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pdf" ContentType="application/pd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89" d="100"/>
          <a:sy n="89" d="100"/>
        </p:scale>
        <p:origin x="114" y="75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2" Type="http://schemas.openxmlformats.org/officeDocument/2006/relationships/slide" Target="slides/slide2.xml"/>
<Relationship Id="rId13" Type="http://schemas.openxmlformats.org/officeDocument/2006/relationships/slide" Target="slides/slide3.xml"/>
<Relationship Id="rId14" Type="http://schemas.openxmlformats.org/officeDocument/2006/relationships/slide" Target="slides/slide4.xml"/>
<Relationship Id="rId15" Type="http://schemas.openxmlformats.org/officeDocument/2006/relationships/slide" Target="slides/slide5.xml"/>
<Relationship Id="rId16" Type="http://schemas.openxmlformats.org/officeDocument/2006/relationships/slide" Target="slides/slide6.xml"/>
<Relationship Id="rId17" Type="http://schemas.openxmlformats.org/officeDocument/2006/relationships/slide" Target="slides/slide7.xml"/>
<Relationship Id="rId18" Type="http://schemas.openxmlformats.org/officeDocument/2006/relationships/slide" Target="slides/slide8.xml"/>
<Relationship Id="rId19" Type="http://schemas.openxmlformats.org/officeDocument/2006/relationships/slide" Target="slides/slide9.xml"/>
<Relationship Id="rId20" Type="http://schemas.openxmlformats.org/officeDocument/2006/relationships/slide" Target="slides/slide10.xml"/>
<Relationship Id="rId21" Type="http://schemas.openxmlformats.org/officeDocument/2006/relationships/slide" Target="slides/slide11.xml"/>
<Relationship Id="rId22" Type="http://schemas.openxmlformats.org/officeDocument/2006/relationships/slide" Target="slides/slide12.xml"/>
<Relationship Id="rId23" Type="http://schemas.openxmlformats.org/officeDocument/2006/relationships/slide" Target="slides/slide13.xml"/>
<Relationship Id="rId24" Type="http://schemas.openxmlformats.org/officeDocument/2006/relationships/slide" Target="slides/slide14.xml"/>
<Relationship Id="rId25" Type="http://schemas.openxmlformats.org/officeDocument/2006/relationships/slide" Target="slides/slide15.xml"/>
<Relationship Id="rId26" Type="http://schemas.openxmlformats.org/officeDocument/2006/relationships/slide" Target="slides/slide16.xml"/>
<Relationship Id="rId27" Type="http://schemas.openxmlformats.org/officeDocument/2006/relationships/slide" Target="slides/slide17.xml"/>
<Relationship Id="rId28" Type="http://schemas.openxmlformats.org/officeDocument/2006/relationships/slide" Target="slides/slide18.xml"/>
<Relationship Id="rId29" Type="http://schemas.openxmlformats.org/officeDocument/2006/relationships/slide" Target="slides/slide19.xml"/>
<Relationship Id="rId30" Type="http://schemas.openxmlformats.org/officeDocument/2006/relationships/slide" Target="slides/slide20.xml"/>
<Relationship Id="rId31" Type="http://schemas.openxmlformats.org/officeDocument/2006/relationships/slide" Target="slides/slide21.xml"/>
<Relationship Id="rId32" Type="http://schemas.openxmlformats.org/officeDocument/2006/relationships/slide" Target="slides/slide22.xml"/>
<Relationship Id="rId33" Type="http://schemas.openxmlformats.org/officeDocument/2006/relationships/slide" Target="slides/slide23.xml"/>
<Relationship Id="rId34" Type="http://schemas.openxmlformats.org/officeDocument/2006/relationships/slide" Target="slides/slide24.xml"/>
<Relationship Id="rId35" Type="http://schemas.openxmlformats.org/officeDocument/2006/relationships/slide" Target="slides/slide25.xml"/>
<Relationship Id="rId36" Type="http://schemas.openxmlformats.org/officeDocument/2006/relationships/slide" Target="slides/slide26.xml"/>
<Relationship Id="rId37" Type="http://schemas.openxmlformats.org/officeDocument/2006/relationships/slide" Target="slides/slide27.xml"/>
<Relationship Id="rId38" Type="http://schemas.openxmlformats.org/officeDocument/2006/relationships/slide" Target="slides/slide28.xml"/>
<Relationship Id="rId39" Type="http://schemas.openxmlformats.org/officeDocument/2006/relationships/slide" Target="slides/slide29.xml"/>
<Relationship Id="rId40" Type="http://schemas.openxmlformats.org/officeDocument/2006/relationships/slide" Target="slides/slide30.xml"/>
<Relationship Id="rId41" Type="http://schemas.openxmlformats.org/officeDocument/2006/relationships/slide" Target="slides/slide31.xml"/>
<Relationship Id="rId42" Type="http://schemas.openxmlformats.org/officeDocument/2006/relationships/slide" Target="slides/slide32.xml"/>
<Relationship Id="rId43" Type="http://schemas.openxmlformats.org/officeDocument/2006/relationships/slide" Target="slides/slide33.xml"/>
<Relationship Id="rId44" Type="http://schemas.openxmlformats.org/officeDocument/2006/relationships/slide" Target="slides/slide34.xml"/>
<Relationship Id="rId45" Type="http://schemas.openxmlformats.org/officeDocument/2006/relationships/slide" Target="slides/slide35.xml"/>
<Relationship Id="rId46" Type="http://schemas.openxmlformats.org/officeDocument/2006/relationships/slide" Target="slides/slide36.xml"/>
<Relationship Id="rId47" Type="http://schemas.openxmlformats.org/officeDocument/2006/relationships/slide" Target="slides/slide37.xml"/>
<Relationship Id="rId48" Type="http://schemas.openxmlformats.org/officeDocument/2006/relationships/slide" Target="slides/slide38.xml"/>
<Relationship Id="rId49" Type="http://schemas.openxmlformats.org/officeDocument/2006/relationships/slide" Target="slides/slide39.xml"/>
<Relationship Id="rId50" Type="http://schemas.openxmlformats.org/officeDocument/2006/relationships/slide" Target="slides/slide40.xml"/>
<Relationship Id="rId51" Type="http://schemas.openxmlformats.org/officeDocument/2006/relationships/slide" Target="slides/slide41.xml"/>
<Relationship Id="rId52" Type="http://schemas.openxmlformats.org/officeDocument/2006/relationships/slide" Target="slides/slide42.xml"/>
<Relationship Id="rId53" Type="http://schemas.openxmlformats.org/officeDocument/2006/relationships/slide" Target="slides/slide43.xml"/>
<Relationship Id="rId54" Type="http://schemas.openxmlformats.org/officeDocument/2006/relationships/slide" Target="slides/slide44.xml"/>
<Relationship Id="rId55" Type="http://schemas.openxmlformats.org/officeDocument/2006/relationships/slide" Target="slides/slide45.xml"/>
<Relationship Id="rId56" Type="http://schemas.openxmlformats.org/officeDocument/2006/relationships/slide" Target="slides/slide46.xml"/>
<Relationship Id="rId57" Type="http://schemas.openxmlformats.org/officeDocument/2006/relationships/slide" Target="slides/slide47.xml"/>
<Relationship Id="rId58" Type="http://schemas.openxmlformats.org/officeDocument/2006/relationships/slide" Target="slides/slide48.xml"/>
<Relationship Id="rId59" Type="http://schemas.openxmlformats.org/officeDocument/2006/relationships/slide" Target="slides/slide49.xml"/>
<Relationship Id="rId60" Type="http://schemas.openxmlformats.org/officeDocument/2006/relationships/slide" Target="slides/slide50.xml"/>
<Relationship Id="rId61" Type="http://schemas.openxmlformats.org/officeDocument/2006/relationships/slide" Target="slides/slide51.xml"/>
<Relationship Id="rId62" Type="http://schemas.openxmlformats.org/officeDocument/2006/relationships/slide" Target="slides/slide52.xml"/>
<Relationship Id="rId63" Type="http://schemas.openxmlformats.org/officeDocument/2006/relationships/slide" Target="slides/slide53.xml"/>
<Relationship Id="rId64" Type="http://schemas.openxmlformats.org/officeDocument/2006/relationships/slide" Target="slides/slide54.xml"/>
<Relationship Id="rId65" Type="http://schemas.openxmlformats.org/officeDocument/2006/relationships/slide" Target="slides/slide55.xml"/>
<Relationship Id="rId66" Type="http://schemas.openxmlformats.org/officeDocument/2006/relationships/slide" Target="slides/slide56.xml"/>
<Relationship Id="rId67" Type="http://schemas.openxmlformats.org/officeDocument/2006/relationships/slide" Target="slides/slide57.xml"/>
<Relationship Id="rId68" Type="http://schemas.openxmlformats.org/officeDocument/2006/relationships/slide" Target="slides/slide58.xml"/>
<Relationship Id="rId69" Type="http://schemas.openxmlformats.org/officeDocument/2006/relationships/slide" Target="slides/slide59.xml"/>
<Relationship Id="rId70" Type="http://schemas.openxmlformats.org/officeDocument/2006/relationships/slide" Target="slides/slide60.xml"/>
<Relationship Id="rId71" Type="http://schemas.openxmlformats.org/officeDocument/2006/relationships/slide" Target="slides/slide61.xml"/>
<Relationship Id="rId72" Type="http://schemas.openxmlformats.org/officeDocument/2006/relationships/slide" Target="slides/slide62.xml"/>
<Relationship Id="rId73" Type="http://schemas.openxmlformats.org/officeDocument/2006/relationships/slide" Target="slides/slide63.xml"/>
<Relationship Id="rId74" Type="http://schemas.openxmlformats.org/officeDocument/2006/relationships/slide" Target="slides/slide64.xml"/>
<Relationship Id="rId75" Type="http://schemas.openxmlformats.org/officeDocument/2006/relationships/slide" Target="slides/slide65.xml"/>
<Relationship Id="rId76" Type="http://schemas.openxmlformats.org/officeDocument/2006/relationships/slide" Target="slides/slide66.xml"/>
<Relationship Id="rId77" Type="http://schemas.openxmlformats.org/officeDocument/2006/relationships/slide" Target="slides/slide67.xml"/>
<Relationship Id="rId78" Type="http://schemas.openxmlformats.org/officeDocument/2006/relationships/slide" Target="slides/slide68.xml"/>
<Relationship Id="rId79" Type="http://schemas.openxmlformats.org/officeDocument/2006/relationships/slide" Target="slides/slide69.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MainMaster delMainMaster modMainMaster">
      <pc:chgData name="Lauren Francis" userId="b7c8c318-11b6-44df-a20d-cbfd05c86935" providerId="ADAL" clId="{7DF8D789-081D-4C54-A01C-20FBD4C1C0B0}" dt="2026-07-12T19:38:24.901" v="744" actId="14100"/>
      <pc:docMkLst>
        <pc:docMk/>
      </pc:docMkLst>
      <pc:sldMasterChg chg="modSldLayout">
        <pc:chgData name="Lauren Francis" userId="b7c8c318-11b6-44df-a20d-cbfd05c86935" providerId="ADAL" clId="{7DF8D789-081D-4C54-A01C-20FBD4C1C0B0}" dt="2026-07-12T19:38:24.901" v="744" actId="14100"/>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cdf3213b6d56d828acd78755b72bef2cec10dbad.png"/>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7.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e263595236c33fd0840dda99b2d35a8066bee820.png"/>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 Id="rId5" Type="http://schemas.openxmlformats.org/officeDocument/2006/relationships/hyperlink" Target="https://gatesopenresearch.org/articles/5-77"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21513499e4e8c509b27c8fb9cf40bfa0564d7ab.png"/>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297275c4e25032807db3587dace887ba29580b46.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8e6d032f5f0766084fe797489483ea514aef6a86.png"/>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b2cf902e43c75f6c62f5b44ee4631877b7244b5.png"/>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2a1889f80ada9d66969d308b22ca17d7fa9bc57f.png"/>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6792349dc13372f51585657a3d401c3cf29bbef0.png"/>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217503b9c80dfcaa43aaa2f4d3dbd04003912654.png"/>
</Relationships>

</file>

<file path=ppt/slides/_rels/slide5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0.xml.rels><?xml version="1.0" encoding="UTF-8" standalone="yes"?>

<Relationships  xmlns="http://schemas.openxmlformats.org/package/2006/relationships">
<Relationship Id="rId1" Type="http://schemas.openxmlformats.org/officeDocument/2006/relationships/slideLayout" Target="../slideLayouts/slideLayout6.xml"/>
</Relationships>

</file>

<file path=ppt/slides/_rels/slide61.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2.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www.sciencedirect.com/science/article/pii/S0091743520304308?via%3Dihub" TargetMode="External"/>
</Relationships>

</file>

<file path=ppt/slides/_rels/slide6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c3cb48973388b35244122e4b0c0d3661f29b5e4.png"/>
</Relationships>

</file>

<file path=ppt/slides/_rels/slide6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8.xml.rels><?xml version="1.0" encoding="UTF-8" standalone="yes"?>

<Relationships  xmlns="http://schemas.openxmlformats.org/package/2006/relationships">
<Relationship Id="rId1" Type="http://schemas.openxmlformats.org/officeDocument/2006/relationships/slideLayout" Target="../slideLayouts/slideLayout9.xml"/>
<Relationship Id="rId2" Type="http://schemas.openxmlformats.org/officeDocument/2006/relationships/hyperlink" Target="https://data.unicef.org/resources/immunization/" TargetMode="External"/>
<Relationship Id="rId3" Type="http://schemas.openxmlformats.org/officeDocument/2006/relationships/hyperlink" Target="https://worldhealthorg.shinyapps.io/wuenic-trends/" TargetMode="External"/>
</Relationships>

</file>

<file path=ppt/slides/_rels/slide69.xml.rels><?xml version="1.0" encoding="UTF-8" standalone="yes"?>

<Relationships  xmlns="http://schemas.openxmlformats.org/package/2006/relationships">
<Relationship Id="rId1" Type="http://schemas.openxmlformats.org/officeDocument/2006/relationships/slideLayout" Target="../slideLayouts/slideLayout10.xml"/>
<Relationship Id="rId2" Type="http://schemas.openxmlformats.org/officeDocument/2006/relationships/hyperlink" Target="https://forms.office.com/e/Qv1HXxxNZQ" TargetMode="External"/>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1028838" y="3879354"/>
              <a:ext cx="7515907" cy="0"/>
            </a:xfrm>
            <a:custGeom>
              <a:avLst/>
              <a:pathLst>
                <a:path w="7515907" h="0">
                  <a:moveTo>
                    <a:pt x="0" y="0"/>
                  </a:moveTo>
                  <a:lnTo>
                    <a:pt x="7515907" y="0"/>
                  </a:lnTo>
                  <a:lnTo>
                    <a:pt x="7515907" y="0"/>
                  </a:lnTo>
                </a:path>
              </a:pathLst>
            </a:custGeom>
            <a:ln w="6775" cap="flat">
              <a:solidFill>
                <a:srgbClr val="EBEBEB">
                  <a:alpha val="100000"/>
                </a:srgbClr>
              </a:solidFill>
              <a:prstDash val="solid"/>
              <a:round/>
            </a:ln>
          </p:spPr>
          <p:txBody>
            <a:bodyPr/>
            <a:lstStyle/>
            <a:p/>
          </p:txBody>
        </p:sp>
        <p:sp>
          <p:nvSpPr>
            <p:cNvPr id="6" name="pl6"/>
            <p:cNvSpPr/>
            <p:nvPr/>
          </p:nvSpPr>
          <p:spPr>
            <a:xfrm>
              <a:off x="1028838" y="3288702"/>
              <a:ext cx="7515907" cy="0"/>
            </a:xfrm>
            <a:custGeom>
              <a:avLst/>
              <a:pathLst>
                <a:path w="7515907" h="0">
                  <a:moveTo>
                    <a:pt x="0" y="0"/>
                  </a:moveTo>
                  <a:lnTo>
                    <a:pt x="7515907" y="0"/>
                  </a:lnTo>
                  <a:lnTo>
                    <a:pt x="7515907" y="0"/>
                  </a:lnTo>
                </a:path>
              </a:pathLst>
            </a:custGeom>
            <a:ln w="6775" cap="flat">
              <a:solidFill>
                <a:srgbClr val="EBEBEB">
                  <a:alpha val="100000"/>
                </a:srgbClr>
              </a:solidFill>
              <a:prstDash val="solid"/>
              <a:round/>
            </a:ln>
          </p:spPr>
          <p:txBody>
            <a:bodyPr/>
            <a:lstStyle/>
            <a:p/>
          </p:txBody>
        </p:sp>
        <p:sp>
          <p:nvSpPr>
            <p:cNvPr id="7" name="pl7"/>
            <p:cNvSpPr/>
            <p:nvPr/>
          </p:nvSpPr>
          <p:spPr>
            <a:xfrm>
              <a:off x="1028838" y="2698051"/>
              <a:ext cx="7515907" cy="0"/>
            </a:xfrm>
            <a:custGeom>
              <a:avLst/>
              <a:pathLst>
                <a:path w="7515907" h="0">
                  <a:moveTo>
                    <a:pt x="0" y="0"/>
                  </a:moveTo>
                  <a:lnTo>
                    <a:pt x="7515907" y="0"/>
                  </a:lnTo>
                  <a:lnTo>
                    <a:pt x="7515907" y="0"/>
                  </a:lnTo>
                </a:path>
              </a:pathLst>
            </a:custGeom>
            <a:ln w="6775" cap="flat">
              <a:solidFill>
                <a:srgbClr val="EBEBEB">
                  <a:alpha val="100000"/>
                </a:srgbClr>
              </a:solidFill>
              <a:prstDash val="solid"/>
              <a:round/>
            </a:ln>
          </p:spPr>
          <p:txBody>
            <a:bodyPr/>
            <a:lstStyle/>
            <a:p/>
          </p:txBody>
        </p:sp>
        <p:sp>
          <p:nvSpPr>
            <p:cNvPr id="8" name="pl8"/>
            <p:cNvSpPr/>
            <p:nvPr/>
          </p:nvSpPr>
          <p:spPr>
            <a:xfrm>
              <a:off x="1028838" y="2107400"/>
              <a:ext cx="7515907" cy="0"/>
            </a:xfrm>
            <a:custGeom>
              <a:avLst/>
              <a:pathLst>
                <a:path w="7515907" h="0">
                  <a:moveTo>
                    <a:pt x="0" y="0"/>
                  </a:moveTo>
                  <a:lnTo>
                    <a:pt x="7515907" y="0"/>
                  </a:lnTo>
                  <a:lnTo>
                    <a:pt x="7515907" y="0"/>
                  </a:lnTo>
                </a:path>
              </a:pathLst>
            </a:custGeom>
            <a:ln w="6775" cap="flat">
              <a:solidFill>
                <a:srgbClr val="EBEBEB">
                  <a:alpha val="100000"/>
                </a:srgbClr>
              </a:solidFill>
              <a:prstDash val="solid"/>
              <a:round/>
            </a:ln>
          </p:spPr>
          <p:txBody>
            <a:bodyPr/>
            <a:lstStyle/>
            <a:p/>
          </p:txBody>
        </p:sp>
        <p:sp>
          <p:nvSpPr>
            <p:cNvPr id="9" name="pl9"/>
            <p:cNvSpPr/>
            <p:nvPr/>
          </p:nvSpPr>
          <p:spPr>
            <a:xfrm>
              <a:off x="1028838" y="4174679"/>
              <a:ext cx="7515907" cy="0"/>
            </a:xfrm>
            <a:custGeom>
              <a:avLst/>
              <a:pathLst>
                <a:path w="7515907" h="0">
                  <a:moveTo>
                    <a:pt x="0" y="0"/>
                  </a:moveTo>
                  <a:lnTo>
                    <a:pt x="7515907" y="0"/>
                  </a:lnTo>
                  <a:lnTo>
                    <a:pt x="7515907" y="0"/>
                  </a:lnTo>
                </a:path>
              </a:pathLst>
            </a:custGeom>
            <a:ln w="13550" cap="flat">
              <a:solidFill>
                <a:srgbClr val="EBEBEB">
                  <a:alpha val="100000"/>
                </a:srgbClr>
              </a:solidFill>
              <a:prstDash val="solid"/>
              <a:round/>
            </a:ln>
          </p:spPr>
          <p:txBody>
            <a:bodyPr/>
            <a:lstStyle/>
            <a:p/>
          </p:txBody>
        </p:sp>
        <p:sp>
          <p:nvSpPr>
            <p:cNvPr id="10" name="pl10"/>
            <p:cNvSpPr/>
            <p:nvPr/>
          </p:nvSpPr>
          <p:spPr>
            <a:xfrm>
              <a:off x="1028838" y="3584028"/>
              <a:ext cx="7515907" cy="0"/>
            </a:xfrm>
            <a:custGeom>
              <a:avLst/>
              <a:pathLst>
                <a:path w="7515907" h="0">
                  <a:moveTo>
                    <a:pt x="0" y="0"/>
                  </a:moveTo>
                  <a:lnTo>
                    <a:pt x="7515907" y="0"/>
                  </a:lnTo>
                  <a:lnTo>
                    <a:pt x="7515907" y="0"/>
                  </a:lnTo>
                </a:path>
              </a:pathLst>
            </a:custGeom>
            <a:ln w="13550" cap="flat">
              <a:solidFill>
                <a:srgbClr val="EBEBEB">
                  <a:alpha val="100000"/>
                </a:srgbClr>
              </a:solidFill>
              <a:prstDash val="solid"/>
              <a:round/>
            </a:ln>
          </p:spPr>
          <p:txBody>
            <a:bodyPr/>
            <a:lstStyle/>
            <a:p/>
          </p:txBody>
        </p:sp>
        <p:sp>
          <p:nvSpPr>
            <p:cNvPr id="11" name="pl11"/>
            <p:cNvSpPr/>
            <p:nvPr/>
          </p:nvSpPr>
          <p:spPr>
            <a:xfrm>
              <a:off x="1028838" y="2993377"/>
              <a:ext cx="7515907" cy="0"/>
            </a:xfrm>
            <a:custGeom>
              <a:avLst/>
              <a:pathLst>
                <a:path w="7515907" h="0">
                  <a:moveTo>
                    <a:pt x="0" y="0"/>
                  </a:moveTo>
                  <a:lnTo>
                    <a:pt x="7515907" y="0"/>
                  </a:lnTo>
                  <a:lnTo>
                    <a:pt x="7515907" y="0"/>
                  </a:lnTo>
                </a:path>
              </a:pathLst>
            </a:custGeom>
            <a:ln w="13550" cap="flat">
              <a:solidFill>
                <a:srgbClr val="EBEBEB">
                  <a:alpha val="100000"/>
                </a:srgbClr>
              </a:solidFill>
              <a:prstDash val="solid"/>
              <a:round/>
            </a:ln>
          </p:spPr>
          <p:txBody>
            <a:bodyPr/>
            <a:lstStyle/>
            <a:p/>
          </p:txBody>
        </p:sp>
        <p:sp>
          <p:nvSpPr>
            <p:cNvPr id="12" name="pl12"/>
            <p:cNvSpPr/>
            <p:nvPr/>
          </p:nvSpPr>
          <p:spPr>
            <a:xfrm>
              <a:off x="1028838" y="2402725"/>
              <a:ext cx="7515907" cy="0"/>
            </a:xfrm>
            <a:custGeom>
              <a:avLst/>
              <a:pathLst>
                <a:path w="7515907" h="0">
                  <a:moveTo>
                    <a:pt x="0" y="0"/>
                  </a:moveTo>
                  <a:lnTo>
                    <a:pt x="7515907" y="0"/>
                  </a:lnTo>
                  <a:lnTo>
                    <a:pt x="7515907" y="0"/>
                  </a:lnTo>
                </a:path>
              </a:pathLst>
            </a:custGeom>
            <a:ln w="13550" cap="flat">
              <a:solidFill>
                <a:srgbClr val="EBEBEB">
                  <a:alpha val="100000"/>
                </a:srgbClr>
              </a:solidFill>
              <a:prstDash val="solid"/>
              <a:round/>
            </a:ln>
          </p:spPr>
          <p:txBody>
            <a:bodyPr/>
            <a:lstStyle/>
            <a:p/>
          </p:txBody>
        </p:sp>
        <p:sp>
          <p:nvSpPr>
            <p:cNvPr id="13" name="pl13"/>
            <p:cNvSpPr/>
            <p:nvPr/>
          </p:nvSpPr>
          <p:spPr>
            <a:xfrm>
              <a:off x="1028838" y="1812074"/>
              <a:ext cx="7515907" cy="0"/>
            </a:xfrm>
            <a:custGeom>
              <a:avLst/>
              <a:pathLst>
                <a:path w="7515907" h="0">
                  <a:moveTo>
                    <a:pt x="0" y="0"/>
                  </a:moveTo>
                  <a:lnTo>
                    <a:pt x="7515907" y="0"/>
                  </a:lnTo>
                  <a:lnTo>
                    <a:pt x="7515907" y="0"/>
                  </a:lnTo>
                </a:path>
              </a:pathLst>
            </a:custGeom>
            <a:ln w="13550" cap="flat">
              <a:solidFill>
                <a:srgbClr val="EBEBEB">
                  <a:alpha val="100000"/>
                </a:srgbClr>
              </a:solidFill>
              <a:prstDash val="solid"/>
              <a:round/>
            </a:ln>
          </p:spPr>
          <p:txBody>
            <a:bodyPr/>
            <a:lstStyle/>
            <a:p/>
          </p:txBody>
        </p:sp>
        <p:sp>
          <p:nvSpPr>
            <p:cNvPr id="14" name="pl14"/>
            <p:cNvSpPr/>
            <p:nvPr/>
          </p:nvSpPr>
          <p:spPr>
            <a:xfrm>
              <a:off x="148918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808227"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127271"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44631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501548"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765357"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029165"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9297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556782"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820591"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08440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370471" y="3695365"/>
              <a:ext cx="237427" cy="479314"/>
            </a:xfrm>
            <a:prstGeom prst="rect">
              <a:avLst/>
            </a:prstGeom>
            <a:solidFill>
              <a:srgbClr val="1CABE2">
                <a:alpha val="100000"/>
              </a:srgbClr>
            </a:solidFill>
          </p:spPr>
          <p:txBody>
            <a:bodyPr/>
            <a:lstStyle/>
            <a:p/>
          </p:txBody>
        </p:sp>
        <p:sp>
          <p:nvSpPr>
            <p:cNvPr id="26" name="rc26"/>
            <p:cNvSpPr/>
            <p:nvPr/>
          </p:nvSpPr>
          <p:spPr>
            <a:xfrm>
              <a:off x="1634279" y="3696422"/>
              <a:ext cx="237427" cy="478256"/>
            </a:xfrm>
            <a:prstGeom prst="rect">
              <a:avLst/>
            </a:prstGeom>
            <a:solidFill>
              <a:srgbClr val="1CABE2">
                <a:alpha val="100000"/>
              </a:srgbClr>
            </a:solidFill>
          </p:spPr>
          <p:txBody>
            <a:bodyPr/>
            <a:lstStyle/>
            <a:p/>
          </p:txBody>
        </p:sp>
        <p:sp>
          <p:nvSpPr>
            <p:cNvPr id="27" name="rc27"/>
            <p:cNvSpPr/>
            <p:nvPr/>
          </p:nvSpPr>
          <p:spPr>
            <a:xfrm>
              <a:off x="1898088" y="3638549"/>
              <a:ext cx="237427" cy="536130"/>
            </a:xfrm>
            <a:prstGeom prst="rect">
              <a:avLst/>
            </a:prstGeom>
            <a:solidFill>
              <a:srgbClr val="1CABE2">
                <a:alpha val="100000"/>
              </a:srgbClr>
            </a:solidFill>
          </p:spPr>
          <p:txBody>
            <a:bodyPr/>
            <a:lstStyle/>
            <a:p/>
          </p:txBody>
        </p:sp>
        <p:sp>
          <p:nvSpPr>
            <p:cNvPr id="28" name="rc28"/>
            <p:cNvSpPr/>
            <p:nvPr/>
          </p:nvSpPr>
          <p:spPr>
            <a:xfrm>
              <a:off x="2161896" y="3627194"/>
              <a:ext cx="237427" cy="547485"/>
            </a:xfrm>
            <a:prstGeom prst="rect">
              <a:avLst/>
            </a:prstGeom>
            <a:solidFill>
              <a:srgbClr val="1CABE2">
                <a:alpha val="100000"/>
              </a:srgbClr>
            </a:solidFill>
          </p:spPr>
          <p:txBody>
            <a:bodyPr/>
            <a:lstStyle/>
            <a:p/>
          </p:txBody>
        </p:sp>
        <p:sp>
          <p:nvSpPr>
            <p:cNvPr id="29" name="rc29"/>
            <p:cNvSpPr/>
            <p:nvPr/>
          </p:nvSpPr>
          <p:spPr>
            <a:xfrm>
              <a:off x="2425705" y="3688082"/>
              <a:ext cx="237427" cy="486597"/>
            </a:xfrm>
            <a:prstGeom prst="rect">
              <a:avLst/>
            </a:prstGeom>
            <a:solidFill>
              <a:srgbClr val="1CABE2">
                <a:alpha val="100000"/>
              </a:srgbClr>
            </a:solidFill>
          </p:spPr>
          <p:txBody>
            <a:bodyPr/>
            <a:lstStyle/>
            <a:p/>
          </p:txBody>
        </p:sp>
        <p:sp>
          <p:nvSpPr>
            <p:cNvPr id="30" name="rc30"/>
            <p:cNvSpPr/>
            <p:nvPr/>
          </p:nvSpPr>
          <p:spPr>
            <a:xfrm>
              <a:off x="2689514" y="3733216"/>
              <a:ext cx="237427" cy="441462"/>
            </a:xfrm>
            <a:prstGeom prst="rect">
              <a:avLst/>
            </a:prstGeom>
            <a:solidFill>
              <a:srgbClr val="1CABE2">
                <a:alpha val="100000"/>
              </a:srgbClr>
            </a:solidFill>
          </p:spPr>
          <p:txBody>
            <a:bodyPr/>
            <a:lstStyle/>
            <a:p/>
          </p:txBody>
        </p:sp>
        <p:sp>
          <p:nvSpPr>
            <p:cNvPr id="31" name="rc31"/>
            <p:cNvSpPr/>
            <p:nvPr/>
          </p:nvSpPr>
          <p:spPr>
            <a:xfrm>
              <a:off x="2953322" y="3863090"/>
              <a:ext cx="237427" cy="311589"/>
            </a:xfrm>
            <a:prstGeom prst="rect">
              <a:avLst/>
            </a:prstGeom>
            <a:solidFill>
              <a:srgbClr val="1CABE2">
                <a:alpha val="100000"/>
              </a:srgbClr>
            </a:solidFill>
          </p:spPr>
          <p:txBody>
            <a:bodyPr/>
            <a:lstStyle/>
            <a:p/>
          </p:txBody>
        </p:sp>
        <p:sp>
          <p:nvSpPr>
            <p:cNvPr id="32" name="rc32"/>
            <p:cNvSpPr/>
            <p:nvPr/>
          </p:nvSpPr>
          <p:spPr>
            <a:xfrm>
              <a:off x="3217131" y="3844476"/>
              <a:ext cx="237427" cy="330203"/>
            </a:xfrm>
            <a:prstGeom prst="rect">
              <a:avLst/>
            </a:prstGeom>
            <a:solidFill>
              <a:srgbClr val="1CABE2">
                <a:alpha val="100000"/>
              </a:srgbClr>
            </a:solidFill>
          </p:spPr>
          <p:txBody>
            <a:bodyPr/>
            <a:lstStyle/>
            <a:p/>
          </p:txBody>
        </p:sp>
        <p:sp>
          <p:nvSpPr>
            <p:cNvPr id="33" name="rc33"/>
            <p:cNvSpPr/>
            <p:nvPr/>
          </p:nvSpPr>
          <p:spPr>
            <a:xfrm>
              <a:off x="3480939" y="3904974"/>
              <a:ext cx="237427" cy="269705"/>
            </a:xfrm>
            <a:prstGeom prst="rect">
              <a:avLst/>
            </a:prstGeom>
            <a:solidFill>
              <a:srgbClr val="1CABE2">
                <a:alpha val="100000"/>
              </a:srgbClr>
            </a:solidFill>
          </p:spPr>
          <p:txBody>
            <a:bodyPr/>
            <a:lstStyle/>
            <a:p/>
          </p:txBody>
        </p:sp>
        <p:sp>
          <p:nvSpPr>
            <p:cNvPr id="34" name="rc34"/>
            <p:cNvSpPr/>
            <p:nvPr/>
          </p:nvSpPr>
          <p:spPr>
            <a:xfrm>
              <a:off x="3744748" y="3874665"/>
              <a:ext cx="237427" cy="300014"/>
            </a:xfrm>
            <a:prstGeom prst="rect">
              <a:avLst/>
            </a:prstGeom>
            <a:solidFill>
              <a:srgbClr val="1CABE2">
                <a:alpha val="100000"/>
              </a:srgbClr>
            </a:solidFill>
          </p:spPr>
          <p:txBody>
            <a:bodyPr/>
            <a:lstStyle/>
            <a:p/>
          </p:txBody>
        </p:sp>
        <p:sp>
          <p:nvSpPr>
            <p:cNvPr id="35" name="rc35"/>
            <p:cNvSpPr/>
            <p:nvPr/>
          </p:nvSpPr>
          <p:spPr>
            <a:xfrm>
              <a:off x="4008557" y="3866510"/>
              <a:ext cx="237427" cy="308169"/>
            </a:xfrm>
            <a:prstGeom prst="rect">
              <a:avLst/>
            </a:prstGeom>
            <a:solidFill>
              <a:srgbClr val="1CABE2">
                <a:alpha val="100000"/>
              </a:srgbClr>
            </a:solidFill>
          </p:spPr>
          <p:txBody>
            <a:bodyPr/>
            <a:lstStyle/>
            <a:p/>
          </p:txBody>
        </p:sp>
        <p:sp>
          <p:nvSpPr>
            <p:cNvPr id="36" name="rc36"/>
            <p:cNvSpPr/>
            <p:nvPr/>
          </p:nvSpPr>
          <p:spPr>
            <a:xfrm>
              <a:off x="4272365" y="3887019"/>
              <a:ext cx="237427" cy="287659"/>
            </a:xfrm>
            <a:prstGeom prst="rect">
              <a:avLst/>
            </a:prstGeom>
            <a:solidFill>
              <a:srgbClr val="1CABE2">
                <a:alpha val="100000"/>
              </a:srgbClr>
            </a:solidFill>
          </p:spPr>
          <p:txBody>
            <a:bodyPr/>
            <a:lstStyle/>
            <a:p/>
          </p:txBody>
        </p:sp>
        <p:sp>
          <p:nvSpPr>
            <p:cNvPr id="37" name="rc37"/>
            <p:cNvSpPr/>
            <p:nvPr/>
          </p:nvSpPr>
          <p:spPr>
            <a:xfrm>
              <a:off x="4536174" y="3852237"/>
              <a:ext cx="237427" cy="322442"/>
            </a:xfrm>
            <a:prstGeom prst="rect">
              <a:avLst/>
            </a:prstGeom>
            <a:solidFill>
              <a:srgbClr val="1CABE2">
                <a:alpha val="100000"/>
              </a:srgbClr>
            </a:solidFill>
          </p:spPr>
          <p:txBody>
            <a:bodyPr/>
            <a:lstStyle/>
            <a:p/>
          </p:txBody>
        </p:sp>
        <p:sp>
          <p:nvSpPr>
            <p:cNvPr id="38" name="rc38"/>
            <p:cNvSpPr/>
            <p:nvPr/>
          </p:nvSpPr>
          <p:spPr>
            <a:xfrm>
              <a:off x="4799982" y="3805851"/>
              <a:ext cx="237427" cy="368828"/>
            </a:xfrm>
            <a:prstGeom prst="rect">
              <a:avLst/>
            </a:prstGeom>
            <a:solidFill>
              <a:srgbClr val="1CABE2">
                <a:alpha val="100000"/>
              </a:srgbClr>
            </a:solidFill>
          </p:spPr>
          <p:txBody>
            <a:bodyPr/>
            <a:lstStyle/>
            <a:p/>
          </p:txBody>
        </p:sp>
        <p:sp>
          <p:nvSpPr>
            <p:cNvPr id="39" name="rc39"/>
            <p:cNvSpPr/>
            <p:nvPr/>
          </p:nvSpPr>
          <p:spPr>
            <a:xfrm>
              <a:off x="5063791" y="3810914"/>
              <a:ext cx="237427" cy="363765"/>
            </a:xfrm>
            <a:prstGeom prst="rect">
              <a:avLst/>
            </a:prstGeom>
            <a:solidFill>
              <a:srgbClr val="1CABE2">
                <a:alpha val="100000"/>
              </a:srgbClr>
            </a:solidFill>
          </p:spPr>
          <p:txBody>
            <a:bodyPr/>
            <a:lstStyle/>
            <a:p/>
          </p:txBody>
        </p:sp>
        <p:sp>
          <p:nvSpPr>
            <p:cNvPr id="40" name="rc40"/>
            <p:cNvSpPr/>
            <p:nvPr/>
          </p:nvSpPr>
          <p:spPr>
            <a:xfrm>
              <a:off x="5327600" y="3819156"/>
              <a:ext cx="237427" cy="355523"/>
            </a:xfrm>
            <a:prstGeom prst="rect">
              <a:avLst/>
            </a:prstGeom>
            <a:solidFill>
              <a:srgbClr val="1CABE2">
                <a:alpha val="100000"/>
              </a:srgbClr>
            </a:solidFill>
          </p:spPr>
          <p:txBody>
            <a:bodyPr/>
            <a:lstStyle/>
            <a:p/>
          </p:txBody>
        </p:sp>
        <p:sp>
          <p:nvSpPr>
            <p:cNvPr id="41" name="rc41"/>
            <p:cNvSpPr/>
            <p:nvPr/>
          </p:nvSpPr>
          <p:spPr>
            <a:xfrm>
              <a:off x="5591408" y="3777239"/>
              <a:ext cx="237427" cy="397440"/>
            </a:xfrm>
            <a:prstGeom prst="rect">
              <a:avLst/>
            </a:prstGeom>
            <a:solidFill>
              <a:srgbClr val="1CABE2">
                <a:alpha val="100000"/>
              </a:srgbClr>
            </a:solidFill>
          </p:spPr>
          <p:txBody>
            <a:bodyPr/>
            <a:lstStyle/>
            <a:p/>
          </p:txBody>
        </p:sp>
        <p:sp>
          <p:nvSpPr>
            <p:cNvPr id="42" name="rc42"/>
            <p:cNvSpPr/>
            <p:nvPr/>
          </p:nvSpPr>
          <p:spPr>
            <a:xfrm>
              <a:off x="5855217" y="3779486"/>
              <a:ext cx="237427" cy="395193"/>
            </a:xfrm>
            <a:prstGeom prst="rect">
              <a:avLst/>
            </a:prstGeom>
            <a:solidFill>
              <a:srgbClr val="1CABE2">
                <a:alpha val="100000"/>
              </a:srgbClr>
            </a:solidFill>
          </p:spPr>
          <p:txBody>
            <a:bodyPr/>
            <a:lstStyle/>
            <a:p/>
          </p:txBody>
        </p:sp>
        <p:sp>
          <p:nvSpPr>
            <p:cNvPr id="43" name="rc43"/>
            <p:cNvSpPr/>
            <p:nvPr/>
          </p:nvSpPr>
          <p:spPr>
            <a:xfrm>
              <a:off x="6119026" y="3728249"/>
              <a:ext cx="237427" cy="446430"/>
            </a:xfrm>
            <a:prstGeom prst="rect">
              <a:avLst/>
            </a:prstGeom>
            <a:solidFill>
              <a:srgbClr val="1CABE2">
                <a:alpha val="100000"/>
              </a:srgbClr>
            </a:solidFill>
          </p:spPr>
          <p:txBody>
            <a:bodyPr/>
            <a:lstStyle/>
            <a:p/>
          </p:txBody>
        </p:sp>
        <p:sp>
          <p:nvSpPr>
            <p:cNvPr id="44" name="rc44"/>
            <p:cNvSpPr/>
            <p:nvPr/>
          </p:nvSpPr>
          <p:spPr>
            <a:xfrm>
              <a:off x="6382834" y="3650370"/>
              <a:ext cx="237427" cy="524308"/>
            </a:xfrm>
            <a:prstGeom prst="rect">
              <a:avLst/>
            </a:prstGeom>
            <a:solidFill>
              <a:srgbClr val="1CABE2">
                <a:alpha val="100000"/>
              </a:srgbClr>
            </a:solidFill>
          </p:spPr>
          <p:txBody>
            <a:bodyPr/>
            <a:lstStyle/>
            <a:p/>
          </p:txBody>
        </p:sp>
        <p:sp>
          <p:nvSpPr>
            <p:cNvPr id="45" name="rc45"/>
            <p:cNvSpPr/>
            <p:nvPr/>
          </p:nvSpPr>
          <p:spPr>
            <a:xfrm>
              <a:off x="6646643" y="3608076"/>
              <a:ext cx="237427" cy="566603"/>
            </a:xfrm>
            <a:prstGeom prst="rect">
              <a:avLst/>
            </a:prstGeom>
            <a:solidFill>
              <a:srgbClr val="1CABE2">
                <a:alpha val="100000"/>
              </a:srgbClr>
            </a:solidFill>
          </p:spPr>
          <p:txBody>
            <a:bodyPr/>
            <a:lstStyle/>
            <a:p/>
          </p:txBody>
        </p:sp>
        <p:sp>
          <p:nvSpPr>
            <p:cNvPr id="46" name="rc46"/>
            <p:cNvSpPr/>
            <p:nvPr/>
          </p:nvSpPr>
          <p:spPr>
            <a:xfrm>
              <a:off x="6910451" y="3493374"/>
              <a:ext cx="237427" cy="681304"/>
            </a:xfrm>
            <a:prstGeom prst="rect">
              <a:avLst/>
            </a:prstGeom>
            <a:solidFill>
              <a:srgbClr val="1CABE2">
                <a:alpha val="100000"/>
              </a:srgbClr>
            </a:solidFill>
          </p:spPr>
          <p:txBody>
            <a:bodyPr/>
            <a:lstStyle/>
            <a:p/>
          </p:txBody>
        </p:sp>
        <p:sp>
          <p:nvSpPr>
            <p:cNvPr id="47" name="rc47"/>
            <p:cNvSpPr/>
            <p:nvPr/>
          </p:nvSpPr>
          <p:spPr>
            <a:xfrm>
              <a:off x="7174260" y="3705833"/>
              <a:ext cx="237427" cy="468846"/>
            </a:xfrm>
            <a:prstGeom prst="rect">
              <a:avLst/>
            </a:prstGeom>
            <a:solidFill>
              <a:srgbClr val="1CABE2">
                <a:alpha val="100000"/>
              </a:srgbClr>
            </a:solidFill>
          </p:spPr>
          <p:txBody>
            <a:bodyPr/>
            <a:lstStyle/>
            <a:p/>
          </p:txBody>
        </p:sp>
        <p:sp>
          <p:nvSpPr>
            <p:cNvPr id="48" name="rc48"/>
            <p:cNvSpPr/>
            <p:nvPr/>
          </p:nvSpPr>
          <p:spPr>
            <a:xfrm>
              <a:off x="7438069" y="3669330"/>
              <a:ext cx="237427" cy="505349"/>
            </a:xfrm>
            <a:prstGeom prst="rect">
              <a:avLst/>
            </a:prstGeom>
            <a:solidFill>
              <a:srgbClr val="1CABE2">
                <a:alpha val="100000"/>
              </a:srgbClr>
            </a:solidFill>
          </p:spPr>
          <p:txBody>
            <a:bodyPr/>
            <a:lstStyle/>
            <a:p/>
          </p:txBody>
        </p:sp>
        <p:sp>
          <p:nvSpPr>
            <p:cNvPr id="49" name="rc49"/>
            <p:cNvSpPr/>
            <p:nvPr/>
          </p:nvSpPr>
          <p:spPr>
            <a:xfrm>
              <a:off x="7701877" y="3618871"/>
              <a:ext cx="237427" cy="555807"/>
            </a:xfrm>
            <a:prstGeom prst="rect">
              <a:avLst/>
            </a:prstGeom>
            <a:solidFill>
              <a:srgbClr val="1CABE2">
                <a:alpha val="100000"/>
              </a:srgbClr>
            </a:solidFill>
          </p:spPr>
          <p:txBody>
            <a:bodyPr/>
            <a:lstStyle/>
            <a:p/>
          </p:txBody>
        </p:sp>
        <p:sp>
          <p:nvSpPr>
            <p:cNvPr id="50" name="rc50"/>
            <p:cNvSpPr/>
            <p:nvPr/>
          </p:nvSpPr>
          <p:spPr>
            <a:xfrm>
              <a:off x="7965686" y="3646619"/>
              <a:ext cx="237427" cy="528060"/>
            </a:xfrm>
            <a:prstGeom prst="rect">
              <a:avLst/>
            </a:prstGeom>
            <a:solidFill>
              <a:srgbClr val="1CABE2">
                <a:alpha val="100000"/>
              </a:srgbClr>
            </a:solidFill>
          </p:spPr>
          <p:txBody>
            <a:bodyPr/>
            <a:lstStyle/>
            <a:p/>
          </p:txBody>
        </p:sp>
        <p:sp>
          <p:nvSpPr>
            <p:cNvPr id="51" name="rc51"/>
            <p:cNvSpPr/>
            <p:nvPr/>
          </p:nvSpPr>
          <p:spPr>
            <a:xfrm>
              <a:off x="1370471" y="3035318"/>
              <a:ext cx="237427" cy="660046"/>
            </a:xfrm>
            <a:prstGeom prst="rect">
              <a:avLst/>
            </a:prstGeom>
            <a:solidFill>
              <a:srgbClr val="B3B3B3">
                <a:alpha val="100000"/>
              </a:srgbClr>
            </a:solidFill>
          </p:spPr>
          <p:txBody>
            <a:bodyPr/>
            <a:lstStyle/>
            <a:p/>
          </p:txBody>
        </p:sp>
        <p:sp>
          <p:nvSpPr>
            <p:cNvPr id="52" name="rc52"/>
            <p:cNvSpPr/>
            <p:nvPr/>
          </p:nvSpPr>
          <p:spPr>
            <a:xfrm>
              <a:off x="1634279" y="3086688"/>
              <a:ext cx="237427" cy="609734"/>
            </a:xfrm>
            <a:prstGeom prst="rect">
              <a:avLst/>
            </a:prstGeom>
            <a:solidFill>
              <a:srgbClr val="B3B3B3">
                <a:alpha val="100000"/>
              </a:srgbClr>
            </a:solidFill>
          </p:spPr>
          <p:txBody>
            <a:bodyPr/>
            <a:lstStyle/>
            <a:p/>
          </p:txBody>
        </p:sp>
        <p:sp>
          <p:nvSpPr>
            <p:cNvPr id="53" name="rc53"/>
            <p:cNvSpPr/>
            <p:nvPr/>
          </p:nvSpPr>
          <p:spPr>
            <a:xfrm>
              <a:off x="1898088" y="3076963"/>
              <a:ext cx="237427" cy="561585"/>
            </a:xfrm>
            <a:prstGeom prst="rect">
              <a:avLst/>
            </a:prstGeom>
            <a:solidFill>
              <a:srgbClr val="B3B3B3">
                <a:alpha val="100000"/>
              </a:srgbClr>
            </a:solidFill>
          </p:spPr>
          <p:txBody>
            <a:bodyPr/>
            <a:lstStyle/>
            <a:p/>
          </p:txBody>
        </p:sp>
        <p:sp>
          <p:nvSpPr>
            <p:cNvPr id="54" name="rc54"/>
            <p:cNvSpPr/>
            <p:nvPr/>
          </p:nvSpPr>
          <p:spPr>
            <a:xfrm>
              <a:off x="2161896" y="3105821"/>
              <a:ext cx="237427" cy="521372"/>
            </a:xfrm>
            <a:prstGeom prst="rect">
              <a:avLst/>
            </a:prstGeom>
            <a:solidFill>
              <a:srgbClr val="B3B3B3">
                <a:alpha val="100000"/>
              </a:srgbClr>
            </a:solidFill>
          </p:spPr>
          <p:txBody>
            <a:bodyPr/>
            <a:lstStyle/>
            <a:p/>
          </p:txBody>
        </p:sp>
        <p:sp>
          <p:nvSpPr>
            <p:cNvPr id="55" name="rc55"/>
            <p:cNvSpPr/>
            <p:nvPr/>
          </p:nvSpPr>
          <p:spPr>
            <a:xfrm>
              <a:off x="2425705" y="3229682"/>
              <a:ext cx="237427" cy="458399"/>
            </a:xfrm>
            <a:prstGeom prst="rect">
              <a:avLst/>
            </a:prstGeom>
            <a:solidFill>
              <a:srgbClr val="B3B3B3">
                <a:alpha val="100000"/>
              </a:srgbClr>
            </a:solidFill>
          </p:spPr>
          <p:txBody>
            <a:bodyPr/>
            <a:lstStyle/>
            <a:p/>
          </p:txBody>
        </p:sp>
        <p:sp>
          <p:nvSpPr>
            <p:cNvPr id="56" name="rc56"/>
            <p:cNvSpPr/>
            <p:nvPr/>
          </p:nvSpPr>
          <p:spPr>
            <a:xfrm>
              <a:off x="2689514" y="3258502"/>
              <a:ext cx="237427" cy="474714"/>
            </a:xfrm>
            <a:prstGeom prst="rect">
              <a:avLst/>
            </a:prstGeom>
            <a:solidFill>
              <a:srgbClr val="B3B3B3">
                <a:alpha val="100000"/>
              </a:srgbClr>
            </a:solidFill>
          </p:spPr>
          <p:txBody>
            <a:bodyPr/>
            <a:lstStyle/>
            <a:p/>
          </p:txBody>
        </p:sp>
        <p:sp>
          <p:nvSpPr>
            <p:cNvPr id="57" name="rc57"/>
            <p:cNvSpPr/>
            <p:nvPr/>
          </p:nvSpPr>
          <p:spPr>
            <a:xfrm>
              <a:off x="2953322" y="3481592"/>
              <a:ext cx="237427" cy="381498"/>
            </a:xfrm>
            <a:prstGeom prst="rect">
              <a:avLst/>
            </a:prstGeom>
            <a:solidFill>
              <a:srgbClr val="B3B3B3">
                <a:alpha val="100000"/>
              </a:srgbClr>
            </a:solidFill>
          </p:spPr>
          <p:txBody>
            <a:bodyPr/>
            <a:lstStyle/>
            <a:p/>
          </p:txBody>
        </p:sp>
        <p:sp>
          <p:nvSpPr>
            <p:cNvPr id="58" name="rc58"/>
            <p:cNvSpPr/>
            <p:nvPr/>
          </p:nvSpPr>
          <p:spPr>
            <a:xfrm>
              <a:off x="3217131" y="3472123"/>
              <a:ext cx="237427" cy="372352"/>
            </a:xfrm>
            <a:prstGeom prst="rect">
              <a:avLst/>
            </a:prstGeom>
            <a:solidFill>
              <a:srgbClr val="B3B3B3">
                <a:alpha val="100000"/>
              </a:srgbClr>
            </a:solidFill>
          </p:spPr>
          <p:txBody>
            <a:bodyPr/>
            <a:lstStyle/>
            <a:p/>
          </p:txBody>
        </p:sp>
        <p:sp>
          <p:nvSpPr>
            <p:cNvPr id="59" name="rc59"/>
            <p:cNvSpPr/>
            <p:nvPr/>
          </p:nvSpPr>
          <p:spPr>
            <a:xfrm>
              <a:off x="3480939" y="3622661"/>
              <a:ext cx="237427" cy="282312"/>
            </a:xfrm>
            <a:prstGeom prst="rect">
              <a:avLst/>
            </a:prstGeom>
            <a:solidFill>
              <a:srgbClr val="B3B3B3">
                <a:alpha val="100000"/>
              </a:srgbClr>
            </a:solidFill>
          </p:spPr>
          <p:txBody>
            <a:bodyPr/>
            <a:lstStyle/>
            <a:p/>
          </p:txBody>
        </p:sp>
        <p:sp>
          <p:nvSpPr>
            <p:cNvPr id="60" name="rc60"/>
            <p:cNvSpPr/>
            <p:nvPr/>
          </p:nvSpPr>
          <p:spPr>
            <a:xfrm>
              <a:off x="3744748" y="3765139"/>
              <a:ext cx="237427" cy="109526"/>
            </a:xfrm>
            <a:prstGeom prst="rect">
              <a:avLst/>
            </a:prstGeom>
            <a:solidFill>
              <a:srgbClr val="B3B3B3">
                <a:alpha val="100000"/>
              </a:srgbClr>
            </a:solidFill>
          </p:spPr>
          <p:txBody>
            <a:bodyPr/>
            <a:lstStyle/>
            <a:p/>
          </p:txBody>
        </p:sp>
        <p:sp>
          <p:nvSpPr>
            <p:cNvPr id="61" name="rc61"/>
            <p:cNvSpPr/>
            <p:nvPr/>
          </p:nvSpPr>
          <p:spPr>
            <a:xfrm>
              <a:off x="4008557" y="3732274"/>
              <a:ext cx="237427" cy="134235"/>
            </a:xfrm>
            <a:prstGeom prst="rect">
              <a:avLst/>
            </a:prstGeom>
            <a:solidFill>
              <a:srgbClr val="B3B3B3">
                <a:alpha val="100000"/>
              </a:srgbClr>
            </a:solidFill>
          </p:spPr>
          <p:txBody>
            <a:bodyPr/>
            <a:lstStyle/>
            <a:p/>
          </p:txBody>
        </p:sp>
        <p:sp>
          <p:nvSpPr>
            <p:cNvPr id="62" name="rc62"/>
            <p:cNvSpPr/>
            <p:nvPr/>
          </p:nvSpPr>
          <p:spPr>
            <a:xfrm>
              <a:off x="4272365" y="3728475"/>
              <a:ext cx="237427" cy="158544"/>
            </a:xfrm>
            <a:prstGeom prst="rect">
              <a:avLst/>
            </a:prstGeom>
            <a:solidFill>
              <a:srgbClr val="B3B3B3">
                <a:alpha val="100000"/>
              </a:srgbClr>
            </a:solidFill>
          </p:spPr>
          <p:txBody>
            <a:bodyPr/>
            <a:lstStyle/>
            <a:p/>
          </p:txBody>
        </p:sp>
        <p:sp>
          <p:nvSpPr>
            <p:cNvPr id="63" name="rc63"/>
            <p:cNvSpPr/>
            <p:nvPr/>
          </p:nvSpPr>
          <p:spPr>
            <a:xfrm>
              <a:off x="4536174" y="3683152"/>
              <a:ext cx="237427" cy="169084"/>
            </a:xfrm>
            <a:prstGeom prst="rect">
              <a:avLst/>
            </a:prstGeom>
            <a:solidFill>
              <a:srgbClr val="B3B3B3">
                <a:alpha val="100000"/>
              </a:srgbClr>
            </a:solidFill>
          </p:spPr>
          <p:txBody>
            <a:bodyPr/>
            <a:lstStyle/>
            <a:p/>
          </p:txBody>
        </p:sp>
        <p:sp>
          <p:nvSpPr>
            <p:cNvPr id="64" name="rc64"/>
            <p:cNvSpPr/>
            <p:nvPr/>
          </p:nvSpPr>
          <p:spPr>
            <a:xfrm>
              <a:off x="4799982" y="3636218"/>
              <a:ext cx="237427" cy="169633"/>
            </a:xfrm>
            <a:prstGeom prst="rect">
              <a:avLst/>
            </a:prstGeom>
            <a:solidFill>
              <a:srgbClr val="B3B3B3">
                <a:alpha val="100000"/>
              </a:srgbClr>
            </a:solidFill>
          </p:spPr>
          <p:txBody>
            <a:bodyPr/>
            <a:lstStyle/>
            <a:p/>
          </p:txBody>
        </p:sp>
        <p:sp>
          <p:nvSpPr>
            <p:cNvPr id="65" name="rc65"/>
            <p:cNvSpPr/>
            <p:nvPr/>
          </p:nvSpPr>
          <p:spPr>
            <a:xfrm>
              <a:off x="5063791" y="3558379"/>
              <a:ext cx="237427" cy="252534"/>
            </a:xfrm>
            <a:prstGeom prst="rect">
              <a:avLst/>
            </a:prstGeom>
            <a:solidFill>
              <a:srgbClr val="B3B3B3">
                <a:alpha val="100000"/>
              </a:srgbClr>
            </a:solidFill>
          </p:spPr>
          <p:txBody>
            <a:bodyPr/>
            <a:lstStyle/>
            <a:p/>
          </p:txBody>
        </p:sp>
        <p:sp>
          <p:nvSpPr>
            <p:cNvPr id="66" name="rc66"/>
            <p:cNvSpPr/>
            <p:nvPr/>
          </p:nvSpPr>
          <p:spPr>
            <a:xfrm>
              <a:off x="5327600" y="3551820"/>
              <a:ext cx="237427" cy="267335"/>
            </a:xfrm>
            <a:prstGeom prst="rect">
              <a:avLst/>
            </a:prstGeom>
            <a:solidFill>
              <a:srgbClr val="B3B3B3">
                <a:alpha val="100000"/>
              </a:srgbClr>
            </a:solidFill>
          </p:spPr>
          <p:txBody>
            <a:bodyPr/>
            <a:lstStyle/>
            <a:p/>
          </p:txBody>
        </p:sp>
        <p:sp>
          <p:nvSpPr>
            <p:cNvPr id="67" name="rc67"/>
            <p:cNvSpPr/>
            <p:nvPr/>
          </p:nvSpPr>
          <p:spPr>
            <a:xfrm>
              <a:off x="5591408" y="3597717"/>
              <a:ext cx="237427" cy="179522"/>
            </a:xfrm>
            <a:prstGeom prst="rect">
              <a:avLst/>
            </a:prstGeom>
            <a:solidFill>
              <a:srgbClr val="B3B3B3">
                <a:alpha val="100000"/>
              </a:srgbClr>
            </a:solidFill>
          </p:spPr>
          <p:txBody>
            <a:bodyPr/>
            <a:lstStyle/>
            <a:p/>
          </p:txBody>
        </p:sp>
        <p:sp>
          <p:nvSpPr>
            <p:cNvPr id="68" name="rc68"/>
            <p:cNvSpPr/>
            <p:nvPr/>
          </p:nvSpPr>
          <p:spPr>
            <a:xfrm>
              <a:off x="5855217" y="3525116"/>
              <a:ext cx="237427" cy="254370"/>
            </a:xfrm>
            <a:prstGeom prst="rect">
              <a:avLst/>
            </a:prstGeom>
            <a:solidFill>
              <a:srgbClr val="B3B3B3">
                <a:alpha val="100000"/>
              </a:srgbClr>
            </a:solidFill>
          </p:spPr>
          <p:txBody>
            <a:bodyPr/>
            <a:lstStyle/>
            <a:p/>
          </p:txBody>
        </p:sp>
        <p:sp>
          <p:nvSpPr>
            <p:cNvPr id="69" name="rc69"/>
            <p:cNvSpPr/>
            <p:nvPr/>
          </p:nvSpPr>
          <p:spPr>
            <a:xfrm>
              <a:off x="6119026" y="3568807"/>
              <a:ext cx="237427" cy="159441"/>
            </a:xfrm>
            <a:prstGeom prst="rect">
              <a:avLst/>
            </a:prstGeom>
            <a:solidFill>
              <a:srgbClr val="B3B3B3">
                <a:alpha val="100000"/>
              </a:srgbClr>
            </a:solidFill>
          </p:spPr>
          <p:txBody>
            <a:bodyPr/>
            <a:lstStyle/>
            <a:p/>
          </p:txBody>
        </p:sp>
        <p:sp>
          <p:nvSpPr>
            <p:cNvPr id="70" name="rc70"/>
            <p:cNvSpPr/>
            <p:nvPr/>
          </p:nvSpPr>
          <p:spPr>
            <a:xfrm>
              <a:off x="6382834" y="3440721"/>
              <a:ext cx="237427" cy="209648"/>
            </a:xfrm>
            <a:prstGeom prst="rect">
              <a:avLst/>
            </a:prstGeom>
            <a:solidFill>
              <a:srgbClr val="B3B3B3">
                <a:alpha val="100000"/>
              </a:srgbClr>
            </a:solidFill>
          </p:spPr>
          <p:txBody>
            <a:bodyPr/>
            <a:lstStyle/>
            <a:p/>
          </p:txBody>
        </p:sp>
        <p:sp>
          <p:nvSpPr>
            <p:cNvPr id="71" name="rc71"/>
            <p:cNvSpPr/>
            <p:nvPr/>
          </p:nvSpPr>
          <p:spPr>
            <a:xfrm>
              <a:off x="6646643" y="3314333"/>
              <a:ext cx="237427" cy="293743"/>
            </a:xfrm>
            <a:prstGeom prst="rect">
              <a:avLst/>
            </a:prstGeom>
            <a:solidFill>
              <a:srgbClr val="B3B3B3">
                <a:alpha val="100000"/>
              </a:srgbClr>
            </a:solidFill>
          </p:spPr>
          <p:txBody>
            <a:bodyPr/>
            <a:lstStyle/>
            <a:p/>
          </p:txBody>
        </p:sp>
        <p:sp>
          <p:nvSpPr>
            <p:cNvPr id="72" name="rc72"/>
            <p:cNvSpPr/>
            <p:nvPr/>
          </p:nvSpPr>
          <p:spPr>
            <a:xfrm>
              <a:off x="6910451" y="3256113"/>
              <a:ext cx="237427" cy="237261"/>
            </a:xfrm>
            <a:prstGeom prst="rect">
              <a:avLst/>
            </a:prstGeom>
            <a:solidFill>
              <a:srgbClr val="B3B3B3">
                <a:alpha val="100000"/>
              </a:srgbClr>
            </a:solidFill>
          </p:spPr>
          <p:txBody>
            <a:bodyPr/>
            <a:lstStyle/>
            <a:p/>
          </p:txBody>
        </p:sp>
        <p:sp>
          <p:nvSpPr>
            <p:cNvPr id="73" name="rc73"/>
            <p:cNvSpPr/>
            <p:nvPr/>
          </p:nvSpPr>
          <p:spPr>
            <a:xfrm>
              <a:off x="7174260" y="3457256"/>
              <a:ext cx="237427" cy="248576"/>
            </a:xfrm>
            <a:prstGeom prst="rect">
              <a:avLst/>
            </a:prstGeom>
            <a:solidFill>
              <a:srgbClr val="B3B3B3">
                <a:alpha val="100000"/>
              </a:srgbClr>
            </a:solidFill>
          </p:spPr>
          <p:txBody>
            <a:bodyPr/>
            <a:lstStyle/>
            <a:p/>
          </p:txBody>
        </p:sp>
        <p:sp>
          <p:nvSpPr>
            <p:cNvPr id="74" name="rc74"/>
            <p:cNvSpPr/>
            <p:nvPr/>
          </p:nvSpPr>
          <p:spPr>
            <a:xfrm>
              <a:off x="7438069" y="3490357"/>
              <a:ext cx="237427" cy="178972"/>
            </a:xfrm>
            <a:prstGeom prst="rect">
              <a:avLst/>
            </a:prstGeom>
            <a:solidFill>
              <a:srgbClr val="B3B3B3">
                <a:alpha val="100000"/>
              </a:srgbClr>
            </a:solidFill>
          </p:spPr>
          <p:txBody>
            <a:bodyPr/>
            <a:lstStyle/>
            <a:p/>
          </p:txBody>
        </p:sp>
        <p:sp>
          <p:nvSpPr>
            <p:cNvPr id="75" name="rc75"/>
            <p:cNvSpPr/>
            <p:nvPr/>
          </p:nvSpPr>
          <p:spPr>
            <a:xfrm>
              <a:off x="7701877" y="3430830"/>
              <a:ext cx="237427" cy="188040"/>
            </a:xfrm>
            <a:prstGeom prst="rect">
              <a:avLst/>
            </a:prstGeom>
            <a:solidFill>
              <a:srgbClr val="B3B3B3">
                <a:alpha val="100000"/>
              </a:srgbClr>
            </a:solidFill>
          </p:spPr>
          <p:txBody>
            <a:bodyPr/>
            <a:lstStyle/>
            <a:p/>
          </p:txBody>
        </p:sp>
        <p:sp>
          <p:nvSpPr>
            <p:cNvPr id="76" name="rc76"/>
            <p:cNvSpPr/>
            <p:nvPr/>
          </p:nvSpPr>
          <p:spPr>
            <a:xfrm>
              <a:off x="7965686" y="3407008"/>
              <a:ext cx="237427" cy="239611"/>
            </a:xfrm>
            <a:prstGeom prst="rect">
              <a:avLst/>
            </a:prstGeom>
            <a:solidFill>
              <a:srgbClr val="B3B3B3">
                <a:alpha val="100000"/>
              </a:srgbClr>
            </a:solidFill>
          </p:spPr>
          <p:txBody>
            <a:bodyPr/>
            <a:lstStyle/>
            <a:p/>
          </p:txBody>
        </p:sp>
        <p:sp>
          <p:nvSpPr>
            <p:cNvPr id="77" name="pl77"/>
            <p:cNvSpPr/>
            <p:nvPr/>
          </p:nvSpPr>
          <p:spPr>
            <a:xfrm>
              <a:off x="1489184" y="1964319"/>
              <a:ext cx="6595215" cy="136723"/>
            </a:xfrm>
            <a:custGeom>
              <a:avLst/>
              <a:pathLst>
                <a:path w="6595215" h="136723">
                  <a:moveTo>
                    <a:pt x="0" y="45574"/>
                  </a:moveTo>
                  <a:lnTo>
                    <a:pt x="263808" y="45574"/>
                  </a:lnTo>
                  <a:lnTo>
                    <a:pt x="527617" y="68361"/>
                  </a:lnTo>
                  <a:lnTo>
                    <a:pt x="791425" y="68361"/>
                  </a:lnTo>
                  <a:lnTo>
                    <a:pt x="1055234" y="45574"/>
                  </a:lnTo>
                  <a:lnTo>
                    <a:pt x="1319043" y="45574"/>
                  </a:lnTo>
                  <a:lnTo>
                    <a:pt x="1582851" y="0"/>
                  </a:lnTo>
                  <a:lnTo>
                    <a:pt x="1846660" y="22787"/>
                  </a:lnTo>
                  <a:lnTo>
                    <a:pt x="2110468" y="0"/>
                  </a:lnTo>
                  <a:lnTo>
                    <a:pt x="2374277" y="0"/>
                  </a:lnTo>
                  <a:lnTo>
                    <a:pt x="2638086" y="0"/>
                  </a:lnTo>
                  <a:lnTo>
                    <a:pt x="2901894" y="0"/>
                  </a:lnTo>
                  <a:lnTo>
                    <a:pt x="3165703" y="0"/>
                  </a:lnTo>
                  <a:lnTo>
                    <a:pt x="3429511" y="22787"/>
                  </a:lnTo>
                  <a:lnTo>
                    <a:pt x="3693320" y="22787"/>
                  </a:lnTo>
                  <a:lnTo>
                    <a:pt x="3957129" y="22787"/>
                  </a:lnTo>
                  <a:lnTo>
                    <a:pt x="4220937" y="22787"/>
                  </a:lnTo>
                  <a:lnTo>
                    <a:pt x="4484746" y="22787"/>
                  </a:lnTo>
                  <a:lnTo>
                    <a:pt x="4748554" y="45574"/>
                  </a:lnTo>
                  <a:lnTo>
                    <a:pt x="5012363" y="68361"/>
                  </a:lnTo>
                  <a:lnTo>
                    <a:pt x="5276172" y="91148"/>
                  </a:lnTo>
                  <a:lnTo>
                    <a:pt x="5539980" y="136723"/>
                  </a:lnTo>
                  <a:lnTo>
                    <a:pt x="5803789" y="91148"/>
                  </a:lnTo>
                  <a:lnTo>
                    <a:pt x="6067598" y="91148"/>
                  </a:lnTo>
                  <a:lnTo>
                    <a:pt x="6331406" y="113936"/>
                  </a:lnTo>
                  <a:lnTo>
                    <a:pt x="6595215" y="113936"/>
                  </a:lnTo>
                </a:path>
              </a:pathLst>
            </a:custGeom>
            <a:ln w="27101" cap="flat">
              <a:solidFill>
                <a:srgbClr val="0058AB">
                  <a:alpha val="80000"/>
                </a:srgbClr>
              </a:solidFill>
              <a:prstDash val="solid"/>
              <a:round/>
            </a:ln>
          </p:spPr>
          <p:txBody>
            <a:bodyPr/>
            <a:lstStyle/>
            <a:p/>
          </p:txBody>
        </p:sp>
        <p:sp>
          <p:nvSpPr>
            <p:cNvPr id="78" name="pl78"/>
            <p:cNvSpPr/>
            <p:nvPr/>
          </p:nvSpPr>
          <p:spPr>
            <a:xfrm>
              <a:off x="1489184" y="1987106"/>
              <a:ext cx="6595215" cy="182297"/>
            </a:xfrm>
            <a:custGeom>
              <a:avLst/>
              <a:pathLst>
                <a:path w="6595215" h="182297">
                  <a:moveTo>
                    <a:pt x="0" y="182297"/>
                  </a:moveTo>
                  <a:lnTo>
                    <a:pt x="263808" y="182297"/>
                  </a:lnTo>
                  <a:lnTo>
                    <a:pt x="527617" y="182297"/>
                  </a:lnTo>
                  <a:lnTo>
                    <a:pt x="791425" y="182297"/>
                  </a:lnTo>
                  <a:lnTo>
                    <a:pt x="1055234" y="136723"/>
                  </a:lnTo>
                  <a:lnTo>
                    <a:pt x="1319043" y="136723"/>
                  </a:lnTo>
                  <a:lnTo>
                    <a:pt x="1582851" y="68361"/>
                  </a:lnTo>
                  <a:lnTo>
                    <a:pt x="1846660" y="68361"/>
                  </a:lnTo>
                  <a:lnTo>
                    <a:pt x="2110468" y="45574"/>
                  </a:lnTo>
                  <a:lnTo>
                    <a:pt x="2374277" y="0"/>
                  </a:lnTo>
                  <a:lnTo>
                    <a:pt x="2638086" y="22787"/>
                  </a:lnTo>
                  <a:lnTo>
                    <a:pt x="2901894" y="22787"/>
                  </a:lnTo>
                  <a:lnTo>
                    <a:pt x="3165703" y="22787"/>
                  </a:lnTo>
                  <a:lnTo>
                    <a:pt x="3429511" y="22787"/>
                  </a:lnTo>
                  <a:lnTo>
                    <a:pt x="3693320" y="45574"/>
                  </a:lnTo>
                  <a:lnTo>
                    <a:pt x="3957129" y="45574"/>
                  </a:lnTo>
                  <a:lnTo>
                    <a:pt x="4220937" y="45574"/>
                  </a:lnTo>
                  <a:lnTo>
                    <a:pt x="4484746" y="68361"/>
                  </a:lnTo>
                  <a:lnTo>
                    <a:pt x="4748554" y="68361"/>
                  </a:lnTo>
                  <a:lnTo>
                    <a:pt x="5012363" y="91148"/>
                  </a:lnTo>
                  <a:lnTo>
                    <a:pt x="5276172" y="159510"/>
                  </a:lnTo>
                  <a:lnTo>
                    <a:pt x="5539980" y="182297"/>
                  </a:lnTo>
                  <a:lnTo>
                    <a:pt x="5803789" y="136723"/>
                  </a:lnTo>
                  <a:lnTo>
                    <a:pt x="6067598" y="136723"/>
                  </a:lnTo>
                  <a:lnTo>
                    <a:pt x="6331406" y="159510"/>
                  </a:lnTo>
                  <a:lnTo>
                    <a:pt x="6595215" y="159510"/>
                  </a:lnTo>
                </a:path>
              </a:pathLst>
            </a:custGeom>
            <a:ln w="27101" cap="flat">
              <a:solidFill>
                <a:srgbClr val="333333">
                  <a:alpha val="80000"/>
                </a:srgbClr>
              </a:solidFill>
              <a:prstDash val="solid"/>
              <a:round/>
            </a:ln>
          </p:spPr>
          <p:txBody>
            <a:bodyPr/>
            <a:lstStyle/>
            <a:p/>
          </p:txBody>
        </p:sp>
        <p:sp>
          <p:nvSpPr>
            <p:cNvPr id="79" name="tx79"/>
            <p:cNvSpPr/>
            <p:nvPr/>
          </p:nvSpPr>
          <p:spPr>
            <a:xfrm>
              <a:off x="1418867" y="18288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0" name="tx80"/>
            <p:cNvSpPr/>
            <p:nvPr/>
          </p:nvSpPr>
          <p:spPr>
            <a:xfrm>
              <a:off x="2737910" y="18288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1" name="tx81"/>
            <p:cNvSpPr/>
            <p:nvPr/>
          </p:nvSpPr>
          <p:spPr>
            <a:xfrm>
              <a:off x="4056953"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2" name="tx82"/>
            <p:cNvSpPr/>
            <p:nvPr/>
          </p:nvSpPr>
          <p:spPr>
            <a:xfrm>
              <a:off x="5375996" y="18060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3" name="tx83"/>
            <p:cNvSpPr/>
            <p:nvPr/>
          </p:nvSpPr>
          <p:spPr>
            <a:xfrm>
              <a:off x="6431231" y="185162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4" name="tx84"/>
            <p:cNvSpPr/>
            <p:nvPr/>
          </p:nvSpPr>
          <p:spPr>
            <a:xfrm>
              <a:off x="6695039" y="187441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5" name="tx85"/>
            <p:cNvSpPr/>
            <p:nvPr/>
          </p:nvSpPr>
          <p:spPr>
            <a:xfrm>
              <a:off x="6958848" y="191999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6" name="tx86"/>
            <p:cNvSpPr/>
            <p:nvPr/>
          </p:nvSpPr>
          <p:spPr>
            <a:xfrm>
              <a:off x="7222657" y="187441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7" name="tx87"/>
            <p:cNvSpPr/>
            <p:nvPr/>
          </p:nvSpPr>
          <p:spPr>
            <a:xfrm>
              <a:off x="7486465" y="187441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8" name="tx88"/>
            <p:cNvSpPr/>
            <p:nvPr/>
          </p:nvSpPr>
          <p:spPr>
            <a:xfrm>
              <a:off x="7750274" y="189720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9" name="tx89"/>
            <p:cNvSpPr/>
            <p:nvPr/>
          </p:nvSpPr>
          <p:spPr>
            <a:xfrm>
              <a:off x="8014082" y="189720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90" name="tx90"/>
            <p:cNvSpPr/>
            <p:nvPr/>
          </p:nvSpPr>
          <p:spPr>
            <a:xfrm>
              <a:off x="1418867" y="223277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88</a:t>
              </a:r>
            </a:p>
          </p:txBody>
        </p:sp>
        <p:sp>
          <p:nvSpPr>
            <p:cNvPr id="91" name="tx91"/>
            <p:cNvSpPr/>
            <p:nvPr/>
          </p:nvSpPr>
          <p:spPr>
            <a:xfrm>
              <a:off x="2737910" y="218719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90</a:t>
              </a:r>
            </a:p>
          </p:txBody>
        </p:sp>
        <p:sp>
          <p:nvSpPr>
            <p:cNvPr id="92" name="tx92"/>
            <p:cNvSpPr/>
            <p:nvPr/>
          </p:nvSpPr>
          <p:spPr>
            <a:xfrm>
              <a:off x="4056953" y="207326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95</a:t>
              </a:r>
            </a:p>
          </p:txBody>
        </p:sp>
        <p:sp>
          <p:nvSpPr>
            <p:cNvPr id="93" name="tx93"/>
            <p:cNvSpPr/>
            <p:nvPr/>
          </p:nvSpPr>
          <p:spPr>
            <a:xfrm>
              <a:off x="5375996" y="209604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94</a:t>
              </a:r>
            </a:p>
          </p:txBody>
        </p:sp>
        <p:sp>
          <p:nvSpPr>
            <p:cNvPr id="94" name="tx94"/>
            <p:cNvSpPr/>
            <p:nvPr/>
          </p:nvSpPr>
          <p:spPr>
            <a:xfrm>
              <a:off x="6431231" y="214162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92</a:t>
              </a:r>
            </a:p>
          </p:txBody>
        </p:sp>
        <p:sp>
          <p:nvSpPr>
            <p:cNvPr id="95" name="tx95"/>
            <p:cNvSpPr/>
            <p:nvPr/>
          </p:nvSpPr>
          <p:spPr>
            <a:xfrm>
              <a:off x="6695039" y="220998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89</a:t>
              </a:r>
            </a:p>
          </p:txBody>
        </p:sp>
        <p:sp>
          <p:nvSpPr>
            <p:cNvPr id="96" name="tx96"/>
            <p:cNvSpPr/>
            <p:nvPr/>
          </p:nvSpPr>
          <p:spPr>
            <a:xfrm>
              <a:off x="6958848" y="223277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88</a:t>
              </a:r>
            </a:p>
          </p:txBody>
        </p:sp>
        <p:sp>
          <p:nvSpPr>
            <p:cNvPr id="97" name="tx97"/>
            <p:cNvSpPr/>
            <p:nvPr/>
          </p:nvSpPr>
          <p:spPr>
            <a:xfrm>
              <a:off x="7222657" y="218719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90</a:t>
              </a:r>
            </a:p>
          </p:txBody>
        </p:sp>
        <p:sp>
          <p:nvSpPr>
            <p:cNvPr id="98" name="tx98"/>
            <p:cNvSpPr/>
            <p:nvPr/>
          </p:nvSpPr>
          <p:spPr>
            <a:xfrm>
              <a:off x="7486465" y="218719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90</a:t>
              </a:r>
            </a:p>
          </p:txBody>
        </p:sp>
        <p:sp>
          <p:nvSpPr>
            <p:cNvPr id="99" name="tx99"/>
            <p:cNvSpPr/>
            <p:nvPr/>
          </p:nvSpPr>
          <p:spPr>
            <a:xfrm>
              <a:off x="7750274" y="220998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89</a:t>
              </a:r>
            </a:p>
          </p:txBody>
        </p:sp>
        <p:sp>
          <p:nvSpPr>
            <p:cNvPr id="100" name="tx100"/>
            <p:cNvSpPr/>
            <p:nvPr/>
          </p:nvSpPr>
          <p:spPr>
            <a:xfrm>
              <a:off x="8014082" y="220998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89</a:t>
              </a:r>
            </a:p>
          </p:txBody>
        </p:sp>
        <p:sp>
          <p:nvSpPr>
            <p:cNvPr id="101" name="tx101"/>
            <p:cNvSpPr/>
            <p:nvPr/>
          </p:nvSpPr>
          <p:spPr>
            <a:xfrm>
              <a:off x="1459055" y="38962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102" name="tx102"/>
            <p:cNvSpPr/>
            <p:nvPr/>
          </p:nvSpPr>
          <p:spPr>
            <a:xfrm>
              <a:off x="2732927" y="39151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103" name="tx103"/>
            <p:cNvSpPr/>
            <p:nvPr/>
          </p:nvSpPr>
          <p:spPr>
            <a:xfrm>
              <a:off x="4051970" y="398177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4" name="tx104"/>
            <p:cNvSpPr/>
            <p:nvPr/>
          </p:nvSpPr>
          <p:spPr>
            <a:xfrm>
              <a:off x="5371013" y="395810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05" name="tx105"/>
            <p:cNvSpPr/>
            <p:nvPr/>
          </p:nvSpPr>
          <p:spPr>
            <a:xfrm>
              <a:off x="6426247" y="387370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106" name="tx106"/>
            <p:cNvSpPr/>
            <p:nvPr/>
          </p:nvSpPr>
          <p:spPr>
            <a:xfrm>
              <a:off x="6690056" y="385256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2.4</a:t>
              </a:r>
            </a:p>
          </p:txBody>
        </p:sp>
        <p:sp>
          <p:nvSpPr>
            <p:cNvPr id="107" name="tx107"/>
            <p:cNvSpPr/>
            <p:nvPr/>
          </p:nvSpPr>
          <p:spPr>
            <a:xfrm>
              <a:off x="6953864" y="379521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a:t>
              </a:r>
            </a:p>
          </p:txBody>
        </p:sp>
        <p:sp>
          <p:nvSpPr>
            <p:cNvPr id="108" name="tx108"/>
            <p:cNvSpPr/>
            <p:nvPr/>
          </p:nvSpPr>
          <p:spPr>
            <a:xfrm>
              <a:off x="7262844" y="39014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109" name="tx109"/>
            <p:cNvSpPr/>
            <p:nvPr/>
          </p:nvSpPr>
          <p:spPr>
            <a:xfrm>
              <a:off x="7481482" y="388318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2.1</a:t>
              </a:r>
            </a:p>
          </p:txBody>
        </p:sp>
        <p:sp>
          <p:nvSpPr>
            <p:cNvPr id="110" name="tx110"/>
            <p:cNvSpPr/>
            <p:nvPr/>
          </p:nvSpPr>
          <p:spPr>
            <a:xfrm>
              <a:off x="7745290" y="385795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2.4</a:t>
              </a:r>
            </a:p>
          </p:txBody>
        </p:sp>
        <p:sp>
          <p:nvSpPr>
            <p:cNvPr id="111" name="tx111"/>
            <p:cNvSpPr/>
            <p:nvPr/>
          </p:nvSpPr>
          <p:spPr>
            <a:xfrm>
              <a:off x="8009099" y="387183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112" name="tx112"/>
            <p:cNvSpPr/>
            <p:nvPr/>
          </p:nvSpPr>
          <p:spPr>
            <a:xfrm>
              <a:off x="1413884" y="33265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a:t>
              </a:r>
            </a:p>
          </p:txBody>
        </p:sp>
        <p:sp>
          <p:nvSpPr>
            <p:cNvPr id="113" name="tx113"/>
            <p:cNvSpPr/>
            <p:nvPr/>
          </p:nvSpPr>
          <p:spPr>
            <a:xfrm>
              <a:off x="2778098" y="34570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114" name="tx114"/>
            <p:cNvSpPr/>
            <p:nvPr/>
          </p:nvSpPr>
          <p:spPr>
            <a:xfrm>
              <a:off x="4051970" y="376057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15" name="tx115"/>
            <p:cNvSpPr/>
            <p:nvPr/>
          </p:nvSpPr>
          <p:spPr>
            <a:xfrm>
              <a:off x="5371013" y="36466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16" name="tx116"/>
            <p:cNvSpPr/>
            <p:nvPr/>
          </p:nvSpPr>
          <p:spPr>
            <a:xfrm>
              <a:off x="6426247" y="350673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117" name="tx117"/>
            <p:cNvSpPr/>
            <p:nvPr/>
          </p:nvSpPr>
          <p:spPr>
            <a:xfrm>
              <a:off x="6690056" y="342238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18" name="tx118"/>
            <p:cNvSpPr/>
            <p:nvPr/>
          </p:nvSpPr>
          <p:spPr>
            <a:xfrm>
              <a:off x="6999036" y="3335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119" name="tx119"/>
            <p:cNvSpPr/>
            <p:nvPr/>
          </p:nvSpPr>
          <p:spPr>
            <a:xfrm>
              <a:off x="7217673" y="3542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20" name="tx120"/>
            <p:cNvSpPr/>
            <p:nvPr/>
          </p:nvSpPr>
          <p:spPr>
            <a:xfrm>
              <a:off x="7481482" y="35410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21" name="tx121"/>
            <p:cNvSpPr/>
            <p:nvPr/>
          </p:nvSpPr>
          <p:spPr>
            <a:xfrm>
              <a:off x="7745290" y="348603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22" name="tx122"/>
            <p:cNvSpPr/>
            <p:nvPr/>
          </p:nvSpPr>
          <p:spPr>
            <a:xfrm>
              <a:off x="8054270" y="3487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123" name="tx123"/>
            <p:cNvSpPr/>
            <p:nvPr/>
          </p:nvSpPr>
          <p:spPr>
            <a:xfrm>
              <a:off x="1413884" y="291886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124" name="tx124"/>
            <p:cNvSpPr/>
            <p:nvPr/>
          </p:nvSpPr>
          <p:spPr>
            <a:xfrm>
              <a:off x="2732927" y="314205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a:t>
              </a:r>
            </a:p>
          </p:txBody>
        </p:sp>
        <p:sp>
          <p:nvSpPr>
            <p:cNvPr id="125" name="tx125"/>
            <p:cNvSpPr/>
            <p:nvPr/>
          </p:nvSpPr>
          <p:spPr>
            <a:xfrm>
              <a:off x="4051970" y="36158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26" name="tx126"/>
            <p:cNvSpPr/>
            <p:nvPr/>
          </p:nvSpPr>
          <p:spPr>
            <a:xfrm>
              <a:off x="5371013" y="343537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27" name="tx127"/>
            <p:cNvSpPr/>
            <p:nvPr/>
          </p:nvSpPr>
          <p:spPr>
            <a:xfrm>
              <a:off x="6426247" y="33242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28" name="tx128"/>
            <p:cNvSpPr/>
            <p:nvPr/>
          </p:nvSpPr>
          <p:spPr>
            <a:xfrm>
              <a:off x="6690056" y="319788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a:t>
              </a:r>
            </a:p>
          </p:txBody>
        </p:sp>
        <p:sp>
          <p:nvSpPr>
            <p:cNvPr id="129" name="tx129"/>
            <p:cNvSpPr/>
            <p:nvPr/>
          </p:nvSpPr>
          <p:spPr>
            <a:xfrm>
              <a:off x="6953864" y="313966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a:t>
              </a:r>
            </a:p>
          </p:txBody>
        </p:sp>
        <p:sp>
          <p:nvSpPr>
            <p:cNvPr id="130" name="tx130"/>
            <p:cNvSpPr/>
            <p:nvPr/>
          </p:nvSpPr>
          <p:spPr>
            <a:xfrm>
              <a:off x="7262844" y="33408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1" name="tx131"/>
            <p:cNvSpPr/>
            <p:nvPr/>
          </p:nvSpPr>
          <p:spPr>
            <a:xfrm>
              <a:off x="7481482" y="337390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132" name="tx132"/>
            <p:cNvSpPr/>
            <p:nvPr/>
          </p:nvSpPr>
          <p:spPr>
            <a:xfrm>
              <a:off x="7745290" y="331438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33" name="tx133"/>
            <p:cNvSpPr/>
            <p:nvPr/>
          </p:nvSpPr>
          <p:spPr>
            <a:xfrm>
              <a:off x="8009099" y="329055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34" name="tx134"/>
            <p:cNvSpPr/>
            <p:nvPr/>
          </p:nvSpPr>
          <p:spPr>
            <a:xfrm>
              <a:off x="655495" y="4124661"/>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0.0M</a:t>
              </a:r>
            </a:p>
          </p:txBody>
        </p:sp>
        <p:sp>
          <p:nvSpPr>
            <p:cNvPr id="135" name="tx135"/>
            <p:cNvSpPr/>
            <p:nvPr/>
          </p:nvSpPr>
          <p:spPr>
            <a:xfrm>
              <a:off x="655495" y="3534010"/>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2.5M</a:t>
              </a:r>
            </a:p>
          </p:txBody>
        </p:sp>
        <p:sp>
          <p:nvSpPr>
            <p:cNvPr id="136" name="tx136"/>
            <p:cNvSpPr/>
            <p:nvPr/>
          </p:nvSpPr>
          <p:spPr>
            <a:xfrm>
              <a:off x="655495" y="2943359"/>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37" name="tx137"/>
            <p:cNvSpPr/>
            <p:nvPr/>
          </p:nvSpPr>
          <p:spPr>
            <a:xfrm>
              <a:off x="655495" y="2352708"/>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7.5M</a:t>
              </a:r>
            </a:p>
          </p:txBody>
        </p:sp>
        <p:sp>
          <p:nvSpPr>
            <p:cNvPr id="138" name="tx138"/>
            <p:cNvSpPr/>
            <p:nvPr/>
          </p:nvSpPr>
          <p:spPr>
            <a:xfrm>
              <a:off x="577771" y="1762056"/>
              <a:ext cx="3884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10.0M</a:t>
              </a:r>
            </a:p>
          </p:txBody>
        </p:sp>
        <p:sp>
          <p:nvSpPr>
            <p:cNvPr id="139" name="tx139"/>
            <p:cNvSpPr/>
            <p:nvPr/>
          </p:nvSpPr>
          <p:spPr>
            <a:xfrm>
              <a:off x="8607376" y="412466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40" name="tx140"/>
            <p:cNvSpPr/>
            <p:nvPr/>
          </p:nvSpPr>
          <p:spPr>
            <a:xfrm>
              <a:off x="8607376" y="355498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41" name="tx141"/>
            <p:cNvSpPr/>
            <p:nvPr/>
          </p:nvSpPr>
          <p:spPr>
            <a:xfrm>
              <a:off x="8607376" y="298530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42" name="tx142"/>
            <p:cNvSpPr/>
            <p:nvPr/>
          </p:nvSpPr>
          <p:spPr>
            <a:xfrm>
              <a:off x="8607376" y="241562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43" name="tx143"/>
            <p:cNvSpPr/>
            <p:nvPr/>
          </p:nvSpPr>
          <p:spPr>
            <a:xfrm>
              <a:off x="8607376" y="184594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44" name="tx144"/>
            <p:cNvSpPr/>
            <p:nvPr/>
          </p:nvSpPr>
          <p:spPr>
            <a:xfrm rot="-5400000">
              <a:off x="133373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5" name="tx145"/>
            <p:cNvSpPr/>
            <p:nvPr/>
          </p:nvSpPr>
          <p:spPr>
            <a:xfrm rot="-5400000">
              <a:off x="2652779"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6" name="tx146"/>
            <p:cNvSpPr/>
            <p:nvPr/>
          </p:nvSpPr>
          <p:spPr>
            <a:xfrm rot="-5400000">
              <a:off x="3971823"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7" name="tx147"/>
            <p:cNvSpPr/>
            <p:nvPr/>
          </p:nvSpPr>
          <p:spPr>
            <a:xfrm rot="-5400000">
              <a:off x="529086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8" name="tx148"/>
            <p:cNvSpPr/>
            <p:nvPr/>
          </p:nvSpPr>
          <p:spPr>
            <a:xfrm rot="-5400000">
              <a:off x="6346100"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9" name="tx149"/>
            <p:cNvSpPr/>
            <p:nvPr/>
          </p:nvSpPr>
          <p:spPr>
            <a:xfrm rot="-5400000">
              <a:off x="6609909"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50" name="tx150"/>
            <p:cNvSpPr/>
            <p:nvPr/>
          </p:nvSpPr>
          <p:spPr>
            <a:xfrm rot="-5400000">
              <a:off x="6873717"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51" name="tx151"/>
            <p:cNvSpPr/>
            <p:nvPr/>
          </p:nvSpPr>
          <p:spPr>
            <a:xfrm rot="-5400000">
              <a:off x="713752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52" name="tx152"/>
            <p:cNvSpPr/>
            <p:nvPr/>
          </p:nvSpPr>
          <p:spPr>
            <a:xfrm rot="-5400000">
              <a:off x="7401334"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53" name="tx153"/>
            <p:cNvSpPr/>
            <p:nvPr/>
          </p:nvSpPr>
          <p:spPr>
            <a:xfrm rot="-5400000">
              <a:off x="7665143"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54" name="tx154"/>
            <p:cNvSpPr/>
            <p:nvPr/>
          </p:nvSpPr>
          <p:spPr>
            <a:xfrm rot="-5400000">
              <a:off x="792895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55" name="tx155"/>
            <p:cNvSpPr/>
            <p:nvPr/>
          </p:nvSpPr>
          <p:spPr>
            <a:xfrm rot="-5400000">
              <a:off x="-639342" y="2928333"/>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56" name="tx156"/>
            <p:cNvSpPr/>
            <p:nvPr/>
          </p:nvSpPr>
          <p:spPr>
            <a:xfrm rot="5400000">
              <a:off x="8365930" y="2928333"/>
              <a:ext cx="117774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 Coverage (%)</a:t>
              </a:r>
            </a:p>
          </p:txBody>
        </p:sp>
        <p:sp>
          <p:nvSpPr>
            <p:cNvPr id="157" name="pl157"/>
            <p:cNvSpPr/>
            <p:nvPr/>
          </p:nvSpPr>
          <p:spPr>
            <a:xfrm>
              <a:off x="3074516" y="5150607"/>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8" name="pl158"/>
            <p:cNvSpPr/>
            <p:nvPr/>
          </p:nvSpPr>
          <p:spPr>
            <a:xfrm>
              <a:off x="3790224" y="5150607"/>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9" name="tx159"/>
            <p:cNvSpPr/>
            <p:nvPr/>
          </p:nvSpPr>
          <p:spPr>
            <a:xfrm>
              <a:off x="3341616"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a:t>
              </a:r>
            </a:p>
          </p:txBody>
        </p:sp>
        <p:sp>
          <p:nvSpPr>
            <p:cNvPr id="160" name="tx160"/>
            <p:cNvSpPr/>
            <p:nvPr/>
          </p:nvSpPr>
          <p:spPr>
            <a:xfrm>
              <a:off x="4057323"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61" name="rc161"/>
            <p:cNvSpPr/>
            <p:nvPr/>
          </p:nvSpPr>
          <p:spPr>
            <a:xfrm>
              <a:off x="4701752" y="5049879"/>
              <a:ext cx="201456" cy="201456"/>
            </a:xfrm>
            <a:prstGeom prst="rect">
              <a:avLst/>
            </a:prstGeom>
            <a:solidFill>
              <a:srgbClr val="B3B3B3">
                <a:alpha val="100000"/>
              </a:srgbClr>
            </a:solidFill>
          </p:spPr>
          <p:txBody>
            <a:bodyPr/>
            <a:lstStyle/>
            <a:p/>
          </p:txBody>
        </p:sp>
        <p:sp>
          <p:nvSpPr>
            <p:cNvPr id="162" name="rc162"/>
            <p:cNvSpPr/>
            <p:nvPr/>
          </p:nvSpPr>
          <p:spPr>
            <a:xfrm>
              <a:off x="5604089" y="5049879"/>
              <a:ext cx="201456" cy="201456"/>
            </a:xfrm>
            <a:prstGeom prst="rect">
              <a:avLst/>
            </a:prstGeom>
            <a:solidFill>
              <a:srgbClr val="1CABE2">
                <a:alpha val="100000"/>
              </a:srgbClr>
            </a:solidFill>
          </p:spPr>
          <p:txBody>
            <a:bodyPr/>
            <a:lstStyle/>
            <a:p/>
          </p:txBody>
        </p:sp>
        <p:sp>
          <p:nvSpPr>
            <p:cNvPr id="163" name="tx163"/>
            <p:cNvSpPr/>
            <p:nvPr/>
          </p:nvSpPr>
          <p:spPr>
            <a:xfrm>
              <a:off x="4981797" y="5100589"/>
              <a:ext cx="5437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a:t>
              </a:r>
            </a:p>
          </p:txBody>
        </p:sp>
        <p:sp>
          <p:nvSpPr>
            <p:cNvPr id="164" name="tx164"/>
            <p:cNvSpPr/>
            <p:nvPr/>
          </p:nvSpPr>
          <p:spPr>
            <a:xfrm>
              <a:off x="5884134" y="5100589"/>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65" name="tx165"/>
            <p:cNvSpPr/>
            <p:nvPr/>
          </p:nvSpPr>
          <p:spPr>
            <a:xfrm>
              <a:off x="1028838" y="1437626"/>
              <a:ext cx="805184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DTP, Never Gavi MICs, 2000-2025</a:t>
              </a:r>
            </a:p>
          </p:txBody>
        </p:sp>
        <p:sp>
          <p:nvSpPr>
            <p:cNvPr id="166" name="pl166"/>
            <p:cNvSpPr/>
            <p:nvPr/>
          </p:nvSpPr>
          <p:spPr>
            <a:xfrm>
              <a:off x="2421886"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7" name="pl167"/>
            <p:cNvSpPr/>
            <p:nvPr/>
          </p:nvSpPr>
          <p:spPr>
            <a:xfrm>
              <a:off x="4524718"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8" name="pl168"/>
            <p:cNvSpPr/>
            <p:nvPr/>
          </p:nvSpPr>
          <p:spPr>
            <a:xfrm>
              <a:off x="6627550"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9" name="pl169"/>
            <p:cNvSpPr/>
            <p:nvPr/>
          </p:nvSpPr>
          <p:spPr>
            <a:xfrm>
              <a:off x="1028838" y="5896790"/>
              <a:ext cx="7515907" cy="0"/>
            </a:xfrm>
            <a:custGeom>
              <a:avLst/>
              <a:pathLst>
                <a:path w="7515907" h="0">
                  <a:moveTo>
                    <a:pt x="0" y="0"/>
                  </a:moveTo>
                  <a:lnTo>
                    <a:pt x="7515907" y="0"/>
                  </a:lnTo>
                  <a:lnTo>
                    <a:pt x="7515907" y="0"/>
                  </a:lnTo>
                </a:path>
              </a:pathLst>
            </a:custGeom>
            <a:ln w="13550" cap="flat">
              <a:solidFill>
                <a:srgbClr val="EBEBEB">
                  <a:alpha val="100000"/>
                </a:srgbClr>
              </a:solidFill>
              <a:prstDash val="solid"/>
              <a:round/>
            </a:ln>
          </p:spPr>
          <p:txBody>
            <a:bodyPr/>
            <a:lstStyle/>
            <a:p/>
          </p:txBody>
        </p:sp>
        <p:sp>
          <p:nvSpPr>
            <p:cNvPr id="170" name="pl170"/>
            <p:cNvSpPr/>
            <p:nvPr/>
          </p:nvSpPr>
          <p:spPr>
            <a:xfrm>
              <a:off x="1028838" y="5732294"/>
              <a:ext cx="7515907" cy="0"/>
            </a:xfrm>
            <a:custGeom>
              <a:avLst/>
              <a:pathLst>
                <a:path w="7515907" h="0">
                  <a:moveTo>
                    <a:pt x="0" y="0"/>
                  </a:moveTo>
                  <a:lnTo>
                    <a:pt x="7515907" y="0"/>
                  </a:lnTo>
                  <a:lnTo>
                    <a:pt x="7515907" y="0"/>
                  </a:lnTo>
                </a:path>
              </a:pathLst>
            </a:custGeom>
            <a:ln w="13550" cap="flat">
              <a:solidFill>
                <a:srgbClr val="EBEBEB">
                  <a:alpha val="100000"/>
                </a:srgbClr>
              </a:solidFill>
              <a:prstDash val="solid"/>
              <a:round/>
            </a:ln>
          </p:spPr>
          <p:txBody>
            <a:bodyPr/>
            <a:lstStyle/>
            <a:p/>
          </p:txBody>
        </p:sp>
        <p:sp>
          <p:nvSpPr>
            <p:cNvPr id="171" name="pl171"/>
            <p:cNvSpPr/>
            <p:nvPr/>
          </p:nvSpPr>
          <p:spPr>
            <a:xfrm>
              <a:off x="1028838" y="5567799"/>
              <a:ext cx="7515907" cy="0"/>
            </a:xfrm>
            <a:custGeom>
              <a:avLst/>
              <a:pathLst>
                <a:path w="7515907" h="0">
                  <a:moveTo>
                    <a:pt x="0" y="0"/>
                  </a:moveTo>
                  <a:lnTo>
                    <a:pt x="7515907" y="0"/>
                  </a:lnTo>
                  <a:lnTo>
                    <a:pt x="7515907" y="0"/>
                  </a:lnTo>
                </a:path>
              </a:pathLst>
            </a:custGeom>
            <a:ln w="13550" cap="flat">
              <a:solidFill>
                <a:srgbClr val="EBEBEB">
                  <a:alpha val="100000"/>
                </a:srgbClr>
              </a:solidFill>
              <a:prstDash val="solid"/>
              <a:round/>
            </a:ln>
          </p:spPr>
          <p:txBody>
            <a:bodyPr/>
            <a:lstStyle/>
            <a:p/>
          </p:txBody>
        </p:sp>
        <p:sp>
          <p:nvSpPr>
            <p:cNvPr id="172" name="pl172"/>
            <p:cNvSpPr/>
            <p:nvPr/>
          </p:nvSpPr>
          <p:spPr>
            <a:xfrm>
              <a:off x="1370471"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3473302"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557613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7678966"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6" name="rc176"/>
            <p:cNvSpPr/>
            <p:nvPr/>
          </p:nvSpPr>
          <p:spPr>
            <a:xfrm>
              <a:off x="1370471" y="5830992"/>
              <a:ext cx="4666600" cy="131596"/>
            </a:xfrm>
            <a:prstGeom prst="rect">
              <a:avLst/>
            </a:prstGeom>
            <a:solidFill>
              <a:srgbClr val="1CABE2">
                <a:alpha val="100000"/>
              </a:srgbClr>
            </a:solidFill>
          </p:spPr>
          <p:txBody>
            <a:bodyPr/>
            <a:lstStyle/>
            <a:p/>
          </p:txBody>
        </p:sp>
        <p:sp>
          <p:nvSpPr>
            <p:cNvPr id="177" name="rc177"/>
            <p:cNvSpPr/>
            <p:nvPr/>
          </p:nvSpPr>
          <p:spPr>
            <a:xfrm>
              <a:off x="1370471" y="5666496"/>
              <a:ext cx="4946955" cy="131596"/>
            </a:xfrm>
            <a:prstGeom prst="rect">
              <a:avLst/>
            </a:prstGeom>
            <a:solidFill>
              <a:srgbClr val="1CABE2">
                <a:alpha val="100000"/>
              </a:srgbClr>
            </a:solidFill>
          </p:spPr>
          <p:txBody>
            <a:bodyPr/>
            <a:lstStyle/>
            <a:p/>
          </p:txBody>
        </p:sp>
        <p:sp>
          <p:nvSpPr>
            <p:cNvPr id="178" name="rc178"/>
            <p:cNvSpPr/>
            <p:nvPr/>
          </p:nvSpPr>
          <p:spPr>
            <a:xfrm>
              <a:off x="1370471" y="5502001"/>
              <a:ext cx="4699988" cy="131596"/>
            </a:xfrm>
            <a:prstGeom prst="rect">
              <a:avLst/>
            </a:prstGeom>
            <a:solidFill>
              <a:srgbClr val="1CABE2">
                <a:alpha val="100000"/>
              </a:srgbClr>
            </a:solidFill>
          </p:spPr>
          <p:txBody>
            <a:bodyPr/>
            <a:lstStyle/>
            <a:p/>
          </p:txBody>
        </p:sp>
        <p:sp>
          <p:nvSpPr>
            <p:cNvPr id="179" name="rc179"/>
            <p:cNvSpPr/>
            <p:nvPr/>
          </p:nvSpPr>
          <p:spPr>
            <a:xfrm>
              <a:off x="6037071" y="5830992"/>
              <a:ext cx="1865975" cy="131596"/>
            </a:xfrm>
            <a:prstGeom prst="rect">
              <a:avLst/>
            </a:prstGeom>
            <a:solidFill>
              <a:srgbClr val="B3B3B3">
                <a:alpha val="100000"/>
              </a:srgbClr>
            </a:solidFill>
          </p:spPr>
          <p:txBody>
            <a:bodyPr/>
            <a:lstStyle/>
            <a:p/>
          </p:txBody>
        </p:sp>
        <p:sp>
          <p:nvSpPr>
            <p:cNvPr id="180" name="rc180"/>
            <p:cNvSpPr/>
            <p:nvPr/>
          </p:nvSpPr>
          <p:spPr>
            <a:xfrm>
              <a:off x="6317426" y="5666496"/>
              <a:ext cx="1673654" cy="131596"/>
            </a:xfrm>
            <a:prstGeom prst="rect">
              <a:avLst/>
            </a:prstGeom>
            <a:solidFill>
              <a:srgbClr val="B3B3B3">
                <a:alpha val="100000"/>
              </a:srgbClr>
            </a:solidFill>
          </p:spPr>
          <p:txBody>
            <a:bodyPr/>
            <a:lstStyle/>
            <a:p/>
          </p:txBody>
        </p:sp>
        <p:sp>
          <p:nvSpPr>
            <p:cNvPr id="181" name="rc181"/>
            <p:cNvSpPr/>
            <p:nvPr/>
          </p:nvSpPr>
          <p:spPr>
            <a:xfrm>
              <a:off x="6070459" y="5502001"/>
              <a:ext cx="2132654" cy="131596"/>
            </a:xfrm>
            <a:prstGeom prst="rect">
              <a:avLst/>
            </a:prstGeom>
            <a:solidFill>
              <a:srgbClr val="B3B3B3">
                <a:alpha val="100000"/>
              </a:srgbClr>
            </a:solidFill>
          </p:spPr>
          <p:txBody>
            <a:bodyPr/>
            <a:lstStyle/>
            <a:p/>
          </p:txBody>
        </p:sp>
        <p:sp>
          <p:nvSpPr>
            <p:cNvPr id="182" name="tx182"/>
            <p:cNvSpPr/>
            <p:nvPr/>
          </p:nvSpPr>
          <p:spPr>
            <a:xfrm>
              <a:off x="3366448" y="585797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2.2</a:t>
              </a:r>
            </a:p>
          </p:txBody>
        </p:sp>
        <p:sp>
          <p:nvSpPr>
            <p:cNvPr id="183" name="tx183"/>
            <p:cNvSpPr/>
            <p:nvPr/>
          </p:nvSpPr>
          <p:spPr>
            <a:xfrm>
              <a:off x="3506626" y="5693478"/>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2.4</a:t>
              </a:r>
            </a:p>
          </p:txBody>
        </p:sp>
        <p:sp>
          <p:nvSpPr>
            <p:cNvPr id="184" name="tx184"/>
            <p:cNvSpPr/>
            <p:nvPr/>
          </p:nvSpPr>
          <p:spPr>
            <a:xfrm>
              <a:off x="3383143" y="552898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2.2</a:t>
              </a:r>
            </a:p>
          </p:txBody>
        </p:sp>
        <p:sp>
          <p:nvSpPr>
            <p:cNvPr id="185" name="tx185"/>
            <p:cNvSpPr/>
            <p:nvPr/>
          </p:nvSpPr>
          <p:spPr>
            <a:xfrm>
              <a:off x="6668901" y="585797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0.9</a:t>
              </a:r>
            </a:p>
          </p:txBody>
        </p:sp>
        <p:sp>
          <p:nvSpPr>
            <p:cNvPr id="186" name="tx186"/>
            <p:cNvSpPr/>
            <p:nvPr/>
          </p:nvSpPr>
          <p:spPr>
            <a:xfrm>
              <a:off x="6853096" y="5693478"/>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0.8</a:t>
              </a:r>
            </a:p>
          </p:txBody>
        </p:sp>
        <p:sp>
          <p:nvSpPr>
            <p:cNvPr id="187" name="tx187"/>
            <p:cNvSpPr/>
            <p:nvPr/>
          </p:nvSpPr>
          <p:spPr>
            <a:xfrm>
              <a:off x="6880800" y="5528983"/>
              <a:ext cx="511972"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1</a:t>
              </a:r>
            </a:p>
          </p:txBody>
        </p:sp>
        <p:sp>
          <p:nvSpPr>
            <p:cNvPr id="188" name="tx188"/>
            <p:cNvSpPr/>
            <p:nvPr/>
          </p:nvSpPr>
          <p:spPr>
            <a:xfrm>
              <a:off x="7955770" y="585152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3.1</a:t>
              </a:r>
            </a:p>
          </p:txBody>
        </p:sp>
        <p:sp>
          <p:nvSpPr>
            <p:cNvPr id="189" name="tx189"/>
            <p:cNvSpPr/>
            <p:nvPr/>
          </p:nvSpPr>
          <p:spPr>
            <a:xfrm>
              <a:off x="8043805" y="5687032"/>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3.1</a:t>
              </a:r>
            </a:p>
          </p:txBody>
        </p:sp>
        <p:sp>
          <p:nvSpPr>
            <p:cNvPr id="190" name="tx190"/>
            <p:cNvSpPr/>
            <p:nvPr/>
          </p:nvSpPr>
          <p:spPr>
            <a:xfrm>
              <a:off x="8255838" y="552253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3.2</a:t>
              </a:r>
            </a:p>
          </p:txBody>
        </p:sp>
        <p:sp>
          <p:nvSpPr>
            <p:cNvPr id="191" name="tx191"/>
            <p:cNvSpPr/>
            <p:nvPr/>
          </p:nvSpPr>
          <p:spPr>
            <a:xfrm>
              <a:off x="655312" y="584677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2" name="tx192"/>
            <p:cNvSpPr/>
            <p:nvPr/>
          </p:nvSpPr>
          <p:spPr>
            <a:xfrm>
              <a:off x="655312" y="568227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3" name="tx193"/>
            <p:cNvSpPr/>
            <p:nvPr/>
          </p:nvSpPr>
          <p:spPr>
            <a:xfrm>
              <a:off x="655312" y="551778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4" name="tx194"/>
            <p:cNvSpPr/>
            <p:nvPr/>
          </p:nvSpPr>
          <p:spPr>
            <a:xfrm>
              <a:off x="1253976"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95" name="tx195"/>
            <p:cNvSpPr/>
            <p:nvPr/>
          </p:nvSpPr>
          <p:spPr>
            <a:xfrm>
              <a:off x="3356808"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 M</a:t>
              </a:r>
            </a:p>
          </p:txBody>
        </p:sp>
        <p:sp>
          <p:nvSpPr>
            <p:cNvPr id="196" name="tx196"/>
            <p:cNvSpPr/>
            <p:nvPr/>
          </p:nvSpPr>
          <p:spPr>
            <a:xfrm>
              <a:off x="545964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 M</a:t>
              </a:r>
            </a:p>
          </p:txBody>
        </p:sp>
        <p:sp>
          <p:nvSpPr>
            <p:cNvPr id="197" name="tx197"/>
            <p:cNvSpPr/>
            <p:nvPr/>
          </p:nvSpPr>
          <p:spPr>
            <a:xfrm>
              <a:off x="7562471"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 M</a:t>
              </a:r>
            </a:p>
          </p:txBody>
        </p:sp>
        <p:sp>
          <p:nvSpPr>
            <p:cNvPr id="198" name="tx198"/>
            <p:cNvSpPr/>
            <p:nvPr/>
          </p:nvSpPr>
          <p:spPr>
            <a:xfrm>
              <a:off x="3683934"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99" name="tx199"/>
            <p:cNvSpPr/>
            <p:nvPr/>
          </p:nvSpPr>
          <p:spPr>
            <a:xfrm>
              <a:off x="4382763"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0" name="tx200"/>
            <p:cNvSpPr/>
            <p:nvPr/>
          </p:nvSpPr>
          <p:spPr>
            <a:xfrm>
              <a:off x="6005183"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2025, DTP1 coverage remained constant at 92%. The number of children missing out on any vaccination (zero-dose children) improved from 2,353,000 in 2024 to 2,235,000 in 2025.
DTP3 coverage remained constant at 89% in 2025, leaving 3,249,000 children vulnerable to vaccine-preventable diseases.</a:t>
            </a:r>
          </a:p>
        </p:txBody>
      </p:sp>
      <p:sp>
        <p:nvSpPr>
          <p:cNvPr id="20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550" i="0" b="0" u="none" strike="noStrike">
                <a:solidFill>
                  <a:srgbClr val="000000">
                    <a:alpha val="100000"/>
                  </a:srgbClr>
                </a:solidFill>
                <a:latin typeface="Arial"/>
                <a:cs typeface="Arial"/>
                <a:ea typeface="Arial"/>
                <a:sym typeface="Arial"/>
              </a:rPr>
              <a:t>In 2025, DTP1 coverage was 92% and DTP3 was 89%, leaving 3.2 million children un- or under-vaccinated, including 2.2 million zero-dose and 1 million with only partial protection.</a:t>
            </a:r>
          </a:p>
        </p:txBody>
      </p:sp>
      <p:grpSp xmlns:pic="http://schemas.openxmlformats.org/drawingml/2006/picture">
        <p:nvGrpSpPr>
          <p:cNvPr id="203" name=""/>
          <p:cNvGrpSpPr/>
          <p:nvPr/>
        </p:nvGrpSpPr>
        <p:grpSpPr>
          <a:xfrm>
            <a:off x="292608" y="1005840"/>
            <a:ext cx="8595360" cy="28575"/>
            <a:chOff x="292608" y="1005840"/>
            <a:chExt cx="8595360" cy="28575"/>
          </a:xfrm>
        </p:grpSpPr>
        <p:sp>
          <p:nvSpPr>
            <p:cNvPr id="204"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5"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9972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275740"/>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65175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02777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358773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296374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233976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1296454" y="3275934"/>
              <a:ext cx="239877" cy="935778"/>
            </a:xfrm>
            <a:prstGeom prst="rect">
              <a:avLst/>
            </a:prstGeom>
            <a:solidFill>
              <a:srgbClr val="80BD41">
                <a:alpha val="100000"/>
              </a:srgbClr>
            </a:solidFill>
          </p:spPr>
          <p:txBody>
            <a:bodyPr/>
            <a:lstStyle/>
            <a:p/>
          </p:txBody>
        </p:sp>
        <p:sp>
          <p:nvSpPr>
            <p:cNvPr id="25" name="rc25"/>
            <p:cNvSpPr/>
            <p:nvPr/>
          </p:nvSpPr>
          <p:spPr>
            <a:xfrm>
              <a:off x="1296454" y="3225298"/>
              <a:ext cx="239877" cy="50636"/>
            </a:xfrm>
            <a:prstGeom prst="rect">
              <a:avLst/>
            </a:prstGeom>
            <a:solidFill>
              <a:srgbClr val="1CABE2">
                <a:alpha val="100000"/>
              </a:srgbClr>
            </a:solidFill>
          </p:spPr>
          <p:txBody>
            <a:bodyPr/>
            <a:lstStyle/>
            <a:p/>
          </p:txBody>
        </p:sp>
        <p:sp>
          <p:nvSpPr>
            <p:cNvPr id="26" name="rc26"/>
            <p:cNvSpPr/>
            <p:nvPr/>
          </p:nvSpPr>
          <p:spPr>
            <a:xfrm>
              <a:off x="1562984" y="3300277"/>
              <a:ext cx="239877" cy="911435"/>
            </a:xfrm>
            <a:prstGeom prst="rect">
              <a:avLst/>
            </a:prstGeom>
            <a:solidFill>
              <a:srgbClr val="80BD41">
                <a:alpha val="100000"/>
              </a:srgbClr>
            </a:solidFill>
          </p:spPr>
          <p:txBody>
            <a:bodyPr/>
            <a:lstStyle/>
            <a:p/>
          </p:txBody>
        </p:sp>
        <p:sp>
          <p:nvSpPr>
            <p:cNvPr id="27" name="rc27"/>
            <p:cNvSpPr/>
            <p:nvPr/>
          </p:nvSpPr>
          <p:spPr>
            <a:xfrm>
              <a:off x="1562984" y="3249753"/>
              <a:ext cx="239877" cy="50524"/>
            </a:xfrm>
            <a:prstGeom prst="rect">
              <a:avLst/>
            </a:prstGeom>
            <a:solidFill>
              <a:srgbClr val="1CABE2">
                <a:alpha val="100000"/>
              </a:srgbClr>
            </a:solidFill>
          </p:spPr>
          <p:txBody>
            <a:bodyPr/>
            <a:lstStyle/>
            <a:p/>
          </p:txBody>
        </p:sp>
        <p:sp>
          <p:nvSpPr>
            <p:cNvPr id="28" name="rc28"/>
            <p:cNvSpPr/>
            <p:nvPr/>
          </p:nvSpPr>
          <p:spPr>
            <a:xfrm>
              <a:off x="1829515" y="3313915"/>
              <a:ext cx="239877" cy="897797"/>
            </a:xfrm>
            <a:prstGeom prst="rect">
              <a:avLst/>
            </a:prstGeom>
            <a:solidFill>
              <a:srgbClr val="80BD41">
                <a:alpha val="100000"/>
              </a:srgbClr>
            </a:solidFill>
          </p:spPr>
          <p:txBody>
            <a:bodyPr/>
            <a:lstStyle/>
            <a:p/>
          </p:txBody>
        </p:sp>
        <p:sp>
          <p:nvSpPr>
            <p:cNvPr id="29" name="rc29"/>
            <p:cNvSpPr/>
            <p:nvPr/>
          </p:nvSpPr>
          <p:spPr>
            <a:xfrm>
              <a:off x="1829515" y="3257277"/>
              <a:ext cx="239877" cy="56638"/>
            </a:xfrm>
            <a:prstGeom prst="rect">
              <a:avLst/>
            </a:prstGeom>
            <a:solidFill>
              <a:srgbClr val="1CABE2">
                <a:alpha val="100000"/>
              </a:srgbClr>
            </a:solidFill>
          </p:spPr>
          <p:txBody>
            <a:bodyPr/>
            <a:lstStyle/>
            <a:p/>
          </p:txBody>
        </p:sp>
        <p:sp>
          <p:nvSpPr>
            <p:cNvPr id="30" name="rc30"/>
            <p:cNvSpPr/>
            <p:nvPr/>
          </p:nvSpPr>
          <p:spPr>
            <a:xfrm>
              <a:off x="2096045" y="3317990"/>
              <a:ext cx="239877" cy="893721"/>
            </a:xfrm>
            <a:prstGeom prst="rect">
              <a:avLst/>
            </a:prstGeom>
            <a:solidFill>
              <a:srgbClr val="80BD41">
                <a:alpha val="100000"/>
              </a:srgbClr>
            </a:solidFill>
          </p:spPr>
          <p:txBody>
            <a:bodyPr/>
            <a:lstStyle/>
            <a:p/>
          </p:txBody>
        </p:sp>
        <p:sp>
          <p:nvSpPr>
            <p:cNvPr id="31" name="rc31"/>
            <p:cNvSpPr/>
            <p:nvPr/>
          </p:nvSpPr>
          <p:spPr>
            <a:xfrm>
              <a:off x="2096045" y="3260153"/>
              <a:ext cx="239877" cy="57837"/>
            </a:xfrm>
            <a:prstGeom prst="rect">
              <a:avLst/>
            </a:prstGeom>
            <a:solidFill>
              <a:srgbClr val="1CABE2">
                <a:alpha val="100000"/>
              </a:srgbClr>
            </a:solidFill>
          </p:spPr>
          <p:txBody>
            <a:bodyPr/>
            <a:lstStyle/>
            <a:p/>
          </p:txBody>
        </p:sp>
        <p:sp>
          <p:nvSpPr>
            <p:cNvPr id="32" name="rc32"/>
            <p:cNvSpPr/>
            <p:nvPr/>
          </p:nvSpPr>
          <p:spPr>
            <a:xfrm>
              <a:off x="2362575" y="3300991"/>
              <a:ext cx="239877" cy="910721"/>
            </a:xfrm>
            <a:prstGeom prst="rect">
              <a:avLst/>
            </a:prstGeom>
            <a:solidFill>
              <a:srgbClr val="80BD41">
                <a:alpha val="100000"/>
              </a:srgbClr>
            </a:solidFill>
          </p:spPr>
          <p:txBody>
            <a:bodyPr/>
            <a:lstStyle/>
            <a:p/>
          </p:txBody>
        </p:sp>
        <p:sp>
          <p:nvSpPr>
            <p:cNvPr id="33" name="rc33"/>
            <p:cNvSpPr/>
            <p:nvPr/>
          </p:nvSpPr>
          <p:spPr>
            <a:xfrm>
              <a:off x="2362575" y="3249585"/>
              <a:ext cx="239877" cy="51405"/>
            </a:xfrm>
            <a:prstGeom prst="rect">
              <a:avLst/>
            </a:prstGeom>
            <a:solidFill>
              <a:srgbClr val="1CABE2">
                <a:alpha val="100000"/>
              </a:srgbClr>
            </a:solidFill>
          </p:spPr>
          <p:txBody>
            <a:bodyPr/>
            <a:lstStyle/>
            <a:p/>
          </p:txBody>
        </p:sp>
        <p:sp>
          <p:nvSpPr>
            <p:cNvPr id="34" name="rc34"/>
            <p:cNvSpPr/>
            <p:nvPr/>
          </p:nvSpPr>
          <p:spPr>
            <a:xfrm>
              <a:off x="2629106" y="3288058"/>
              <a:ext cx="239877" cy="923654"/>
            </a:xfrm>
            <a:prstGeom prst="rect">
              <a:avLst/>
            </a:prstGeom>
            <a:solidFill>
              <a:srgbClr val="80BD41">
                <a:alpha val="100000"/>
              </a:srgbClr>
            </a:solidFill>
          </p:spPr>
          <p:txBody>
            <a:bodyPr/>
            <a:lstStyle/>
            <a:p/>
          </p:txBody>
        </p:sp>
        <p:sp>
          <p:nvSpPr>
            <p:cNvPr id="35" name="rc35"/>
            <p:cNvSpPr/>
            <p:nvPr/>
          </p:nvSpPr>
          <p:spPr>
            <a:xfrm>
              <a:off x="2629106" y="3241421"/>
              <a:ext cx="239877" cy="46637"/>
            </a:xfrm>
            <a:prstGeom prst="rect">
              <a:avLst/>
            </a:prstGeom>
            <a:solidFill>
              <a:srgbClr val="1CABE2">
                <a:alpha val="100000"/>
              </a:srgbClr>
            </a:solidFill>
          </p:spPr>
          <p:txBody>
            <a:bodyPr/>
            <a:lstStyle/>
            <a:p/>
          </p:txBody>
        </p:sp>
        <p:sp>
          <p:nvSpPr>
            <p:cNvPr id="36" name="rc36"/>
            <p:cNvSpPr/>
            <p:nvPr/>
          </p:nvSpPr>
          <p:spPr>
            <a:xfrm>
              <a:off x="2895636" y="3261508"/>
              <a:ext cx="239877" cy="950204"/>
            </a:xfrm>
            <a:prstGeom prst="rect">
              <a:avLst/>
            </a:prstGeom>
            <a:solidFill>
              <a:srgbClr val="80BD41">
                <a:alpha val="100000"/>
              </a:srgbClr>
            </a:solidFill>
          </p:spPr>
          <p:txBody>
            <a:bodyPr/>
            <a:lstStyle/>
            <a:p/>
          </p:txBody>
        </p:sp>
        <p:sp>
          <p:nvSpPr>
            <p:cNvPr id="37" name="rc37"/>
            <p:cNvSpPr/>
            <p:nvPr/>
          </p:nvSpPr>
          <p:spPr>
            <a:xfrm>
              <a:off x="2895636" y="3228590"/>
              <a:ext cx="239877" cy="32917"/>
            </a:xfrm>
            <a:prstGeom prst="rect">
              <a:avLst/>
            </a:prstGeom>
            <a:solidFill>
              <a:srgbClr val="1CABE2">
                <a:alpha val="100000"/>
              </a:srgbClr>
            </a:solidFill>
          </p:spPr>
          <p:txBody>
            <a:bodyPr/>
            <a:lstStyle/>
            <a:p/>
          </p:txBody>
        </p:sp>
        <p:sp>
          <p:nvSpPr>
            <p:cNvPr id="38" name="rc38"/>
            <p:cNvSpPr/>
            <p:nvPr/>
          </p:nvSpPr>
          <p:spPr>
            <a:xfrm>
              <a:off x="3162166" y="3251362"/>
              <a:ext cx="239877" cy="960349"/>
            </a:xfrm>
            <a:prstGeom prst="rect">
              <a:avLst/>
            </a:prstGeom>
            <a:solidFill>
              <a:srgbClr val="80BD41">
                <a:alpha val="100000"/>
              </a:srgbClr>
            </a:solidFill>
          </p:spPr>
          <p:txBody>
            <a:bodyPr/>
            <a:lstStyle/>
            <a:p/>
          </p:txBody>
        </p:sp>
        <p:sp>
          <p:nvSpPr>
            <p:cNvPr id="39" name="rc39"/>
            <p:cNvSpPr/>
            <p:nvPr/>
          </p:nvSpPr>
          <p:spPr>
            <a:xfrm>
              <a:off x="3162166" y="3216479"/>
              <a:ext cx="239877" cy="34883"/>
            </a:xfrm>
            <a:prstGeom prst="rect">
              <a:avLst/>
            </a:prstGeom>
            <a:solidFill>
              <a:srgbClr val="1CABE2">
                <a:alpha val="100000"/>
              </a:srgbClr>
            </a:solidFill>
          </p:spPr>
          <p:txBody>
            <a:bodyPr/>
            <a:lstStyle/>
            <a:p/>
          </p:txBody>
        </p:sp>
        <p:sp>
          <p:nvSpPr>
            <p:cNvPr id="40" name="rc40"/>
            <p:cNvSpPr/>
            <p:nvPr/>
          </p:nvSpPr>
          <p:spPr>
            <a:xfrm>
              <a:off x="3428696" y="3225267"/>
              <a:ext cx="239877" cy="986445"/>
            </a:xfrm>
            <a:prstGeom prst="rect">
              <a:avLst/>
            </a:prstGeom>
            <a:solidFill>
              <a:srgbClr val="80BD41">
                <a:alpha val="100000"/>
              </a:srgbClr>
            </a:solidFill>
          </p:spPr>
          <p:txBody>
            <a:bodyPr/>
            <a:lstStyle/>
            <a:p/>
          </p:txBody>
        </p:sp>
        <p:sp>
          <p:nvSpPr>
            <p:cNvPr id="41" name="rc41"/>
            <p:cNvSpPr/>
            <p:nvPr/>
          </p:nvSpPr>
          <p:spPr>
            <a:xfrm>
              <a:off x="3428696" y="3196775"/>
              <a:ext cx="239877" cy="28492"/>
            </a:xfrm>
            <a:prstGeom prst="rect">
              <a:avLst/>
            </a:prstGeom>
            <a:solidFill>
              <a:srgbClr val="1CABE2">
                <a:alpha val="100000"/>
              </a:srgbClr>
            </a:solidFill>
          </p:spPr>
          <p:txBody>
            <a:bodyPr/>
            <a:lstStyle/>
            <a:p/>
          </p:txBody>
        </p:sp>
        <p:sp>
          <p:nvSpPr>
            <p:cNvPr id="42" name="rc42"/>
            <p:cNvSpPr/>
            <p:nvPr/>
          </p:nvSpPr>
          <p:spPr>
            <a:xfrm>
              <a:off x="3695227" y="3216646"/>
              <a:ext cx="239877" cy="995066"/>
            </a:xfrm>
            <a:prstGeom prst="rect">
              <a:avLst/>
            </a:prstGeom>
            <a:solidFill>
              <a:srgbClr val="80BD41">
                <a:alpha val="100000"/>
              </a:srgbClr>
            </a:solidFill>
          </p:spPr>
          <p:txBody>
            <a:bodyPr/>
            <a:lstStyle/>
            <a:p/>
          </p:txBody>
        </p:sp>
        <p:sp>
          <p:nvSpPr>
            <p:cNvPr id="43" name="rc43"/>
            <p:cNvSpPr/>
            <p:nvPr/>
          </p:nvSpPr>
          <p:spPr>
            <a:xfrm>
              <a:off x="3695227" y="3184951"/>
              <a:ext cx="239877" cy="31694"/>
            </a:xfrm>
            <a:prstGeom prst="rect">
              <a:avLst/>
            </a:prstGeom>
            <a:solidFill>
              <a:srgbClr val="1CABE2">
                <a:alpha val="100000"/>
              </a:srgbClr>
            </a:solidFill>
          </p:spPr>
          <p:txBody>
            <a:bodyPr/>
            <a:lstStyle/>
            <a:p/>
          </p:txBody>
        </p:sp>
        <p:sp>
          <p:nvSpPr>
            <p:cNvPr id="44" name="rc44"/>
            <p:cNvSpPr/>
            <p:nvPr/>
          </p:nvSpPr>
          <p:spPr>
            <a:xfrm>
              <a:off x="3961757" y="3215957"/>
              <a:ext cx="239877" cy="995755"/>
            </a:xfrm>
            <a:prstGeom prst="rect">
              <a:avLst/>
            </a:prstGeom>
            <a:solidFill>
              <a:srgbClr val="80BD41">
                <a:alpha val="100000"/>
              </a:srgbClr>
            </a:solidFill>
          </p:spPr>
          <p:txBody>
            <a:bodyPr/>
            <a:lstStyle/>
            <a:p/>
          </p:txBody>
        </p:sp>
        <p:sp>
          <p:nvSpPr>
            <p:cNvPr id="45" name="rc45"/>
            <p:cNvSpPr/>
            <p:nvPr/>
          </p:nvSpPr>
          <p:spPr>
            <a:xfrm>
              <a:off x="3961757" y="3183401"/>
              <a:ext cx="239877" cy="32555"/>
            </a:xfrm>
            <a:prstGeom prst="rect">
              <a:avLst/>
            </a:prstGeom>
            <a:solidFill>
              <a:srgbClr val="1CABE2">
                <a:alpha val="100000"/>
              </a:srgbClr>
            </a:solidFill>
          </p:spPr>
          <p:txBody>
            <a:bodyPr/>
            <a:lstStyle/>
            <a:p/>
          </p:txBody>
        </p:sp>
        <p:sp>
          <p:nvSpPr>
            <p:cNvPr id="46" name="rc46"/>
            <p:cNvSpPr/>
            <p:nvPr/>
          </p:nvSpPr>
          <p:spPr>
            <a:xfrm>
              <a:off x="4228287" y="3209730"/>
              <a:ext cx="239877" cy="1001982"/>
            </a:xfrm>
            <a:prstGeom prst="rect">
              <a:avLst/>
            </a:prstGeom>
            <a:solidFill>
              <a:srgbClr val="80BD41">
                <a:alpha val="100000"/>
              </a:srgbClr>
            </a:solidFill>
          </p:spPr>
          <p:txBody>
            <a:bodyPr/>
            <a:lstStyle/>
            <a:p/>
          </p:txBody>
        </p:sp>
        <p:sp>
          <p:nvSpPr>
            <p:cNvPr id="47" name="rc47"/>
            <p:cNvSpPr/>
            <p:nvPr/>
          </p:nvSpPr>
          <p:spPr>
            <a:xfrm>
              <a:off x="4228287" y="3179341"/>
              <a:ext cx="239877" cy="30389"/>
            </a:xfrm>
            <a:prstGeom prst="rect">
              <a:avLst/>
            </a:prstGeom>
            <a:solidFill>
              <a:srgbClr val="1CABE2">
                <a:alpha val="100000"/>
              </a:srgbClr>
            </a:solidFill>
          </p:spPr>
          <p:txBody>
            <a:bodyPr/>
            <a:lstStyle/>
            <a:p/>
          </p:txBody>
        </p:sp>
        <p:sp>
          <p:nvSpPr>
            <p:cNvPr id="48" name="rc48"/>
            <p:cNvSpPr/>
            <p:nvPr/>
          </p:nvSpPr>
          <p:spPr>
            <a:xfrm>
              <a:off x="4494818" y="3171729"/>
              <a:ext cx="239877" cy="1039982"/>
            </a:xfrm>
            <a:prstGeom prst="rect">
              <a:avLst/>
            </a:prstGeom>
            <a:solidFill>
              <a:srgbClr val="80BD41">
                <a:alpha val="100000"/>
              </a:srgbClr>
            </a:solidFill>
          </p:spPr>
          <p:txBody>
            <a:bodyPr/>
            <a:lstStyle/>
            <a:p/>
          </p:txBody>
        </p:sp>
        <p:sp>
          <p:nvSpPr>
            <p:cNvPr id="49" name="rc49"/>
            <p:cNvSpPr/>
            <p:nvPr/>
          </p:nvSpPr>
          <p:spPr>
            <a:xfrm>
              <a:off x="4494818" y="3137666"/>
              <a:ext cx="239877" cy="34063"/>
            </a:xfrm>
            <a:prstGeom prst="rect">
              <a:avLst/>
            </a:prstGeom>
            <a:solidFill>
              <a:srgbClr val="1CABE2">
                <a:alpha val="100000"/>
              </a:srgbClr>
            </a:solidFill>
          </p:spPr>
          <p:txBody>
            <a:bodyPr/>
            <a:lstStyle/>
            <a:p/>
          </p:txBody>
        </p:sp>
        <p:sp>
          <p:nvSpPr>
            <p:cNvPr id="50" name="rc50"/>
            <p:cNvSpPr/>
            <p:nvPr/>
          </p:nvSpPr>
          <p:spPr>
            <a:xfrm>
              <a:off x="4761348" y="3195735"/>
              <a:ext cx="239877" cy="1015977"/>
            </a:xfrm>
            <a:prstGeom prst="rect">
              <a:avLst/>
            </a:prstGeom>
            <a:solidFill>
              <a:srgbClr val="80BD41">
                <a:alpha val="100000"/>
              </a:srgbClr>
            </a:solidFill>
          </p:spPr>
          <p:txBody>
            <a:bodyPr/>
            <a:lstStyle/>
            <a:p/>
          </p:txBody>
        </p:sp>
        <p:sp>
          <p:nvSpPr>
            <p:cNvPr id="51" name="rc51"/>
            <p:cNvSpPr/>
            <p:nvPr/>
          </p:nvSpPr>
          <p:spPr>
            <a:xfrm>
              <a:off x="4761348" y="3156771"/>
              <a:ext cx="239877" cy="38964"/>
            </a:xfrm>
            <a:prstGeom prst="rect">
              <a:avLst/>
            </a:prstGeom>
            <a:solidFill>
              <a:srgbClr val="1CABE2">
                <a:alpha val="100000"/>
              </a:srgbClr>
            </a:solidFill>
          </p:spPr>
          <p:txBody>
            <a:bodyPr/>
            <a:lstStyle/>
            <a:p/>
          </p:txBody>
        </p:sp>
        <p:sp>
          <p:nvSpPr>
            <p:cNvPr id="52" name="rc52"/>
            <p:cNvSpPr/>
            <p:nvPr/>
          </p:nvSpPr>
          <p:spPr>
            <a:xfrm>
              <a:off x="5027878" y="3179304"/>
              <a:ext cx="239877" cy="1032407"/>
            </a:xfrm>
            <a:prstGeom prst="rect">
              <a:avLst/>
            </a:prstGeom>
            <a:solidFill>
              <a:srgbClr val="80BD41">
                <a:alpha val="100000"/>
              </a:srgbClr>
            </a:solidFill>
          </p:spPr>
          <p:txBody>
            <a:bodyPr/>
            <a:lstStyle/>
            <a:p/>
          </p:txBody>
        </p:sp>
        <p:sp>
          <p:nvSpPr>
            <p:cNvPr id="53" name="rc53"/>
            <p:cNvSpPr/>
            <p:nvPr/>
          </p:nvSpPr>
          <p:spPr>
            <a:xfrm>
              <a:off x="5027878" y="3140875"/>
              <a:ext cx="239877" cy="38429"/>
            </a:xfrm>
            <a:prstGeom prst="rect">
              <a:avLst/>
            </a:prstGeom>
            <a:solidFill>
              <a:srgbClr val="1CABE2">
                <a:alpha val="100000"/>
              </a:srgbClr>
            </a:solidFill>
          </p:spPr>
          <p:txBody>
            <a:bodyPr/>
            <a:lstStyle/>
            <a:p/>
          </p:txBody>
        </p:sp>
        <p:sp>
          <p:nvSpPr>
            <p:cNvPr id="54" name="rc54"/>
            <p:cNvSpPr/>
            <p:nvPr/>
          </p:nvSpPr>
          <p:spPr>
            <a:xfrm>
              <a:off x="5294409" y="3210867"/>
              <a:ext cx="239877" cy="1000845"/>
            </a:xfrm>
            <a:prstGeom prst="rect">
              <a:avLst/>
            </a:prstGeom>
            <a:solidFill>
              <a:srgbClr val="80BD41">
                <a:alpha val="100000"/>
              </a:srgbClr>
            </a:solidFill>
          </p:spPr>
          <p:txBody>
            <a:bodyPr/>
            <a:lstStyle/>
            <a:p/>
          </p:txBody>
        </p:sp>
        <p:sp>
          <p:nvSpPr>
            <p:cNvPr id="55" name="rc55"/>
            <p:cNvSpPr/>
            <p:nvPr/>
          </p:nvSpPr>
          <p:spPr>
            <a:xfrm>
              <a:off x="5294409" y="3173309"/>
              <a:ext cx="239877" cy="37558"/>
            </a:xfrm>
            <a:prstGeom prst="rect">
              <a:avLst/>
            </a:prstGeom>
            <a:solidFill>
              <a:srgbClr val="1CABE2">
                <a:alpha val="100000"/>
              </a:srgbClr>
            </a:solidFill>
          </p:spPr>
          <p:txBody>
            <a:bodyPr/>
            <a:lstStyle/>
            <a:p/>
          </p:txBody>
        </p:sp>
        <p:sp>
          <p:nvSpPr>
            <p:cNvPr id="56" name="rc56"/>
            <p:cNvSpPr/>
            <p:nvPr/>
          </p:nvSpPr>
          <p:spPr>
            <a:xfrm>
              <a:off x="5560939" y="3206036"/>
              <a:ext cx="239877" cy="1005676"/>
            </a:xfrm>
            <a:prstGeom prst="rect">
              <a:avLst/>
            </a:prstGeom>
            <a:solidFill>
              <a:srgbClr val="80BD41">
                <a:alpha val="100000"/>
              </a:srgbClr>
            </a:solidFill>
          </p:spPr>
          <p:txBody>
            <a:bodyPr/>
            <a:lstStyle/>
            <a:p/>
          </p:txBody>
        </p:sp>
        <p:sp>
          <p:nvSpPr>
            <p:cNvPr id="57" name="rc57"/>
            <p:cNvSpPr/>
            <p:nvPr/>
          </p:nvSpPr>
          <p:spPr>
            <a:xfrm>
              <a:off x="5560939" y="3164049"/>
              <a:ext cx="239877" cy="41986"/>
            </a:xfrm>
            <a:prstGeom prst="rect">
              <a:avLst/>
            </a:prstGeom>
            <a:solidFill>
              <a:srgbClr val="1CABE2">
                <a:alpha val="100000"/>
              </a:srgbClr>
            </a:solidFill>
          </p:spPr>
          <p:txBody>
            <a:bodyPr/>
            <a:lstStyle/>
            <a:p/>
          </p:txBody>
        </p:sp>
        <p:sp>
          <p:nvSpPr>
            <p:cNvPr id="58" name="rc58"/>
            <p:cNvSpPr/>
            <p:nvPr/>
          </p:nvSpPr>
          <p:spPr>
            <a:xfrm>
              <a:off x="5827469" y="3214900"/>
              <a:ext cx="239877" cy="996812"/>
            </a:xfrm>
            <a:prstGeom prst="rect">
              <a:avLst/>
            </a:prstGeom>
            <a:solidFill>
              <a:srgbClr val="80BD41">
                <a:alpha val="100000"/>
              </a:srgbClr>
            </a:solidFill>
          </p:spPr>
          <p:txBody>
            <a:bodyPr/>
            <a:lstStyle/>
            <a:p/>
          </p:txBody>
        </p:sp>
        <p:sp>
          <p:nvSpPr>
            <p:cNvPr id="59" name="rc59"/>
            <p:cNvSpPr/>
            <p:nvPr/>
          </p:nvSpPr>
          <p:spPr>
            <a:xfrm>
              <a:off x="5827469" y="3173150"/>
              <a:ext cx="239877" cy="41749"/>
            </a:xfrm>
            <a:prstGeom prst="rect">
              <a:avLst/>
            </a:prstGeom>
            <a:solidFill>
              <a:srgbClr val="1CABE2">
                <a:alpha val="100000"/>
              </a:srgbClr>
            </a:solidFill>
          </p:spPr>
          <p:txBody>
            <a:bodyPr/>
            <a:lstStyle/>
            <a:p/>
          </p:txBody>
        </p:sp>
        <p:sp>
          <p:nvSpPr>
            <p:cNvPr id="60" name="rc60"/>
            <p:cNvSpPr/>
            <p:nvPr/>
          </p:nvSpPr>
          <p:spPr>
            <a:xfrm>
              <a:off x="6094000" y="3305997"/>
              <a:ext cx="239877" cy="905715"/>
            </a:xfrm>
            <a:prstGeom prst="rect">
              <a:avLst/>
            </a:prstGeom>
            <a:solidFill>
              <a:srgbClr val="80BD41">
                <a:alpha val="100000"/>
              </a:srgbClr>
            </a:solidFill>
          </p:spPr>
          <p:txBody>
            <a:bodyPr/>
            <a:lstStyle/>
            <a:p/>
          </p:txBody>
        </p:sp>
        <p:sp>
          <p:nvSpPr>
            <p:cNvPr id="61" name="rc61"/>
            <p:cNvSpPr/>
            <p:nvPr/>
          </p:nvSpPr>
          <p:spPr>
            <a:xfrm>
              <a:off x="6094000" y="3258835"/>
              <a:ext cx="239877" cy="47162"/>
            </a:xfrm>
            <a:prstGeom prst="rect">
              <a:avLst/>
            </a:prstGeom>
            <a:solidFill>
              <a:srgbClr val="1CABE2">
                <a:alpha val="100000"/>
              </a:srgbClr>
            </a:solidFill>
          </p:spPr>
          <p:txBody>
            <a:bodyPr/>
            <a:lstStyle/>
            <a:p/>
          </p:txBody>
        </p:sp>
        <p:sp>
          <p:nvSpPr>
            <p:cNvPr id="62" name="rc62"/>
            <p:cNvSpPr/>
            <p:nvPr/>
          </p:nvSpPr>
          <p:spPr>
            <a:xfrm>
              <a:off x="6360530" y="3348851"/>
              <a:ext cx="239877" cy="862861"/>
            </a:xfrm>
            <a:prstGeom prst="rect">
              <a:avLst/>
            </a:prstGeom>
            <a:solidFill>
              <a:srgbClr val="80BD41">
                <a:alpha val="100000"/>
              </a:srgbClr>
            </a:solidFill>
          </p:spPr>
          <p:txBody>
            <a:bodyPr/>
            <a:lstStyle/>
            <a:p/>
          </p:txBody>
        </p:sp>
        <p:sp>
          <p:nvSpPr>
            <p:cNvPr id="63" name="rc63"/>
            <p:cNvSpPr/>
            <p:nvPr/>
          </p:nvSpPr>
          <p:spPr>
            <a:xfrm>
              <a:off x="6360530" y="3293461"/>
              <a:ext cx="239877" cy="55389"/>
            </a:xfrm>
            <a:prstGeom prst="rect">
              <a:avLst/>
            </a:prstGeom>
            <a:solidFill>
              <a:srgbClr val="1CABE2">
                <a:alpha val="100000"/>
              </a:srgbClr>
            </a:solidFill>
          </p:spPr>
          <p:txBody>
            <a:bodyPr/>
            <a:lstStyle/>
            <a:p/>
          </p:txBody>
        </p:sp>
        <p:sp>
          <p:nvSpPr>
            <p:cNvPr id="64" name="rc64"/>
            <p:cNvSpPr/>
            <p:nvPr/>
          </p:nvSpPr>
          <p:spPr>
            <a:xfrm>
              <a:off x="6627060" y="3435862"/>
              <a:ext cx="239877" cy="775850"/>
            </a:xfrm>
            <a:prstGeom prst="rect">
              <a:avLst/>
            </a:prstGeom>
            <a:solidFill>
              <a:srgbClr val="80BD41">
                <a:alpha val="100000"/>
              </a:srgbClr>
            </a:solidFill>
          </p:spPr>
          <p:txBody>
            <a:bodyPr/>
            <a:lstStyle/>
            <a:p/>
          </p:txBody>
        </p:sp>
        <p:sp>
          <p:nvSpPr>
            <p:cNvPr id="65" name="rc65"/>
            <p:cNvSpPr/>
            <p:nvPr/>
          </p:nvSpPr>
          <p:spPr>
            <a:xfrm>
              <a:off x="6627060" y="3376004"/>
              <a:ext cx="239877" cy="59857"/>
            </a:xfrm>
            <a:prstGeom prst="rect">
              <a:avLst/>
            </a:prstGeom>
            <a:solidFill>
              <a:srgbClr val="1CABE2">
                <a:alpha val="100000"/>
              </a:srgbClr>
            </a:solidFill>
          </p:spPr>
          <p:txBody>
            <a:bodyPr/>
            <a:lstStyle/>
            <a:p/>
          </p:txBody>
        </p:sp>
        <p:sp>
          <p:nvSpPr>
            <p:cNvPr id="66" name="rc66"/>
            <p:cNvSpPr/>
            <p:nvPr/>
          </p:nvSpPr>
          <p:spPr>
            <a:xfrm>
              <a:off x="6893590" y="3491573"/>
              <a:ext cx="239877" cy="720139"/>
            </a:xfrm>
            <a:prstGeom prst="rect">
              <a:avLst/>
            </a:prstGeom>
            <a:solidFill>
              <a:srgbClr val="80BD41">
                <a:alpha val="100000"/>
              </a:srgbClr>
            </a:solidFill>
          </p:spPr>
          <p:txBody>
            <a:bodyPr/>
            <a:lstStyle/>
            <a:p/>
          </p:txBody>
        </p:sp>
        <p:sp>
          <p:nvSpPr>
            <p:cNvPr id="67" name="rc67"/>
            <p:cNvSpPr/>
            <p:nvPr/>
          </p:nvSpPr>
          <p:spPr>
            <a:xfrm>
              <a:off x="6893590" y="3419598"/>
              <a:ext cx="239877" cy="71975"/>
            </a:xfrm>
            <a:prstGeom prst="rect">
              <a:avLst/>
            </a:prstGeom>
            <a:solidFill>
              <a:srgbClr val="1CABE2">
                <a:alpha val="100000"/>
              </a:srgbClr>
            </a:solidFill>
          </p:spPr>
          <p:txBody>
            <a:bodyPr/>
            <a:lstStyle/>
            <a:p/>
          </p:txBody>
        </p:sp>
        <p:sp>
          <p:nvSpPr>
            <p:cNvPr id="68" name="rc68"/>
            <p:cNvSpPr/>
            <p:nvPr/>
          </p:nvSpPr>
          <p:spPr>
            <a:xfrm>
              <a:off x="7160121" y="3500111"/>
              <a:ext cx="239877" cy="711601"/>
            </a:xfrm>
            <a:prstGeom prst="rect">
              <a:avLst/>
            </a:prstGeom>
            <a:solidFill>
              <a:srgbClr val="80BD41">
                <a:alpha val="100000"/>
              </a:srgbClr>
            </a:solidFill>
          </p:spPr>
          <p:txBody>
            <a:bodyPr/>
            <a:lstStyle/>
            <a:p/>
          </p:txBody>
        </p:sp>
        <p:sp>
          <p:nvSpPr>
            <p:cNvPr id="69" name="rc69"/>
            <p:cNvSpPr/>
            <p:nvPr/>
          </p:nvSpPr>
          <p:spPr>
            <a:xfrm>
              <a:off x="7160121" y="3450580"/>
              <a:ext cx="239877" cy="49530"/>
            </a:xfrm>
            <a:prstGeom prst="rect">
              <a:avLst/>
            </a:prstGeom>
            <a:solidFill>
              <a:srgbClr val="1CABE2">
                <a:alpha val="100000"/>
              </a:srgbClr>
            </a:solidFill>
          </p:spPr>
          <p:txBody>
            <a:bodyPr/>
            <a:lstStyle/>
            <a:p/>
          </p:txBody>
        </p:sp>
        <p:sp>
          <p:nvSpPr>
            <p:cNvPr id="70" name="rc70"/>
            <p:cNvSpPr/>
            <p:nvPr/>
          </p:nvSpPr>
          <p:spPr>
            <a:xfrm>
              <a:off x="7426651" y="3520264"/>
              <a:ext cx="239877" cy="691448"/>
            </a:xfrm>
            <a:prstGeom prst="rect">
              <a:avLst/>
            </a:prstGeom>
            <a:solidFill>
              <a:srgbClr val="80BD41">
                <a:alpha val="100000"/>
              </a:srgbClr>
            </a:solidFill>
          </p:spPr>
          <p:txBody>
            <a:bodyPr/>
            <a:lstStyle/>
            <a:p/>
          </p:txBody>
        </p:sp>
        <p:sp>
          <p:nvSpPr>
            <p:cNvPr id="71" name="rc71"/>
            <p:cNvSpPr/>
            <p:nvPr/>
          </p:nvSpPr>
          <p:spPr>
            <a:xfrm>
              <a:off x="7426651" y="3466877"/>
              <a:ext cx="239877" cy="53386"/>
            </a:xfrm>
            <a:prstGeom prst="rect">
              <a:avLst/>
            </a:prstGeom>
            <a:solidFill>
              <a:srgbClr val="1CABE2">
                <a:alpha val="100000"/>
              </a:srgbClr>
            </a:solidFill>
          </p:spPr>
          <p:txBody>
            <a:bodyPr/>
            <a:lstStyle/>
            <a:p/>
          </p:txBody>
        </p:sp>
        <p:sp>
          <p:nvSpPr>
            <p:cNvPr id="72" name="rc72"/>
            <p:cNvSpPr/>
            <p:nvPr/>
          </p:nvSpPr>
          <p:spPr>
            <a:xfrm>
              <a:off x="7693181" y="3529510"/>
              <a:ext cx="239877" cy="682202"/>
            </a:xfrm>
            <a:prstGeom prst="rect">
              <a:avLst/>
            </a:prstGeom>
            <a:solidFill>
              <a:srgbClr val="80BD41">
                <a:alpha val="100000"/>
              </a:srgbClr>
            </a:solidFill>
          </p:spPr>
          <p:txBody>
            <a:bodyPr/>
            <a:lstStyle/>
            <a:p/>
          </p:txBody>
        </p:sp>
        <p:sp>
          <p:nvSpPr>
            <p:cNvPr id="73" name="rc73"/>
            <p:cNvSpPr/>
            <p:nvPr/>
          </p:nvSpPr>
          <p:spPr>
            <a:xfrm>
              <a:off x="7693181" y="3470793"/>
              <a:ext cx="239877" cy="58717"/>
            </a:xfrm>
            <a:prstGeom prst="rect">
              <a:avLst/>
            </a:prstGeom>
            <a:solidFill>
              <a:srgbClr val="1CABE2">
                <a:alpha val="100000"/>
              </a:srgbClr>
            </a:solidFill>
          </p:spPr>
          <p:txBody>
            <a:bodyPr/>
            <a:lstStyle/>
            <a:p/>
          </p:txBody>
        </p:sp>
        <p:sp>
          <p:nvSpPr>
            <p:cNvPr id="74" name="rc74"/>
            <p:cNvSpPr/>
            <p:nvPr/>
          </p:nvSpPr>
          <p:spPr>
            <a:xfrm>
              <a:off x="7959712" y="3532900"/>
              <a:ext cx="239877" cy="678812"/>
            </a:xfrm>
            <a:prstGeom prst="rect">
              <a:avLst/>
            </a:prstGeom>
            <a:solidFill>
              <a:srgbClr val="80BD41">
                <a:alpha val="100000"/>
              </a:srgbClr>
            </a:solidFill>
          </p:spPr>
          <p:txBody>
            <a:bodyPr/>
            <a:lstStyle/>
            <a:p/>
          </p:txBody>
        </p:sp>
        <p:sp>
          <p:nvSpPr>
            <p:cNvPr id="75" name="rc75"/>
            <p:cNvSpPr/>
            <p:nvPr/>
          </p:nvSpPr>
          <p:spPr>
            <a:xfrm>
              <a:off x="7959712" y="3477114"/>
              <a:ext cx="239877" cy="55785"/>
            </a:xfrm>
            <a:prstGeom prst="rect">
              <a:avLst/>
            </a:prstGeom>
            <a:solidFill>
              <a:srgbClr val="1CABE2">
                <a:alpha val="100000"/>
              </a:srgbClr>
            </a:solidFill>
          </p:spPr>
          <p:txBody>
            <a:bodyPr/>
            <a:lstStyle/>
            <a:p/>
          </p:txBody>
        </p:sp>
        <p:sp>
          <p:nvSpPr>
            <p:cNvPr id="76" name="pl76"/>
            <p:cNvSpPr/>
            <p:nvPr/>
          </p:nvSpPr>
          <p:spPr>
            <a:xfrm>
              <a:off x="1416393" y="2128062"/>
              <a:ext cx="6663257" cy="128885"/>
            </a:xfrm>
            <a:custGeom>
              <a:avLst/>
              <a:pathLst>
                <a:path w="6663257" h="128885">
                  <a:moveTo>
                    <a:pt x="0" y="42961"/>
                  </a:moveTo>
                  <a:lnTo>
                    <a:pt x="266530" y="42961"/>
                  </a:lnTo>
                  <a:lnTo>
                    <a:pt x="533060" y="64442"/>
                  </a:lnTo>
                  <a:lnTo>
                    <a:pt x="799590" y="64442"/>
                  </a:lnTo>
                  <a:lnTo>
                    <a:pt x="1066121" y="42961"/>
                  </a:lnTo>
                  <a:lnTo>
                    <a:pt x="1332651" y="42961"/>
                  </a:lnTo>
                  <a:lnTo>
                    <a:pt x="1599181" y="0"/>
                  </a:lnTo>
                  <a:lnTo>
                    <a:pt x="1865712" y="21480"/>
                  </a:lnTo>
                  <a:lnTo>
                    <a:pt x="2132242" y="0"/>
                  </a:lnTo>
                  <a:lnTo>
                    <a:pt x="2398772" y="0"/>
                  </a:lnTo>
                  <a:lnTo>
                    <a:pt x="2665303" y="0"/>
                  </a:lnTo>
                  <a:lnTo>
                    <a:pt x="2931833" y="0"/>
                  </a:lnTo>
                  <a:lnTo>
                    <a:pt x="3198363" y="0"/>
                  </a:lnTo>
                  <a:lnTo>
                    <a:pt x="3464893" y="21480"/>
                  </a:lnTo>
                  <a:lnTo>
                    <a:pt x="3731424" y="21480"/>
                  </a:lnTo>
                  <a:lnTo>
                    <a:pt x="3997954" y="21480"/>
                  </a:lnTo>
                  <a:lnTo>
                    <a:pt x="4264484" y="21480"/>
                  </a:lnTo>
                  <a:lnTo>
                    <a:pt x="4531015" y="21480"/>
                  </a:lnTo>
                  <a:lnTo>
                    <a:pt x="4797545" y="42961"/>
                  </a:lnTo>
                  <a:lnTo>
                    <a:pt x="5064075" y="64442"/>
                  </a:lnTo>
                  <a:lnTo>
                    <a:pt x="5330606" y="85923"/>
                  </a:lnTo>
                  <a:lnTo>
                    <a:pt x="5597136" y="128885"/>
                  </a:lnTo>
                  <a:lnTo>
                    <a:pt x="5863666" y="85923"/>
                  </a:lnTo>
                  <a:lnTo>
                    <a:pt x="6130197" y="85923"/>
                  </a:lnTo>
                  <a:lnTo>
                    <a:pt x="6396727" y="107404"/>
                  </a:lnTo>
                  <a:lnTo>
                    <a:pt x="6663257" y="107404"/>
                  </a:lnTo>
                </a:path>
              </a:pathLst>
            </a:custGeom>
            <a:ln w="27101" cap="flat">
              <a:solidFill>
                <a:srgbClr val="0058AB">
                  <a:alpha val="100000"/>
                </a:srgbClr>
              </a:solidFill>
              <a:prstDash val="solid"/>
              <a:round/>
            </a:ln>
          </p:spPr>
          <p:txBody>
            <a:bodyPr/>
            <a:lstStyle/>
            <a:p/>
          </p:txBody>
        </p:sp>
        <p:sp>
          <p:nvSpPr>
            <p:cNvPr id="77" name="tx77"/>
            <p:cNvSpPr/>
            <p:nvPr/>
          </p:nvSpPr>
          <p:spPr>
            <a:xfrm>
              <a:off x="1346075" y="19899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78" name="tx78"/>
            <p:cNvSpPr/>
            <p:nvPr/>
          </p:nvSpPr>
          <p:spPr>
            <a:xfrm>
              <a:off x="2678727" y="19899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79" name="tx79"/>
            <p:cNvSpPr/>
            <p:nvPr/>
          </p:nvSpPr>
          <p:spPr>
            <a:xfrm>
              <a:off x="4011378"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0" name="tx80"/>
            <p:cNvSpPr/>
            <p:nvPr/>
          </p:nvSpPr>
          <p:spPr>
            <a:xfrm>
              <a:off x="5344030"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1" name="tx81"/>
            <p:cNvSpPr/>
            <p:nvPr/>
          </p:nvSpPr>
          <p:spPr>
            <a:xfrm>
              <a:off x="6410151"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2" name="tx82"/>
            <p:cNvSpPr/>
            <p:nvPr/>
          </p:nvSpPr>
          <p:spPr>
            <a:xfrm>
              <a:off x="6676681"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3" name="tx83"/>
            <p:cNvSpPr/>
            <p:nvPr/>
          </p:nvSpPr>
          <p:spPr>
            <a:xfrm>
              <a:off x="6943212" y="207589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4" name="tx84"/>
            <p:cNvSpPr/>
            <p:nvPr/>
          </p:nvSpPr>
          <p:spPr>
            <a:xfrm>
              <a:off x="7209742"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5" name="tx85"/>
            <p:cNvSpPr/>
            <p:nvPr/>
          </p:nvSpPr>
          <p:spPr>
            <a:xfrm>
              <a:off x="7476272"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6" name="tx86"/>
            <p:cNvSpPr/>
            <p:nvPr/>
          </p:nvSpPr>
          <p:spPr>
            <a:xfrm>
              <a:off x="7742803"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7" name="tx87"/>
            <p:cNvSpPr/>
            <p:nvPr/>
          </p:nvSpPr>
          <p:spPr>
            <a:xfrm>
              <a:off x="8009333"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8" name="tx88"/>
            <p:cNvSpPr/>
            <p:nvPr/>
          </p:nvSpPr>
          <p:spPr>
            <a:xfrm>
              <a:off x="1310962" y="370500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37.5</a:t>
              </a:r>
            </a:p>
          </p:txBody>
        </p:sp>
        <p:sp>
          <p:nvSpPr>
            <p:cNvPr id="89" name="tx89"/>
            <p:cNvSpPr/>
            <p:nvPr/>
          </p:nvSpPr>
          <p:spPr>
            <a:xfrm>
              <a:off x="1386263" y="3211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90" name="tx90"/>
            <p:cNvSpPr/>
            <p:nvPr/>
          </p:nvSpPr>
          <p:spPr>
            <a:xfrm>
              <a:off x="2688785" y="371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a:t>
              </a:r>
            </a:p>
          </p:txBody>
        </p:sp>
        <p:sp>
          <p:nvSpPr>
            <p:cNvPr id="91" name="tx91"/>
            <p:cNvSpPr/>
            <p:nvPr/>
          </p:nvSpPr>
          <p:spPr>
            <a:xfrm>
              <a:off x="2673743" y="322592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92" name="tx92"/>
            <p:cNvSpPr/>
            <p:nvPr/>
          </p:nvSpPr>
          <p:spPr>
            <a:xfrm>
              <a:off x="3976265" y="367501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39.9</a:t>
              </a:r>
            </a:p>
          </p:txBody>
        </p:sp>
        <p:sp>
          <p:nvSpPr>
            <p:cNvPr id="93" name="tx93"/>
            <p:cNvSpPr/>
            <p:nvPr/>
          </p:nvSpPr>
          <p:spPr>
            <a:xfrm>
              <a:off x="4006395" y="316086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94" name="tx94"/>
            <p:cNvSpPr/>
            <p:nvPr/>
          </p:nvSpPr>
          <p:spPr>
            <a:xfrm>
              <a:off x="5308917" y="367247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40.1</a:t>
              </a:r>
            </a:p>
          </p:txBody>
        </p:sp>
        <p:sp>
          <p:nvSpPr>
            <p:cNvPr id="95" name="tx95"/>
            <p:cNvSpPr/>
            <p:nvPr/>
          </p:nvSpPr>
          <p:spPr>
            <a:xfrm>
              <a:off x="5339046" y="31532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96" name="tx96"/>
            <p:cNvSpPr/>
            <p:nvPr/>
          </p:nvSpPr>
          <p:spPr>
            <a:xfrm>
              <a:off x="6375038" y="374146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34.6</a:t>
              </a:r>
            </a:p>
          </p:txBody>
        </p:sp>
        <p:sp>
          <p:nvSpPr>
            <p:cNvPr id="97" name="tx97"/>
            <p:cNvSpPr/>
            <p:nvPr/>
          </p:nvSpPr>
          <p:spPr>
            <a:xfrm>
              <a:off x="6405168" y="32823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98" name="tx98"/>
            <p:cNvSpPr/>
            <p:nvPr/>
          </p:nvSpPr>
          <p:spPr>
            <a:xfrm>
              <a:off x="6641568" y="378497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31.1</a:t>
              </a:r>
            </a:p>
          </p:txBody>
        </p:sp>
        <p:sp>
          <p:nvSpPr>
            <p:cNvPr id="99" name="tx99"/>
            <p:cNvSpPr/>
            <p:nvPr/>
          </p:nvSpPr>
          <p:spPr>
            <a:xfrm>
              <a:off x="6671698" y="33671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2.4</a:t>
              </a:r>
            </a:p>
          </p:txBody>
        </p:sp>
        <p:sp>
          <p:nvSpPr>
            <p:cNvPr id="100" name="tx100"/>
            <p:cNvSpPr/>
            <p:nvPr/>
          </p:nvSpPr>
          <p:spPr>
            <a:xfrm>
              <a:off x="6908099" y="381282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28.9</a:t>
              </a:r>
            </a:p>
          </p:txBody>
        </p:sp>
        <p:sp>
          <p:nvSpPr>
            <p:cNvPr id="101" name="tx101"/>
            <p:cNvSpPr/>
            <p:nvPr/>
          </p:nvSpPr>
          <p:spPr>
            <a:xfrm>
              <a:off x="6938228" y="341676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a:t>
              </a:r>
            </a:p>
          </p:txBody>
        </p:sp>
        <p:sp>
          <p:nvSpPr>
            <p:cNvPr id="102" name="tx102"/>
            <p:cNvSpPr/>
            <p:nvPr/>
          </p:nvSpPr>
          <p:spPr>
            <a:xfrm>
              <a:off x="7174629" y="381709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28.5</a:t>
              </a:r>
            </a:p>
          </p:txBody>
        </p:sp>
        <p:sp>
          <p:nvSpPr>
            <p:cNvPr id="103" name="tx103"/>
            <p:cNvSpPr/>
            <p:nvPr/>
          </p:nvSpPr>
          <p:spPr>
            <a:xfrm>
              <a:off x="7249930" y="3436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104" name="tx104"/>
            <p:cNvSpPr/>
            <p:nvPr/>
          </p:nvSpPr>
          <p:spPr>
            <a:xfrm>
              <a:off x="7441159" y="382717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27.7</a:t>
              </a:r>
            </a:p>
          </p:txBody>
        </p:sp>
        <p:sp>
          <p:nvSpPr>
            <p:cNvPr id="105" name="tx105"/>
            <p:cNvSpPr/>
            <p:nvPr/>
          </p:nvSpPr>
          <p:spPr>
            <a:xfrm>
              <a:off x="7471289" y="3454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2.1</a:t>
              </a:r>
            </a:p>
          </p:txBody>
        </p:sp>
        <p:sp>
          <p:nvSpPr>
            <p:cNvPr id="106" name="tx106"/>
            <p:cNvSpPr/>
            <p:nvPr/>
          </p:nvSpPr>
          <p:spPr>
            <a:xfrm>
              <a:off x="7707690" y="383179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27.3</a:t>
              </a:r>
            </a:p>
          </p:txBody>
        </p:sp>
        <p:sp>
          <p:nvSpPr>
            <p:cNvPr id="107" name="tx107"/>
            <p:cNvSpPr/>
            <p:nvPr/>
          </p:nvSpPr>
          <p:spPr>
            <a:xfrm>
              <a:off x="7737819" y="346133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2.4</a:t>
              </a:r>
            </a:p>
          </p:txBody>
        </p:sp>
        <p:sp>
          <p:nvSpPr>
            <p:cNvPr id="108" name="tx108"/>
            <p:cNvSpPr/>
            <p:nvPr/>
          </p:nvSpPr>
          <p:spPr>
            <a:xfrm>
              <a:off x="7974220" y="383349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27.2</a:t>
              </a:r>
            </a:p>
          </p:txBody>
        </p:sp>
        <p:sp>
          <p:nvSpPr>
            <p:cNvPr id="109" name="tx109"/>
            <p:cNvSpPr/>
            <p:nvPr/>
          </p:nvSpPr>
          <p:spPr>
            <a:xfrm>
              <a:off x="8004349" y="34661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110" name="tx110"/>
            <p:cNvSpPr/>
            <p:nvPr/>
          </p:nvSpPr>
          <p:spPr>
            <a:xfrm>
              <a:off x="1310962" y="307003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39.5</a:t>
              </a:r>
            </a:p>
          </p:txBody>
        </p:sp>
        <p:sp>
          <p:nvSpPr>
            <p:cNvPr id="111" name="tx111"/>
            <p:cNvSpPr/>
            <p:nvPr/>
          </p:nvSpPr>
          <p:spPr>
            <a:xfrm>
              <a:off x="2643614" y="308615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38.9</a:t>
              </a:r>
            </a:p>
          </p:txBody>
        </p:sp>
        <p:sp>
          <p:nvSpPr>
            <p:cNvPr id="112" name="tx112"/>
            <p:cNvSpPr/>
            <p:nvPr/>
          </p:nvSpPr>
          <p:spPr>
            <a:xfrm>
              <a:off x="3976265" y="302813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41.2</a:t>
              </a:r>
            </a:p>
          </p:txBody>
        </p:sp>
        <p:sp>
          <p:nvSpPr>
            <p:cNvPr id="113" name="tx113"/>
            <p:cNvSpPr/>
            <p:nvPr/>
          </p:nvSpPr>
          <p:spPr>
            <a:xfrm>
              <a:off x="5308917" y="301804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41.6</a:t>
              </a:r>
            </a:p>
          </p:txBody>
        </p:sp>
        <p:sp>
          <p:nvSpPr>
            <p:cNvPr id="114" name="tx114"/>
            <p:cNvSpPr/>
            <p:nvPr/>
          </p:nvSpPr>
          <p:spPr>
            <a:xfrm>
              <a:off x="6375038" y="313819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36.8</a:t>
              </a:r>
            </a:p>
          </p:txBody>
        </p:sp>
        <p:sp>
          <p:nvSpPr>
            <p:cNvPr id="115" name="tx115"/>
            <p:cNvSpPr/>
            <p:nvPr/>
          </p:nvSpPr>
          <p:spPr>
            <a:xfrm>
              <a:off x="6641568" y="322073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33.5</a:t>
              </a:r>
            </a:p>
          </p:txBody>
        </p:sp>
        <p:sp>
          <p:nvSpPr>
            <p:cNvPr id="116" name="tx116"/>
            <p:cNvSpPr/>
            <p:nvPr/>
          </p:nvSpPr>
          <p:spPr>
            <a:xfrm>
              <a:off x="6908099" y="326433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31.7</a:t>
              </a:r>
            </a:p>
          </p:txBody>
        </p:sp>
        <p:sp>
          <p:nvSpPr>
            <p:cNvPr id="117" name="tx117"/>
            <p:cNvSpPr/>
            <p:nvPr/>
          </p:nvSpPr>
          <p:spPr>
            <a:xfrm>
              <a:off x="7174629" y="329531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30.5</a:t>
              </a:r>
            </a:p>
          </p:txBody>
        </p:sp>
        <p:sp>
          <p:nvSpPr>
            <p:cNvPr id="118" name="tx118"/>
            <p:cNvSpPr/>
            <p:nvPr/>
          </p:nvSpPr>
          <p:spPr>
            <a:xfrm>
              <a:off x="7441159" y="331161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29.8</a:t>
              </a:r>
            </a:p>
          </p:txBody>
        </p:sp>
        <p:sp>
          <p:nvSpPr>
            <p:cNvPr id="119" name="tx119"/>
            <p:cNvSpPr/>
            <p:nvPr/>
          </p:nvSpPr>
          <p:spPr>
            <a:xfrm>
              <a:off x="7707690" y="33155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29.7</a:t>
              </a:r>
            </a:p>
          </p:txBody>
        </p:sp>
        <p:sp>
          <p:nvSpPr>
            <p:cNvPr id="120" name="tx120"/>
            <p:cNvSpPr/>
            <p:nvPr/>
          </p:nvSpPr>
          <p:spPr>
            <a:xfrm>
              <a:off x="7974220" y="332184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29.4</a:t>
              </a:r>
            </a:p>
          </p:txBody>
        </p:sp>
        <p:sp>
          <p:nvSpPr>
            <p:cNvPr id="121" name="tx121"/>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2" name="tx122"/>
            <p:cNvSpPr/>
            <p:nvPr/>
          </p:nvSpPr>
          <p:spPr>
            <a:xfrm>
              <a:off x="616816" y="3537713"/>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25M</a:t>
              </a:r>
            </a:p>
          </p:txBody>
        </p:sp>
        <p:sp>
          <p:nvSpPr>
            <p:cNvPr id="123" name="tx123"/>
            <p:cNvSpPr/>
            <p:nvPr/>
          </p:nvSpPr>
          <p:spPr>
            <a:xfrm>
              <a:off x="616816" y="2913732"/>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4" name="tx124"/>
            <p:cNvSpPr/>
            <p:nvPr/>
          </p:nvSpPr>
          <p:spPr>
            <a:xfrm>
              <a:off x="616816" y="228975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75M</a:t>
              </a:r>
            </a:p>
          </p:txBody>
        </p:sp>
        <p:sp>
          <p:nvSpPr>
            <p:cNvPr id="125" name="tx125"/>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6" name="tx126"/>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7" name="tx127"/>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8" name="tx128"/>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9" name="tx129"/>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0" name="tx130"/>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1" name="tx131"/>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2" name="tx132"/>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3" name="tx133"/>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4" name="tx134"/>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5" name="tx135"/>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6" name="tx136"/>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7" name="tx137"/>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8" name="tx138"/>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9" name="tx139"/>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0" name="tx140"/>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1" name="tx141"/>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2" name="tx142"/>
            <p:cNvSpPr/>
            <p:nvPr/>
          </p:nvSpPr>
          <p:spPr>
            <a:xfrm rot="5400000">
              <a:off x="8325788" y="3033946"/>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43" name="pl143"/>
            <p:cNvSpPr/>
            <p:nvPr/>
          </p:nvSpPr>
          <p:spPr>
            <a:xfrm>
              <a:off x="2536487"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4" name="tx144"/>
            <p:cNvSpPr/>
            <p:nvPr/>
          </p:nvSpPr>
          <p:spPr>
            <a:xfrm>
              <a:off x="2803586" y="5130764"/>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45" name="rc145"/>
            <p:cNvSpPr/>
            <p:nvPr/>
          </p:nvSpPr>
          <p:spPr>
            <a:xfrm>
              <a:off x="4061761" y="5080054"/>
              <a:ext cx="201456" cy="201456"/>
            </a:xfrm>
            <a:prstGeom prst="rect">
              <a:avLst/>
            </a:prstGeom>
            <a:solidFill>
              <a:srgbClr val="1CABE2">
                <a:alpha val="100000"/>
              </a:srgbClr>
            </a:solidFill>
          </p:spPr>
          <p:txBody>
            <a:bodyPr/>
            <a:lstStyle/>
            <a:p/>
          </p:txBody>
        </p:sp>
        <p:sp>
          <p:nvSpPr>
            <p:cNvPr id="146" name="rc146"/>
            <p:cNvSpPr/>
            <p:nvPr/>
          </p:nvSpPr>
          <p:spPr>
            <a:xfrm>
              <a:off x="6020412" y="5080054"/>
              <a:ext cx="201456" cy="201456"/>
            </a:xfrm>
            <a:prstGeom prst="rect">
              <a:avLst/>
            </a:prstGeom>
            <a:solidFill>
              <a:srgbClr val="80BD41">
                <a:alpha val="100000"/>
              </a:srgbClr>
            </a:solidFill>
          </p:spPr>
          <p:txBody>
            <a:bodyPr/>
            <a:lstStyle/>
            <a:p/>
          </p:txBody>
        </p:sp>
        <p:sp>
          <p:nvSpPr>
            <p:cNvPr id="147" name="tx147"/>
            <p:cNvSpPr/>
            <p:nvPr/>
          </p:nvSpPr>
          <p:spPr>
            <a:xfrm>
              <a:off x="4341806" y="5130764"/>
              <a:ext cx="1600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 (zero-dose)</a:t>
              </a:r>
            </a:p>
          </p:txBody>
        </p:sp>
        <p:sp>
          <p:nvSpPr>
            <p:cNvPr id="148" name="tx148"/>
            <p:cNvSpPr/>
            <p:nvPr/>
          </p:nvSpPr>
          <p:spPr>
            <a:xfrm>
              <a:off x="6300457"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9" name="tx149"/>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DTP1 coverage, and number of vaccinated and unvaccinated children,</a:t>
              </a:r>
            </a:p>
          </p:txBody>
        </p:sp>
        <p:sp>
          <p:nvSpPr>
            <p:cNvPr id="150" name="tx150"/>
            <p:cNvSpPr/>
            <p:nvPr/>
          </p:nvSpPr>
          <p:spPr>
            <a:xfrm>
              <a:off x="951297" y="1618677"/>
              <a:ext cx="216950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Never Gavi MICs, 2000-2025</a:t>
              </a:r>
            </a:p>
          </p:txBody>
        </p:sp>
        <p:sp>
          <p:nvSpPr>
            <p:cNvPr id="151" name="pl151"/>
            <p:cNvSpPr/>
            <p:nvPr/>
          </p:nvSpPr>
          <p:spPr>
            <a:xfrm>
              <a:off x="2189960"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397697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576398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7550993"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6" name="pl156"/>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7" name="pl157"/>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8" name="pl158"/>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3083465"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4870476"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6657487"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8444498"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3" name="rc163"/>
            <p:cNvSpPr/>
            <p:nvPr/>
          </p:nvSpPr>
          <p:spPr>
            <a:xfrm>
              <a:off x="1296454" y="5840421"/>
              <a:ext cx="6177841" cy="124052"/>
            </a:xfrm>
            <a:prstGeom prst="rect">
              <a:avLst/>
            </a:prstGeom>
            <a:solidFill>
              <a:srgbClr val="80BD41">
                <a:alpha val="100000"/>
              </a:srgbClr>
            </a:solidFill>
          </p:spPr>
          <p:txBody>
            <a:bodyPr/>
            <a:lstStyle/>
            <a:p/>
          </p:txBody>
        </p:sp>
        <p:sp>
          <p:nvSpPr>
            <p:cNvPr id="164" name="rc164"/>
            <p:cNvSpPr/>
            <p:nvPr/>
          </p:nvSpPr>
          <p:spPr>
            <a:xfrm>
              <a:off x="7474295" y="5840421"/>
              <a:ext cx="396573" cy="124052"/>
            </a:xfrm>
            <a:prstGeom prst="rect">
              <a:avLst/>
            </a:prstGeom>
            <a:solidFill>
              <a:srgbClr val="1CABE2">
                <a:alpha val="100000"/>
              </a:srgbClr>
            </a:solidFill>
          </p:spPr>
          <p:txBody>
            <a:bodyPr/>
            <a:lstStyle/>
            <a:p/>
          </p:txBody>
        </p:sp>
        <p:sp>
          <p:nvSpPr>
            <p:cNvPr id="165" name="rc165"/>
            <p:cNvSpPr/>
            <p:nvPr/>
          </p:nvSpPr>
          <p:spPr>
            <a:xfrm>
              <a:off x="1296454" y="5685356"/>
              <a:ext cx="4884373" cy="124052"/>
            </a:xfrm>
            <a:prstGeom prst="rect">
              <a:avLst/>
            </a:prstGeom>
            <a:solidFill>
              <a:srgbClr val="80BD41">
                <a:alpha val="100000"/>
              </a:srgbClr>
            </a:solidFill>
          </p:spPr>
          <p:txBody>
            <a:bodyPr/>
            <a:lstStyle/>
            <a:p/>
          </p:txBody>
        </p:sp>
        <p:sp>
          <p:nvSpPr>
            <p:cNvPr id="166" name="rc166"/>
            <p:cNvSpPr/>
            <p:nvPr/>
          </p:nvSpPr>
          <p:spPr>
            <a:xfrm>
              <a:off x="6180827" y="5685356"/>
              <a:ext cx="420398" cy="124052"/>
            </a:xfrm>
            <a:prstGeom prst="rect">
              <a:avLst/>
            </a:prstGeom>
            <a:solidFill>
              <a:srgbClr val="1CABE2">
                <a:alpha val="100000"/>
              </a:srgbClr>
            </a:solidFill>
          </p:spPr>
          <p:txBody>
            <a:bodyPr/>
            <a:lstStyle/>
            <a:p/>
          </p:txBody>
        </p:sp>
        <p:sp>
          <p:nvSpPr>
            <p:cNvPr id="167" name="rc167"/>
            <p:cNvSpPr/>
            <p:nvPr/>
          </p:nvSpPr>
          <p:spPr>
            <a:xfrm>
              <a:off x="1296454" y="5530290"/>
              <a:ext cx="4860102" cy="124052"/>
            </a:xfrm>
            <a:prstGeom prst="rect">
              <a:avLst/>
            </a:prstGeom>
            <a:solidFill>
              <a:srgbClr val="80BD41">
                <a:alpha val="100000"/>
              </a:srgbClr>
            </a:solidFill>
          </p:spPr>
          <p:txBody>
            <a:bodyPr/>
            <a:lstStyle/>
            <a:p/>
          </p:txBody>
        </p:sp>
        <p:sp>
          <p:nvSpPr>
            <p:cNvPr id="168" name="rc168"/>
            <p:cNvSpPr/>
            <p:nvPr/>
          </p:nvSpPr>
          <p:spPr>
            <a:xfrm>
              <a:off x="6156557" y="5530290"/>
              <a:ext cx="399410" cy="124052"/>
            </a:xfrm>
            <a:prstGeom prst="rect">
              <a:avLst/>
            </a:prstGeom>
            <a:solidFill>
              <a:srgbClr val="1CABE2">
                <a:alpha val="100000"/>
              </a:srgbClr>
            </a:solidFill>
          </p:spPr>
          <p:txBody>
            <a:bodyPr/>
            <a:lstStyle/>
            <a:p/>
          </p:txBody>
        </p:sp>
        <p:sp>
          <p:nvSpPr>
            <p:cNvPr id="169" name="tx169"/>
            <p:cNvSpPr/>
            <p:nvPr/>
          </p:nvSpPr>
          <p:spPr>
            <a:xfrm>
              <a:off x="4262342"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34.6</a:t>
              </a:r>
            </a:p>
          </p:txBody>
        </p:sp>
        <p:sp>
          <p:nvSpPr>
            <p:cNvPr id="170" name="tx170"/>
            <p:cNvSpPr/>
            <p:nvPr/>
          </p:nvSpPr>
          <p:spPr>
            <a:xfrm>
              <a:off x="7584708"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2.2</a:t>
              </a:r>
            </a:p>
          </p:txBody>
        </p:sp>
        <p:sp>
          <p:nvSpPr>
            <p:cNvPr id="171" name="tx171"/>
            <p:cNvSpPr/>
            <p:nvPr/>
          </p:nvSpPr>
          <p:spPr>
            <a:xfrm>
              <a:off x="3615608"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27.3</a:t>
              </a:r>
            </a:p>
          </p:txBody>
        </p:sp>
        <p:sp>
          <p:nvSpPr>
            <p:cNvPr id="172" name="tx172"/>
            <p:cNvSpPr/>
            <p:nvPr/>
          </p:nvSpPr>
          <p:spPr>
            <a:xfrm>
              <a:off x="6303153"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2.4</a:t>
              </a:r>
            </a:p>
          </p:txBody>
        </p:sp>
        <p:sp>
          <p:nvSpPr>
            <p:cNvPr id="173" name="tx173"/>
            <p:cNvSpPr/>
            <p:nvPr/>
          </p:nvSpPr>
          <p:spPr>
            <a:xfrm>
              <a:off x="3603473"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27.2</a:t>
              </a:r>
            </a:p>
          </p:txBody>
        </p:sp>
        <p:sp>
          <p:nvSpPr>
            <p:cNvPr id="174" name="tx174"/>
            <p:cNvSpPr/>
            <p:nvPr/>
          </p:nvSpPr>
          <p:spPr>
            <a:xfrm>
              <a:off x="6268388"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2.2</a:t>
              </a:r>
            </a:p>
          </p:txBody>
        </p:sp>
        <p:sp>
          <p:nvSpPr>
            <p:cNvPr id="175" name="tx175"/>
            <p:cNvSpPr/>
            <p:nvPr/>
          </p:nvSpPr>
          <p:spPr>
            <a:xfrm>
              <a:off x="807655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36.8</a:t>
              </a:r>
            </a:p>
          </p:txBody>
        </p:sp>
        <p:sp>
          <p:nvSpPr>
            <p:cNvPr id="176" name="tx176"/>
            <p:cNvSpPr/>
            <p:nvPr/>
          </p:nvSpPr>
          <p:spPr>
            <a:xfrm>
              <a:off x="6743432"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29.7</a:t>
              </a:r>
            </a:p>
          </p:txBody>
        </p:sp>
        <p:sp>
          <p:nvSpPr>
            <p:cNvPr id="177" name="tx177"/>
            <p:cNvSpPr/>
            <p:nvPr/>
          </p:nvSpPr>
          <p:spPr>
            <a:xfrm>
              <a:off x="6695910"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29.4</a:t>
              </a:r>
            </a:p>
          </p:txBody>
        </p:sp>
        <p:sp>
          <p:nvSpPr>
            <p:cNvPr id="178" name="tx178"/>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9" name="tx179"/>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0" name="tx180"/>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1" name="tx181"/>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2" name="tx182"/>
            <p:cNvSpPr/>
            <p:nvPr/>
          </p:nvSpPr>
          <p:spPr>
            <a:xfrm>
              <a:off x="2928109"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3" name="tx183"/>
            <p:cNvSpPr/>
            <p:nvPr/>
          </p:nvSpPr>
          <p:spPr>
            <a:xfrm>
              <a:off x="4715120"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4" name="tx184"/>
            <p:cNvSpPr/>
            <p:nvPr/>
          </p:nvSpPr>
          <p:spPr>
            <a:xfrm>
              <a:off x="6502131"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 M</a:t>
              </a:r>
            </a:p>
          </p:txBody>
        </p:sp>
        <p:sp>
          <p:nvSpPr>
            <p:cNvPr id="185" name="tx185"/>
            <p:cNvSpPr/>
            <p:nvPr/>
          </p:nvSpPr>
          <p:spPr>
            <a:xfrm>
              <a:off x="8289142"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6" name="tx186"/>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7" name="tx187"/>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8" name="tx188"/>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DTP1 coverage in 2025 (92%) was lower than in 2019 (94%).
The number of children vaccinated with DTP1 decreased 21% from 34.6 million in 2019 to 27.2 million in 2025.
The number of surviving infants decreased approximately 20% from 36.8 million in 2019 to 29.4 million in 2025.
In 2025, 7.4 million fewer children were vaccinated than in 2019.
In 2025, there were 7.4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coverage was 92%: 27.2 million children received at least one dose of DTP-containing vaccine, but 2.2 million remain unreached.</a:t>
            </a:r>
          </a:p>
        </p:txBody>
      </p:sp>
      <p:grpSp xmlns:pic="http://schemas.openxmlformats.org/drawingml/2006/picture">
        <p:nvGrpSpPr>
          <p:cNvPr id="191" name=""/>
          <p:cNvGrpSpPr/>
          <p:nvPr/>
        </p:nvGrpSpPr>
        <p:grpSpPr>
          <a:xfrm>
            <a:off x="292608" y="1097280"/>
            <a:ext cx="8595360" cy="28575"/>
            <a:chOff x="292608" y="1097280"/>
            <a:chExt cx="8595360" cy="28575"/>
          </a:xfrm>
        </p:grpSpPr>
        <p:sp>
          <p:nvSpPr>
            <p:cNvPr id="192"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3"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42678" y="4101659"/>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5" name="pl5"/>
            <p:cNvSpPr/>
            <p:nvPr/>
          </p:nvSpPr>
          <p:spPr>
            <a:xfrm>
              <a:off x="1142678" y="3053917"/>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6" name="pl6"/>
            <p:cNvSpPr/>
            <p:nvPr/>
          </p:nvSpPr>
          <p:spPr>
            <a:xfrm>
              <a:off x="1142678" y="2006175"/>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7" name="pl7"/>
            <p:cNvSpPr/>
            <p:nvPr/>
          </p:nvSpPr>
          <p:spPr>
            <a:xfrm>
              <a:off x="1142678" y="958433"/>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8" name="pl8"/>
            <p:cNvSpPr/>
            <p:nvPr/>
          </p:nvSpPr>
          <p:spPr>
            <a:xfrm>
              <a:off x="1142678" y="4625531"/>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9" name="pl9"/>
            <p:cNvSpPr/>
            <p:nvPr/>
          </p:nvSpPr>
          <p:spPr>
            <a:xfrm>
              <a:off x="1142678" y="3577788"/>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0" name="pl10"/>
            <p:cNvSpPr/>
            <p:nvPr/>
          </p:nvSpPr>
          <p:spPr>
            <a:xfrm>
              <a:off x="1142678" y="2530046"/>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1" name="pl11"/>
            <p:cNvSpPr/>
            <p:nvPr/>
          </p:nvSpPr>
          <p:spPr>
            <a:xfrm>
              <a:off x="1142678" y="1482304"/>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2" name="pl12"/>
            <p:cNvSpPr/>
            <p:nvPr/>
          </p:nvSpPr>
          <p:spPr>
            <a:xfrm>
              <a:off x="1583713"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68906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379441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489976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821581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7840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22618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44725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66832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88939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484231" y="3171327"/>
              <a:ext cx="198963" cy="1454203"/>
            </a:xfrm>
            <a:prstGeom prst="rect">
              <a:avLst/>
            </a:prstGeom>
            <a:solidFill>
              <a:srgbClr val="80BD41">
                <a:alpha val="100000"/>
              </a:srgbClr>
            </a:solidFill>
          </p:spPr>
          <p:txBody>
            <a:bodyPr/>
            <a:lstStyle/>
            <a:p/>
          </p:txBody>
        </p:sp>
        <p:sp>
          <p:nvSpPr>
            <p:cNvPr id="27" name="rc27"/>
            <p:cNvSpPr/>
            <p:nvPr/>
          </p:nvSpPr>
          <p:spPr>
            <a:xfrm>
              <a:off x="1484231" y="2969218"/>
              <a:ext cx="198963" cy="85024"/>
            </a:xfrm>
            <a:prstGeom prst="rect">
              <a:avLst/>
            </a:prstGeom>
            <a:solidFill>
              <a:srgbClr val="0058AB">
                <a:alpha val="100000"/>
              </a:srgbClr>
            </a:solidFill>
          </p:spPr>
          <p:txBody>
            <a:bodyPr/>
            <a:lstStyle/>
            <a:p/>
          </p:txBody>
        </p:sp>
        <p:sp>
          <p:nvSpPr>
            <p:cNvPr id="28" name="rc28"/>
            <p:cNvSpPr/>
            <p:nvPr/>
          </p:nvSpPr>
          <p:spPr>
            <a:xfrm>
              <a:off x="1484231" y="3054243"/>
              <a:ext cx="198963" cy="117084"/>
            </a:xfrm>
            <a:prstGeom prst="rect">
              <a:avLst/>
            </a:prstGeom>
            <a:solidFill>
              <a:srgbClr val="1CABE2">
                <a:alpha val="100000"/>
              </a:srgbClr>
            </a:solidFill>
          </p:spPr>
          <p:txBody>
            <a:bodyPr/>
            <a:lstStyle/>
            <a:p/>
          </p:txBody>
        </p:sp>
        <p:sp>
          <p:nvSpPr>
            <p:cNvPr id="29" name="rc29"/>
            <p:cNvSpPr/>
            <p:nvPr/>
          </p:nvSpPr>
          <p:spPr>
            <a:xfrm>
              <a:off x="1705302" y="3203277"/>
              <a:ext cx="198963" cy="1422253"/>
            </a:xfrm>
            <a:prstGeom prst="rect">
              <a:avLst/>
            </a:prstGeom>
            <a:solidFill>
              <a:srgbClr val="80BD41">
                <a:alpha val="100000"/>
              </a:srgbClr>
            </a:solidFill>
          </p:spPr>
          <p:txBody>
            <a:bodyPr/>
            <a:lstStyle/>
            <a:p/>
          </p:txBody>
        </p:sp>
        <p:sp>
          <p:nvSpPr>
            <p:cNvPr id="30" name="rc30"/>
            <p:cNvSpPr/>
            <p:nvPr/>
          </p:nvSpPr>
          <p:spPr>
            <a:xfrm>
              <a:off x="1705302" y="3010281"/>
              <a:ext cx="198963" cy="84836"/>
            </a:xfrm>
            <a:prstGeom prst="rect">
              <a:avLst/>
            </a:prstGeom>
            <a:solidFill>
              <a:srgbClr val="0058AB">
                <a:alpha val="100000"/>
              </a:srgbClr>
            </a:solidFill>
          </p:spPr>
          <p:txBody>
            <a:bodyPr/>
            <a:lstStyle/>
            <a:p/>
          </p:txBody>
        </p:sp>
        <p:sp>
          <p:nvSpPr>
            <p:cNvPr id="31" name="rc31"/>
            <p:cNvSpPr/>
            <p:nvPr/>
          </p:nvSpPr>
          <p:spPr>
            <a:xfrm>
              <a:off x="1705302" y="3095118"/>
              <a:ext cx="198963" cy="108159"/>
            </a:xfrm>
            <a:prstGeom prst="rect">
              <a:avLst/>
            </a:prstGeom>
            <a:solidFill>
              <a:srgbClr val="1CABE2">
                <a:alpha val="100000"/>
              </a:srgbClr>
            </a:solidFill>
          </p:spPr>
          <p:txBody>
            <a:bodyPr/>
            <a:lstStyle/>
            <a:p/>
          </p:txBody>
        </p:sp>
        <p:sp>
          <p:nvSpPr>
            <p:cNvPr id="32" name="rc32"/>
            <p:cNvSpPr/>
            <p:nvPr/>
          </p:nvSpPr>
          <p:spPr>
            <a:xfrm>
              <a:off x="1926372" y="3217636"/>
              <a:ext cx="198963" cy="1407894"/>
            </a:xfrm>
            <a:prstGeom prst="rect">
              <a:avLst/>
            </a:prstGeom>
            <a:solidFill>
              <a:srgbClr val="80BD41">
                <a:alpha val="100000"/>
              </a:srgbClr>
            </a:solidFill>
          </p:spPr>
          <p:txBody>
            <a:bodyPr/>
            <a:lstStyle/>
            <a:p/>
          </p:txBody>
        </p:sp>
        <p:sp>
          <p:nvSpPr>
            <p:cNvPr id="33" name="rc33"/>
            <p:cNvSpPr/>
            <p:nvPr/>
          </p:nvSpPr>
          <p:spPr>
            <a:xfrm>
              <a:off x="1926372" y="3022915"/>
              <a:ext cx="198963" cy="95102"/>
            </a:xfrm>
            <a:prstGeom prst="rect">
              <a:avLst/>
            </a:prstGeom>
            <a:solidFill>
              <a:srgbClr val="0058AB">
                <a:alpha val="100000"/>
              </a:srgbClr>
            </a:solidFill>
          </p:spPr>
          <p:txBody>
            <a:bodyPr/>
            <a:lstStyle/>
            <a:p/>
          </p:txBody>
        </p:sp>
        <p:sp>
          <p:nvSpPr>
            <p:cNvPr id="34" name="rc34"/>
            <p:cNvSpPr/>
            <p:nvPr/>
          </p:nvSpPr>
          <p:spPr>
            <a:xfrm>
              <a:off x="1926372" y="3118018"/>
              <a:ext cx="198963" cy="99618"/>
            </a:xfrm>
            <a:prstGeom prst="rect">
              <a:avLst/>
            </a:prstGeom>
            <a:solidFill>
              <a:srgbClr val="1CABE2">
                <a:alpha val="100000"/>
              </a:srgbClr>
            </a:solidFill>
          </p:spPr>
          <p:txBody>
            <a:bodyPr/>
            <a:lstStyle/>
            <a:p/>
          </p:txBody>
        </p:sp>
        <p:sp>
          <p:nvSpPr>
            <p:cNvPr id="35" name="rc35"/>
            <p:cNvSpPr/>
            <p:nvPr/>
          </p:nvSpPr>
          <p:spPr>
            <a:xfrm>
              <a:off x="2147442" y="3217346"/>
              <a:ext cx="198963" cy="1408184"/>
            </a:xfrm>
            <a:prstGeom prst="rect">
              <a:avLst/>
            </a:prstGeom>
            <a:solidFill>
              <a:srgbClr val="80BD41">
                <a:alpha val="100000"/>
              </a:srgbClr>
            </a:solidFill>
          </p:spPr>
          <p:txBody>
            <a:bodyPr/>
            <a:lstStyle/>
            <a:p/>
          </p:txBody>
        </p:sp>
        <p:sp>
          <p:nvSpPr>
            <p:cNvPr id="36" name="rc36"/>
            <p:cNvSpPr/>
            <p:nvPr/>
          </p:nvSpPr>
          <p:spPr>
            <a:xfrm>
              <a:off x="2147442" y="3027744"/>
              <a:ext cx="198963" cy="97117"/>
            </a:xfrm>
            <a:prstGeom prst="rect">
              <a:avLst/>
            </a:prstGeom>
            <a:solidFill>
              <a:srgbClr val="0058AB">
                <a:alpha val="100000"/>
              </a:srgbClr>
            </a:solidFill>
          </p:spPr>
          <p:txBody>
            <a:bodyPr/>
            <a:lstStyle/>
            <a:p/>
          </p:txBody>
        </p:sp>
        <p:sp>
          <p:nvSpPr>
            <p:cNvPr id="37" name="rc37"/>
            <p:cNvSpPr/>
            <p:nvPr/>
          </p:nvSpPr>
          <p:spPr>
            <a:xfrm>
              <a:off x="2147442" y="3124861"/>
              <a:ext cx="198963" cy="92485"/>
            </a:xfrm>
            <a:prstGeom prst="rect">
              <a:avLst/>
            </a:prstGeom>
            <a:solidFill>
              <a:srgbClr val="1CABE2">
                <a:alpha val="100000"/>
              </a:srgbClr>
            </a:solidFill>
          </p:spPr>
          <p:txBody>
            <a:bodyPr/>
            <a:lstStyle/>
            <a:p/>
          </p:txBody>
        </p:sp>
        <p:sp>
          <p:nvSpPr>
            <p:cNvPr id="38" name="rc38"/>
            <p:cNvSpPr/>
            <p:nvPr/>
          </p:nvSpPr>
          <p:spPr>
            <a:xfrm>
              <a:off x="2368512" y="3177630"/>
              <a:ext cx="198963" cy="1447900"/>
            </a:xfrm>
            <a:prstGeom prst="rect">
              <a:avLst/>
            </a:prstGeom>
            <a:solidFill>
              <a:srgbClr val="80BD41">
                <a:alpha val="100000"/>
              </a:srgbClr>
            </a:solidFill>
          </p:spPr>
          <p:txBody>
            <a:bodyPr/>
            <a:lstStyle/>
            <a:p/>
          </p:txBody>
        </p:sp>
        <p:sp>
          <p:nvSpPr>
            <p:cNvPr id="39" name="rc39"/>
            <p:cNvSpPr/>
            <p:nvPr/>
          </p:nvSpPr>
          <p:spPr>
            <a:xfrm>
              <a:off x="2368512" y="3009999"/>
              <a:ext cx="198963" cy="86316"/>
            </a:xfrm>
            <a:prstGeom prst="rect">
              <a:avLst/>
            </a:prstGeom>
            <a:solidFill>
              <a:srgbClr val="0058AB">
                <a:alpha val="100000"/>
              </a:srgbClr>
            </a:solidFill>
          </p:spPr>
          <p:txBody>
            <a:bodyPr/>
            <a:lstStyle/>
            <a:p/>
          </p:txBody>
        </p:sp>
        <p:sp>
          <p:nvSpPr>
            <p:cNvPr id="40" name="rc40"/>
            <p:cNvSpPr/>
            <p:nvPr/>
          </p:nvSpPr>
          <p:spPr>
            <a:xfrm>
              <a:off x="2368512" y="3096316"/>
              <a:ext cx="198963" cy="81314"/>
            </a:xfrm>
            <a:prstGeom prst="rect">
              <a:avLst/>
            </a:prstGeom>
            <a:solidFill>
              <a:srgbClr val="1CABE2">
                <a:alpha val="100000"/>
              </a:srgbClr>
            </a:solidFill>
          </p:spPr>
          <p:txBody>
            <a:bodyPr/>
            <a:lstStyle/>
            <a:p/>
          </p:txBody>
        </p:sp>
        <p:sp>
          <p:nvSpPr>
            <p:cNvPr id="41" name="rc41"/>
            <p:cNvSpPr/>
            <p:nvPr/>
          </p:nvSpPr>
          <p:spPr>
            <a:xfrm>
              <a:off x="2589583" y="3158809"/>
              <a:ext cx="198963" cy="1466721"/>
            </a:xfrm>
            <a:prstGeom prst="rect">
              <a:avLst/>
            </a:prstGeom>
            <a:solidFill>
              <a:srgbClr val="80BD41">
                <a:alpha val="100000"/>
              </a:srgbClr>
            </a:solidFill>
          </p:spPr>
          <p:txBody>
            <a:bodyPr/>
            <a:lstStyle/>
            <a:p/>
          </p:txBody>
        </p:sp>
        <p:sp>
          <p:nvSpPr>
            <p:cNvPr id="42" name="rc42"/>
            <p:cNvSpPr/>
            <p:nvPr/>
          </p:nvSpPr>
          <p:spPr>
            <a:xfrm>
              <a:off x="2589583" y="2996290"/>
              <a:ext cx="198963" cy="78310"/>
            </a:xfrm>
            <a:prstGeom prst="rect">
              <a:avLst/>
            </a:prstGeom>
            <a:solidFill>
              <a:srgbClr val="0058AB">
                <a:alpha val="100000"/>
              </a:srgbClr>
            </a:solidFill>
          </p:spPr>
          <p:txBody>
            <a:bodyPr/>
            <a:lstStyle/>
            <a:p/>
          </p:txBody>
        </p:sp>
        <p:sp>
          <p:nvSpPr>
            <p:cNvPr id="43" name="rc43"/>
            <p:cNvSpPr/>
            <p:nvPr/>
          </p:nvSpPr>
          <p:spPr>
            <a:xfrm>
              <a:off x="2589583" y="3074600"/>
              <a:ext cx="198963" cy="84208"/>
            </a:xfrm>
            <a:prstGeom prst="rect">
              <a:avLst/>
            </a:prstGeom>
            <a:solidFill>
              <a:srgbClr val="1CABE2">
                <a:alpha val="100000"/>
              </a:srgbClr>
            </a:solidFill>
          </p:spPr>
          <p:txBody>
            <a:bodyPr/>
            <a:lstStyle/>
            <a:p/>
          </p:txBody>
        </p:sp>
        <p:sp>
          <p:nvSpPr>
            <p:cNvPr id="44" name="rc44"/>
            <p:cNvSpPr/>
            <p:nvPr/>
          </p:nvSpPr>
          <p:spPr>
            <a:xfrm>
              <a:off x="2810653" y="3097692"/>
              <a:ext cx="198963" cy="1527838"/>
            </a:xfrm>
            <a:prstGeom prst="rect">
              <a:avLst/>
            </a:prstGeom>
            <a:solidFill>
              <a:srgbClr val="80BD41">
                <a:alpha val="100000"/>
              </a:srgbClr>
            </a:solidFill>
          </p:spPr>
          <p:txBody>
            <a:bodyPr/>
            <a:lstStyle/>
            <a:p/>
          </p:txBody>
        </p:sp>
        <p:sp>
          <p:nvSpPr>
            <p:cNvPr id="45" name="rc45"/>
            <p:cNvSpPr/>
            <p:nvPr/>
          </p:nvSpPr>
          <p:spPr>
            <a:xfrm>
              <a:off x="2810653" y="2974747"/>
              <a:ext cx="198963" cy="55272"/>
            </a:xfrm>
            <a:prstGeom prst="rect">
              <a:avLst/>
            </a:prstGeom>
            <a:solidFill>
              <a:srgbClr val="0058AB">
                <a:alpha val="100000"/>
              </a:srgbClr>
            </a:solidFill>
          </p:spPr>
          <p:txBody>
            <a:bodyPr/>
            <a:lstStyle/>
            <a:p/>
          </p:txBody>
        </p:sp>
        <p:sp>
          <p:nvSpPr>
            <p:cNvPr id="46" name="rc46"/>
            <p:cNvSpPr/>
            <p:nvPr/>
          </p:nvSpPr>
          <p:spPr>
            <a:xfrm>
              <a:off x="2810653" y="3030019"/>
              <a:ext cx="198963" cy="67673"/>
            </a:xfrm>
            <a:prstGeom prst="rect">
              <a:avLst/>
            </a:prstGeom>
            <a:solidFill>
              <a:srgbClr val="1CABE2">
                <a:alpha val="100000"/>
              </a:srgbClr>
            </a:solidFill>
          </p:spPr>
          <p:txBody>
            <a:bodyPr/>
            <a:lstStyle/>
            <a:p/>
          </p:txBody>
        </p:sp>
        <p:sp>
          <p:nvSpPr>
            <p:cNvPr id="47" name="rc47"/>
            <p:cNvSpPr/>
            <p:nvPr/>
          </p:nvSpPr>
          <p:spPr>
            <a:xfrm>
              <a:off x="3031723" y="3079035"/>
              <a:ext cx="198963" cy="1546495"/>
            </a:xfrm>
            <a:prstGeom prst="rect">
              <a:avLst/>
            </a:prstGeom>
            <a:solidFill>
              <a:srgbClr val="80BD41">
                <a:alpha val="100000"/>
              </a:srgbClr>
            </a:solidFill>
          </p:spPr>
          <p:txBody>
            <a:bodyPr/>
            <a:lstStyle/>
            <a:p/>
          </p:txBody>
        </p:sp>
        <p:sp>
          <p:nvSpPr>
            <p:cNvPr id="48" name="rc48"/>
            <p:cNvSpPr/>
            <p:nvPr/>
          </p:nvSpPr>
          <p:spPr>
            <a:xfrm>
              <a:off x="3031723" y="2954410"/>
              <a:ext cx="198963" cy="58573"/>
            </a:xfrm>
            <a:prstGeom prst="rect">
              <a:avLst/>
            </a:prstGeom>
            <a:solidFill>
              <a:srgbClr val="0058AB">
                <a:alpha val="100000"/>
              </a:srgbClr>
            </a:solidFill>
          </p:spPr>
          <p:txBody>
            <a:bodyPr/>
            <a:lstStyle/>
            <a:p/>
          </p:txBody>
        </p:sp>
        <p:sp>
          <p:nvSpPr>
            <p:cNvPr id="49" name="rc49"/>
            <p:cNvSpPr/>
            <p:nvPr/>
          </p:nvSpPr>
          <p:spPr>
            <a:xfrm>
              <a:off x="3031723" y="3012984"/>
              <a:ext cx="198963" cy="66050"/>
            </a:xfrm>
            <a:prstGeom prst="rect">
              <a:avLst/>
            </a:prstGeom>
            <a:solidFill>
              <a:srgbClr val="1CABE2">
                <a:alpha val="100000"/>
              </a:srgbClr>
            </a:solidFill>
          </p:spPr>
          <p:txBody>
            <a:bodyPr/>
            <a:lstStyle/>
            <a:p/>
          </p:txBody>
        </p:sp>
        <p:sp>
          <p:nvSpPr>
            <p:cNvPr id="50" name="rc50"/>
            <p:cNvSpPr/>
            <p:nvPr/>
          </p:nvSpPr>
          <p:spPr>
            <a:xfrm>
              <a:off x="3252793" y="3019246"/>
              <a:ext cx="198963" cy="1606284"/>
            </a:xfrm>
            <a:prstGeom prst="rect">
              <a:avLst/>
            </a:prstGeom>
            <a:solidFill>
              <a:srgbClr val="80BD41">
                <a:alpha val="100000"/>
              </a:srgbClr>
            </a:solidFill>
          </p:spPr>
          <p:txBody>
            <a:bodyPr/>
            <a:lstStyle/>
            <a:p/>
          </p:txBody>
        </p:sp>
        <p:sp>
          <p:nvSpPr>
            <p:cNvPr id="51" name="rc51"/>
            <p:cNvSpPr/>
            <p:nvPr/>
          </p:nvSpPr>
          <p:spPr>
            <a:xfrm>
              <a:off x="3252793" y="2921324"/>
              <a:ext cx="198963" cy="47842"/>
            </a:xfrm>
            <a:prstGeom prst="rect">
              <a:avLst/>
            </a:prstGeom>
            <a:solidFill>
              <a:srgbClr val="0058AB">
                <a:alpha val="100000"/>
              </a:srgbClr>
            </a:solidFill>
          </p:spPr>
          <p:txBody>
            <a:bodyPr/>
            <a:lstStyle/>
            <a:p/>
          </p:txBody>
        </p:sp>
        <p:sp>
          <p:nvSpPr>
            <p:cNvPr id="52" name="rc52"/>
            <p:cNvSpPr/>
            <p:nvPr/>
          </p:nvSpPr>
          <p:spPr>
            <a:xfrm>
              <a:off x="3252793" y="2969167"/>
              <a:ext cx="198963" cy="50078"/>
            </a:xfrm>
            <a:prstGeom prst="rect">
              <a:avLst/>
            </a:prstGeom>
            <a:solidFill>
              <a:srgbClr val="1CABE2">
                <a:alpha val="100000"/>
              </a:srgbClr>
            </a:solidFill>
          </p:spPr>
          <p:txBody>
            <a:bodyPr/>
            <a:lstStyle/>
            <a:p/>
          </p:txBody>
        </p:sp>
        <p:sp>
          <p:nvSpPr>
            <p:cNvPr id="53" name="rc53"/>
            <p:cNvSpPr/>
            <p:nvPr/>
          </p:nvSpPr>
          <p:spPr>
            <a:xfrm>
              <a:off x="3473863" y="2974119"/>
              <a:ext cx="198963" cy="1651411"/>
            </a:xfrm>
            <a:prstGeom prst="rect">
              <a:avLst/>
            </a:prstGeom>
            <a:solidFill>
              <a:srgbClr val="80BD41">
                <a:alpha val="100000"/>
              </a:srgbClr>
            </a:solidFill>
          </p:spPr>
          <p:txBody>
            <a:bodyPr/>
            <a:lstStyle/>
            <a:p/>
          </p:txBody>
        </p:sp>
        <p:sp>
          <p:nvSpPr>
            <p:cNvPr id="54" name="rc54"/>
            <p:cNvSpPr/>
            <p:nvPr/>
          </p:nvSpPr>
          <p:spPr>
            <a:xfrm>
              <a:off x="3473863" y="2901471"/>
              <a:ext cx="198963" cy="53218"/>
            </a:xfrm>
            <a:prstGeom prst="rect">
              <a:avLst/>
            </a:prstGeom>
            <a:solidFill>
              <a:srgbClr val="0058AB">
                <a:alpha val="100000"/>
              </a:srgbClr>
            </a:solidFill>
          </p:spPr>
          <p:txBody>
            <a:bodyPr/>
            <a:lstStyle/>
            <a:p/>
          </p:txBody>
        </p:sp>
        <p:sp>
          <p:nvSpPr>
            <p:cNvPr id="55" name="rc55"/>
            <p:cNvSpPr/>
            <p:nvPr/>
          </p:nvSpPr>
          <p:spPr>
            <a:xfrm>
              <a:off x="3473863" y="2954690"/>
              <a:ext cx="198963" cy="19428"/>
            </a:xfrm>
            <a:prstGeom prst="rect">
              <a:avLst/>
            </a:prstGeom>
            <a:solidFill>
              <a:srgbClr val="1CABE2">
                <a:alpha val="100000"/>
              </a:srgbClr>
            </a:solidFill>
          </p:spPr>
          <p:txBody>
            <a:bodyPr/>
            <a:lstStyle/>
            <a:p/>
          </p:txBody>
        </p:sp>
        <p:sp>
          <p:nvSpPr>
            <p:cNvPr id="56" name="rc56"/>
            <p:cNvSpPr/>
            <p:nvPr/>
          </p:nvSpPr>
          <p:spPr>
            <a:xfrm>
              <a:off x="3694934" y="2977346"/>
              <a:ext cx="198963" cy="1648184"/>
            </a:xfrm>
            <a:prstGeom prst="rect">
              <a:avLst/>
            </a:prstGeom>
            <a:solidFill>
              <a:srgbClr val="80BD41">
                <a:alpha val="100000"/>
              </a:srgbClr>
            </a:solidFill>
          </p:spPr>
          <p:txBody>
            <a:bodyPr/>
            <a:lstStyle/>
            <a:p/>
          </p:txBody>
        </p:sp>
        <p:sp>
          <p:nvSpPr>
            <p:cNvPr id="57" name="rc57"/>
            <p:cNvSpPr/>
            <p:nvPr/>
          </p:nvSpPr>
          <p:spPr>
            <a:xfrm>
              <a:off x="3694934" y="2898869"/>
              <a:ext cx="198963" cy="54665"/>
            </a:xfrm>
            <a:prstGeom prst="rect">
              <a:avLst/>
            </a:prstGeom>
            <a:solidFill>
              <a:srgbClr val="0058AB">
                <a:alpha val="100000"/>
              </a:srgbClr>
            </a:solidFill>
          </p:spPr>
          <p:txBody>
            <a:bodyPr/>
            <a:lstStyle/>
            <a:p/>
          </p:txBody>
        </p:sp>
        <p:sp>
          <p:nvSpPr>
            <p:cNvPr id="58" name="rc58"/>
            <p:cNvSpPr/>
            <p:nvPr/>
          </p:nvSpPr>
          <p:spPr>
            <a:xfrm>
              <a:off x="3694934" y="2953534"/>
              <a:ext cx="198963" cy="23811"/>
            </a:xfrm>
            <a:prstGeom prst="rect">
              <a:avLst/>
            </a:prstGeom>
            <a:solidFill>
              <a:srgbClr val="1CABE2">
                <a:alpha val="100000"/>
              </a:srgbClr>
            </a:solidFill>
          </p:spPr>
          <p:txBody>
            <a:bodyPr/>
            <a:lstStyle/>
            <a:p/>
          </p:txBody>
        </p:sp>
        <p:sp>
          <p:nvSpPr>
            <p:cNvPr id="59" name="rc59"/>
            <p:cNvSpPr/>
            <p:nvPr/>
          </p:nvSpPr>
          <p:spPr>
            <a:xfrm>
              <a:off x="3916004" y="2971202"/>
              <a:ext cx="198963" cy="1654328"/>
            </a:xfrm>
            <a:prstGeom prst="rect">
              <a:avLst/>
            </a:prstGeom>
            <a:solidFill>
              <a:srgbClr val="80BD41">
                <a:alpha val="100000"/>
              </a:srgbClr>
            </a:solidFill>
          </p:spPr>
          <p:txBody>
            <a:bodyPr/>
            <a:lstStyle/>
            <a:p/>
          </p:txBody>
        </p:sp>
        <p:sp>
          <p:nvSpPr>
            <p:cNvPr id="60" name="rc60"/>
            <p:cNvSpPr/>
            <p:nvPr/>
          </p:nvSpPr>
          <p:spPr>
            <a:xfrm>
              <a:off x="3916004" y="2892051"/>
              <a:ext cx="198963" cy="51027"/>
            </a:xfrm>
            <a:prstGeom prst="rect">
              <a:avLst/>
            </a:prstGeom>
            <a:solidFill>
              <a:srgbClr val="0058AB">
                <a:alpha val="100000"/>
              </a:srgbClr>
            </a:solidFill>
          </p:spPr>
          <p:txBody>
            <a:bodyPr/>
            <a:lstStyle/>
            <a:p/>
          </p:txBody>
        </p:sp>
        <p:sp>
          <p:nvSpPr>
            <p:cNvPr id="61" name="rc61"/>
            <p:cNvSpPr/>
            <p:nvPr/>
          </p:nvSpPr>
          <p:spPr>
            <a:xfrm>
              <a:off x="3916004" y="2943078"/>
              <a:ext cx="198963" cy="28123"/>
            </a:xfrm>
            <a:prstGeom prst="rect">
              <a:avLst/>
            </a:prstGeom>
            <a:solidFill>
              <a:srgbClr val="1CABE2">
                <a:alpha val="100000"/>
              </a:srgbClr>
            </a:solidFill>
          </p:spPr>
          <p:txBody>
            <a:bodyPr/>
            <a:lstStyle/>
            <a:p/>
          </p:txBody>
        </p:sp>
        <p:sp>
          <p:nvSpPr>
            <p:cNvPr id="62" name="rc62"/>
            <p:cNvSpPr/>
            <p:nvPr/>
          </p:nvSpPr>
          <p:spPr>
            <a:xfrm>
              <a:off x="4137074" y="2909264"/>
              <a:ext cx="198963" cy="1716266"/>
            </a:xfrm>
            <a:prstGeom prst="rect">
              <a:avLst/>
            </a:prstGeom>
            <a:solidFill>
              <a:srgbClr val="80BD41">
                <a:alpha val="100000"/>
              </a:srgbClr>
            </a:solidFill>
          </p:spPr>
          <p:txBody>
            <a:bodyPr/>
            <a:lstStyle/>
            <a:p/>
          </p:txBody>
        </p:sp>
        <p:sp>
          <p:nvSpPr>
            <p:cNvPr id="63" name="rc63"/>
            <p:cNvSpPr/>
            <p:nvPr/>
          </p:nvSpPr>
          <p:spPr>
            <a:xfrm>
              <a:off x="4137074" y="2822073"/>
              <a:ext cx="198963" cy="57197"/>
            </a:xfrm>
            <a:prstGeom prst="rect">
              <a:avLst/>
            </a:prstGeom>
            <a:solidFill>
              <a:srgbClr val="0058AB">
                <a:alpha val="100000"/>
              </a:srgbClr>
            </a:solidFill>
          </p:spPr>
          <p:txBody>
            <a:bodyPr/>
            <a:lstStyle/>
            <a:p/>
          </p:txBody>
        </p:sp>
        <p:sp>
          <p:nvSpPr>
            <p:cNvPr id="64" name="rc64"/>
            <p:cNvSpPr/>
            <p:nvPr/>
          </p:nvSpPr>
          <p:spPr>
            <a:xfrm>
              <a:off x="4137074" y="2879270"/>
              <a:ext cx="198963" cy="29993"/>
            </a:xfrm>
            <a:prstGeom prst="rect">
              <a:avLst/>
            </a:prstGeom>
            <a:solidFill>
              <a:srgbClr val="1CABE2">
                <a:alpha val="100000"/>
              </a:srgbClr>
            </a:solidFill>
          </p:spPr>
          <p:txBody>
            <a:bodyPr/>
            <a:lstStyle/>
            <a:p/>
          </p:txBody>
        </p:sp>
        <p:sp>
          <p:nvSpPr>
            <p:cNvPr id="65" name="rc65"/>
            <p:cNvSpPr/>
            <p:nvPr/>
          </p:nvSpPr>
          <p:spPr>
            <a:xfrm>
              <a:off x="4358144" y="2949669"/>
              <a:ext cx="198963" cy="1675861"/>
            </a:xfrm>
            <a:prstGeom prst="rect">
              <a:avLst/>
            </a:prstGeom>
            <a:solidFill>
              <a:srgbClr val="80BD41">
                <a:alpha val="100000"/>
              </a:srgbClr>
            </a:solidFill>
          </p:spPr>
          <p:txBody>
            <a:bodyPr/>
            <a:lstStyle/>
            <a:p/>
          </p:txBody>
        </p:sp>
        <p:sp>
          <p:nvSpPr>
            <p:cNvPr id="66" name="rc66"/>
            <p:cNvSpPr/>
            <p:nvPr/>
          </p:nvSpPr>
          <p:spPr>
            <a:xfrm>
              <a:off x="4358144" y="2854153"/>
              <a:ext cx="198963" cy="65425"/>
            </a:xfrm>
            <a:prstGeom prst="rect">
              <a:avLst/>
            </a:prstGeom>
            <a:solidFill>
              <a:srgbClr val="0058AB">
                <a:alpha val="100000"/>
              </a:srgbClr>
            </a:solidFill>
          </p:spPr>
          <p:txBody>
            <a:bodyPr/>
            <a:lstStyle/>
            <a:p/>
          </p:txBody>
        </p:sp>
        <p:sp>
          <p:nvSpPr>
            <p:cNvPr id="67" name="rc67"/>
            <p:cNvSpPr/>
            <p:nvPr/>
          </p:nvSpPr>
          <p:spPr>
            <a:xfrm>
              <a:off x="4358144" y="2919579"/>
              <a:ext cx="198963" cy="30090"/>
            </a:xfrm>
            <a:prstGeom prst="rect">
              <a:avLst/>
            </a:prstGeom>
            <a:solidFill>
              <a:srgbClr val="1CABE2">
                <a:alpha val="100000"/>
              </a:srgbClr>
            </a:solidFill>
          </p:spPr>
          <p:txBody>
            <a:bodyPr/>
            <a:lstStyle/>
            <a:p/>
          </p:txBody>
        </p:sp>
        <p:sp>
          <p:nvSpPr>
            <p:cNvPr id="68" name="rc68"/>
            <p:cNvSpPr/>
            <p:nvPr/>
          </p:nvSpPr>
          <p:spPr>
            <a:xfrm>
              <a:off x="4579214" y="2936786"/>
              <a:ext cx="198963" cy="1688744"/>
            </a:xfrm>
            <a:prstGeom prst="rect">
              <a:avLst/>
            </a:prstGeom>
            <a:solidFill>
              <a:srgbClr val="80BD41">
                <a:alpha val="100000"/>
              </a:srgbClr>
            </a:solidFill>
          </p:spPr>
          <p:txBody>
            <a:bodyPr/>
            <a:lstStyle/>
            <a:p/>
          </p:txBody>
        </p:sp>
        <p:sp>
          <p:nvSpPr>
            <p:cNvPr id="69" name="rc69"/>
            <p:cNvSpPr/>
            <p:nvPr/>
          </p:nvSpPr>
          <p:spPr>
            <a:xfrm>
              <a:off x="4579214" y="2827462"/>
              <a:ext cx="198963" cy="64527"/>
            </a:xfrm>
            <a:prstGeom prst="rect">
              <a:avLst/>
            </a:prstGeom>
            <a:solidFill>
              <a:srgbClr val="0058AB">
                <a:alpha val="100000"/>
              </a:srgbClr>
            </a:solidFill>
          </p:spPr>
          <p:txBody>
            <a:bodyPr/>
            <a:lstStyle/>
            <a:p/>
          </p:txBody>
        </p:sp>
        <p:sp>
          <p:nvSpPr>
            <p:cNvPr id="70" name="rc70"/>
            <p:cNvSpPr/>
            <p:nvPr/>
          </p:nvSpPr>
          <p:spPr>
            <a:xfrm>
              <a:off x="4579214" y="2891990"/>
              <a:ext cx="198963" cy="44796"/>
            </a:xfrm>
            <a:prstGeom prst="rect">
              <a:avLst/>
            </a:prstGeom>
            <a:solidFill>
              <a:srgbClr val="1CABE2">
                <a:alpha val="100000"/>
              </a:srgbClr>
            </a:solidFill>
          </p:spPr>
          <p:txBody>
            <a:bodyPr/>
            <a:lstStyle/>
            <a:p/>
          </p:txBody>
        </p:sp>
        <p:sp>
          <p:nvSpPr>
            <p:cNvPr id="71" name="rc71"/>
            <p:cNvSpPr/>
            <p:nvPr/>
          </p:nvSpPr>
          <p:spPr>
            <a:xfrm>
              <a:off x="4800285" y="2992410"/>
              <a:ext cx="198963" cy="1633121"/>
            </a:xfrm>
            <a:prstGeom prst="rect">
              <a:avLst/>
            </a:prstGeom>
            <a:solidFill>
              <a:srgbClr val="80BD41">
                <a:alpha val="100000"/>
              </a:srgbClr>
            </a:solidFill>
          </p:spPr>
          <p:txBody>
            <a:bodyPr/>
            <a:lstStyle/>
            <a:p/>
          </p:txBody>
        </p:sp>
        <p:sp>
          <p:nvSpPr>
            <p:cNvPr id="72" name="rc72"/>
            <p:cNvSpPr/>
            <p:nvPr/>
          </p:nvSpPr>
          <p:spPr>
            <a:xfrm>
              <a:off x="4800285" y="2881922"/>
              <a:ext cx="198963" cy="63065"/>
            </a:xfrm>
            <a:prstGeom prst="rect">
              <a:avLst/>
            </a:prstGeom>
            <a:solidFill>
              <a:srgbClr val="0058AB">
                <a:alpha val="100000"/>
              </a:srgbClr>
            </a:solidFill>
          </p:spPr>
          <p:txBody>
            <a:bodyPr/>
            <a:lstStyle/>
            <a:p/>
          </p:txBody>
        </p:sp>
        <p:sp>
          <p:nvSpPr>
            <p:cNvPr id="73" name="rc73"/>
            <p:cNvSpPr/>
            <p:nvPr/>
          </p:nvSpPr>
          <p:spPr>
            <a:xfrm>
              <a:off x="4800285" y="2944988"/>
              <a:ext cx="198963" cy="47421"/>
            </a:xfrm>
            <a:prstGeom prst="rect">
              <a:avLst/>
            </a:prstGeom>
            <a:solidFill>
              <a:srgbClr val="1CABE2">
                <a:alpha val="100000"/>
              </a:srgbClr>
            </a:solidFill>
          </p:spPr>
          <p:txBody>
            <a:bodyPr/>
            <a:lstStyle/>
            <a:p/>
          </p:txBody>
        </p:sp>
        <p:sp>
          <p:nvSpPr>
            <p:cNvPr id="74" name="rc74"/>
            <p:cNvSpPr/>
            <p:nvPr/>
          </p:nvSpPr>
          <p:spPr>
            <a:xfrm>
              <a:off x="5021355" y="2968721"/>
              <a:ext cx="198963" cy="1656809"/>
            </a:xfrm>
            <a:prstGeom prst="rect">
              <a:avLst/>
            </a:prstGeom>
            <a:solidFill>
              <a:srgbClr val="80BD41">
                <a:alpha val="100000"/>
              </a:srgbClr>
            </a:solidFill>
          </p:spPr>
          <p:txBody>
            <a:bodyPr/>
            <a:lstStyle/>
            <a:p/>
          </p:txBody>
        </p:sp>
        <p:sp>
          <p:nvSpPr>
            <p:cNvPr id="75" name="rc75"/>
            <p:cNvSpPr/>
            <p:nvPr/>
          </p:nvSpPr>
          <p:spPr>
            <a:xfrm>
              <a:off x="5021355" y="2866375"/>
              <a:ext cx="198963" cy="70500"/>
            </a:xfrm>
            <a:prstGeom prst="rect">
              <a:avLst/>
            </a:prstGeom>
            <a:solidFill>
              <a:srgbClr val="0058AB">
                <a:alpha val="100000"/>
              </a:srgbClr>
            </a:solidFill>
          </p:spPr>
          <p:txBody>
            <a:bodyPr/>
            <a:lstStyle/>
            <a:p/>
          </p:txBody>
        </p:sp>
        <p:sp>
          <p:nvSpPr>
            <p:cNvPr id="76" name="rc76"/>
            <p:cNvSpPr/>
            <p:nvPr/>
          </p:nvSpPr>
          <p:spPr>
            <a:xfrm>
              <a:off x="5021355" y="2936876"/>
              <a:ext cx="198963" cy="31845"/>
            </a:xfrm>
            <a:prstGeom prst="rect">
              <a:avLst/>
            </a:prstGeom>
            <a:solidFill>
              <a:srgbClr val="1CABE2">
                <a:alpha val="100000"/>
              </a:srgbClr>
            </a:solidFill>
          </p:spPr>
          <p:txBody>
            <a:bodyPr/>
            <a:lstStyle/>
            <a:p/>
          </p:txBody>
        </p:sp>
        <p:sp>
          <p:nvSpPr>
            <p:cNvPr id="77" name="rc77"/>
            <p:cNvSpPr/>
            <p:nvPr/>
          </p:nvSpPr>
          <p:spPr>
            <a:xfrm>
              <a:off x="5242425" y="2996881"/>
              <a:ext cx="198963" cy="1628649"/>
            </a:xfrm>
            <a:prstGeom prst="rect">
              <a:avLst/>
            </a:prstGeom>
            <a:solidFill>
              <a:srgbClr val="80BD41">
                <a:alpha val="100000"/>
              </a:srgbClr>
            </a:solidFill>
          </p:spPr>
          <p:txBody>
            <a:bodyPr/>
            <a:lstStyle/>
            <a:p/>
          </p:txBody>
        </p:sp>
        <p:sp>
          <p:nvSpPr>
            <p:cNvPr id="78" name="rc78"/>
            <p:cNvSpPr/>
            <p:nvPr/>
          </p:nvSpPr>
          <p:spPr>
            <a:xfrm>
              <a:off x="5242425" y="2881656"/>
              <a:ext cx="198963" cy="70102"/>
            </a:xfrm>
            <a:prstGeom prst="rect">
              <a:avLst/>
            </a:prstGeom>
            <a:solidFill>
              <a:srgbClr val="0058AB">
                <a:alpha val="100000"/>
              </a:srgbClr>
            </a:solidFill>
          </p:spPr>
          <p:txBody>
            <a:bodyPr/>
            <a:lstStyle/>
            <a:p/>
          </p:txBody>
        </p:sp>
        <p:sp>
          <p:nvSpPr>
            <p:cNvPr id="79" name="rc79"/>
            <p:cNvSpPr/>
            <p:nvPr/>
          </p:nvSpPr>
          <p:spPr>
            <a:xfrm>
              <a:off x="5242425" y="2951758"/>
              <a:ext cx="198963" cy="45122"/>
            </a:xfrm>
            <a:prstGeom prst="rect">
              <a:avLst/>
            </a:prstGeom>
            <a:solidFill>
              <a:srgbClr val="1CABE2">
                <a:alpha val="100000"/>
              </a:srgbClr>
            </a:solidFill>
          </p:spPr>
          <p:txBody>
            <a:bodyPr/>
            <a:lstStyle/>
            <a:p/>
          </p:txBody>
        </p:sp>
        <p:sp>
          <p:nvSpPr>
            <p:cNvPr id="80" name="rc80"/>
            <p:cNvSpPr/>
            <p:nvPr/>
          </p:nvSpPr>
          <p:spPr>
            <a:xfrm>
              <a:off x="5463495" y="3133005"/>
              <a:ext cx="198963" cy="1492525"/>
            </a:xfrm>
            <a:prstGeom prst="rect">
              <a:avLst/>
            </a:prstGeom>
            <a:solidFill>
              <a:srgbClr val="80BD41">
                <a:alpha val="100000"/>
              </a:srgbClr>
            </a:solidFill>
          </p:spPr>
          <p:txBody>
            <a:bodyPr/>
            <a:lstStyle/>
            <a:p/>
          </p:txBody>
        </p:sp>
        <p:sp>
          <p:nvSpPr>
            <p:cNvPr id="81" name="rc81"/>
            <p:cNvSpPr/>
            <p:nvPr/>
          </p:nvSpPr>
          <p:spPr>
            <a:xfrm>
              <a:off x="5463495" y="3025531"/>
              <a:ext cx="198963" cy="79191"/>
            </a:xfrm>
            <a:prstGeom prst="rect">
              <a:avLst/>
            </a:prstGeom>
            <a:solidFill>
              <a:srgbClr val="0058AB">
                <a:alpha val="100000"/>
              </a:srgbClr>
            </a:solidFill>
          </p:spPr>
          <p:txBody>
            <a:bodyPr/>
            <a:lstStyle/>
            <a:p/>
          </p:txBody>
        </p:sp>
        <p:sp>
          <p:nvSpPr>
            <p:cNvPr id="82" name="rc82"/>
            <p:cNvSpPr/>
            <p:nvPr/>
          </p:nvSpPr>
          <p:spPr>
            <a:xfrm>
              <a:off x="5463495" y="3104722"/>
              <a:ext cx="198963" cy="28282"/>
            </a:xfrm>
            <a:prstGeom prst="rect">
              <a:avLst/>
            </a:prstGeom>
            <a:solidFill>
              <a:srgbClr val="1CABE2">
                <a:alpha val="100000"/>
              </a:srgbClr>
            </a:solidFill>
          </p:spPr>
          <p:txBody>
            <a:bodyPr/>
            <a:lstStyle/>
            <a:p/>
          </p:txBody>
        </p:sp>
        <p:sp>
          <p:nvSpPr>
            <p:cNvPr id="83" name="rc83"/>
            <p:cNvSpPr/>
            <p:nvPr/>
          </p:nvSpPr>
          <p:spPr>
            <a:xfrm>
              <a:off x="5684565" y="3213868"/>
              <a:ext cx="198963" cy="1411662"/>
            </a:xfrm>
            <a:prstGeom prst="rect">
              <a:avLst/>
            </a:prstGeom>
            <a:solidFill>
              <a:srgbClr val="80BD41">
                <a:alpha val="100000"/>
              </a:srgbClr>
            </a:solidFill>
          </p:spPr>
          <p:txBody>
            <a:bodyPr/>
            <a:lstStyle/>
            <a:p/>
          </p:txBody>
        </p:sp>
        <p:sp>
          <p:nvSpPr>
            <p:cNvPr id="84" name="rc84"/>
            <p:cNvSpPr/>
            <p:nvPr/>
          </p:nvSpPr>
          <p:spPr>
            <a:xfrm>
              <a:off x="5684565" y="3083673"/>
              <a:ext cx="198963" cy="93005"/>
            </a:xfrm>
            <a:prstGeom prst="rect">
              <a:avLst/>
            </a:prstGeom>
            <a:solidFill>
              <a:srgbClr val="0058AB">
                <a:alpha val="100000"/>
              </a:srgbClr>
            </a:solidFill>
          </p:spPr>
          <p:txBody>
            <a:bodyPr/>
            <a:lstStyle/>
            <a:p/>
          </p:txBody>
        </p:sp>
        <p:sp>
          <p:nvSpPr>
            <p:cNvPr id="85" name="rc85"/>
            <p:cNvSpPr/>
            <p:nvPr/>
          </p:nvSpPr>
          <p:spPr>
            <a:xfrm>
              <a:off x="5684565" y="3176679"/>
              <a:ext cx="198963" cy="37189"/>
            </a:xfrm>
            <a:prstGeom prst="rect">
              <a:avLst/>
            </a:prstGeom>
            <a:solidFill>
              <a:srgbClr val="1CABE2">
                <a:alpha val="100000"/>
              </a:srgbClr>
            </a:solidFill>
          </p:spPr>
          <p:txBody>
            <a:bodyPr/>
            <a:lstStyle/>
            <a:p/>
          </p:txBody>
        </p:sp>
        <p:sp>
          <p:nvSpPr>
            <p:cNvPr id="86" name="rc86"/>
            <p:cNvSpPr/>
            <p:nvPr/>
          </p:nvSpPr>
          <p:spPr>
            <a:xfrm>
              <a:off x="5905636" y="3374887"/>
              <a:ext cx="198963" cy="1250643"/>
            </a:xfrm>
            <a:prstGeom prst="rect">
              <a:avLst/>
            </a:prstGeom>
            <a:solidFill>
              <a:srgbClr val="80BD41">
                <a:alpha val="100000"/>
              </a:srgbClr>
            </a:solidFill>
          </p:spPr>
          <p:txBody>
            <a:bodyPr/>
            <a:lstStyle/>
            <a:p/>
          </p:txBody>
        </p:sp>
        <p:sp>
          <p:nvSpPr>
            <p:cNvPr id="87" name="rc87"/>
            <p:cNvSpPr/>
            <p:nvPr/>
          </p:nvSpPr>
          <p:spPr>
            <a:xfrm>
              <a:off x="5905636" y="3222273"/>
              <a:ext cx="198963" cy="100508"/>
            </a:xfrm>
            <a:prstGeom prst="rect">
              <a:avLst/>
            </a:prstGeom>
            <a:solidFill>
              <a:srgbClr val="0058AB">
                <a:alpha val="100000"/>
              </a:srgbClr>
            </a:solidFill>
          </p:spPr>
          <p:txBody>
            <a:bodyPr/>
            <a:lstStyle/>
            <a:p/>
          </p:txBody>
        </p:sp>
        <p:sp>
          <p:nvSpPr>
            <p:cNvPr id="88" name="rc88"/>
            <p:cNvSpPr/>
            <p:nvPr/>
          </p:nvSpPr>
          <p:spPr>
            <a:xfrm>
              <a:off x="5905636" y="3322781"/>
              <a:ext cx="198963" cy="52106"/>
            </a:xfrm>
            <a:prstGeom prst="rect">
              <a:avLst/>
            </a:prstGeom>
            <a:solidFill>
              <a:srgbClr val="1CABE2">
                <a:alpha val="100000"/>
              </a:srgbClr>
            </a:solidFill>
          </p:spPr>
          <p:txBody>
            <a:bodyPr/>
            <a:lstStyle/>
            <a:p/>
          </p:txBody>
        </p:sp>
        <p:sp>
          <p:nvSpPr>
            <p:cNvPr id="89" name="rc89"/>
            <p:cNvSpPr/>
            <p:nvPr/>
          </p:nvSpPr>
          <p:spPr>
            <a:xfrm>
              <a:off x="6126706" y="3458415"/>
              <a:ext cx="198963" cy="1167115"/>
            </a:xfrm>
            <a:prstGeom prst="rect">
              <a:avLst/>
            </a:prstGeom>
            <a:solidFill>
              <a:srgbClr val="80BD41">
                <a:alpha val="100000"/>
              </a:srgbClr>
            </a:solidFill>
          </p:spPr>
          <p:txBody>
            <a:bodyPr/>
            <a:lstStyle/>
            <a:p/>
          </p:txBody>
        </p:sp>
        <p:sp>
          <p:nvSpPr>
            <p:cNvPr id="90" name="rc90"/>
            <p:cNvSpPr/>
            <p:nvPr/>
          </p:nvSpPr>
          <p:spPr>
            <a:xfrm>
              <a:off x="6126706" y="3295472"/>
              <a:ext cx="198963" cy="120855"/>
            </a:xfrm>
            <a:prstGeom prst="rect">
              <a:avLst/>
            </a:prstGeom>
            <a:solidFill>
              <a:srgbClr val="0058AB">
                <a:alpha val="100000"/>
              </a:srgbClr>
            </a:solidFill>
          </p:spPr>
          <p:txBody>
            <a:bodyPr/>
            <a:lstStyle/>
            <a:p/>
          </p:txBody>
        </p:sp>
        <p:sp>
          <p:nvSpPr>
            <p:cNvPr id="91" name="rc91"/>
            <p:cNvSpPr/>
            <p:nvPr/>
          </p:nvSpPr>
          <p:spPr>
            <a:xfrm>
              <a:off x="6126706" y="3416327"/>
              <a:ext cx="198963" cy="42087"/>
            </a:xfrm>
            <a:prstGeom prst="rect">
              <a:avLst/>
            </a:prstGeom>
            <a:solidFill>
              <a:srgbClr val="1CABE2">
                <a:alpha val="100000"/>
              </a:srgbClr>
            </a:solidFill>
          </p:spPr>
          <p:txBody>
            <a:bodyPr/>
            <a:lstStyle/>
            <a:p/>
          </p:txBody>
        </p:sp>
        <p:sp>
          <p:nvSpPr>
            <p:cNvPr id="92" name="rc92"/>
            <p:cNvSpPr/>
            <p:nvPr/>
          </p:nvSpPr>
          <p:spPr>
            <a:xfrm>
              <a:off x="6347776" y="3474757"/>
              <a:ext cx="198963" cy="1150773"/>
            </a:xfrm>
            <a:prstGeom prst="rect">
              <a:avLst/>
            </a:prstGeom>
            <a:solidFill>
              <a:srgbClr val="80BD41">
                <a:alpha val="100000"/>
              </a:srgbClr>
            </a:solidFill>
          </p:spPr>
          <p:txBody>
            <a:bodyPr/>
            <a:lstStyle/>
            <a:p/>
          </p:txBody>
        </p:sp>
        <p:sp>
          <p:nvSpPr>
            <p:cNvPr id="93" name="rc93"/>
            <p:cNvSpPr/>
            <p:nvPr/>
          </p:nvSpPr>
          <p:spPr>
            <a:xfrm>
              <a:off x="6347776" y="3347496"/>
              <a:ext cx="198963" cy="83167"/>
            </a:xfrm>
            <a:prstGeom prst="rect">
              <a:avLst/>
            </a:prstGeom>
            <a:solidFill>
              <a:srgbClr val="0058AB">
                <a:alpha val="100000"/>
              </a:srgbClr>
            </a:solidFill>
          </p:spPr>
          <p:txBody>
            <a:bodyPr/>
            <a:lstStyle/>
            <a:p/>
          </p:txBody>
        </p:sp>
        <p:sp>
          <p:nvSpPr>
            <p:cNvPr id="94" name="rc94"/>
            <p:cNvSpPr/>
            <p:nvPr/>
          </p:nvSpPr>
          <p:spPr>
            <a:xfrm>
              <a:off x="6347776" y="3430663"/>
              <a:ext cx="198963" cy="44094"/>
            </a:xfrm>
            <a:prstGeom prst="rect">
              <a:avLst/>
            </a:prstGeom>
            <a:solidFill>
              <a:srgbClr val="1CABE2">
                <a:alpha val="100000"/>
              </a:srgbClr>
            </a:solidFill>
          </p:spPr>
          <p:txBody>
            <a:bodyPr/>
            <a:lstStyle/>
            <a:p/>
          </p:txBody>
        </p:sp>
        <p:sp>
          <p:nvSpPr>
            <p:cNvPr id="95" name="rc95"/>
            <p:cNvSpPr/>
            <p:nvPr/>
          </p:nvSpPr>
          <p:spPr>
            <a:xfrm>
              <a:off x="6568846" y="3496250"/>
              <a:ext cx="198963" cy="1129280"/>
            </a:xfrm>
            <a:prstGeom prst="rect">
              <a:avLst/>
            </a:prstGeom>
            <a:solidFill>
              <a:srgbClr val="80BD41">
                <a:alpha val="100000"/>
              </a:srgbClr>
            </a:solidFill>
          </p:spPr>
          <p:txBody>
            <a:bodyPr/>
            <a:lstStyle/>
            <a:p/>
          </p:txBody>
        </p:sp>
        <p:sp>
          <p:nvSpPr>
            <p:cNvPr id="96" name="rc96"/>
            <p:cNvSpPr/>
            <p:nvPr/>
          </p:nvSpPr>
          <p:spPr>
            <a:xfrm>
              <a:off x="6568846" y="3374860"/>
              <a:ext cx="198963" cy="89642"/>
            </a:xfrm>
            <a:prstGeom prst="rect">
              <a:avLst/>
            </a:prstGeom>
            <a:solidFill>
              <a:srgbClr val="0058AB">
                <a:alpha val="100000"/>
              </a:srgbClr>
            </a:solidFill>
          </p:spPr>
          <p:txBody>
            <a:bodyPr/>
            <a:lstStyle/>
            <a:p/>
          </p:txBody>
        </p:sp>
        <p:sp>
          <p:nvSpPr>
            <p:cNvPr id="97" name="rc97"/>
            <p:cNvSpPr/>
            <p:nvPr/>
          </p:nvSpPr>
          <p:spPr>
            <a:xfrm>
              <a:off x="6568846" y="3464502"/>
              <a:ext cx="198963" cy="31747"/>
            </a:xfrm>
            <a:prstGeom prst="rect">
              <a:avLst/>
            </a:prstGeom>
            <a:solidFill>
              <a:srgbClr val="1CABE2">
                <a:alpha val="100000"/>
              </a:srgbClr>
            </a:solidFill>
          </p:spPr>
          <p:txBody>
            <a:bodyPr/>
            <a:lstStyle/>
            <a:p/>
          </p:txBody>
        </p:sp>
        <p:sp>
          <p:nvSpPr>
            <p:cNvPr id="98" name="rc98"/>
            <p:cNvSpPr/>
            <p:nvPr/>
          </p:nvSpPr>
          <p:spPr>
            <a:xfrm>
              <a:off x="6789916" y="3513384"/>
              <a:ext cx="198963" cy="1112146"/>
            </a:xfrm>
            <a:prstGeom prst="rect">
              <a:avLst/>
            </a:prstGeom>
            <a:solidFill>
              <a:srgbClr val="80BD41">
                <a:alpha val="100000"/>
              </a:srgbClr>
            </a:solidFill>
          </p:spPr>
          <p:txBody>
            <a:bodyPr/>
            <a:lstStyle/>
            <a:p/>
          </p:txBody>
        </p:sp>
        <p:sp>
          <p:nvSpPr>
            <p:cNvPr id="99" name="rc99"/>
            <p:cNvSpPr/>
            <p:nvPr/>
          </p:nvSpPr>
          <p:spPr>
            <a:xfrm>
              <a:off x="6789916" y="3381434"/>
              <a:ext cx="198963" cy="98593"/>
            </a:xfrm>
            <a:prstGeom prst="rect">
              <a:avLst/>
            </a:prstGeom>
            <a:solidFill>
              <a:srgbClr val="0058AB">
                <a:alpha val="100000"/>
              </a:srgbClr>
            </a:solidFill>
          </p:spPr>
          <p:txBody>
            <a:bodyPr/>
            <a:lstStyle/>
            <a:p/>
          </p:txBody>
        </p:sp>
        <p:sp>
          <p:nvSpPr>
            <p:cNvPr id="100" name="rc100"/>
            <p:cNvSpPr/>
            <p:nvPr/>
          </p:nvSpPr>
          <p:spPr>
            <a:xfrm>
              <a:off x="6789916" y="3480028"/>
              <a:ext cx="198963" cy="33356"/>
            </a:xfrm>
            <a:prstGeom prst="rect">
              <a:avLst/>
            </a:prstGeom>
            <a:solidFill>
              <a:srgbClr val="1CABE2">
                <a:alpha val="100000"/>
              </a:srgbClr>
            </a:solidFill>
          </p:spPr>
          <p:txBody>
            <a:bodyPr/>
            <a:lstStyle/>
            <a:p/>
          </p:txBody>
        </p:sp>
        <p:sp>
          <p:nvSpPr>
            <p:cNvPr id="101" name="rc101"/>
            <p:cNvSpPr/>
            <p:nvPr/>
          </p:nvSpPr>
          <p:spPr>
            <a:xfrm>
              <a:off x="7010987" y="3528224"/>
              <a:ext cx="198963" cy="1097306"/>
            </a:xfrm>
            <a:prstGeom prst="rect">
              <a:avLst/>
            </a:prstGeom>
            <a:solidFill>
              <a:srgbClr val="80BD41">
                <a:alpha val="100000"/>
              </a:srgbClr>
            </a:solidFill>
          </p:spPr>
          <p:txBody>
            <a:bodyPr/>
            <a:lstStyle/>
            <a:p/>
          </p:txBody>
        </p:sp>
        <p:sp>
          <p:nvSpPr>
            <p:cNvPr id="102" name="rc102"/>
            <p:cNvSpPr/>
            <p:nvPr/>
          </p:nvSpPr>
          <p:spPr>
            <a:xfrm>
              <a:off x="7010987" y="3392049"/>
              <a:ext cx="198963" cy="93671"/>
            </a:xfrm>
            <a:prstGeom prst="rect">
              <a:avLst/>
            </a:prstGeom>
            <a:solidFill>
              <a:srgbClr val="0058AB">
                <a:alpha val="100000"/>
              </a:srgbClr>
            </a:solidFill>
          </p:spPr>
          <p:txBody>
            <a:bodyPr/>
            <a:lstStyle/>
            <a:p/>
          </p:txBody>
        </p:sp>
        <p:sp>
          <p:nvSpPr>
            <p:cNvPr id="103" name="rc103"/>
            <p:cNvSpPr/>
            <p:nvPr/>
          </p:nvSpPr>
          <p:spPr>
            <a:xfrm>
              <a:off x="7010987" y="3485720"/>
              <a:ext cx="198963" cy="42504"/>
            </a:xfrm>
            <a:prstGeom prst="rect">
              <a:avLst/>
            </a:prstGeom>
            <a:solidFill>
              <a:srgbClr val="1CABE2">
                <a:alpha val="100000"/>
              </a:srgbClr>
            </a:solidFill>
          </p:spPr>
          <p:txBody>
            <a:bodyPr/>
            <a:lstStyle/>
            <a:p/>
          </p:txBody>
        </p:sp>
        <p:sp>
          <p:nvSpPr>
            <p:cNvPr id="104" name="rc104"/>
            <p:cNvSpPr/>
            <p:nvPr/>
          </p:nvSpPr>
          <p:spPr>
            <a:xfrm>
              <a:off x="7232057" y="3400403"/>
              <a:ext cx="198963" cy="81429"/>
            </a:xfrm>
            <a:prstGeom prst="rect">
              <a:avLst/>
            </a:prstGeom>
            <a:solidFill>
              <a:srgbClr val="F26A21">
                <a:alpha val="100000"/>
              </a:srgbClr>
            </a:solidFill>
          </p:spPr>
          <p:txBody>
            <a:bodyPr/>
            <a:lstStyle/>
            <a:p/>
          </p:txBody>
        </p:sp>
        <p:sp>
          <p:nvSpPr>
            <p:cNvPr id="105" name="rc105"/>
            <p:cNvSpPr/>
            <p:nvPr/>
          </p:nvSpPr>
          <p:spPr>
            <a:xfrm>
              <a:off x="7232057" y="3481833"/>
              <a:ext cx="198963" cy="1143697"/>
            </a:xfrm>
            <a:prstGeom prst="rect">
              <a:avLst/>
            </a:prstGeom>
            <a:solidFill>
              <a:srgbClr val="FFC20E">
                <a:alpha val="100000"/>
              </a:srgbClr>
            </a:solidFill>
          </p:spPr>
          <p:txBody>
            <a:bodyPr/>
            <a:lstStyle/>
            <a:p/>
          </p:txBody>
        </p:sp>
        <p:sp>
          <p:nvSpPr>
            <p:cNvPr id="106" name="rc106"/>
            <p:cNvSpPr/>
            <p:nvPr/>
          </p:nvSpPr>
          <p:spPr>
            <a:xfrm>
              <a:off x="7453127" y="3408203"/>
              <a:ext cx="198963" cy="70787"/>
            </a:xfrm>
            <a:prstGeom prst="rect">
              <a:avLst/>
            </a:prstGeom>
            <a:solidFill>
              <a:srgbClr val="F26A21">
                <a:alpha val="100000"/>
              </a:srgbClr>
            </a:solidFill>
          </p:spPr>
          <p:txBody>
            <a:bodyPr/>
            <a:lstStyle/>
            <a:p/>
          </p:txBody>
        </p:sp>
        <p:sp>
          <p:nvSpPr>
            <p:cNvPr id="107" name="rc107"/>
            <p:cNvSpPr/>
            <p:nvPr/>
          </p:nvSpPr>
          <p:spPr>
            <a:xfrm>
              <a:off x="7453127" y="3478990"/>
              <a:ext cx="198963" cy="1146540"/>
            </a:xfrm>
            <a:prstGeom prst="rect">
              <a:avLst/>
            </a:prstGeom>
            <a:solidFill>
              <a:srgbClr val="FFC20E">
                <a:alpha val="100000"/>
              </a:srgbClr>
            </a:solidFill>
          </p:spPr>
          <p:txBody>
            <a:bodyPr/>
            <a:lstStyle/>
            <a:p/>
          </p:txBody>
        </p:sp>
        <p:sp>
          <p:nvSpPr>
            <p:cNvPr id="108" name="rc108"/>
            <p:cNvSpPr/>
            <p:nvPr/>
          </p:nvSpPr>
          <p:spPr>
            <a:xfrm>
              <a:off x="7674197" y="3413916"/>
              <a:ext cx="198963" cy="61536"/>
            </a:xfrm>
            <a:prstGeom prst="rect">
              <a:avLst/>
            </a:prstGeom>
            <a:solidFill>
              <a:srgbClr val="F26A21">
                <a:alpha val="100000"/>
              </a:srgbClr>
            </a:solidFill>
          </p:spPr>
          <p:txBody>
            <a:bodyPr/>
            <a:lstStyle/>
            <a:p/>
          </p:txBody>
        </p:sp>
        <p:sp>
          <p:nvSpPr>
            <p:cNvPr id="109" name="rc109"/>
            <p:cNvSpPr/>
            <p:nvPr/>
          </p:nvSpPr>
          <p:spPr>
            <a:xfrm>
              <a:off x="7674197" y="3475453"/>
              <a:ext cx="198963" cy="1150077"/>
            </a:xfrm>
            <a:prstGeom prst="rect">
              <a:avLst/>
            </a:prstGeom>
            <a:solidFill>
              <a:srgbClr val="FFC20E">
                <a:alpha val="100000"/>
              </a:srgbClr>
            </a:solidFill>
          </p:spPr>
          <p:txBody>
            <a:bodyPr/>
            <a:lstStyle/>
            <a:p/>
          </p:txBody>
        </p:sp>
        <p:sp>
          <p:nvSpPr>
            <p:cNvPr id="110" name="rc110"/>
            <p:cNvSpPr/>
            <p:nvPr/>
          </p:nvSpPr>
          <p:spPr>
            <a:xfrm>
              <a:off x="7895267" y="3418961"/>
              <a:ext cx="198963" cy="53494"/>
            </a:xfrm>
            <a:prstGeom prst="rect">
              <a:avLst/>
            </a:prstGeom>
            <a:solidFill>
              <a:srgbClr val="F26A21">
                <a:alpha val="100000"/>
              </a:srgbClr>
            </a:solidFill>
          </p:spPr>
          <p:txBody>
            <a:bodyPr/>
            <a:lstStyle/>
            <a:p/>
          </p:txBody>
        </p:sp>
        <p:sp>
          <p:nvSpPr>
            <p:cNvPr id="111" name="rc111"/>
            <p:cNvSpPr/>
            <p:nvPr/>
          </p:nvSpPr>
          <p:spPr>
            <a:xfrm>
              <a:off x="7895267" y="3472455"/>
              <a:ext cx="198963" cy="1153075"/>
            </a:xfrm>
            <a:prstGeom prst="rect">
              <a:avLst/>
            </a:prstGeom>
            <a:solidFill>
              <a:srgbClr val="FFC20E">
                <a:alpha val="100000"/>
              </a:srgbClr>
            </a:solidFill>
          </p:spPr>
          <p:txBody>
            <a:bodyPr/>
            <a:lstStyle/>
            <a:p/>
          </p:txBody>
        </p:sp>
        <p:sp>
          <p:nvSpPr>
            <p:cNvPr id="112" name="rc112"/>
            <p:cNvSpPr/>
            <p:nvPr/>
          </p:nvSpPr>
          <p:spPr>
            <a:xfrm>
              <a:off x="8116338" y="3421576"/>
              <a:ext cx="198963" cy="46502"/>
            </a:xfrm>
            <a:prstGeom prst="rect">
              <a:avLst/>
            </a:prstGeom>
            <a:solidFill>
              <a:srgbClr val="F26A21">
                <a:alpha val="100000"/>
              </a:srgbClr>
            </a:solidFill>
          </p:spPr>
          <p:txBody>
            <a:bodyPr/>
            <a:lstStyle/>
            <a:p/>
          </p:txBody>
        </p:sp>
        <p:sp>
          <p:nvSpPr>
            <p:cNvPr id="113" name="rc113"/>
            <p:cNvSpPr/>
            <p:nvPr/>
          </p:nvSpPr>
          <p:spPr>
            <a:xfrm>
              <a:off x="8116338" y="3468079"/>
              <a:ext cx="198963" cy="1157451"/>
            </a:xfrm>
            <a:prstGeom prst="rect">
              <a:avLst/>
            </a:prstGeom>
            <a:solidFill>
              <a:srgbClr val="FFC20E">
                <a:alpha val="100000"/>
              </a:srgbClr>
            </a:solidFill>
          </p:spPr>
          <p:txBody>
            <a:bodyPr/>
            <a:lstStyle/>
            <a:p/>
          </p:txBody>
        </p:sp>
        <p:sp>
          <p:nvSpPr>
            <p:cNvPr id="114" name="pl114"/>
            <p:cNvSpPr/>
            <p:nvPr/>
          </p:nvSpPr>
          <p:spPr>
            <a:xfrm>
              <a:off x="1583713" y="1295973"/>
              <a:ext cx="5526755" cy="205952"/>
            </a:xfrm>
            <a:custGeom>
              <a:avLst/>
              <a:pathLst>
                <a:path w="5526755" h="205952">
                  <a:moveTo>
                    <a:pt x="0" y="68650"/>
                  </a:moveTo>
                  <a:lnTo>
                    <a:pt x="221070" y="68650"/>
                  </a:lnTo>
                  <a:lnTo>
                    <a:pt x="442140" y="102976"/>
                  </a:lnTo>
                  <a:lnTo>
                    <a:pt x="663210" y="102976"/>
                  </a:lnTo>
                  <a:lnTo>
                    <a:pt x="884280" y="68650"/>
                  </a:lnTo>
                  <a:lnTo>
                    <a:pt x="1105351" y="68650"/>
                  </a:lnTo>
                  <a:lnTo>
                    <a:pt x="1326421" y="0"/>
                  </a:lnTo>
                  <a:lnTo>
                    <a:pt x="1547491" y="34325"/>
                  </a:lnTo>
                  <a:lnTo>
                    <a:pt x="1768561" y="0"/>
                  </a:lnTo>
                  <a:lnTo>
                    <a:pt x="1989631" y="0"/>
                  </a:lnTo>
                  <a:lnTo>
                    <a:pt x="2210702" y="0"/>
                  </a:lnTo>
                  <a:lnTo>
                    <a:pt x="2431772" y="0"/>
                  </a:lnTo>
                  <a:lnTo>
                    <a:pt x="2652842" y="0"/>
                  </a:lnTo>
                  <a:lnTo>
                    <a:pt x="2873912" y="34325"/>
                  </a:lnTo>
                  <a:lnTo>
                    <a:pt x="3094982" y="34325"/>
                  </a:lnTo>
                  <a:lnTo>
                    <a:pt x="3316053" y="34325"/>
                  </a:lnTo>
                  <a:lnTo>
                    <a:pt x="3537123" y="34325"/>
                  </a:lnTo>
                  <a:lnTo>
                    <a:pt x="3758193" y="34325"/>
                  </a:lnTo>
                  <a:lnTo>
                    <a:pt x="3979263" y="68650"/>
                  </a:lnTo>
                  <a:lnTo>
                    <a:pt x="4200333" y="102976"/>
                  </a:lnTo>
                  <a:lnTo>
                    <a:pt x="4421404" y="137301"/>
                  </a:lnTo>
                  <a:lnTo>
                    <a:pt x="4642474" y="205952"/>
                  </a:lnTo>
                  <a:lnTo>
                    <a:pt x="4863544" y="137301"/>
                  </a:lnTo>
                  <a:lnTo>
                    <a:pt x="5084614" y="137301"/>
                  </a:lnTo>
                  <a:lnTo>
                    <a:pt x="5305684" y="171626"/>
                  </a:lnTo>
                  <a:lnTo>
                    <a:pt x="5526755" y="171626"/>
                  </a:lnTo>
                </a:path>
              </a:pathLst>
            </a:custGeom>
            <a:ln w="27101" cap="flat">
              <a:solidFill>
                <a:srgbClr val="0058AB">
                  <a:alpha val="100000"/>
                </a:srgbClr>
              </a:solidFill>
              <a:prstDash val="solid"/>
              <a:round/>
            </a:ln>
          </p:spPr>
          <p:txBody>
            <a:bodyPr/>
            <a:lstStyle/>
            <a:p/>
          </p:txBody>
        </p:sp>
        <p:sp>
          <p:nvSpPr>
            <p:cNvPr id="115" name="pl115"/>
            <p:cNvSpPr/>
            <p:nvPr/>
          </p:nvSpPr>
          <p:spPr>
            <a:xfrm>
              <a:off x="1583713" y="1330298"/>
              <a:ext cx="5526755" cy="274602"/>
            </a:xfrm>
            <a:custGeom>
              <a:avLst/>
              <a:pathLst>
                <a:path w="5526755" h="274602">
                  <a:moveTo>
                    <a:pt x="0" y="274602"/>
                  </a:moveTo>
                  <a:lnTo>
                    <a:pt x="221070" y="274602"/>
                  </a:lnTo>
                  <a:lnTo>
                    <a:pt x="442140" y="274602"/>
                  </a:lnTo>
                  <a:lnTo>
                    <a:pt x="663210" y="274602"/>
                  </a:lnTo>
                  <a:lnTo>
                    <a:pt x="884280" y="205952"/>
                  </a:lnTo>
                  <a:lnTo>
                    <a:pt x="1105351" y="205952"/>
                  </a:lnTo>
                  <a:lnTo>
                    <a:pt x="1326421" y="102976"/>
                  </a:lnTo>
                  <a:lnTo>
                    <a:pt x="1547491" y="102976"/>
                  </a:lnTo>
                  <a:lnTo>
                    <a:pt x="1768561" y="68650"/>
                  </a:lnTo>
                  <a:lnTo>
                    <a:pt x="1989631" y="0"/>
                  </a:lnTo>
                  <a:lnTo>
                    <a:pt x="2210702" y="34325"/>
                  </a:lnTo>
                  <a:lnTo>
                    <a:pt x="2431772" y="34325"/>
                  </a:lnTo>
                  <a:lnTo>
                    <a:pt x="2652842" y="34325"/>
                  </a:lnTo>
                  <a:lnTo>
                    <a:pt x="2873912" y="34325"/>
                  </a:lnTo>
                  <a:lnTo>
                    <a:pt x="3094982" y="68650"/>
                  </a:lnTo>
                  <a:lnTo>
                    <a:pt x="3316053" y="68650"/>
                  </a:lnTo>
                  <a:lnTo>
                    <a:pt x="3537123" y="68650"/>
                  </a:lnTo>
                  <a:lnTo>
                    <a:pt x="3758193" y="102976"/>
                  </a:lnTo>
                  <a:lnTo>
                    <a:pt x="3979263" y="102976"/>
                  </a:lnTo>
                  <a:lnTo>
                    <a:pt x="4200333" y="137301"/>
                  </a:lnTo>
                  <a:lnTo>
                    <a:pt x="4421404" y="240277"/>
                  </a:lnTo>
                  <a:lnTo>
                    <a:pt x="4642474" y="274602"/>
                  </a:lnTo>
                  <a:lnTo>
                    <a:pt x="4863544" y="205952"/>
                  </a:lnTo>
                  <a:lnTo>
                    <a:pt x="5084614" y="205952"/>
                  </a:lnTo>
                  <a:lnTo>
                    <a:pt x="5305684" y="240277"/>
                  </a:lnTo>
                  <a:lnTo>
                    <a:pt x="5526755" y="240277"/>
                  </a:lnTo>
                </a:path>
              </a:pathLst>
            </a:custGeom>
            <a:ln w="27101" cap="flat">
              <a:solidFill>
                <a:srgbClr val="80BD41">
                  <a:alpha val="100000"/>
                </a:srgbClr>
              </a:solidFill>
              <a:prstDash val="solid"/>
              <a:round/>
            </a:ln>
          </p:spPr>
          <p:txBody>
            <a:bodyPr/>
            <a:lstStyle/>
            <a:p/>
          </p:txBody>
        </p:sp>
        <p:sp>
          <p:nvSpPr>
            <p:cNvPr id="116" name="tx116"/>
            <p:cNvSpPr/>
            <p:nvPr/>
          </p:nvSpPr>
          <p:spPr>
            <a:xfrm>
              <a:off x="1515407" y="116230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95</a:t>
              </a:r>
            </a:p>
          </p:txBody>
        </p:sp>
        <p:sp>
          <p:nvSpPr>
            <p:cNvPr id="117" name="tx117"/>
            <p:cNvSpPr/>
            <p:nvPr/>
          </p:nvSpPr>
          <p:spPr>
            <a:xfrm>
              <a:off x="2620758" y="116230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95</a:t>
              </a:r>
            </a:p>
          </p:txBody>
        </p:sp>
        <p:sp>
          <p:nvSpPr>
            <p:cNvPr id="118" name="tx118"/>
            <p:cNvSpPr/>
            <p:nvPr/>
          </p:nvSpPr>
          <p:spPr>
            <a:xfrm>
              <a:off x="3726109"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19" name="tx119"/>
            <p:cNvSpPr/>
            <p:nvPr/>
          </p:nvSpPr>
          <p:spPr>
            <a:xfrm>
              <a:off x="4831460"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20" name="tx120"/>
            <p:cNvSpPr/>
            <p:nvPr/>
          </p:nvSpPr>
          <p:spPr>
            <a:xfrm>
              <a:off x="5715741" y="1196629"/>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94</a:t>
              </a:r>
            </a:p>
          </p:txBody>
        </p:sp>
        <p:sp>
          <p:nvSpPr>
            <p:cNvPr id="121" name="tx121"/>
            <p:cNvSpPr/>
            <p:nvPr/>
          </p:nvSpPr>
          <p:spPr>
            <a:xfrm>
              <a:off x="5936812" y="123095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93</a:t>
              </a:r>
            </a:p>
          </p:txBody>
        </p:sp>
        <p:sp>
          <p:nvSpPr>
            <p:cNvPr id="122" name="tx122"/>
            <p:cNvSpPr/>
            <p:nvPr/>
          </p:nvSpPr>
          <p:spPr>
            <a:xfrm>
              <a:off x="6157882" y="129960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91</a:t>
              </a:r>
            </a:p>
          </p:txBody>
        </p:sp>
        <p:sp>
          <p:nvSpPr>
            <p:cNvPr id="123" name="tx123"/>
            <p:cNvSpPr/>
            <p:nvPr/>
          </p:nvSpPr>
          <p:spPr>
            <a:xfrm>
              <a:off x="6378952" y="123095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93</a:t>
              </a:r>
            </a:p>
          </p:txBody>
        </p:sp>
        <p:sp>
          <p:nvSpPr>
            <p:cNvPr id="124" name="tx124"/>
            <p:cNvSpPr/>
            <p:nvPr/>
          </p:nvSpPr>
          <p:spPr>
            <a:xfrm>
              <a:off x="6600022" y="123095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93</a:t>
              </a:r>
            </a:p>
          </p:txBody>
        </p:sp>
        <p:sp>
          <p:nvSpPr>
            <p:cNvPr id="125" name="tx125"/>
            <p:cNvSpPr/>
            <p:nvPr/>
          </p:nvSpPr>
          <p:spPr>
            <a:xfrm>
              <a:off x="6821092" y="126528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92</a:t>
              </a:r>
            </a:p>
          </p:txBody>
        </p:sp>
        <p:sp>
          <p:nvSpPr>
            <p:cNvPr id="126" name="tx126"/>
            <p:cNvSpPr/>
            <p:nvPr/>
          </p:nvSpPr>
          <p:spPr>
            <a:xfrm>
              <a:off x="7042163" y="126528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92</a:t>
              </a:r>
            </a:p>
          </p:txBody>
        </p:sp>
        <p:sp>
          <p:nvSpPr>
            <p:cNvPr id="127" name="tx127"/>
            <p:cNvSpPr/>
            <p:nvPr/>
          </p:nvSpPr>
          <p:spPr>
            <a:xfrm>
              <a:off x="1515407" y="167527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88</a:t>
              </a:r>
            </a:p>
          </p:txBody>
        </p:sp>
        <p:sp>
          <p:nvSpPr>
            <p:cNvPr id="128" name="tx128"/>
            <p:cNvSpPr/>
            <p:nvPr/>
          </p:nvSpPr>
          <p:spPr>
            <a:xfrm>
              <a:off x="2620758" y="160662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90</a:t>
              </a:r>
            </a:p>
          </p:txBody>
        </p:sp>
        <p:sp>
          <p:nvSpPr>
            <p:cNvPr id="129" name="tx129"/>
            <p:cNvSpPr/>
            <p:nvPr/>
          </p:nvSpPr>
          <p:spPr>
            <a:xfrm>
              <a:off x="3726109" y="143499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95</a:t>
              </a:r>
            </a:p>
          </p:txBody>
        </p:sp>
        <p:sp>
          <p:nvSpPr>
            <p:cNvPr id="130" name="tx130"/>
            <p:cNvSpPr/>
            <p:nvPr/>
          </p:nvSpPr>
          <p:spPr>
            <a:xfrm>
              <a:off x="4831460" y="146932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94</a:t>
              </a:r>
            </a:p>
          </p:txBody>
        </p:sp>
        <p:sp>
          <p:nvSpPr>
            <p:cNvPr id="131" name="tx131"/>
            <p:cNvSpPr/>
            <p:nvPr/>
          </p:nvSpPr>
          <p:spPr>
            <a:xfrm>
              <a:off x="5715741" y="153797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92</a:t>
              </a:r>
            </a:p>
          </p:txBody>
        </p:sp>
        <p:sp>
          <p:nvSpPr>
            <p:cNvPr id="132" name="tx132"/>
            <p:cNvSpPr/>
            <p:nvPr/>
          </p:nvSpPr>
          <p:spPr>
            <a:xfrm>
              <a:off x="5936812" y="164094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89</a:t>
              </a:r>
            </a:p>
          </p:txBody>
        </p:sp>
        <p:sp>
          <p:nvSpPr>
            <p:cNvPr id="133" name="tx133"/>
            <p:cNvSpPr/>
            <p:nvPr/>
          </p:nvSpPr>
          <p:spPr>
            <a:xfrm>
              <a:off x="6157882" y="167527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88</a:t>
              </a:r>
            </a:p>
          </p:txBody>
        </p:sp>
        <p:sp>
          <p:nvSpPr>
            <p:cNvPr id="134" name="tx134"/>
            <p:cNvSpPr/>
            <p:nvPr/>
          </p:nvSpPr>
          <p:spPr>
            <a:xfrm>
              <a:off x="6378952" y="160662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90</a:t>
              </a:r>
            </a:p>
          </p:txBody>
        </p:sp>
        <p:sp>
          <p:nvSpPr>
            <p:cNvPr id="135" name="tx135"/>
            <p:cNvSpPr/>
            <p:nvPr/>
          </p:nvSpPr>
          <p:spPr>
            <a:xfrm>
              <a:off x="6600022" y="160662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90</a:t>
              </a:r>
            </a:p>
          </p:txBody>
        </p:sp>
        <p:sp>
          <p:nvSpPr>
            <p:cNvPr id="136" name="tx136"/>
            <p:cNvSpPr/>
            <p:nvPr/>
          </p:nvSpPr>
          <p:spPr>
            <a:xfrm>
              <a:off x="6821092" y="164094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89</a:t>
              </a:r>
            </a:p>
          </p:txBody>
        </p:sp>
        <p:sp>
          <p:nvSpPr>
            <p:cNvPr id="137" name="tx137"/>
            <p:cNvSpPr/>
            <p:nvPr/>
          </p:nvSpPr>
          <p:spPr>
            <a:xfrm>
              <a:off x="7042163" y="164094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89</a:t>
              </a:r>
            </a:p>
          </p:txBody>
        </p:sp>
        <p:sp>
          <p:nvSpPr>
            <p:cNvPr id="138" name="tx138"/>
            <p:cNvSpPr/>
            <p:nvPr/>
          </p:nvSpPr>
          <p:spPr>
            <a:xfrm>
              <a:off x="1016497"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39" name="tx139"/>
            <p:cNvSpPr/>
            <p:nvPr/>
          </p:nvSpPr>
          <p:spPr>
            <a:xfrm>
              <a:off x="508182" y="3536869"/>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25,000,000</a:t>
              </a:r>
            </a:p>
          </p:txBody>
        </p:sp>
        <p:sp>
          <p:nvSpPr>
            <p:cNvPr id="140" name="tx140"/>
            <p:cNvSpPr/>
            <p:nvPr/>
          </p:nvSpPr>
          <p:spPr>
            <a:xfrm>
              <a:off x="508182" y="2489127"/>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50,000,000</a:t>
              </a:r>
            </a:p>
          </p:txBody>
        </p:sp>
        <p:sp>
          <p:nvSpPr>
            <p:cNvPr id="141" name="tx141"/>
            <p:cNvSpPr/>
            <p:nvPr/>
          </p:nvSpPr>
          <p:spPr>
            <a:xfrm>
              <a:off x="508182" y="1441384"/>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75,000,000</a:t>
              </a:r>
            </a:p>
          </p:txBody>
        </p:sp>
        <p:sp>
          <p:nvSpPr>
            <p:cNvPr id="142" name="tx142"/>
            <p:cNvSpPr/>
            <p:nvPr/>
          </p:nvSpPr>
          <p:spPr>
            <a:xfrm>
              <a:off x="8719484"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3" name="tx143"/>
            <p:cNvSpPr/>
            <p:nvPr/>
          </p:nvSpPr>
          <p:spPr>
            <a:xfrm>
              <a:off x="8719484" y="3726478"/>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a:t>
              </a:r>
            </a:p>
          </p:txBody>
        </p:sp>
        <p:sp>
          <p:nvSpPr>
            <p:cNvPr id="144" name="tx144"/>
            <p:cNvSpPr/>
            <p:nvPr/>
          </p:nvSpPr>
          <p:spPr>
            <a:xfrm>
              <a:off x="8719484" y="286834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a:t>
              </a:r>
            </a:p>
          </p:txBody>
        </p:sp>
        <p:sp>
          <p:nvSpPr>
            <p:cNvPr id="145" name="tx145"/>
            <p:cNvSpPr/>
            <p:nvPr/>
          </p:nvSpPr>
          <p:spPr>
            <a:xfrm>
              <a:off x="8719484" y="2010211"/>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a:t>
              </a:r>
            </a:p>
          </p:txBody>
        </p:sp>
        <p:sp>
          <p:nvSpPr>
            <p:cNvPr id="146" name="tx146"/>
            <p:cNvSpPr/>
            <p:nvPr/>
          </p:nvSpPr>
          <p:spPr>
            <a:xfrm>
              <a:off x="8719484" y="115207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147" name="tx147"/>
            <p:cNvSpPr/>
            <p:nvPr/>
          </p:nvSpPr>
          <p:spPr>
            <a:xfrm rot="-5400000">
              <a:off x="1456611"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a:t>
              </a:r>
            </a:p>
          </p:txBody>
        </p:sp>
        <p:sp>
          <p:nvSpPr>
            <p:cNvPr id="148" name="tx148"/>
            <p:cNvSpPr/>
            <p:nvPr/>
          </p:nvSpPr>
          <p:spPr>
            <a:xfrm rot="-5400000">
              <a:off x="256196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2005</a:t>
              </a:r>
            </a:p>
          </p:txBody>
        </p:sp>
        <p:sp>
          <p:nvSpPr>
            <p:cNvPr id="149" name="tx149"/>
            <p:cNvSpPr/>
            <p:nvPr/>
          </p:nvSpPr>
          <p:spPr>
            <a:xfrm rot="-5400000">
              <a:off x="366731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150" name="tx150"/>
            <p:cNvSpPr/>
            <p:nvPr/>
          </p:nvSpPr>
          <p:spPr>
            <a:xfrm rot="-5400000">
              <a:off x="477266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2015</a:t>
              </a:r>
            </a:p>
          </p:txBody>
        </p:sp>
        <p:sp>
          <p:nvSpPr>
            <p:cNvPr id="151" name="tx151"/>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2" name="tx152"/>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53" name="tx153"/>
            <p:cNvSpPr/>
            <p:nvPr/>
          </p:nvSpPr>
          <p:spPr>
            <a:xfrm rot="-5400000">
              <a:off x="8088718"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2030</a:t>
              </a:r>
            </a:p>
          </p:txBody>
        </p:sp>
        <p:sp>
          <p:nvSpPr>
            <p:cNvPr id="154" name="tx154"/>
            <p:cNvSpPr/>
            <p:nvPr/>
          </p:nvSpPr>
          <p:spPr>
            <a:xfrm rot="-5400000">
              <a:off x="56569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2019</a:t>
              </a:r>
            </a:p>
          </p:txBody>
        </p:sp>
        <p:sp>
          <p:nvSpPr>
            <p:cNvPr id="155" name="tx155"/>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6" name="tx156"/>
            <p:cNvSpPr/>
            <p:nvPr/>
          </p:nvSpPr>
          <p:spPr>
            <a:xfrm rot="-5400000">
              <a:off x="609908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2021</a:t>
              </a:r>
            </a:p>
          </p:txBody>
        </p:sp>
        <p:sp>
          <p:nvSpPr>
            <p:cNvPr id="157" name="tx157"/>
            <p:cNvSpPr/>
            <p:nvPr/>
          </p:nvSpPr>
          <p:spPr>
            <a:xfrm rot="-5400000">
              <a:off x="632015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158" name="tx158"/>
            <p:cNvSpPr/>
            <p:nvPr/>
          </p:nvSpPr>
          <p:spPr>
            <a:xfrm rot="-5400000">
              <a:off x="654122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2023</a:t>
              </a:r>
            </a:p>
          </p:txBody>
        </p:sp>
        <p:sp>
          <p:nvSpPr>
            <p:cNvPr id="159" name="tx159"/>
            <p:cNvSpPr/>
            <p:nvPr/>
          </p:nvSpPr>
          <p:spPr>
            <a:xfrm rot="-5400000">
              <a:off x="676229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160" name="tx160"/>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61" name="tx161"/>
            <p:cNvSpPr/>
            <p:nvPr/>
          </p:nvSpPr>
          <p:spPr>
            <a:xfrm rot="-5400000">
              <a:off x="90986" y="2773433"/>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children</a:t>
              </a:r>
            </a:p>
          </p:txBody>
        </p:sp>
        <p:sp>
          <p:nvSpPr>
            <p:cNvPr id="162" name="tx162"/>
            <p:cNvSpPr/>
            <p:nvPr/>
          </p:nvSpPr>
          <p:spPr>
            <a:xfrm rot="5400000">
              <a:off x="8593345" y="277343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63" name="rc163"/>
            <p:cNvSpPr/>
            <p:nvPr/>
          </p:nvSpPr>
          <p:spPr>
            <a:xfrm>
              <a:off x="1887666" y="5504613"/>
              <a:ext cx="201455" cy="201456"/>
            </a:xfrm>
            <a:prstGeom prst="rect">
              <a:avLst/>
            </a:prstGeom>
            <a:solidFill>
              <a:srgbClr val="80BD41">
                <a:alpha val="100000"/>
              </a:srgbClr>
            </a:solidFill>
          </p:spPr>
          <p:txBody>
            <a:bodyPr/>
            <a:lstStyle/>
            <a:p/>
          </p:txBody>
        </p:sp>
        <p:sp>
          <p:nvSpPr>
            <p:cNvPr id="164" name="rc164"/>
            <p:cNvSpPr/>
            <p:nvPr/>
          </p:nvSpPr>
          <p:spPr>
            <a:xfrm>
              <a:off x="2603373" y="5504613"/>
              <a:ext cx="201456" cy="201456"/>
            </a:xfrm>
            <a:prstGeom prst="rect">
              <a:avLst/>
            </a:prstGeom>
            <a:solidFill>
              <a:srgbClr val="1CABE2">
                <a:alpha val="100000"/>
              </a:srgbClr>
            </a:solidFill>
          </p:spPr>
          <p:txBody>
            <a:bodyPr/>
            <a:lstStyle/>
            <a:p/>
          </p:txBody>
        </p:sp>
        <p:sp>
          <p:nvSpPr>
            <p:cNvPr id="165" name="rc165"/>
            <p:cNvSpPr/>
            <p:nvPr/>
          </p:nvSpPr>
          <p:spPr>
            <a:xfrm>
              <a:off x="3676245" y="5504613"/>
              <a:ext cx="201456" cy="201456"/>
            </a:xfrm>
            <a:prstGeom prst="rect">
              <a:avLst/>
            </a:prstGeom>
            <a:solidFill>
              <a:srgbClr val="0058AB">
                <a:alpha val="100000"/>
              </a:srgbClr>
            </a:solidFill>
          </p:spPr>
          <p:txBody>
            <a:bodyPr/>
            <a:lstStyle/>
            <a:p/>
          </p:txBody>
        </p:sp>
        <p:sp>
          <p:nvSpPr>
            <p:cNvPr id="166" name="rc166"/>
            <p:cNvSpPr/>
            <p:nvPr/>
          </p:nvSpPr>
          <p:spPr>
            <a:xfrm>
              <a:off x="4671759" y="5504613"/>
              <a:ext cx="201456" cy="201456"/>
            </a:xfrm>
            <a:prstGeom prst="rect">
              <a:avLst/>
            </a:prstGeom>
            <a:solidFill>
              <a:srgbClr val="FFC20E">
                <a:alpha val="100000"/>
              </a:srgbClr>
            </a:solidFill>
          </p:spPr>
          <p:txBody>
            <a:bodyPr/>
            <a:lstStyle/>
            <a:p/>
          </p:txBody>
        </p:sp>
        <p:sp>
          <p:nvSpPr>
            <p:cNvPr id="167" name="rc167"/>
            <p:cNvSpPr/>
            <p:nvPr/>
          </p:nvSpPr>
          <p:spPr>
            <a:xfrm>
              <a:off x="6576552" y="5504613"/>
              <a:ext cx="201455" cy="201456"/>
            </a:xfrm>
            <a:prstGeom prst="rect">
              <a:avLst/>
            </a:prstGeom>
            <a:solidFill>
              <a:srgbClr val="F26A21">
                <a:alpha val="100000"/>
              </a:srgbClr>
            </a:solidFill>
          </p:spPr>
          <p:txBody>
            <a:bodyPr/>
            <a:lstStyle/>
            <a:p/>
          </p:txBody>
        </p:sp>
        <p:sp>
          <p:nvSpPr>
            <p:cNvPr id="168" name="tx168"/>
            <p:cNvSpPr/>
            <p:nvPr/>
          </p:nvSpPr>
          <p:spPr>
            <a:xfrm>
              <a:off x="2167711" y="5555323"/>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69" name="tx169"/>
            <p:cNvSpPr/>
            <p:nvPr/>
          </p:nvSpPr>
          <p:spPr>
            <a:xfrm>
              <a:off x="2883418" y="5555323"/>
              <a:ext cx="7142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Partial DTP</a:t>
              </a:r>
            </a:p>
          </p:txBody>
        </p:sp>
        <p:sp>
          <p:nvSpPr>
            <p:cNvPr id="170" name="tx170"/>
            <p:cNvSpPr/>
            <p:nvPr/>
          </p:nvSpPr>
          <p:spPr>
            <a:xfrm>
              <a:off x="3956290" y="5555323"/>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71" name="tx171"/>
            <p:cNvSpPr/>
            <p:nvPr/>
          </p:nvSpPr>
          <p:spPr>
            <a:xfrm>
              <a:off x="4951804" y="5555323"/>
              <a:ext cx="154615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vaccinated target</a:t>
              </a:r>
            </a:p>
          </p:txBody>
        </p:sp>
        <p:sp>
          <p:nvSpPr>
            <p:cNvPr id="172" name="tx172"/>
            <p:cNvSpPr/>
            <p:nvPr/>
          </p:nvSpPr>
          <p:spPr>
            <a:xfrm>
              <a:off x="6856597" y="5555323"/>
              <a:ext cx="10642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ZD target</a:t>
              </a:r>
            </a:p>
          </p:txBody>
        </p:sp>
        <p:sp>
          <p:nvSpPr>
            <p:cNvPr id="173" name="pl173"/>
            <p:cNvSpPr/>
            <p:nvPr/>
          </p:nvSpPr>
          <p:spPr>
            <a:xfrm>
              <a:off x="3627054" y="6103153"/>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74" name="pl174"/>
            <p:cNvSpPr/>
            <p:nvPr/>
          </p:nvSpPr>
          <p:spPr>
            <a:xfrm>
              <a:off x="4956506" y="6103153"/>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75" name="tx175"/>
            <p:cNvSpPr/>
            <p:nvPr/>
          </p:nvSpPr>
          <p:spPr>
            <a:xfrm>
              <a:off x="3894153"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76" name="tx176"/>
            <p:cNvSpPr/>
            <p:nvPr/>
          </p:nvSpPr>
          <p:spPr>
            <a:xfrm>
              <a:off x="5223606"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77" name="tx177"/>
            <p:cNvSpPr/>
            <p:nvPr/>
          </p:nvSpPr>
          <p:spPr>
            <a:xfrm>
              <a:off x="1142678" y="435349"/>
              <a:ext cx="67325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 coverage (%), number of children fully, partially and unvaccinated for DTP 2000-2025 </a:t>
              </a:r>
            </a:p>
          </p:txBody>
        </p:sp>
        <p:sp>
          <p:nvSpPr>
            <p:cNvPr id="178" name="tx178"/>
            <p:cNvSpPr/>
            <p:nvPr/>
          </p:nvSpPr>
          <p:spPr>
            <a:xfrm>
              <a:off x="1142678" y="616400"/>
              <a:ext cx="494498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and projections to 2030 based on IA2030 target , Never Gavi MICs</a:t>
              </a:r>
            </a:p>
          </p:txBody>
        </p:sp>
        <p:sp>
          <p:nvSpPr>
            <p:cNvPr id="179" name="tx179"/>
            <p:cNvSpPr/>
            <p:nvPr/>
          </p:nvSpPr>
          <p:spPr>
            <a:xfrm>
              <a:off x="4407912" y="63520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0" name="tx180"/>
            <p:cNvSpPr/>
            <p:nvPr/>
          </p:nvSpPr>
          <p:spPr>
            <a:xfrm>
              <a:off x="1863594" y="6472760"/>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1" name="tx181"/>
            <p:cNvSpPr/>
            <p:nvPr/>
          </p:nvSpPr>
          <p:spPr>
            <a:xfrm>
              <a:off x="1903645" y="6593460"/>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grpSp>
      <p:sp>
        <p:nvSpPr>
          <p:cNvPr id="18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IA2030 calls on all countries to reduce the number of zero dose children in 2019 by half by 2030. This chart shows the annual number of children required to be vaccinated to reach the ZD target.
Never Gavi MICs is projected to have a  decline in the number of surviving infants by 2030. To achieve the IA2030 ZD target, current efforts would be sufficient, however, countries should continue to strengthen beyond the targets.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92604" y="4466808"/>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5" name="pl5"/>
            <p:cNvSpPr/>
            <p:nvPr/>
          </p:nvSpPr>
          <p:spPr>
            <a:xfrm>
              <a:off x="1192604" y="3414879"/>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6" name="pl6"/>
            <p:cNvSpPr/>
            <p:nvPr/>
          </p:nvSpPr>
          <p:spPr>
            <a:xfrm>
              <a:off x="1192604" y="2362950"/>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7" name="pl7"/>
            <p:cNvSpPr/>
            <p:nvPr/>
          </p:nvSpPr>
          <p:spPr>
            <a:xfrm>
              <a:off x="1192604" y="4992773"/>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8" name="pl8"/>
            <p:cNvSpPr/>
            <p:nvPr/>
          </p:nvSpPr>
          <p:spPr>
            <a:xfrm>
              <a:off x="1192604" y="3940844"/>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9" name="pl9"/>
            <p:cNvSpPr/>
            <p:nvPr/>
          </p:nvSpPr>
          <p:spPr>
            <a:xfrm>
              <a:off x="1192604" y="2888915"/>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0" name="pl10"/>
            <p:cNvSpPr/>
            <p:nvPr/>
          </p:nvSpPr>
          <p:spPr>
            <a:xfrm>
              <a:off x="1192604" y="1836986"/>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1" name="pl11"/>
            <p:cNvSpPr/>
            <p:nvPr/>
          </p:nvSpPr>
          <p:spPr>
            <a:xfrm>
              <a:off x="165521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88710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11898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5087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58276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81464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04653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27841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51030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74219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97407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20596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43784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66973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90162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13350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536539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559727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582916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606105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629293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652482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675671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698859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722048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745236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861179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8" name="rc38"/>
            <p:cNvSpPr/>
            <p:nvPr/>
          </p:nvSpPr>
          <p:spPr>
            <a:xfrm>
              <a:off x="1550868" y="2858668"/>
              <a:ext cx="208697" cy="2134104"/>
            </a:xfrm>
            <a:prstGeom prst="rect">
              <a:avLst/>
            </a:prstGeom>
            <a:solidFill>
              <a:srgbClr val="0058AB">
                <a:alpha val="100000"/>
              </a:srgbClr>
            </a:solidFill>
          </p:spPr>
          <p:txBody>
            <a:bodyPr/>
            <a:lstStyle/>
            <a:p/>
          </p:txBody>
        </p:sp>
        <p:sp>
          <p:nvSpPr>
            <p:cNvPr id="39" name="rc39"/>
            <p:cNvSpPr/>
            <p:nvPr/>
          </p:nvSpPr>
          <p:spPr>
            <a:xfrm>
              <a:off x="1782754" y="2863377"/>
              <a:ext cx="208697" cy="2129395"/>
            </a:xfrm>
            <a:prstGeom prst="rect">
              <a:avLst/>
            </a:prstGeom>
            <a:solidFill>
              <a:srgbClr val="0058AB">
                <a:alpha val="100000"/>
              </a:srgbClr>
            </a:solidFill>
          </p:spPr>
          <p:txBody>
            <a:bodyPr/>
            <a:lstStyle/>
            <a:p/>
          </p:txBody>
        </p:sp>
        <p:sp>
          <p:nvSpPr>
            <p:cNvPr id="40" name="rc40"/>
            <p:cNvSpPr/>
            <p:nvPr/>
          </p:nvSpPr>
          <p:spPr>
            <a:xfrm>
              <a:off x="2014640" y="2605699"/>
              <a:ext cx="208697" cy="2387073"/>
            </a:xfrm>
            <a:prstGeom prst="rect">
              <a:avLst/>
            </a:prstGeom>
            <a:solidFill>
              <a:srgbClr val="0058AB">
                <a:alpha val="100000"/>
              </a:srgbClr>
            </a:solidFill>
          </p:spPr>
          <p:txBody>
            <a:bodyPr/>
            <a:lstStyle/>
            <a:p/>
          </p:txBody>
        </p:sp>
        <p:sp>
          <p:nvSpPr>
            <p:cNvPr id="41" name="rc41"/>
            <p:cNvSpPr/>
            <p:nvPr/>
          </p:nvSpPr>
          <p:spPr>
            <a:xfrm>
              <a:off x="2246526" y="2555143"/>
              <a:ext cx="208697" cy="2437629"/>
            </a:xfrm>
            <a:prstGeom prst="rect">
              <a:avLst/>
            </a:prstGeom>
            <a:solidFill>
              <a:srgbClr val="0058AB">
                <a:alpha val="100000"/>
              </a:srgbClr>
            </a:solidFill>
          </p:spPr>
          <p:txBody>
            <a:bodyPr/>
            <a:lstStyle/>
            <a:p/>
          </p:txBody>
        </p:sp>
        <p:sp>
          <p:nvSpPr>
            <p:cNvPr id="42" name="rc42"/>
            <p:cNvSpPr/>
            <p:nvPr/>
          </p:nvSpPr>
          <p:spPr>
            <a:xfrm>
              <a:off x="2478412" y="2826241"/>
              <a:ext cx="208697" cy="2166531"/>
            </a:xfrm>
            <a:prstGeom prst="rect">
              <a:avLst/>
            </a:prstGeom>
            <a:solidFill>
              <a:srgbClr val="0058AB">
                <a:alpha val="100000"/>
              </a:srgbClr>
            </a:solidFill>
          </p:spPr>
          <p:txBody>
            <a:bodyPr/>
            <a:lstStyle/>
            <a:p/>
          </p:txBody>
        </p:sp>
        <p:sp>
          <p:nvSpPr>
            <p:cNvPr id="43" name="rc43"/>
            <p:cNvSpPr/>
            <p:nvPr/>
          </p:nvSpPr>
          <p:spPr>
            <a:xfrm>
              <a:off x="2710298" y="3027198"/>
              <a:ext cx="208697" cy="1965574"/>
            </a:xfrm>
            <a:prstGeom prst="rect">
              <a:avLst/>
            </a:prstGeom>
            <a:solidFill>
              <a:srgbClr val="0058AB">
                <a:alpha val="100000"/>
              </a:srgbClr>
            </a:solidFill>
          </p:spPr>
          <p:txBody>
            <a:bodyPr/>
            <a:lstStyle/>
            <a:p/>
          </p:txBody>
        </p:sp>
        <p:sp>
          <p:nvSpPr>
            <p:cNvPr id="44" name="rc44"/>
            <p:cNvSpPr/>
            <p:nvPr/>
          </p:nvSpPr>
          <p:spPr>
            <a:xfrm>
              <a:off x="2942184" y="3605449"/>
              <a:ext cx="208697" cy="1387323"/>
            </a:xfrm>
            <a:prstGeom prst="rect">
              <a:avLst/>
            </a:prstGeom>
            <a:solidFill>
              <a:srgbClr val="0058AB">
                <a:alpha val="100000"/>
              </a:srgbClr>
            </a:solidFill>
          </p:spPr>
          <p:txBody>
            <a:bodyPr/>
            <a:lstStyle/>
            <a:p/>
          </p:txBody>
        </p:sp>
        <p:sp>
          <p:nvSpPr>
            <p:cNvPr id="45" name="rc45"/>
            <p:cNvSpPr/>
            <p:nvPr/>
          </p:nvSpPr>
          <p:spPr>
            <a:xfrm>
              <a:off x="3174070" y="3522572"/>
              <a:ext cx="208697" cy="1470201"/>
            </a:xfrm>
            <a:prstGeom prst="rect">
              <a:avLst/>
            </a:prstGeom>
            <a:solidFill>
              <a:srgbClr val="0058AB">
                <a:alpha val="100000"/>
              </a:srgbClr>
            </a:solidFill>
          </p:spPr>
          <p:txBody>
            <a:bodyPr/>
            <a:lstStyle/>
            <a:p/>
          </p:txBody>
        </p:sp>
        <p:sp>
          <p:nvSpPr>
            <p:cNvPr id="46" name="rc46"/>
            <p:cNvSpPr/>
            <p:nvPr/>
          </p:nvSpPr>
          <p:spPr>
            <a:xfrm>
              <a:off x="3405956" y="3791934"/>
              <a:ext cx="208697" cy="1200838"/>
            </a:xfrm>
            <a:prstGeom prst="rect">
              <a:avLst/>
            </a:prstGeom>
            <a:solidFill>
              <a:srgbClr val="0058AB">
                <a:alpha val="100000"/>
              </a:srgbClr>
            </a:solidFill>
          </p:spPr>
          <p:txBody>
            <a:bodyPr/>
            <a:lstStyle/>
            <a:p/>
          </p:txBody>
        </p:sp>
        <p:sp>
          <p:nvSpPr>
            <p:cNvPr id="47" name="rc47"/>
            <p:cNvSpPr/>
            <p:nvPr/>
          </p:nvSpPr>
          <p:spPr>
            <a:xfrm>
              <a:off x="3637842" y="3656987"/>
              <a:ext cx="208697" cy="1335785"/>
            </a:xfrm>
            <a:prstGeom prst="rect">
              <a:avLst/>
            </a:prstGeom>
            <a:solidFill>
              <a:srgbClr val="0058AB">
                <a:alpha val="100000"/>
              </a:srgbClr>
            </a:solidFill>
          </p:spPr>
          <p:txBody>
            <a:bodyPr/>
            <a:lstStyle/>
            <a:p/>
          </p:txBody>
        </p:sp>
        <p:sp>
          <p:nvSpPr>
            <p:cNvPr id="48" name="rc48"/>
            <p:cNvSpPr/>
            <p:nvPr/>
          </p:nvSpPr>
          <p:spPr>
            <a:xfrm>
              <a:off x="3869728" y="3620676"/>
              <a:ext cx="208697" cy="1372097"/>
            </a:xfrm>
            <a:prstGeom prst="rect">
              <a:avLst/>
            </a:prstGeom>
            <a:solidFill>
              <a:srgbClr val="0058AB">
                <a:alpha val="100000"/>
              </a:srgbClr>
            </a:solidFill>
          </p:spPr>
          <p:txBody>
            <a:bodyPr/>
            <a:lstStyle/>
            <a:p/>
          </p:txBody>
        </p:sp>
        <p:sp>
          <p:nvSpPr>
            <p:cNvPr id="49" name="rc49"/>
            <p:cNvSpPr/>
            <p:nvPr/>
          </p:nvSpPr>
          <p:spPr>
            <a:xfrm>
              <a:off x="4101615" y="3711993"/>
              <a:ext cx="208697" cy="1280779"/>
            </a:xfrm>
            <a:prstGeom prst="rect">
              <a:avLst/>
            </a:prstGeom>
            <a:solidFill>
              <a:srgbClr val="0058AB">
                <a:alpha val="100000"/>
              </a:srgbClr>
            </a:solidFill>
          </p:spPr>
          <p:txBody>
            <a:bodyPr/>
            <a:lstStyle/>
            <a:p/>
          </p:txBody>
        </p:sp>
        <p:sp>
          <p:nvSpPr>
            <p:cNvPr id="50" name="rc50"/>
            <p:cNvSpPr/>
            <p:nvPr/>
          </p:nvSpPr>
          <p:spPr>
            <a:xfrm>
              <a:off x="4333501" y="3557126"/>
              <a:ext cx="208697" cy="1435646"/>
            </a:xfrm>
            <a:prstGeom prst="rect">
              <a:avLst/>
            </a:prstGeom>
            <a:solidFill>
              <a:srgbClr val="0058AB">
                <a:alpha val="100000"/>
              </a:srgbClr>
            </a:solidFill>
          </p:spPr>
          <p:txBody>
            <a:bodyPr/>
            <a:lstStyle/>
            <a:p/>
          </p:txBody>
        </p:sp>
        <p:sp>
          <p:nvSpPr>
            <p:cNvPr id="51" name="rc51"/>
            <p:cNvSpPr/>
            <p:nvPr/>
          </p:nvSpPr>
          <p:spPr>
            <a:xfrm>
              <a:off x="4565387" y="3350598"/>
              <a:ext cx="208697" cy="1642174"/>
            </a:xfrm>
            <a:prstGeom prst="rect">
              <a:avLst/>
            </a:prstGeom>
            <a:solidFill>
              <a:srgbClr val="0058AB">
                <a:alpha val="100000"/>
              </a:srgbClr>
            </a:solidFill>
          </p:spPr>
          <p:txBody>
            <a:bodyPr/>
            <a:lstStyle/>
            <a:p/>
          </p:txBody>
        </p:sp>
        <p:sp>
          <p:nvSpPr>
            <p:cNvPr id="52" name="rc52"/>
            <p:cNvSpPr/>
            <p:nvPr/>
          </p:nvSpPr>
          <p:spPr>
            <a:xfrm>
              <a:off x="4797273" y="3373140"/>
              <a:ext cx="208697" cy="1619632"/>
            </a:xfrm>
            <a:prstGeom prst="rect">
              <a:avLst/>
            </a:prstGeom>
            <a:solidFill>
              <a:srgbClr val="0058AB">
                <a:alpha val="100000"/>
              </a:srgbClr>
            </a:solidFill>
          </p:spPr>
          <p:txBody>
            <a:bodyPr/>
            <a:lstStyle/>
            <a:p/>
          </p:txBody>
        </p:sp>
        <p:sp>
          <p:nvSpPr>
            <p:cNvPr id="53" name="rc53"/>
            <p:cNvSpPr/>
            <p:nvPr/>
          </p:nvSpPr>
          <p:spPr>
            <a:xfrm>
              <a:off x="5029159" y="3409835"/>
              <a:ext cx="208697" cy="1582937"/>
            </a:xfrm>
            <a:prstGeom prst="rect">
              <a:avLst/>
            </a:prstGeom>
            <a:solidFill>
              <a:srgbClr val="0058AB">
                <a:alpha val="100000"/>
              </a:srgbClr>
            </a:solidFill>
          </p:spPr>
          <p:txBody>
            <a:bodyPr/>
            <a:lstStyle/>
            <a:p/>
          </p:txBody>
        </p:sp>
        <p:sp>
          <p:nvSpPr>
            <p:cNvPr id="54" name="rc54"/>
            <p:cNvSpPr/>
            <p:nvPr/>
          </p:nvSpPr>
          <p:spPr>
            <a:xfrm>
              <a:off x="5261045" y="3223206"/>
              <a:ext cx="208697" cy="1769566"/>
            </a:xfrm>
            <a:prstGeom prst="rect">
              <a:avLst/>
            </a:prstGeom>
            <a:solidFill>
              <a:srgbClr val="0058AB">
                <a:alpha val="100000"/>
              </a:srgbClr>
            </a:solidFill>
          </p:spPr>
          <p:txBody>
            <a:bodyPr/>
            <a:lstStyle/>
            <a:p/>
          </p:txBody>
        </p:sp>
        <p:sp>
          <p:nvSpPr>
            <p:cNvPr id="55" name="rc55"/>
            <p:cNvSpPr/>
            <p:nvPr/>
          </p:nvSpPr>
          <p:spPr>
            <a:xfrm>
              <a:off x="5492931" y="3233210"/>
              <a:ext cx="208697" cy="1759562"/>
            </a:xfrm>
            <a:prstGeom prst="rect">
              <a:avLst/>
            </a:prstGeom>
            <a:solidFill>
              <a:srgbClr val="0058AB">
                <a:alpha val="100000"/>
              </a:srgbClr>
            </a:solidFill>
          </p:spPr>
          <p:txBody>
            <a:bodyPr/>
            <a:lstStyle/>
            <a:p/>
          </p:txBody>
        </p:sp>
        <p:sp>
          <p:nvSpPr>
            <p:cNvPr id="56" name="rc56"/>
            <p:cNvSpPr/>
            <p:nvPr/>
          </p:nvSpPr>
          <p:spPr>
            <a:xfrm>
              <a:off x="5724817" y="3005080"/>
              <a:ext cx="208697" cy="1987692"/>
            </a:xfrm>
            <a:prstGeom prst="rect">
              <a:avLst/>
            </a:prstGeom>
            <a:solidFill>
              <a:srgbClr val="0058AB">
                <a:alpha val="100000"/>
              </a:srgbClr>
            </a:solidFill>
          </p:spPr>
          <p:txBody>
            <a:bodyPr/>
            <a:lstStyle/>
            <a:p/>
          </p:txBody>
        </p:sp>
        <p:sp>
          <p:nvSpPr>
            <p:cNvPr id="57" name="rc57"/>
            <p:cNvSpPr/>
            <p:nvPr/>
          </p:nvSpPr>
          <p:spPr>
            <a:xfrm>
              <a:off x="5956703" y="2658334"/>
              <a:ext cx="208697" cy="2334438"/>
            </a:xfrm>
            <a:prstGeom prst="rect">
              <a:avLst/>
            </a:prstGeom>
            <a:solidFill>
              <a:srgbClr val="0058AB">
                <a:alpha val="100000"/>
              </a:srgbClr>
            </a:solidFill>
          </p:spPr>
          <p:txBody>
            <a:bodyPr/>
            <a:lstStyle/>
            <a:p/>
          </p:txBody>
        </p:sp>
        <p:sp>
          <p:nvSpPr>
            <p:cNvPr id="58" name="rc58"/>
            <p:cNvSpPr/>
            <p:nvPr/>
          </p:nvSpPr>
          <p:spPr>
            <a:xfrm>
              <a:off x="6188589" y="2470023"/>
              <a:ext cx="208697" cy="2522749"/>
            </a:xfrm>
            <a:prstGeom prst="rect">
              <a:avLst/>
            </a:prstGeom>
            <a:solidFill>
              <a:srgbClr val="0058AB">
                <a:alpha val="100000"/>
              </a:srgbClr>
            </a:solidFill>
          </p:spPr>
          <p:txBody>
            <a:bodyPr/>
            <a:lstStyle/>
            <a:p/>
          </p:txBody>
        </p:sp>
        <p:sp>
          <p:nvSpPr>
            <p:cNvPr id="59" name="rc59"/>
            <p:cNvSpPr/>
            <p:nvPr/>
          </p:nvSpPr>
          <p:spPr>
            <a:xfrm>
              <a:off x="6420475" y="1959324"/>
              <a:ext cx="208697" cy="3033448"/>
            </a:xfrm>
            <a:prstGeom prst="rect">
              <a:avLst/>
            </a:prstGeom>
            <a:solidFill>
              <a:srgbClr val="0058AB">
                <a:alpha val="100000"/>
              </a:srgbClr>
            </a:solidFill>
          </p:spPr>
          <p:txBody>
            <a:bodyPr/>
            <a:lstStyle/>
            <a:p/>
          </p:txBody>
        </p:sp>
        <p:sp>
          <p:nvSpPr>
            <p:cNvPr id="60" name="rc60"/>
            <p:cNvSpPr/>
            <p:nvPr/>
          </p:nvSpPr>
          <p:spPr>
            <a:xfrm>
              <a:off x="6652361" y="2905278"/>
              <a:ext cx="208697" cy="2087495"/>
            </a:xfrm>
            <a:prstGeom prst="rect">
              <a:avLst/>
            </a:prstGeom>
            <a:solidFill>
              <a:srgbClr val="0058AB">
                <a:alpha val="100000"/>
              </a:srgbClr>
            </a:solidFill>
          </p:spPr>
          <p:txBody>
            <a:bodyPr/>
            <a:lstStyle/>
            <a:p/>
          </p:txBody>
        </p:sp>
        <p:sp>
          <p:nvSpPr>
            <p:cNvPr id="61" name="rc61"/>
            <p:cNvSpPr/>
            <p:nvPr/>
          </p:nvSpPr>
          <p:spPr>
            <a:xfrm>
              <a:off x="6884247" y="2742750"/>
              <a:ext cx="208697" cy="2250022"/>
            </a:xfrm>
            <a:prstGeom prst="rect">
              <a:avLst/>
            </a:prstGeom>
            <a:solidFill>
              <a:srgbClr val="0058AB">
                <a:alpha val="100000"/>
              </a:srgbClr>
            </a:solidFill>
          </p:spPr>
          <p:txBody>
            <a:bodyPr/>
            <a:lstStyle/>
            <a:p/>
          </p:txBody>
        </p:sp>
        <p:sp>
          <p:nvSpPr>
            <p:cNvPr id="62" name="rc62"/>
            <p:cNvSpPr/>
            <p:nvPr/>
          </p:nvSpPr>
          <p:spPr>
            <a:xfrm>
              <a:off x="7116133" y="2518088"/>
              <a:ext cx="208697" cy="2474684"/>
            </a:xfrm>
            <a:prstGeom prst="rect">
              <a:avLst/>
            </a:prstGeom>
            <a:solidFill>
              <a:srgbClr val="0058AB">
                <a:alpha val="100000"/>
              </a:srgbClr>
            </a:solidFill>
          </p:spPr>
          <p:txBody>
            <a:bodyPr/>
            <a:lstStyle/>
            <a:p/>
          </p:txBody>
        </p:sp>
        <p:sp>
          <p:nvSpPr>
            <p:cNvPr id="63" name="rc63"/>
            <p:cNvSpPr/>
            <p:nvPr/>
          </p:nvSpPr>
          <p:spPr>
            <a:xfrm>
              <a:off x="7348019" y="2641632"/>
              <a:ext cx="208697" cy="2351141"/>
            </a:xfrm>
            <a:prstGeom prst="rect">
              <a:avLst/>
            </a:prstGeom>
            <a:solidFill>
              <a:srgbClr val="0058AB">
                <a:alpha val="100000"/>
              </a:srgbClr>
            </a:solidFill>
          </p:spPr>
          <p:txBody>
            <a:bodyPr/>
            <a:lstStyle/>
            <a:p/>
          </p:txBody>
        </p:sp>
        <p:sp>
          <p:nvSpPr>
            <p:cNvPr id="64" name="rc64"/>
            <p:cNvSpPr/>
            <p:nvPr/>
          </p:nvSpPr>
          <p:spPr>
            <a:xfrm>
              <a:off x="8507449" y="3825553"/>
              <a:ext cx="208697" cy="1167219"/>
            </a:xfrm>
            <a:prstGeom prst="rect">
              <a:avLst/>
            </a:prstGeom>
            <a:solidFill>
              <a:srgbClr val="69DBFF">
                <a:alpha val="100000"/>
              </a:srgbClr>
            </a:solidFill>
          </p:spPr>
          <p:txBody>
            <a:bodyPr/>
            <a:lstStyle/>
            <a:p/>
          </p:txBody>
        </p:sp>
        <p:sp>
          <p:nvSpPr>
            <p:cNvPr id="65" name="pl65"/>
            <p:cNvSpPr/>
            <p:nvPr/>
          </p:nvSpPr>
          <p:spPr>
            <a:xfrm>
              <a:off x="6292938" y="2658334"/>
              <a:ext cx="2318860" cy="1167219"/>
            </a:xfrm>
            <a:custGeom>
              <a:avLst/>
              <a:pathLst>
                <a:path w="2318860" h="1167219">
                  <a:moveTo>
                    <a:pt x="0" y="0"/>
                  </a:moveTo>
                  <a:lnTo>
                    <a:pt x="231886" y="116721"/>
                  </a:lnTo>
                  <a:lnTo>
                    <a:pt x="463772" y="233443"/>
                  </a:lnTo>
                  <a:lnTo>
                    <a:pt x="695658" y="350165"/>
                  </a:lnTo>
                  <a:lnTo>
                    <a:pt x="927544" y="466887"/>
                  </a:lnTo>
                  <a:lnTo>
                    <a:pt x="1159430" y="583609"/>
                  </a:lnTo>
                  <a:lnTo>
                    <a:pt x="1391316" y="700331"/>
                  </a:lnTo>
                  <a:lnTo>
                    <a:pt x="1623202" y="817053"/>
                  </a:lnTo>
                  <a:lnTo>
                    <a:pt x="1855088" y="933775"/>
                  </a:lnTo>
                  <a:lnTo>
                    <a:pt x="2086974" y="1050497"/>
                  </a:lnTo>
                  <a:lnTo>
                    <a:pt x="2318860" y="1167219"/>
                  </a:lnTo>
                </a:path>
              </a:pathLst>
            </a:custGeom>
            <a:ln w="20325" cap="flat">
              <a:solidFill>
                <a:srgbClr val="000000">
                  <a:alpha val="100000"/>
                </a:srgbClr>
              </a:solidFill>
              <a:prstDash val="solid"/>
              <a:round/>
            </a:ln>
          </p:spPr>
          <p:txBody>
            <a:bodyPr/>
            <a:lstStyle/>
            <a:p/>
          </p:txBody>
        </p:sp>
        <p:sp>
          <p:nvSpPr>
            <p:cNvPr id="66" name="pt66"/>
            <p:cNvSpPr/>
            <p:nvPr/>
          </p:nvSpPr>
          <p:spPr>
            <a:xfrm>
              <a:off x="6261336" y="262673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7" name="pt67"/>
            <p:cNvSpPr/>
            <p:nvPr/>
          </p:nvSpPr>
          <p:spPr>
            <a:xfrm>
              <a:off x="6493222" y="2743455"/>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8" name="pt68"/>
            <p:cNvSpPr/>
            <p:nvPr/>
          </p:nvSpPr>
          <p:spPr>
            <a:xfrm>
              <a:off x="6725108" y="286017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9" name="pt69"/>
            <p:cNvSpPr/>
            <p:nvPr/>
          </p:nvSpPr>
          <p:spPr>
            <a:xfrm>
              <a:off x="6956994" y="297689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0" name="pt70"/>
            <p:cNvSpPr/>
            <p:nvPr/>
          </p:nvSpPr>
          <p:spPr>
            <a:xfrm>
              <a:off x="7188880" y="309362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1" name="pt71"/>
            <p:cNvSpPr/>
            <p:nvPr/>
          </p:nvSpPr>
          <p:spPr>
            <a:xfrm>
              <a:off x="7420766" y="321034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2" name="pt72"/>
            <p:cNvSpPr/>
            <p:nvPr/>
          </p:nvSpPr>
          <p:spPr>
            <a:xfrm>
              <a:off x="7652652" y="332706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3" name="pt73"/>
            <p:cNvSpPr/>
            <p:nvPr/>
          </p:nvSpPr>
          <p:spPr>
            <a:xfrm>
              <a:off x="7884538" y="344378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4" name="pt74"/>
            <p:cNvSpPr/>
            <p:nvPr/>
          </p:nvSpPr>
          <p:spPr>
            <a:xfrm>
              <a:off x="8116425" y="356050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5" name="pt75"/>
            <p:cNvSpPr/>
            <p:nvPr/>
          </p:nvSpPr>
          <p:spPr>
            <a:xfrm>
              <a:off x="8348311" y="367723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6" name="pt76"/>
            <p:cNvSpPr/>
            <p:nvPr/>
          </p:nvSpPr>
          <p:spPr>
            <a:xfrm>
              <a:off x="8580197" y="379395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7" name="tx77"/>
            <p:cNvSpPr/>
            <p:nvPr/>
          </p:nvSpPr>
          <p:spPr>
            <a:xfrm>
              <a:off x="4708128" y="1660221"/>
              <a:ext cx="8507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Never Gavi MICs</a:t>
              </a:r>
            </a:p>
          </p:txBody>
        </p:sp>
        <p:sp>
          <p:nvSpPr>
            <p:cNvPr id="78" name="tx78"/>
            <p:cNvSpPr/>
            <p:nvPr/>
          </p:nvSpPr>
          <p:spPr>
            <a:xfrm rot="-5400000">
              <a:off x="149976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79" name="tx79"/>
            <p:cNvSpPr/>
            <p:nvPr/>
          </p:nvSpPr>
          <p:spPr>
            <a:xfrm rot="-5400000">
              <a:off x="173165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80" name="tx80"/>
            <p:cNvSpPr/>
            <p:nvPr/>
          </p:nvSpPr>
          <p:spPr>
            <a:xfrm rot="-5400000">
              <a:off x="196354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81" name="tx81"/>
            <p:cNvSpPr/>
            <p:nvPr/>
          </p:nvSpPr>
          <p:spPr>
            <a:xfrm rot="-5400000">
              <a:off x="219542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82" name="tx82"/>
            <p:cNvSpPr/>
            <p:nvPr/>
          </p:nvSpPr>
          <p:spPr>
            <a:xfrm rot="-5400000">
              <a:off x="242731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83" name="tx83"/>
            <p:cNvSpPr/>
            <p:nvPr/>
          </p:nvSpPr>
          <p:spPr>
            <a:xfrm rot="-5400000">
              <a:off x="265919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4" name="tx84"/>
            <p:cNvSpPr/>
            <p:nvPr/>
          </p:nvSpPr>
          <p:spPr>
            <a:xfrm rot="-5400000">
              <a:off x="289108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85" name="tx85"/>
            <p:cNvSpPr/>
            <p:nvPr/>
          </p:nvSpPr>
          <p:spPr>
            <a:xfrm rot="-5400000">
              <a:off x="312297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86" name="tx86"/>
            <p:cNvSpPr/>
            <p:nvPr/>
          </p:nvSpPr>
          <p:spPr>
            <a:xfrm rot="-5400000">
              <a:off x="335485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87" name="tx87"/>
            <p:cNvSpPr/>
            <p:nvPr/>
          </p:nvSpPr>
          <p:spPr>
            <a:xfrm rot="-5400000">
              <a:off x="358674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88" name="tx88"/>
            <p:cNvSpPr/>
            <p:nvPr/>
          </p:nvSpPr>
          <p:spPr>
            <a:xfrm rot="-5400000">
              <a:off x="381862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9" name="tx89"/>
            <p:cNvSpPr/>
            <p:nvPr/>
          </p:nvSpPr>
          <p:spPr>
            <a:xfrm rot="-5400000">
              <a:off x="4055682" y="5307339"/>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90" name="tx90"/>
            <p:cNvSpPr/>
            <p:nvPr/>
          </p:nvSpPr>
          <p:spPr>
            <a:xfrm rot="-5400000">
              <a:off x="428240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1" name="tx91"/>
            <p:cNvSpPr/>
            <p:nvPr/>
          </p:nvSpPr>
          <p:spPr>
            <a:xfrm rot="-5400000">
              <a:off x="451428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2" name="tx92"/>
            <p:cNvSpPr/>
            <p:nvPr/>
          </p:nvSpPr>
          <p:spPr>
            <a:xfrm rot="-5400000">
              <a:off x="474617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3" name="tx93"/>
            <p:cNvSpPr/>
            <p:nvPr/>
          </p:nvSpPr>
          <p:spPr>
            <a:xfrm rot="-5400000">
              <a:off x="497805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4" name="tx94"/>
            <p:cNvSpPr/>
            <p:nvPr/>
          </p:nvSpPr>
          <p:spPr>
            <a:xfrm rot="-5400000">
              <a:off x="520994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5" name="tx95"/>
            <p:cNvSpPr/>
            <p:nvPr/>
          </p:nvSpPr>
          <p:spPr>
            <a:xfrm rot="-5400000">
              <a:off x="544183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96" name="tx96"/>
            <p:cNvSpPr/>
            <p:nvPr/>
          </p:nvSpPr>
          <p:spPr>
            <a:xfrm rot="-5400000">
              <a:off x="567371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97" name="tx97"/>
            <p:cNvSpPr/>
            <p:nvPr/>
          </p:nvSpPr>
          <p:spPr>
            <a:xfrm rot="-5400000">
              <a:off x="590560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8" name="tx98"/>
            <p:cNvSpPr/>
            <p:nvPr/>
          </p:nvSpPr>
          <p:spPr>
            <a:xfrm rot="-5400000">
              <a:off x="613749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99" name="tx99"/>
            <p:cNvSpPr/>
            <p:nvPr/>
          </p:nvSpPr>
          <p:spPr>
            <a:xfrm rot="-5400000">
              <a:off x="636937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00" name="tx100"/>
            <p:cNvSpPr/>
            <p:nvPr/>
          </p:nvSpPr>
          <p:spPr>
            <a:xfrm rot="-5400000">
              <a:off x="660126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01" name="tx101"/>
            <p:cNvSpPr/>
            <p:nvPr/>
          </p:nvSpPr>
          <p:spPr>
            <a:xfrm rot="-5400000">
              <a:off x="683314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02" name="tx102"/>
            <p:cNvSpPr/>
            <p:nvPr/>
          </p:nvSpPr>
          <p:spPr>
            <a:xfrm rot="-5400000">
              <a:off x="706503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03" name="tx103"/>
            <p:cNvSpPr/>
            <p:nvPr/>
          </p:nvSpPr>
          <p:spPr>
            <a:xfrm rot="-5400000">
              <a:off x="729692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4" name="tx104"/>
            <p:cNvSpPr/>
            <p:nvPr/>
          </p:nvSpPr>
          <p:spPr>
            <a:xfrm rot="-5400000">
              <a:off x="845635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2030</a:t>
              </a:r>
            </a:p>
          </p:txBody>
        </p:sp>
        <p:sp>
          <p:nvSpPr>
            <p:cNvPr id="105" name="tx105"/>
            <p:cNvSpPr/>
            <p:nvPr/>
          </p:nvSpPr>
          <p:spPr>
            <a:xfrm>
              <a:off x="1052250" y="494275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6" name="tx106"/>
            <p:cNvSpPr/>
            <p:nvPr/>
          </p:nvSpPr>
          <p:spPr>
            <a:xfrm>
              <a:off x="508182" y="3890826"/>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1,000,000</a:t>
              </a:r>
            </a:p>
          </p:txBody>
        </p:sp>
        <p:sp>
          <p:nvSpPr>
            <p:cNvPr id="107" name="tx107"/>
            <p:cNvSpPr/>
            <p:nvPr/>
          </p:nvSpPr>
          <p:spPr>
            <a:xfrm>
              <a:off x="508182" y="2838897"/>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2,000,000</a:t>
              </a:r>
            </a:p>
          </p:txBody>
        </p:sp>
        <p:sp>
          <p:nvSpPr>
            <p:cNvPr id="108" name="tx108"/>
            <p:cNvSpPr/>
            <p:nvPr/>
          </p:nvSpPr>
          <p:spPr>
            <a:xfrm>
              <a:off x="508182" y="1786968"/>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3,000,000</a:t>
              </a:r>
            </a:p>
          </p:txBody>
        </p:sp>
        <p:sp>
          <p:nvSpPr>
            <p:cNvPr id="109" name="tx109"/>
            <p:cNvSpPr/>
            <p:nvPr/>
          </p:nvSpPr>
          <p:spPr>
            <a:xfrm rot="-5400000">
              <a:off x="-526508" y="3426031"/>
              <a:ext cx="18408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zero-dose children</a:t>
              </a:r>
            </a:p>
          </p:txBody>
        </p:sp>
        <p:sp>
          <p:nvSpPr>
            <p:cNvPr id="110" name="rc110"/>
            <p:cNvSpPr/>
            <p:nvPr/>
          </p:nvSpPr>
          <p:spPr>
            <a:xfrm>
              <a:off x="2573396" y="5900012"/>
              <a:ext cx="201456" cy="201456"/>
            </a:xfrm>
            <a:prstGeom prst="rect">
              <a:avLst/>
            </a:prstGeom>
            <a:solidFill>
              <a:srgbClr val="0058AB">
                <a:alpha val="100000"/>
              </a:srgbClr>
            </a:solidFill>
          </p:spPr>
          <p:txBody>
            <a:bodyPr/>
            <a:lstStyle/>
            <a:p/>
          </p:txBody>
        </p:sp>
        <p:sp>
          <p:nvSpPr>
            <p:cNvPr id="111" name="rc111"/>
            <p:cNvSpPr/>
            <p:nvPr/>
          </p:nvSpPr>
          <p:spPr>
            <a:xfrm>
              <a:off x="3475641" y="5900012"/>
              <a:ext cx="201456" cy="201456"/>
            </a:xfrm>
            <a:prstGeom prst="rect">
              <a:avLst/>
            </a:prstGeom>
            <a:solidFill>
              <a:srgbClr val="69DBFF">
                <a:alpha val="100000"/>
              </a:srgbClr>
            </a:solidFill>
          </p:spPr>
          <p:txBody>
            <a:bodyPr/>
            <a:lstStyle/>
            <a:p/>
          </p:txBody>
        </p:sp>
        <p:sp>
          <p:nvSpPr>
            <p:cNvPr id="112" name="tx112"/>
            <p:cNvSpPr/>
            <p:nvPr/>
          </p:nvSpPr>
          <p:spPr>
            <a:xfrm>
              <a:off x="2853441" y="5950722"/>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Estimate</a:t>
              </a:r>
            </a:p>
          </p:txBody>
        </p:sp>
        <p:sp>
          <p:nvSpPr>
            <p:cNvPr id="113" name="tx113"/>
            <p:cNvSpPr/>
            <p:nvPr/>
          </p:nvSpPr>
          <p:spPr>
            <a:xfrm>
              <a:off x="3755686" y="5950722"/>
              <a:ext cx="14995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zero-dose target</a:t>
              </a:r>
            </a:p>
          </p:txBody>
        </p:sp>
        <p:sp>
          <p:nvSpPr>
            <p:cNvPr id="114" name="pl114"/>
            <p:cNvSpPr/>
            <p:nvPr/>
          </p:nvSpPr>
          <p:spPr>
            <a:xfrm>
              <a:off x="5555513" y="6000740"/>
              <a:ext cx="175564" cy="0"/>
            </a:xfrm>
            <a:custGeom>
              <a:avLst/>
              <a:pathLst>
                <a:path w="175564" h="0">
                  <a:moveTo>
                    <a:pt x="0" y="0"/>
                  </a:moveTo>
                  <a:lnTo>
                    <a:pt x="175564" y="0"/>
                  </a:lnTo>
                </a:path>
              </a:pathLst>
            </a:custGeom>
            <a:ln w="20325" cap="flat">
              <a:solidFill>
                <a:srgbClr val="000000">
                  <a:alpha val="100000"/>
                </a:srgbClr>
              </a:solidFill>
              <a:prstDash val="solid"/>
              <a:round/>
            </a:ln>
          </p:spPr>
          <p:txBody>
            <a:bodyPr/>
            <a:lstStyle/>
            <a:p/>
          </p:txBody>
        </p:sp>
        <p:sp>
          <p:nvSpPr>
            <p:cNvPr id="115" name="pt115"/>
            <p:cNvSpPr/>
            <p:nvPr/>
          </p:nvSpPr>
          <p:spPr>
            <a:xfrm>
              <a:off x="5611694" y="596913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116" name="tx116"/>
            <p:cNvSpPr/>
            <p:nvPr/>
          </p:nvSpPr>
          <p:spPr>
            <a:xfrm>
              <a:off x="5822612" y="5950722"/>
              <a:ext cx="18800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Annualised milestone to target</a:t>
              </a:r>
            </a:p>
          </p:txBody>
        </p:sp>
        <p:sp>
          <p:nvSpPr>
            <p:cNvPr id="117" name="tx117"/>
            <p:cNvSpPr/>
            <p:nvPr/>
          </p:nvSpPr>
          <p:spPr>
            <a:xfrm>
              <a:off x="1795124" y="1368037"/>
              <a:ext cx="667676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number of zero-dose children, 2000-2025 and target by 2030, Never Gavi MICs</a:t>
              </a:r>
            </a:p>
          </p:txBody>
        </p:sp>
        <p:sp>
          <p:nvSpPr>
            <p:cNvPr id="118" name="tx118"/>
            <p:cNvSpPr/>
            <p:nvPr/>
          </p:nvSpPr>
          <p:spPr>
            <a:xfrm>
              <a:off x="9074410" y="6249646"/>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19" name="tx119"/>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0" name="tx120"/>
            <p:cNvSpPr/>
            <p:nvPr/>
          </p:nvSpPr>
          <p:spPr>
            <a:xfrm>
              <a:off x="2321201" y="6491048"/>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121" name="tx121"/>
            <p:cNvSpPr/>
            <p:nvPr/>
          </p:nvSpPr>
          <p:spPr>
            <a:xfrm>
              <a:off x="3475082" y="6611748"/>
              <a:ext cx="55993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line and points show the yearly progress and trajectory to meet the target by 2030, based on a linear decline.</a:t>
              </a:r>
            </a:p>
          </p:txBody>
        </p:sp>
      </p:grpSp>
      <p:sp>
        <p:nvSpPr>
          <p:cNvPr id="12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2000-2024 (dark blue bars)
• Zero-dose target by 2030 (light blue bar)
• Trajectory to reach the 2030 target based on a linear decline (points
In 2025, the number of zero-dose children was approximately 34% higher than the annual milestone to reach the target.</a:t>
            </a:r>
          </a:p>
        </p:txBody>
      </p:sp>
      <p:sp>
        <p:nvSpPr>
          <p:cNvPr id="12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the number of zero-dose children was 34% above the annual IA2030 milestone, putting the 2030 goal at serious risk without accelerated action.</a:t>
            </a:r>
          </a:p>
        </p:txBody>
      </p:sp>
      <p:grpSp xmlns:pic="http://schemas.openxmlformats.org/drawingml/2006/picture">
        <p:nvGrpSpPr>
          <p:cNvPr id="124" name=""/>
          <p:cNvGrpSpPr/>
          <p:nvPr/>
        </p:nvGrpSpPr>
        <p:grpSpPr>
          <a:xfrm>
            <a:off x="292608" y="1051560"/>
            <a:ext cx="8595360" cy="28575"/>
            <a:chOff x="292608" y="1051560"/>
            <a:chExt cx="8595360" cy="28575"/>
          </a:xfrm>
        </p:grpSpPr>
        <p:sp>
          <p:nvSpPr>
            <p:cNvPr id="125"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6" name="rc4"/>
            <p:cNvSpPr/>
            <p:nvPr/>
          </p:nvSpPr>
          <p:spPr>
            <a:xfrm>
              <a:off x="292608" y="1051560"/>
              <a:ext cx="8595360" cy="28575"/>
            </a:xfrm>
            <a:prstGeom prst="rect">
              <a:avLst/>
            </a:prstGeom>
            <a:solidFill>
              <a:srgbClr val="000000">
                <a:alpha val="100000"/>
              </a:srgbClr>
            </a:solidFill>
          </p:spPr>
          <p:txBody>
            <a:bodyPr/>
            <a:lstStyle/>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82197"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 name="rc5"/>
            <p:cNvSpPr/>
            <p:nvPr/>
          </p:nvSpPr>
          <p:spPr>
            <a:xfrm>
              <a:off x="2145648"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409099"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672550"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 name="rc8"/>
            <p:cNvSpPr/>
            <p:nvPr/>
          </p:nvSpPr>
          <p:spPr>
            <a:xfrm>
              <a:off x="2936001"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 name="rc9"/>
            <p:cNvSpPr/>
            <p:nvPr/>
          </p:nvSpPr>
          <p:spPr>
            <a:xfrm>
              <a:off x="3199452"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462903"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 name="rc11"/>
            <p:cNvSpPr/>
            <p:nvPr/>
          </p:nvSpPr>
          <p:spPr>
            <a:xfrm>
              <a:off x="3726354"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 name="rc12"/>
            <p:cNvSpPr/>
            <p:nvPr/>
          </p:nvSpPr>
          <p:spPr>
            <a:xfrm>
              <a:off x="3989805"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253256"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516707"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80158"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43609"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307060"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70512"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833963"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097414"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 name="rc21"/>
            <p:cNvSpPr/>
            <p:nvPr/>
          </p:nvSpPr>
          <p:spPr>
            <a:xfrm>
              <a:off x="6360865"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624316"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887767"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51218"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 name="rc25"/>
            <p:cNvSpPr/>
            <p:nvPr/>
          </p:nvSpPr>
          <p:spPr>
            <a:xfrm>
              <a:off x="7414669"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 name="rc26"/>
            <p:cNvSpPr/>
            <p:nvPr/>
          </p:nvSpPr>
          <p:spPr>
            <a:xfrm>
              <a:off x="7678120"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 name="rc27"/>
            <p:cNvSpPr/>
            <p:nvPr/>
          </p:nvSpPr>
          <p:spPr>
            <a:xfrm>
              <a:off x="7941571"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 name="rc28"/>
            <p:cNvSpPr/>
            <p:nvPr/>
          </p:nvSpPr>
          <p:spPr>
            <a:xfrm>
              <a:off x="8205022"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8468473"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 name="rc30"/>
            <p:cNvSpPr/>
            <p:nvPr/>
          </p:nvSpPr>
          <p:spPr>
            <a:xfrm>
              <a:off x="1882197" y="120593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 name="rc31"/>
            <p:cNvSpPr/>
            <p:nvPr/>
          </p:nvSpPr>
          <p:spPr>
            <a:xfrm>
              <a:off x="2145648" y="120593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 name="rc32"/>
            <p:cNvSpPr/>
            <p:nvPr/>
          </p:nvSpPr>
          <p:spPr>
            <a:xfrm>
              <a:off x="2409099" y="120593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 name="rc33"/>
            <p:cNvSpPr/>
            <p:nvPr/>
          </p:nvSpPr>
          <p:spPr>
            <a:xfrm>
              <a:off x="2672550" y="120593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 name="rc34"/>
            <p:cNvSpPr/>
            <p:nvPr/>
          </p:nvSpPr>
          <p:spPr>
            <a:xfrm>
              <a:off x="2936001" y="120593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 name="rc35"/>
            <p:cNvSpPr/>
            <p:nvPr/>
          </p:nvSpPr>
          <p:spPr>
            <a:xfrm>
              <a:off x="3199452" y="12059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 name="rc36"/>
            <p:cNvSpPr/>
            <p:nvPr/>
          </p:nvSpPr>
          <p:spPr>
            <a:xfrm>
              <a:off x="3462903" y="12059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 name="rc37"/>
            <p:cNvSpPr/>
            <p:nvPr/>
          </p:nvSpPr>
          <p:spPr>
            <a:xfrm>
              <a:off x="3726354" y="12059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 name="rc38"/>
            <p:cNvSpPr/>
            <p:nvPr/>
          </p:nvSpPr>
          <p:spPr>
            <a:xfrm>
              <a:off x="3989805" y="120593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 name="rc39"/>
            <p:cNvSpPr/>
            <p:nvPr/>
          </p:nvSpPr>
          <p:spPr>
            <a:xfrm>
              <a:off x="4253256" y="12059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 name="rc40"/>
            <p:cNvSpPr/>
            <p:nvPr/>
          </p:nvSpPr>
          <p:spPr>
            <a:xfrm>
              <a:off x="4516707"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 name="rc41"/>
            <p:cNvSpPr/>
            <p:nvPr/>
          </p:nvSpPr>
          <p:spPr>
            <a:xfrm>
              <a:off x="4780158"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 name="rc42"/>
            <p:cNvSpPr/>
            <p:nvPr/>
          </p:nvSpPr>
          <p:spPr>
            <a:xfrm>
              <a:off x="5043609"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 name="rc43"/>
            <p:cNvSpPr/>
            <p:nvPr/>
          </p:nvSpPr>
          <p:spPr>
            <a:xfrm>
              <a:off x="5307060"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 name="rc44"/>
            <p:cNvSpPr/>
            <p:nvPr/>
          </p:nvSpPr>
          <p:spPr>
            <a:xfrm>
              <a:off x="5570512"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 name="rc45"/>
            <p:cNvSpPr/>
            <p:nvPr/>
          </p:nvSpPr>
          <p:spPr>
            <a:xfrm>
              <a:off x="5833963"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 name="rc46"/>
            <p:cNvSpPr/>
            <p:nvPr/>
          </p:nvSpPr>
          <p:spPr>
            <a:xfrm>
              <a:off x="6097414" y="120593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 name="rc47"/>
            <p:cNvSpPr/>
            <p:nvPr/>
          </p:nvSpPr>
          <p:spPr>
            <a:xfrm>
              <a:off x="6360865" y="120593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 name="rc48"/>
            <p:cNvSpPr/>
            <p:nvPr/>
          </p:nvSpPr>
          <p:spPr>
            <a:xfrm>
              <a:off x="6624316" y="120593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9" name="rc49"/>
            <p:cNvSpPr/>
            <p:nvPr/>
          </p:nvSpPr>
          <p:spPr>
            <a:xfrm>
              <a:off x="6887767" y="120593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 name="rc50"/>
            <p:cNvSpPr/>
            <p:nvPr/>
          </p:nvSpPr>
          <p:spPr>
            <a:xfrm>
              <a:off x="7151218" y="12059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 name="rc51"/>
            <p:cNvSpPr/>
            <p:nvPr/>
          </p:nvSpPr>
          <p:spPr>
            <a:xfrm>
              <a:off x="7414669" y="120593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2" name="rc52"/>
            <p:cNvSpPr/>
            <p:nvPr/>
          </p:nvSpPr>
          <p:spPr>
            <a:xfrm>
              <a:off x="7678120" y="120593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 name="rc53"/>
            <p:cNvSpPr/>
            <p:nvPr/>
          </p:nvSpPr>
          <p:spPr>
            <a:xfrm>
              <a:off x="7941571" y="12059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 name="rc54"/>
            <p:cNvSpPr/>
            <p:nvPr/>
          </p:nvSpPr>
          <p:spPr>
            <a:xfrm>
              <a:off x="8205022" y="12059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 name="rc55"/>
            <p:cNvSpPr/>
            <p:nvPr/>
          </p:nvSpPr>
          <p:spPr>
            <a:xfrm>
              <a:off x="8468473"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 name="rc56"/>
            <p:cNvSpPr/>
            <p:nvPr/>
          </p:nvSpPr>
          <p:spPr>
            <a:xfrm>
              <a:off x="1882197" y="51222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 name="rc57"/>
            <p:cNvSpPr/>
            <p:nvPr/>
          </p:nvSpPr>
          <p:spPr>
            <a:xfrm>
              <a:off x="2145648" y="51222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 name="rc58"/>
            <p:cNvSpPr/>
            <p:nvPr/>
          </p:nvSpPr>
          <p:spPr>
            <a:xfrm>
              <a:off x="2409099" y="51222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 name="rc59"/>
            <p:cNvSpPr/>
            <p:nvPr/>
          </p:nvSpPr>
          <p:spPr>
            <a:xfrm>
              <a:off x="2672550" y="51222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 name="rc60"/>
            <p:cNvSpPr/>
            <p:nvPr/>
          </p:nvSpPr>
          <p:spPr>
            <a:xfrm>
              <a:off x="2936001" y="51222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 name="rc61"/>
            <p:cNvSpPr/>
            <p:nvPr/>
          </p:nvSpPr>
          <p:spPr>
            <a:xfrm>
              <a:off x="3199452" y="51222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 name="rc62"/>
            <p:cNvSpPr/>
            <p:nvPr/>
          </p:nvSpPr>
          <p:spPr>
            <a:xfrm>
              <a:off x="3462903" y="512222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 name="rc63"/>
            <p:cNvSpPr/>
            <p:nvPr/>
          </p:nvSpPr>
          <p:spPr>
            <a:xfrm>
              <a:off x="3726354" y="512222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 name="rc64"/>
            <p:cNvSpPr/>
            <p:nvPr/>
          </p:nvSpPr>
          <p:spPr>
            <a:xfrm>
              <a:off x="3989805" y="512222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 name="rc65"/>
            <p:cNvSpPr/>
            <p:nvPr/>
          </p:nvSpPr>
          <p:spPr>
            <a:xfrm>
              <a:off x="4253256" y="512222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 name="rc66"/>
            <p:cNvSpPr/>
            <p:nvPr/>
          </p:nvSpPr>
          <p:spPr>
            <a:xfrm>
              <a:off x="4516707" y="51222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 name="rc67"/>
            <p:cNvSpPr/>
            <p:nvPr/>
          </p:nvSpPr>
          <p:spPr>
            <a:xfrm>
              <a:off x="4780158" y="512222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 name="rc68"/>
            <p:cNvSpPr/>
            <p:nvPr/>
          </p:nvSpPr>
          <p:spPr>
            <a:xfrm>
              <a:off x="5043609" y="512222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 name="rc69"/>
            <p:cNvSpPr/>
            <p:nvPr/>
          </p:nvSpPr>
          <p:spPr>
            <a:xfrm>
              <a:off x="5307060" y="512222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 name="rc70"/>
            <p:cNvSpPr/>
            <p:nvPr/>
          </p:nvSpPr>
          <p:spPr>
            <a:xfrm>
              <a:off x="5570512" y="51222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 name="rc71"/>
            <p:cNvSpPr/>
            <p:nvPr/>
          </p:nvSpPr>
          <p:spPr>
            <a:xfrm>
              <a:off x="5833963" y="512222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 name="rc72"/>
            <p:cNvSpPr/>
            <p:nvPr/>
          </p:nvSpPr>
          <p:spPr>
            <a:xfrm>
              <a:off x="6097414" y="512222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 name="rc73"/>
            <p:cNvSpPr/>
            <p:nvPr/>
          </p:nvSpPr>
          <p:spPr>
            <a:xfrm>
              <a:off x="6360865" y="512222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 name="rc74"/>
            <p:cNvSpPr/>
            <p:nvPr/>
          </p:nvSpPr>
          <p:spPr>
            <a:xfrm>
              <a:off x="6624316" y="5122223"/>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5" name="rc75"/>
            <p:cNvSpPr/>
            <p:nvPr/>
          </p:nvSpPr>
          <p:spPr>
            <a:xfrm>
              <a:off x="6887767" y="512222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6" name="rc76"/>
            <p:cNvSpPr/>
            <p:nvPr/>
          </p:nvSpPr>
          <p:spPr>
            <a:xfrm>
              <a:off x="7151218" y="5122223"/>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7" name="rc77"/>
            <p:cNvSpPr/>
            <p:nvPr/>
          </p:nvSpPr>
          <p:spPr>
            <a:xfrm>
              <a:off x="7414669" y="5122223"/>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8" name="rc78"/>
            <p:cNvSpPr/>
            <p:nvPr/>
          </p:nvSpPr>
          <p:spPr>
            <a:xfrm>
              <a:off x="7678120" y="512222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 name="rc79"/>
            <p:cNvSpPr/>
            <p:nvPr/>
          </p:nvSpPr>
          <p:spPr>
            <a:xfrm>
              <a:off x="7941571" y="5122223"/>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0" name="rc80"/>
            <p:cNvSpPr/>
            <p:nvPr/>
          </p:nvSpPr>
          <p:spPr>
            <a:xfrm>
              <a:off x="8205022" y="5122223"/>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1" name="rc81"/>
            <p:cNvSpPr/>
            <p:nvPr/>
          </p:nvSpPr>
          <p:spPr>
            <a:xfrm>
              <a:off x="8468473" y="5122223"/>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2" name="rc82"/>
            <p:cNvSpPr/>
            <p:nvPr/>
          </p:nvSpPr>
          <p:spPr>
            <a:xfrm>
              <a:off x="1882197"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 name="rc83"/>
            <p:cNvSpPr/>
            <p:nvPr/>
          </p:nvSpPr>
          <p:spPr>
            <a:xfrm>
              <a:off x="2145648"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 name="rc84"/>
            <p:cNvSpPr/>
            <p:nvPr/>
          </p:nvSpPr>
          <p:spPr>
            <a:xfrm>
              <a:off x="2409099"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 name="rc85"/>
            <p:cNvSpPr/>
            <p:nvPr/>
          </p:nvSpPr>
          <p:spPr>
            <a:xfrm>
              <a:off x="2672550" y="2109696"/>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6" name="rc86"/>
            <p:cNvSpPr/>
            <p:nvPr/>
          </p:nvSpPr>
          <p:spPr>
            <a:xfrm>
              <a:off x="2936001"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 name="rc87"/>
            <p:cNvSpPr/>
            <p:nvPr/>
          </p:nvSpPr>
          <p:spPr>
            <a:xfrm>
              <a:off x="3199452"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 name="rc88"/>
            <p:cNvSpPr/>
            <p:nvPr/>
          </p:nvSpPr>
          <p:spPr>
            <a:xfrm>
              <a:off x="3462903"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 name="rc89"/>
            <p:cNvSpPr/>
            <p:nvPr/>
          </p:nvSpPr>
          <p:spPr>
            <a:xfrm>
              <a:off x="3726354"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 name="rc90"/>
            <p:cNvSpPr/>
            <p:nvPr/>
          </p:nvSpPr>
          <p:spPr>
            <a:xfrm>
              <a:off x="3989805"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 name="rc91"/>
            <p:cNvSpPr/>
            <p:nvPr/>
          </p:nvSpPr>
          <p:spPr>
            <a:xfrm>
              <a:off x="4253256"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 name="rc92"/>
            <p:cNvSpPr/>
            <p:nvPr/>
          </p:nvSpPr>
          <p:spPr>
            <a:xfrm>
              <a:off x="4516707"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 name="rc93"/>
            <p:cNvSpPr/>
            <p:nvPr/>
          </p:nvSpPr>
          <p:spPr>
            <a:xfrm>
              <a:off x="4780158"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 name="rc94"/>
            <p:cNvSpPr/>
            <p:nvPr/>
          </p:nvSpPr>
          <p:spPr>
            <a:xfrm>
              <a:off x="5043609"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 name="rc95"/>
            <p:cNvSpPr/>
            <p:nvPr/>
          </p:nvSpPr>
          <p:spPr>
            <a:xfrm>
              <a:off x="5307060"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 name="rc96"/>
            <p:cNvSpPr/>
            <p:nvPr/>
          </p:nvSpPr>
          <p:spPr>
            <a:xfrm>
              <a:off x="5570512" y="210969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 name="rc97"/>
            <p:cNvSpPr/>
            <p:nvPr/>
          </p:nvSpPr>
          <p:spPr>
            <a:xfrm>
              <a:off x="5833963"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 name="rc98"/>
            <p:cNvSpPr/>
            <p:nvPr/>
          </p:nvSpPr>
          <p:spPr>
            <a:xfrm>
              <a:off x="6097414"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 name="rc99"/>
            <p:cNvSpPr/>
            <p:nvPr/>
          </p:nvSpPr>
          <p:spPr>
            <a:xfrm>
              <a:off x="6360865" y="210969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 name="rc100"/>
            <p:cNvSpPr/>
            <p:nvPr/>
          </p:nvSpPr>
          <p:spPr>
            <a:xfrm>
              <a:off x="6624316"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 name="rc101"/>
            <p:cNvSpPr/>
            <p:nvPr/>
          </p:nvSpPr>
          <p:spPr>
            <a:xfrm>
              <a:off x="6887767"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 name="rc102"/>
            <p:cNvSpPr/>
            <p:nvPr/>
          </p:nvSpPr>
          <p:spPr>
            <a:xfrm>
              <a:off x="7151218" y="210969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 name="rc103"/>
            <p:cNvSpPr/>
            <p:nvPr/>
          </p:nvSpPr>
          <p:spPr>
            <a:xfrm>
              <a:off x="7414669"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 name="rc104"/>
            <p:cNvSpPr/>
            <p:nvPr/>
          </p:nvSpPr>
          <p:spPr>
            <a:xfrm>
              <a:off x="7678120"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 name="rc105"/>
            <p:cNvSpPr/>
            <p:nvPr/>
          </p:nvSpPr>
          <p:spPr>
            <a:xfrm>
              <a:off x="7941571"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 name="rc106"/>
            <p:cNvSpPr/>
            <p:nvPr/>
          </p:nvSpPr>
          <p:spPr>
            <a:xfrm>
              <a:off x="8205022"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 name="rc107"/>
            <p:cNvSpPr/>
            <p:nvPr/>
          </p:nvSpPr>
          <p:spPr>
            <a:xfrm>
              <a:off x="8468473"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 name="rc108"/>
            <p:cNvSpPr/>
            <p:nvPr/>
          </p:nvSpPr>
          <p:spPr>
            <a:xfrm>
              <a:off x="1882197" y="43690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9" name="rc109"/>
            <p:cNvSpPr/>
            <p:nvPr/>
          </p:nvSpPr>
          <p:spPr>
            <a:xfrm>
              <a:off x="2145648" y="43690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 name="rc110"/>
            <p:cNvSpPr/>
            <p:nvPr/>
          </p:nvSpPr>
          <p:spPr>
            <a:xfrm>
              <a:off x="2409099" y="43690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 name="rc111"/>
            <p:cNvSpPr/>
            <p:nvPr/>
          </p:nvSpPr>
          <p:spPr>
            <a:xfrm>
              <a:off x="2672550" y="43690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 name="rc112"/>
            <p:cNvSpPr/>
            <p:nvPr/>
          </p:nvSpPr>
          <p:spPr>
            <a:xfrm>
              <a:off x="2936001" y="43690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 name="rc113"/>
            <p:cNvSpPr/>
            <p:nvPr/>
          </p:nvSpPr>
          <p:spPr>
            <a:xfrm>
              <a:off x="3199452" y="43690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 name="rc114"/>
            <p:cNvSpPr/>
            <p:nvPr/>
          </p:nvSpPr>
          <p:spPr>
            <a:xfrm>
              <a:off x="3462903" y="43690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 name="rc115"/>
            <p:cNvSpPr/>
            <p:nvPr/>
          </p:nvSpPr>
          <p:spPr>
            <a:xfrm>
              <a:off x="3726354" y="43690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805" y="43690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 name="rc117"/>
            <p:cNvSpPr/>
            <p:nvPr/>
          </p:nvSpPr>
          <p:spPr>
            <a:xfrm>
              <a:off x="4253256" y="43690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 name="rc118"/>
            <p:cNvSpPr/>
            <p:nvPr/>
          </p:nvSpPr>
          <p:spPr>
            <a:xfrm>
              <a:off x="4516707" y="43690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 name="rc119"/>
            <p:cNvSpPr/>
            <p:nvPr/>
          </p:nvSpPr>
          <p:spPr>
            <a:xfrm>
              <a:off x="4780158" y="43690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 name="rc120"/>
            <p:cNvSpPr/>
            <p:nvPr/>
          </p:nvSpPr>
          <p:spPr>
            <a:xfrm>
              <a:off x="5043609" y="43690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 name="rc121"/>
            <p:cNvSpPr/>
            <p:nvPr/>
          </p:nvSpPr>
          <p:spPr>
            <a:xfrm>
              <a:off x="5307060" y="43690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2" name="rc122"/>
            <p:cNvSpPr/>
            <p:nvPr/>
          </p:nvSpPr>
          <p:spPr>
            <a:xfrm>
              <a:off x="5570512" y="43690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5833963" y="43690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 name="rc124"/>
            <p:cNvSpPr/>
            <p:nvPr/>
          </p:nvSpPr>
          <p:spPr>
            <a:xfrm>
              <a:off x="6097414" y="43690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 name="rc125"/>
            <p:cNvSpPr/>
            <p:nvPr/>
          </p:nvSpPr>
          <p:spPr>
            <a:xfrm>
              <a:off x="6360865" y="436909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6" name="rc126"/>
            <p:cNvSpPr/>
            <p:nvPr/>
          </p:nvSpPr>
          <p:spPr>
            <a:xfrm>
              <a:off x="6624316" y="43690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 name="rc127"/>
            <p:cNvSpPr/>
            <p:nvPr/>
          </p:nvSpPr>
          <p:spPr>
            <a:xfrm>
              <a:off x="6887767" y="43690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 name="rc128"/>
            <p:cNvSpPr/>
            <p:nvPr/>
          </p:nvSpPr>
          <p:spPr>
            <a:xfrm>
              <a:off x="7151218" y="4369091"/>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9" name="rc129"/>
            <p:cNvSpPr/>
            <p:nvPr/>
          </p:nvSpPr>
          <p:spPr>
            <a:xfrm>
              <a:off x="7414669" y="4369091"/>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 name="rc130"/>
            <p:cNvSpPr/>
            <p:nvPr/>
          </p:nvSpPr>
          <p:spPr>
            <a:xfrm>
              <a:off x="7678120" y="436909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1" name="rc131"/>
            <p:cNvSpPr/>
            <p:nvPr/>
          </p:nvSpPr>
          <p:spPr>
            <a:xfrm>
              <a:off x="7941571" y="4369091"/>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2" name="rc132"/>
            <p:cNvSpPr/>
            <p:nvPr/>
          </p:nvSpPr>
          <p:spPr>
            <a:xfrm>
              <a:off x="8205022" y="436909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3" name="rc133"/>
            <p:cNvSpPr/>
            <p:nvPr/>
          </p:nvSpPr>
          <p:spPr>
            <a:xfrm>
              <a:off x="8468473" y="436909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 name="rc134"/>
            <p:cNvSpPr/>
            <p:nvPr/>
          </p:nvSpPr>
          <p:spPr>
            <a:xfrm>
              <a:off x="1882197" y="497159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 name="rc135"/>
            <p:cNvSpPr/>
            <p:nvPr/>
          </p:nvSpPr>
          <p:spPr>
            <a:xfrm>
              <a:off x="2145648" y="49715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6" name="rc136"/>
            <p:cNvSpPr/>
            <p:nvPr/>
          </p:nvSpPr>
          <p:spPr>
            <a:xfrm>
              <a:off x="2409099" y="497159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7" name="rc137"/>
            <p:cNvSpPr/>
            <p:nvPr/>
          </p:nvSpPr>
          <p:spPr>
            <a:xfrm>
              <a:off x="2672550" y="497159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8" name="rc138"/>
            <p:cNvSpPr/>
            <p:nvPr/>
          </p:nvSpPr>
          <p:spPr>
            <a:xfrm>
              <a:off x="2936001" y="497159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9" name="rc139"/>
            <p:cNvSpPr/>
            <p:nvPr/>
          </p:nvSpPr>
          <p:spPr>
            <a:xfrm>
              <a:off x="3199452" y="49715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 name="rc140"/>
            <p:cNvSpPr/>
            <p:nvPr/>
          </p:nvSpPr>
          <p:spPr>
            <a:xfrm>
              <a:off x="3462903" y="49715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 name="rc141"/>
            <p:cNvSpPr/>
            <p:nvPr/>
          </p:nvSpPr>
          <p:spPr>
            <a:xfrm>
              <a:off x="3726354" y="497159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2" name="rc142"/>
            <p:cNvSpPr/>
            <p:nvPr/>
          </p:nvSpPr>
          <p:spPr>
            <a:xfrm>
              <a:off x="3989805" y="49715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 name="rc143"/>
            <p:cNvSpPr/>
            <p:nvPr/>
          </p:nvSpPr>
          <p:spPr>
            <a:xfrm>
              <a:off x="4253256" y="49715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 name="rc144"/>
            <p:cNvSpPr/>
            <p:nvPr/>
          </p:nvSpPr>
          <p:spPr>
            <a:xfrm>
              <a:off x="4516707" y="49715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 name="rc145"/>
            <p:cNvSpPr/>
            <p:nvPr/>
          </p:nvSpPr>
          <p:spPr>
            <a:xfrm>
              <a:off x="4780158" y="49715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6" name="rc146"/>
            <p:cNvSpPr/>
            <p:nvPr/>
          </p:nvSpPr>
          <p:spPr>
            <a:xfrm>
              <a:off x="5043609" y="49715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 name="rc147"/>
            <p:cNvSpPr/>
            <p:nvPr/>
          </p:nvSpPr>
          <p:spPr>
            <a:xfrm>
              <a:off x="5307060" y="49715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 name="rc148"/>
            <p:cNvSpPr/>
            <p:nvPr/>
          </p:nvSpPr>
          <p:spPr>
            <a:xfrm>
              <a:off x="5570512" y="497159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9" name="rc149"/>
            <p:cNvSpPr/>
            <p:nvPr/>
          </p:nvSpPr>
          <p:spPr>
            <a:xfrm>
              <a:off x="5833963" y="497159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0" name="rc150"/>
            <p:cNvSpPr/>
            <p:nvPr/>
          </p:nvSpPr>
          <p:spPr>
            <a:xfrm>
              <a:off x="6097414" y="497159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1" name="rc151"/>
            <p:cNvSpPr/>
            <p:nvPr/>
          </p:nvSpPr>
          <p:spPr>
            <a:xfrm>
              <a:off x="6360865" y="497159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 name="rc152"/>
            <p:cNvSpPr/>
            <p:nvPr/>
          </p:nvSpPr>
          <p:spPr>
            <a:xfrm>
              <a:off x="6624316" y="497159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 name="rc153"/>
            <p:cNvSpPr/>
            <p:nvPr/>
          </p:nvSpPr>
          <p:spPr>
            <a:xfrm>
              <a:off x="6887767" y="497159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4" name="rc154"/>
            <p:cNvSpPr/>
            <p:nvPr/>
          </p:nvSpPr>
          <p:spPr>
            <a:xfrm>
              <a:off x="7151218" y="4971596"/>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5" name="rc155"/>
            <p:cNvSpPr/>
            <p:nvPr/>
          </p:nvSpPr>
          <p:spPr>
            <a:xfrm>
              <a:off x="7414669" y="4971596"/>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6" name="rc156"/>
            <p:cNvSpPr/>
            <p:nvPr/>
          </p:nvSpPr>
          <p:spPr>
            <a:xfrm>
              <a:off x="7678120" y="4971596"/>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7" name="rc157"/>
            <p:cNvSpPr/>
            <p:nvPr/>
          </p:nvSpPr>
          <p:spPr>
            <a:xfrm>
              <a:off x="7941571" y="4971596"/>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8" name="rc158"/>
            <p:cNvSpPr/>
            <p:nvPr/>
          </p:nvSpPr>
          <p:spPr>
            <a:xfrm>
              <a:off x="8205022" y="497159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9" name="rc159"/>
            <p:cNvSpPr/>
            <p:nvPr/>
          </p:nvSpPr>
          <p:spPr>
            <a:xfrm>
              <a:off x="8468473" y="497159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60" name="rc160"/>
            <p:cNvSpPr/>
            <p:nvPr/>
          </p:nvSpPr>
          <p:spPr>
            <a:xfrm>
              <a:off x="1882197"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1" name="rc161"/>
            <p:cNvSpPr/>
            <p:nvPr/>
          </p:nvSpPr>
          <p:spPr>
            <a:xfrm>
              <a:off x="2145648"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2" name="rc162"/>
            <p:cNvSpPr/>
            <p:nvPr/>
          </p:nvSpPr>
          <p:spPr>
            <a:xfrm>
              <a:off x="2409099"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50"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4" name="rc164"/>
            <p:cNvSpPr/>
            <p:nvPr/>
          </p:nvSpPr>
          <p:spPr>
            <a:xfrm>
              <a:off x="2936001"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5" name="rc165"/>
            <p:cNvSpPr/>
            <p:nvPr/>
          </p:nvSpPr>
          <p:spPr>
            <a:xfrm>
              <a:off x="3199452"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6" name="rc166"/>
            <p:cNvSpPr/>
            <p:nvPr/>
          </p:nvSpPr>
          <p:spPr>
            <a:xfrm>
              <a:off x="3462903"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7" name="rc167"/>
            <p:cNvSpPr/>
            <p:nvPr/>
          </p:nvSpPr>
          <p:spPr>
            <a:xfrm>
              <a:off x="3726354"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8" name="rc168"/>
            <p:cNvSpPr/>
            <p:nvPr/>
          </p:nvSpPr>
          <p:spPr>
            <a:xfrm>
              <a:off x="3989805"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9" name="rc169"/>
            <p:cNvSpPr/>
            <p:nvPr/>
          </p:nvSpPr>
          <p:spPr>
            <a:xfrm>
              <a:off x="4253256"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16707"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1" name="rc171"/>
            <p:cNvSpPr/>
            <p:nvPr/>
          </p:nvSpPr>
          <p:spPr>
            <a:xfrm>
              <a:off x="4780158"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43609"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3" name="rc173"/>
            <p:cNvSpPr/>
            <p:nvPr/>
          </p:nvSpPr>
          <p:spPr>
            <a:xfrm>
              <a:off x="5307060"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4" name="rc174"/>
            <p:cNvSpPr/>
            <p:nvPr/>
          </p:nvSpPr>
          <p:spPr>
            <a:xfrm>
              <a:off x="5570512"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5" name="rc175"/>
            <p:cNvSpPr/>
            <p:nvPr/>
          </p:nvSpPr>
          <p:spPr>
            <a:xfrm>
              <a:off x="5833963"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6" name="rc176"/>
            <p:cNvSpPr/>
            <p:nvPr/>
          </p:nvSpPr>
          <p:spPr>
            <a:xfrm>
              <a:off x="6097414"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7" name="rc177"/>
            <p:cNvSpPr/>
            <p:nvPr/>
          </p:nvSpPr>
          <p:spPr>
            <a:xfrm>
              <a:off x="6360865"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8" name="rc178"/>
            <p:cNvSpPr/>
            <p:nvPr/>
          </p:nvSpPr>
          <p:spPr>
            <a:xfrm>
              <a:off x="6624316"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9" name="rc179"/>
            <p:cNvSpPr/>
            <p:nvPr/>
          </p:nvSpPr>
          <p:spPr>
            <a:xfrm>
              <a:off x="6887767"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0" name="rc180"/>
            <p:cNvSpPr/>
            <p:nvPr/>
          </p:nvSpPr>
          <p:spPr>
            <a:xfrm>
              <a:off x="7151218"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1" name="rc181"/>
            <p:cNvSpPr/>
            <p:nvPr/>
          </p:nvSpPr>
          <p:spPr>
            <a:xfrm>
              <a:off x="7414669"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2" name="rc182"/>
            <p:cNvSpPr/>
            <p:nvPr/>
          </p:nvSpPr>
          <p:spPr>
            <a:xfrm>
              <a:off x="7678120"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3" name="rc183"/>
            <p:cNvSpPr/>
            <p:nvPr/>
          </p:nvSpPr>
          <p:spPr>
            <a:xfrm>
              <a:off x="7941571"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4" name="rc184"/>
            <p:cNvSpPr/>
            <p:nvPr/>
          </p:nvSpPr>
          <p:spPr>
            <a:xfrm>
              <a:off x="8205022"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5" name="rc185"/>
            <p:cNvSpPr/>
            <p:nvPr/>
          </p:nvSpPr>
          <p:spPr>
            <a:xfrm>
              <a:off x="8468473"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6" name="rc186"/>
            <p:cNvSpPr/>
            <p:nvPr/>
          </p:nvSpPr>
          <p:spPr>
            <a:xfrm>
              <a:off x="1882197"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7" name="rc187"/>
            <p:cNvSpPr/>
            <p:nvPr/>
          </p:nvSpPr>
          <p:spPr>
            <a:xfrm>
              <a:off x="2145648"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8" name="rc188"/>
            <p:cNvSpPr/>
            <p:nvPr/>
          </p:nvSpPr>
          <p:spPr>
            <a:xfrm>
              <a:off x="2409099"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9" name="rc189"/>
            <p:cNvSpPr/>
            <p:nvPr/>
          </p:nvSpPr>
          <p:spPr>
            <a:xfrm>
              <a:off x="2672550"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0" name="rc190"/>
            <p:cNvSpPr/>
            <p:nvPr/>
          </p:nvSpPr>
          <p:spPr>
            <a:xfrm>
              <a:off x="2936001"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1" name="rc191"/>
            <p:cNvSpPr/>
            <p:nvPr/>
          </p:nvSpPr>
          <p:spPr>
            <a:xfrm>
              <a:off x="3199452"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2" name="rc192"/>
            <p:cNvSpPr/>
            <p:nvPr/>
          </p:nvSpPr>
          <p:spPr>
            <a:xfrm>
              <a:off x="3462903"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3" name="rc193"/>
            <p:cNvSpPr/>
            <p:nvPr/>
          </p:nvSpPr>
          <p:spPr>
            <a:xfrm>
              <a:off x="3726354"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4" name="rc194"/>
            <p:cNvSpPr/>
            <p:nvPr/>
          </p:nvSpPr>
          <p:spPr>
            <a:xfrm>
              <a:off x="3989805"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5" name="rc195"/>
            <p:cNvSpPr/>
            <p:nvPr/>
          </p:nvSpPr>
          <p:spPr>
            <a:xfrm>
              <a:off x="4253256"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6" name="rc196"/>
            <p:cNvSpPr/>
            <p:nvPr/>
          </p:nvSpPr>
          <p:spPr>
            <a:xfrm>
              <a:off x="4516707"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7" name="rc197"/>
            <p:cNvSpPr/>
            <p:nvPr/>
          </p:nvSpPr>
          <p:spPr>
            <a:xfrm>
              <a:off x="4780158"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8" name="rc198"/>
            <p:cNvSpPr/>
            <p:nvPr/>
          </p:nvSpPr>
          <p:spPr>
            <a:xfrm>
              <a:off x="5043609" y="226032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9" name="rc199"/>
            <p:cNvSpPr/>
            <p:nvPr/>
          </p:nvSpPr>
          <p:spPr>
            <a:xfrm>
              <a:off x="5307060"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0" name="rc200"/>
            <p:cNvSpPr/>
            <p:nvPr/>
          </p:nvSpPr>
          <p:spPr>
            <a:xfrm>
              <a:off x="5570512"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1" name="rc201"/>
            <p:cNvSpPr/>
            <p:nvPr/>
          </p:nvSpPr>
          <p:spPr>
            <a:xfrm>
              <a:off x="5833963" y="226032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2" name="rc202"/>
            <p:cNvSpPr/>
            <p:nvPr/>
          </p:nvSpPr>
          <p:spPr>
            <a:xfrm>
              <a:off x="6097414"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3" name="rc203"/>
            <p:cNvSpPr/>
            <p:nvPr/>
          </p:nvSpPr>
          <p:spPr>
            <a:xfrm>
              <a:off x="6360865" y="226032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4" name="rc204"/>
            <p:cNvSpPr/>
            <p:nvPr/>
          </p:nvSpPr>
          <p:spPr>
            <a:xfrm>
              <a:off x="6624316" y="226032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05" name="rc205"/>
            <p:cNvSpPr/>
            <p:nvPr/>
          </p:nvSpPr>
          <p:spPr>
            <a:xfrm>
              <a:off x="6887767" y="2260323"/>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6" name="rc206"/>
            <p:cNvSpPr/>
            <p:nvPr/>
          </p:nvSpPr>
          <p:spPr>
            <a:xfrm>
              <a:off x="7151218" y="2260323"/>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7" name="rc207"/>
            <p:cNvSpPr/>
            <p:nvPr/>
          </p:nvSpPr>
          <p:spPr>
            <a:xfrm>
              <a:off x="7414669" y="2260323"/>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8" name="rc208"/>
            <p:cNvSpPr/>
            <p:nvPr/>
          </p:nvSpPr>
          <p:spPr>
            <a:xfrm>
              <a:off x="7678120" y="226032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09" name="rc209"/>
            <p:cNvSpPr/>
            <p:nvPr/>
          </p:nvSpPr>
          <p:spPr>
            <a:xfrm>
              <a:off x="7941571" y="2260323"/>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10" name="rc210"/>
            <p:cNvSpPr/>
            <p:nvPr/>
          </p:nvSpPr>
          <p:spPr>
            <a:xfrm>
              <a:off x="8205022" y="226032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1" name="rc211"/>
            <p:cNvSpPr/>
            <p:nvPr/>
          </p:nvSpPr>
          <p:spPr>
            <a:xfrm>
              <a:off x="8468473"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2" name="rc212"/>
            <p:cNvSpPr/>
            <p:nvPr/>
          </p:nvSpPr>
          <p:spPr>
            <a:xfrm>
              <a:off x="1882197" y="3841899"/>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3" name="rc213"/>
            <p:cNvSpPr/>
            <p:nvPr/>
          </p:nvSpPr>
          <p:spPr>
            <a:xfrm>
              <a:off x="2145648" y="3841899"/>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4" name="rc214"/>
            <p:cNvSpPr/>
            <p:nvPr/>
          </p:nvSpPr>
          <p:spPr>
            <a:xfrm>
              <a:off x="2409099" y="384189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5" name="rc215"/>
            <p:cNvSpPr/>
            <p:nvPr/>
          </p:nvSpPr>
          <p:spPr>
            <a:xfrm>
              <a:off x="2672550" y="384189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6" name="rc216"/>
            <p:cNvSpPr/>
            <p:nvPr/>
          </p:nvSpPr>
          <p:spPr>
            <a:xfrm>
              <a:off x="2936001"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7" name="rc217"/>
            <p:cNvSpPr/>
            <p:nvPr/>
          </p:nvSpPr>
          <p:spPr>
            <a:xfrm>
              <a:off x="3199452" y="384189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8" name="rc218"/>
            <p:cNvSpPr/>
            <p:nvPr/>
          </p:nvSpPr>
          <p:spPr>
            <a:xfrm>
              <a:off x="3462903" y="384189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9" name="rc219"/>
            <p:cNvSpPr/>
            <p:nvPr/>
          </p:nvSpPr>
          <p:spPr>
            <a:xfrm>
              <a:off x="3726354" y="384189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0" name="rc220"/>
            <p:cNvSpPr/>
            <p:nvPr/>
          </p:nvSpPr>
          <p:spPr>
            <a:xfrm>
              <a:off x="3989805" y="384189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1" name="rc221"/>
            <p:cNvSpPr/>
            <p:nvPr/>
          </p:nvSpPr>
          <p:spPr>
            <a:xfrm>
              <a:off x="4253256" y="384189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2" name="rc222"/>
            <p:cNvSpPr/>
            <p:nvPr/>
          </p:nvSpPr>
          <p:spPr>
            <a:xfrm>
              <a:off x="4516707" y="384189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3" name="rc223"/>
            <p:cNvSpPr/>
            <p:nvPr/>
          </p:nvSpPr>
          <p:spPr>
            <a:xfrm>
              <a:off x="4780158" y="384189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4" name="rc224"/>
            <p:cNvSpPr/>
            <p:nvPr/>
          </p:nvSpPr>
          <p:spPr>
            <a:xfrm>
              <a:off x="5043609" y="384189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5" name="rc225"/>
            <p:cNvSpPr/>
            <p:nvPr/>
          </p:nvSpPr>
          <p:spPr>
            <a:xfrm>
              <a:off x="5307060" y="384189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6" name="rc226"/>
            <p:cNvSpPr/>
            <p:nvPr/>
          </p:nvSpPr>
          <p:spPr>
            <a:xfrm>
              <a:off x="5570512" y="384189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7" name="rc227"/>
            <p:cNvSpPr/>
            <p:nvPr/>
          </p:nvSpPr>
          <p:spPr>
            <a:xfrm>
              <a:off x="5833963" y="384189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8" name="rc228"/>
            <p:cNvSpPr/>
            <p:nvPr/>
          </p:nvSpPr>
          <p:spPr>
            <a:xfrm>
              <a:off x="6097414"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9" name="rc229"/>
            <p:cNvSpPr/>
            <p:nvPr/>
          </p:nvSpPr>
          <p:spPr>
            <a:xfrm>
              <a:off x="6360865" y="384189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0" name="rc230"/>
            <p:cNvSpPr/>
            <p:nvPr/>
          </p:nvSpPr>
          <p:spPr>
            <a:xfrm>
              <a:off x="6624316" y="384189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1" name="rc231"/>
            <p:cNvSpPr/>
            <p:nvPr/>
          </p:nvSpPr>
          <p:spPr>
            <a:xfrm>
              <a:off x="6887767"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2" name="rc232"/>
            <p:cNvSpPr/>
            <p:nvPr/>
          </p:nvSpPr>
          <p:spPr>
            <a:xfrm>
              <a:off x="7151218" y="384189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3" name="rc233"/>
            <p:cNvSpPr/>
            <p:nvPr/>
          </p:nvSpPr>
          <p:spPr>
            <a:xfrm>
              <a:off x="7414669" y="384189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4" name="rc234"/>
            <p:cNvSpPr/>
            <p:nvPr/>
          </p:nvSpPr>
          <p:spPr>
            <a:xfrm>
              <a:off x="7678120" y="384189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5" name="rc235"/>
            <p:cNvSpPr/>
            <p:nvPr/>
          </p:nvSpPr>
          <p:spPr>
            <a:xfrm>
              <a:off x="7941571" y="384189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6" name="rc236"/>
            <p:cNvSpPr/>
            <p:nvPr/>
          </p:nvSpPr>
          <p:spPr>
            <a:xfrm>
              <a:off x="8205022" y="384189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7" name="rc237"/>
            <p:cNvSpPr/>
            <p:nvPr/>
          </p:nvSpPr>
          <p:spPr>
            <a:xfrm>
              <a:off x="8468473" y="384189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8" name="rc238"/>
            <p:cNvSpPr/>
            <p:nvPr/>
          </p:nvSpPr>
          <p:spPr>
            <a:xfrm>
              <a:off x="1882197" y="256157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9" name="rc239"/>
            <p:cNvSpPr/>
            <p:nvPr/>
          </p:nvSpPr>
          <p:spPr>
            <a:xfrm>
              <a:off x="2145648" y="25615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0" name="rc240"/>
            <p:cNvSpPr/>
            <p:nvPr/>
          </p:nvSpPr>
          <p:spPr>
            <a:xfrm>
              <a:off x="2409099" y="25615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1" name="rc241"/>
            <p:cNvSpPr/>
            <p:nvPr/>
          </p:nvSpPr>
          <p:spPr>
            <a:xfrm>
              <a:off x="2672550" y="25615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2" name="rc242"/>
            <p:cNvSpPr/>
            <p:nvPr/>
          </p:nvSpPr>
          <p:spPr>
            <a:xfrm>
              <a:off x="2936001" y="25615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3" name="rc243"/>
            <p:cNvSpPr/>
            <p:nvPr/>
          </p:nvSpPr>
          <p:spPr>
            <a:xfrm>
              <a:off x="3199452" y="25615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4" name="rc244"/>
            <p:cNvSpPr/>
            <p:nvPr/>
          </p:nvSpPr>
          <p:spPr>
            <a:xfrm>
              <a:off x="3462903"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5" name="rc245"/>
            <p:cNvSpPr/>
            <p:nvPr/>
          </p:nvSpPr>
          <p:spPr>
            <a:xfrm>
              <a:off x="3726354"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6" name="rc246"/>
            <p:cNvSpPr/>
            <p:nvPr/>
          </p:nvSpPr>
          <p:spPr>
            <a:xfrm>
              <a:off x="3989805"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7" name="rc247"/>
            <p:cNvSpPr/>
            <p:nvPr/>
          </p:nvSpPr>
          <p:spPr>
            <a:xfrm>
              <a:off x="4253256"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8" name="rc248"/>
            <p:cNvSpPr/>
            <p:nvPr/>
          </p:nvSpPr>
          <p:spPr>
            <a:xfrm>
              <a:off x="4516707"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9" name="rc249"/>
            <p:cNvSpPr/>
            <p:nvPr/>
          </p:nvSpPr>
          <p:spPr>
            <a:xfrm>
              <a:off x="4780158"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0" name="rc250"/>
            <p:cNvSpPr/>
            <p:nvPr/>
          </p:nvSpPr>
          <p:spPr>
            <a:xfrm>
              <a:off x="5043609"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1" name="rc251"/>
            <p:cNvSpPr/>
            <p:nvPr/>
          </p:nvSpPr>
          <p:spPr>
            <a:xfrm>
              <a:off x="5307060"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2" name="rc252"/>
            <p:cNvSpPr/>
            <p:nvPr/>
          </p:nvSpPr>
          <p:spPr>
            <a:xfrm>
              <a:off x="5570512"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3" name="rc253"/>
            <p:cNvSpPr/>
            <p:nvPr/>
          </p:nvSpPr>
          <p:spPr>
            <a:xfrm>
              <a:off x="5833963"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4" name="rc254"/>
            <p:cNvSpPr/>
            <p:nvPr/>
          </p:nvSpPr>
          <p:spPr>
            <a:xfrm>
              <a:off x="6097414"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5" name="rc255"/>
            <p:cNvSpPr/>
            <p:nvPr/>
          </p:nvSpPr>
          <p:spPr>
            <a:xfrm>
              <a:off x="6360865"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6" name="rc256"/>
            <p:cNvSpPr/>
            <p:nvPr/>
          </p:nvSpPr>
          <p:spPr>
            <a:xfrm>
              <a:off x="6624316"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7" name="rc257"/>
            <p:cNvSpPr/>
            <p:nvPr/>
          </p:nvSpPr>
          <p:spPr>
            <a:xfrm>
              <a:off x="6887767"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8" name="rc258"/>
            <p:cNvSpPr/>
            <p:nvPr/>
          </p:nvSpPr>
          <p:spPr>
            <a:xfrm>
              <a:off x="7151218"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9" name="rc259"/>
            <p:cNvSpPr/>
            <p:nvPr/>
          </p:nvSpPr>
          <p:spPr>
            <a:xfrm>
              <a:off x="7414669"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0" name="rc260"/>
            <p:cNvSpPr/>
            <p:nvPr/>
          </p:nvSpPr>
          <p:spPr>
            <a:xfrm>
              <a:off x="7678120"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1" name="rc261"/>
            <p:cNvSpPr/>
            <p:nvPr/>
          </p:nvSpPr>
          <p:spPr>
            <a:xfrm>
              <a:off x="7941571" y="256157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2" name="rc262"/>
            <p:cNvSpPr/>
            <p:nvPr/>
          </p:nvSpPr>
          <p:spPr>
            <a:xfrm>
              <a:off x="8205022" y="256157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3" name="rc263"/>
            <p:cNvSpPr/>
            <p:nvPr/>
          </p:nvSpPr>
          <p:spPr>
            <a:xfrm>
              <a:off x="8468473" y="256157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4" name="rc264"/>
            <p:cNvSpPr/>
            <p:nvPr/>
          </p:nvSpPr>
          <p:spPr>
            <a:xfrm>
              <a:off x="1882197" y="3691273"/>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5" name="rc265"/>
            <p:cNvSpPr/>
            <p:nvPr/>
          </p:nvSpPr>
          <p:spPr>
            <a:xfrm>
              <a:off x="2145648" y="3691273"/>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66" name="rc266"/>
            <p:cNvSpPr/>
            <p:nvPr/>
          </p:nvSpPr>
          <p:spPr>
            <a:xfrm>
              <a:off x="2409099" y="369127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7" name="rc267"/>
            <p:cNvSpPr/>
            <p:nvPr/>
          </p:nvSpPr>
          <p:spPr>
            <a:xfrm>
              <a:off x="2672550" y="369127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8" name="rc268"/>
            <p:cNvSpPr/>
            <p:nvPr/>
          </p:nvSpPr>
          <p:spPr>
            <a:xfrm>
              <a:off x="2936001" y="369127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9" name="rc269"/>
            <p:cNvSpPr/>
            <p:nvPr/>
          </p:nvSpPr>
          <p:spPr>
            <a:xfrm>
              <a:off x="3199452" y="369127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0" name="rc270"/>
            <p:cNvSpPr/>
            <p:nvPr/>
          </p:nvSpPr>
          <p:spPr>
            <a:xfrm>
              <a:off x="3462903" y="369127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1" name="rc271"/>
            <p:cNvSpPr/>
            <p:nvPr/>
          </p:nvSpPr>
          <p:spPr>
            <a:xfrm>
              <a:off x="3726354" y="369127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2" name="rc272"/>
            <p:cNvSpPr/>
            <p:nvPr/>
          </p:nvSpPr>
          <p:spPr>
            <a:xfrm>
              <a:off x="3989805" y="369127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3" name="rc273"/>
            <p:cNvSpPr/>
            <p:nvPr/>
          </p:nvSpPr>
          <p:spPr>
            <a:xfrm>
              <a:off x="4253256" y="369127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4" name="rc274"/>
            <p:cNvSpPr/>
            <p:nvPr/>
          </p:nvSpPr>
          <p:spPr>
            <a:xfrm>
              <a:off x="4516707" y="369127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5" name="rc275"/>
            <p:cNvSpPr/>
            <p:nvPr/>
          </p:nvSpPr>
          <p:spPr>
            <a:xfrm>
              <a:off x="4780158" y="369127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6" name="rc276"/>
            <p:cNvSpPr/>
            <p:nvPr/>
          </p:nvSpPr>
          <p:spPr>
            <a:xfrm>
              <a:off x="5043609" y="369127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7" name="rc277"/>
            <p:cNvSpPr/>
            <p:nvPr/>
          </p:nvSpPr>
          <p:spPr>
            <a:xfrm>
              <a:off x="5307060" y="369127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8" name="rc278"/>
            <p:cNvSpPr/>
            <p:nvPr/>
          </p:nvSpPr>
          <p:spPr>
            <a:xfrm>
              <a:off x="5570512" y="3691273"/>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9" name="rc279"/>
            <p:cNvSpPr/>
            <p:nvPr/>
          </p:nvSpPr>
          <p:spPr>
            <a:xfrm>
              <a:off x="5833963" y="369127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0" name="rc280"/>
            <p:cNvSpPr/>
            <p:nvPr/>
          </p:nvSpPr>
          <p:spPr>
            <a:xfrm>
              <a:off x="6097414" y="369127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1" name="rc281"/>
            <p:cNvSpPr/>
            <p:nvPr/>
          </p:nvSpPr>
          <p:spPr>
            <a:xfrm>
              <a:off x="6360865" y="369127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2" name="rc282"/>
            <p:cNvSpPr/>
            <p:nvPr/>
          </p:nvSpPr>
          <p:spPr>
            <a:xfrm>
              <a:off x="6624316" y="369127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3" name="rc283"/>
            <p:cNvSpPr/>
            <p:nvPr/>
          </p:nvSpPr>
          <p:spPr>
            <a:xfrm>
              <a:off x="6887767" y="369127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4" name="rc284"/>
            <p:cNvSpPr/>
            <p:nvPr/>
          </p:nvSpPr>
          <p:spPr>
            <a:xfrm>
              <a:off x="7151218" y="369127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5" name="rc285"/>
            <p:cNvSpPr/>
            <p:nvPr/>
          </p:nvSpPr>
          <p:spPr>
            <a:xfrm>
              <a:off x="7414669" y="3691273"/>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6" name="rc286"/>
            <p:cNvSpPr/>
            <p:nvPr/>
          </p:nvSpPr>
          <p:spPr>
            <a:xfrm>
              <a:off x="7678120" y="3691273"/>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7" name="rc287"/>
            <p:cNvSpPr/>
            <p:nvPr/>
          </p:nvSpPr>
          <p:spPr>
            <a:xfrm>
              <a:off x="7941571" y="369127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8" name="rc288"/>
            <p:cNvSpPr/>
            <p:nvPr/>
          </p:nvSpPr>
          <p:spPr>
            <a:xfrm>
              <a:off x="8205022" y="369127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9" name="rc289"/>
            <p:cNvSpPr/>
            <p:nvPr/>
          </p:nvSpPr>
          <p:spPr>
            <a:xfrm>
              <a:off x="8468473" y="369127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0" name="rc290"/>
            <p:cNvSpPr/>
            <p:nvPr/>
          </p:nvSpPr>
          <p:spPr>
            <a:xfrm>
              <a:off x="1882197"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1" name="rc291"/>
            <p:cNvSpPr/>
            <p:nvPr/>
          </p:nvSpPr>
          <p:spPr>
            <a:xfrm>
              <a:off x="2145648" y="12812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2" name="rc292"/>
            <p:cNvSpPr/>
            <p:nvPr/>
          </p:nvSpPr>
          <p:spPr>
            <a:xfrm>
              <a:off x="2409099"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3" name="rc293"/>
            <p:cNvSpPr/>
            <p:nvPr/>
          </p:nvSpPr>
          <p:spPr>
            <a:xfrm>
              <a:off x="2672550" y="128125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4" name="rc294"/>
            <p:cNvSpPr/>
            <p:nvPr/>
          </p:nvSpPr>
          <p:spPr>
            <a:xfrm>
              <a:off x="2936001"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3199452"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6" name="rc296"/>
            <p:cNvSpPr/>
            <p:nvPr/>
          </p:nvSpPr>
          <p:spPr>
            <a:xfrm>
              <a:off x="3462903"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7" name="rc297"/>
            <p:cNvSpPr/>
            <p:nvPr/>
          </p:nvSpPr>
          <p:spPr>
            <a:xfrm>
              <a:off x="3726354"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8" name="rc298"/>
            <p:cNvSpPr/>
            <p:nvPr/>
          </p:nvSpPr>
          <p:spPr>
            <a:xfrm>
              <a:off x="3989805"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9" name="rc299"/>
            <p:cNvSpPr/>
            <p:nvPr/>
          </p:nvSpPr>
          <p:spPr>
            <a:xfrm>
              <a:off x="4253256"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16707"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80158"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43609"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07060"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70512"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33963"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97414"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60865"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24316"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87767"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51218" y="12812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1" name="rc311"/>
            <p:cNvSpPr/>
            <p:nvPr/>
          </p:nvSpPr>
          <p:spPr>
            <a:xfrm>
              <a:off x="7414669" y="128125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2" name="rc312"/>
            <p:cNvSpPr/>
            <p:nvPr/>
          </p:nvSpPr>
          <p:spPr>
            <a:xfrm>
              <a:off x="7678120" y="128125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3" name="rc313"/>
            <p:cNvSpPr/>
            <p:nvPr/>
          </p:nvSpPr>
          <p:spPr>
            <a:xfrm>
              <a:off x="7941571" y="128125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4" name="rc314"/>
            <p:cNvSpPr/>
            <p:nvPr/>
          </p:nvSpPr>
          <p:spPr>
            <a:xfrm>
              <a:off x="8205022"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68473"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6" name="rc316"/>
            <p:cNvSpPr/>
            <p:nvPr/>
          </p:nvSpPr>
          <p:spPr>
            <a:xfrm>
              <a:off x="1882197"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7" name="rc317"/>
            <p:cNvSpPr/>
            <p:nvPr/>
          </p:nvSpPr>
          <p:spPr>
            <a:xfrm>
              <a:off x="2145648"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8" name="rc318"/>
            <p:cNvSpPr/>
            <p:nvPr/>
          </p:nvSpPr>
          <p:spPr>
            <a:xfrm>
              <a:off x="2409099"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9" name="rc319"/>
            <p:cNvSpPr/>
            <p:nvPr/>
          </p:nvSpPr>
          <p:spPr>
            <a:xfrm>
              <a:off x="2672550"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0" name="rc320"/>
            <p:cNvSpPr/>
            <p:nvPr/>
          </p:nvSpPr>
          <p:spPr>
            <a:xfrm>
              <a:off x="2936001"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1" name="rc321"/>
            <p:cNvSpPr/>
            <p:nvPr/>
          </p:nvSpPr>
          <p:spPr>
            <a:xfrm>
              <a:off x="3199452"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2" name="rc322"/>
            <p:cNvSpPr/>
            <p:nvPr/>
          </p:nvSpPr>
          <p:spPr>
            <a:xfrm>
              <a:off x="3462903" y="323939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3" name="rc323"/>
            <p:cNvSpPr/>
            <p:nvPr/>
          </p:nvSpPr>
          <p:spPr>
            <a:xfrm>
              <a:off x="3726354" y="323939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4" name="rc324"/>
            <p:cNvSpPr/>
            <p:nvPr/>
          </p:nvSpPr>
          <p:spPr>
            <a:xfrm>
              <a:off x="3989805" y="323939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5" name="rc325"/>
            <p:cNvSpPr/>
            <p:nvPr/>
          </p:nvSpPr>
          <p:spPr>
            <a:xfrm>
              <a:off x="4253256"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6" name="rc326"/>
            <p:cNvSpPr/>
            <p:nvPr/>
          </p:nvSpPr>
          <p:spPr>
            <a:xfrm>
              <a:off x="4516707"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7" name="rc327"/>
            <p:cNvSpPr/>
            <p:nvPr/>
          </p:nvSpPr>
          <p:spPr>
            <a:xfrm>
              <a:off x="4780158"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8" name="rc328"/>
            <p:cNvSpPr/>
            <p:nvPr/>
          </p:nvSpPr>
          <p:spPr>
            <a:xfrm>
              <a:off x="5043609" y="323939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9" name="rc329"/>
            <p:cNvSpPr/>
            <p:nvPr/>
          </p:nvSpPr>
          <p:spPr>
            <a:xfrm>
              <a:off x="5307060" y="323939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0" name="rc330"/>
            <p:cNvSpPr/>
            <p:nvPr/>
          </p:nvSpPr>
          <p:spPr>
            <a:xfrm>
              <a:off x="5570512"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1" name="rc331"/>
            <p:cNvSpPr/>
            <p:nvPr/>
          </p:nvSpPr>
          <p:spPr>
            <a:xfrm>
              <a:off x="5833963"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2" name="rc332"/>
            <p:cNvSpPr/>
            <p:nvPr/>
          </p:nvSpPr>
          <p:spPr>
            <a:xfrm>
              <a:off x="6097414"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60865" y="323939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4" name="rc334"/>
            <p:cNvSpPr/>
            <p:nvPr/>
          </p:nvSpPr>
          <p:spPr>
            <a:xfrm>
              <a:off x="6624316"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5" name="rc335"/>
            <p:cNvSpPr/>
            <p:nvPr/>
          </p:nvSpPr>
          <p:spPr>
            <a:xfrm>
              <a:off x="6887767"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6" name="rc336"/>
            <p:cNvSpPr/>
            <p:nvPr/>
          </p:nvSpPr>
          <p:spPr>
            <a:xfrm>
              <a:off x="7151218"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7" name="rc337"/>
            <p:cNvSpPr/>
            <p:nvPr/>
          </p:nvSpPr>
          <p:spPr>
            <a:xfrm>
              <a:off x="7414669"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8" name="rc338"/>
            <p:cNvSpPr/>
            <p:nvPr/>
          </p:nvSpPr>
          <p:spPr>
            <a:xfrm>
              <a:off x="7678120" y="323939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9" name="rc339"/>
            <p:cNvSpPr/>
            <p:nvPr/>
          </p:nvSpPr>
          <p:spPr>
            <a:xfrm>
              <a:off x="7941571"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0" name="rc340"/>
            <p:cNvSpPr/>
            <p:nvPr/>
          </p:nvSpPr>
          <p:spPr>
            <a:xfrm>
              <a:off x="8205022" y="323939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1" name="rc341"/>
            <p:cNvSpPr/>
            <p:nvPr/>
          </p:nvSpPr>
          <p:spPr>
            <a:xfrm>
              <a:off x="8468473"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2" name="rc342"/>
            <p:cNvSpPr/>
            <p:nvPr/>
          </p:nvSpPr>
          <p:spPr>
            <a:xfrm>
              <a:off x="1882197" y="263688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43" name="rc343"/>
            <p:cNvSpPr/>
            <p:nvPr/>
          </p:nvSpPr>
          <p:spPr>
            <a:xfrm>
              <a:off x="2145648"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4" name="rc344"/>
            <p:cNvSpPr/>
            <p:nvPr/>
          </p:nvSpPr>
          <p:spPr>
            <a:xfrm>
              <a:off x="2409099" y="263688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45" name="rc345"/>
            <p:cNvSpPr/>
            <p:nvPr/>
          </p:nvSpPr>
          <p:spPr>
            <a:xfrm>
              <a:off x="2672550" y="263688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6" name="rc346"/>
            <p:cNvSpPr/>
            <p:nvPr/>
          </p:nvSpPr>
          <p:spPr>
            <a:xfrm>
              <a:off x="2936001" y="2636888"/>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7" name="rc347"/>
            <p:cNvSpPr/>
            <p:nvPr/>
          </p:nvSpPr>
          <p:spPr>
            <a:xfrm>
              <a:off x="3199452" y="263688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48" name="rc348"/>
            <p:cNvSpPr/>
            <p:nvPr/>
          </p:nvSpPr>
          <p:spPr>
            <a:xfrm>
              <a:off x="3462903" y="263688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9" name="rc349"/>
            <p:cNvSpPr/>
            <p:nvPr/>
          </p:nvSpPr>
          <p:spPr>
            <a:xfrm>
              <a:off x="3726354" y="2636888"/>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0" name="rc350"/>
            <p:cNvSpPr/>
            <p:nvPr/>
          </p:nvSpPr>
          <p:spPr>
            <a:xfrm>
              <a:off x="3989805" y="2636888"/>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1" name="rc351"/>
            <p:cNvSpPr/>
            <p:nvPr/>
          </p:nvSpPr>
          <p:spPr>
            <a:xfrm>
              <a:off x="4253256" y="2636888"/>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2" name="rc352"/>
            <p:cNvSpPr/>
            <p:nvPr/>
          </p:nvSpPr>
          <p:spPr>
            <a:xfrm>
              <a:off x="4516707" y="26368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3" name="rc353"/>
            <p:cNvSpPr/>
            <p:nvPr/>
          </p:nvSpPr>
          <p:spPr>
            <a:xfrm>
              <a:off x="4780158" y="263688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4" name="rc354"/>
            <p:cNvSpPr/>
            <p:nvPr/>
          </p:nvSpPr>
          <p:spPr>
            <a:xfrm>
              <a:off x="5043609" y="263688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5" name="rc355"/>
            <p:cNvSpPr/>
            <p:nvPr/>
          </p:nvSpPr>
          <p:spPr>
            <a:xfrm>
              <a:off x="5307060" y="263688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6" name="rc356"/>
            <p:cNvSpPr/>
            <p:nvPr/>
          </p:nvSpPr>
          <p:spPr>
            <a:xfrm>
              <a:off x="5570512"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7" name="rc357"/>
            <p:cNvSpPr/>
            <p:nvPr/>
          </p:nvSpPr>
          <p:spPr>
            <a:xfrm>
              <a:off x="5833963"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8" name="rc358"/>
            <p:cNvSpPr/>
            <p:nvPr/>
          </p:nvSpPr>
          <p:spPr>
            <a:xfrm>
              <a:off x="6097414" y="263688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9" name="rc359"/>
            <p:cNvSpPr/>
            <p:nvPr/>
          </p:nvSpPr>
          <p:spPr>
            <a:xfrm>
              <a:off x="6360865"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0" name="rc360"/>
            <p:cNvSpPr/>
            <p:nvPr/>
          </p:nvSpPr>
          <p:spPr>
            <a:xfrm>
              <a:off x="6624316" y="263688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1" name="rc361"/>
            <p:cNvSpPr/>
            <p:nvPr/>
          </p:nvSpPr>
          <p:spPr>
            <a:xfrm>
              <a:off x="6887767" y="26368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2" name="rc362"/>
            <p:cNvSpPr/>
            <p:nvPr/>
          </p:nvSpPr>
          <p:spPr>
            <a:xfrm>
              <a:off x="7151218" y="2636888"/>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3" name="rc363"/>
            <p:cNvSpPr/>
            <p:nvPr/>
          </p:nvSpPr>
          <p:spPr>
            <a:xfrm>
              <a:off x="7414669"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4" name="rc364"/>
            <p:cNvSpPr/>
            <p:nvPr/>
          </p:nvSpPr>
          <p:spPr>
            <a:xfrm>
              <a:off x="7678120" y="263688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5" name="rc365"/>
            <p:cNvSpPr/>
            <p:nvPr/>
          </p:nvSpPr>
          <p:spPr>
            <a:xfrm>
              <a:off x="7941571" y="263688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6" name="rc366"/>
            <p:cNvSpPr/>
            <p:nvPr/>
          </p:nvSpPr>
          <p:spPr>
            <a:xfrm>
              <a:off x="8205022" y="263688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7" name="rc367"/>
            <p:cNvSpPr/>
            <p:nvPr/>
          </p:nvSpPr>
          <p:spPr>
            <a:xfrm>
              <a:off x="8468473" y="263688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8" name="rc368"/>
            <p:cNvSpPr/>
            <p:nvPr/>
          </p:nvSpPr>
          <p:spPr>
            <a:xfrm>
              <a:off x="1882197" y="519753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9" name="rc369"/>
            <p:cNvSpPr/>
            <p:nvPr/>
          </p:nvSpPr>
          <p:spPr>
            <a:xfrm>
              <a:off x="2145648" y="51975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0" name="rc370"/>
            <p:cNvSpPr/>
            <p:nvPr/>
          </p:nvSpPr>
          <p:spPr>
            <a:xfrm>
              <a:off x="2409099" y="51975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1" name="rc371"/>
            <p:cNvSpPr/>
            <p:nvPr/>
          </p:nvSpPr>
          <p:spPr>
            <a:xfrm>
              <a:off x="2672550" y="51975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2" name="rc372"/>
            <p:cNvSpPr/>
            <p:nvPr/>
          </p:nvSpPr>
          <p:spPr>
            <a:xfrm>
              <a:off x="2936001" y="51975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3" name="rc373"/>
            <p:cNvSpPr/>
            <p:nvPr/>
          </p:nvSpPr>
          <p:spPr>
            <a:xfrm>
              <a:off x="3199452" y="519753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4" name="rc374"/>
            <p:cNvSpPr/>
            <p:nvPr/>
          </p:nvSpPr>
          <p:spPr>
            <a:xfrm>
              <a:off x="3462903" y="519753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5" name="rc375"/>
            <p:cNvSpPr/>
            <p:nvPr/>
          </p:nvSpPr>
          <p:spPr>
            <a:xfrm>
              <a:off x="3726354" y="51975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6" name="rc376"/>
            <p:cNvSpPr/>
            <p:nvPr/>
          </p:nvSpPr>
          <p:spPr>
            <a:xfrm>
              <a:off x="3989805" y="51975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7" name="rc377"/>
            <p:cNvSpPr/>
            <p:nvPr/>
          </p:nvSpPr>
          <p:spPr>
            <a:xfrm>
              <a:off x="4253256" y="51975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8" name="rc378"/>
            <p:cNvSpPr/>
            <p:nvPr/>
          </p:nvSpPr>
          <p:spPr>
            <a:xfrm>
              <a:off x="4516707" y="519753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9" name="rc379"/>
            <p:cNvSpPr/>
            <p:nvPr/>
          </p:nvSpPr>
          <p:spPr>
            <a:xfrm>
              <a:off x="4780158" y="519753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0" name="rc380"/>
            <p:cNvSpPr/>
            <p:nvPr/>
          </p:nvSpPr>
          <p:spPr>
            <a:xfrm>
              <a:off x="5043609" y="519753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1" name="rc381"/>
            <p:cNvSpPr/>
            <p:nvPr/>
          </p:nvSpPr>
          <p:spPr>
            <a:xfrm>
              <a:off x="5307060" y="5197536"/>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82" name="rc382"/>
            <p:cNvSpPr/>
            <p:nvPr/>
          </p:nvSpPr>
          <p:spPr>
            <a:xfrm>
              <a:off x="5570512" y="5197536"/>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3" name="rc383"/>
            <p:cNvSpPr/>
            <p:nvPr/>
          </p:nvSpPr>
          <p:spPr>
            <a:xfrm>
              <a:off x="5833963" y="5197536"/>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84" name="rc384"/>
            <p:cNvSpPr/>
            <p:nvPr/>
          </p:nvSpPr>
          <p:spPr>
            <a:xfrm>
              <a:off x="6097414" y="519753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5" name="rc385"/>
            <p:cNvSpPr/>
            <p:nvPr/>
          </p:nvSpPr>
          <p:spPr>
            <a:xfrm>
              <a:off x="6360865" y="5197536"/>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6" name="rc386"/>
            <p:cNvSpPr/>
            <p:nvPr/>
          </p:nvSpPr>
          <p:spPr>
            <a:xfrm>
              <a:off x="6624316" y="519753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7" name="rc387"/>
            <p:cNvSpPr/>
            <p:nvPr/>
          </p:nvSpPr>
          <p:spPr>
            <a:xfrm>
              <a:off x="6887767" y="5197536"/>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8" name="rc388"/>
            <p:cNvSpPr/>
            <p:nvPr/>
          </p:nvSpPr>
          <p:spPr>
            <a:xfrm>
              <a:off x="7151218" y="5197536"/>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89" name="rc389"/>
            <p:cNvSpPr/>
            <p:nvPr/>
          </p:nvSpPr>
          <p:spPr>
            <a:xfrm>
              <a:off x="7414669" y="5197536"/>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90" name="rc390"/>
            <p:cNvSpPr/>
            <p:nvPr/>
          </p:nvSpPr>
          <p:spPr>
            <a:xfrm>
              <a:off x="7678120" y="5197536"/>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91" name="rc391"/>
            <p:cNvSpPr/>
            <p:nvPr/>
          </p:nvSpPr>
          <p:spPr>
            <a:xfrm>
              <a:off x="7941571" y="5197536"/>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92" name="rc392"/>
            <p:cNvSpPr/>
            <p:nvPr/>
          </p:nvSpPr>
          <p:spPr>
            <a:xfrm>
              <a:off x="8205022" y="5197536"/>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3" name="rc393"/>
            <p:cNvSpPr/>
            <p:nvPr/>
          </p:nvSpPr>
          <p:spPr>
            <a:xfrm>
              <a:off x="8468473" y="5197536"/>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94" name="rc394"/>
            <p:cNvSpPr/>
            <p:nvPr/>
          </p:nvSpPr>
          <p:spPr>
            <a:xfrm>
              <a:off x="1882197" y="13565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5" name="rc395"/>
            <p:cNvSpPr/>
            <p:nvPr/>
          </p:nvSpPr>
          <p:spPr>
            <a:xfrm>
              <a:off x="2145648"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6" name="rc396"/>
            <p:cNvSpPr/>
            <p:nvPr/>
          </p:nvSpPr>
          <p:spPr>
            <a:xfrm>
              <a:off x="2409099" y="13565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7" name="rc397"/>
            <p:cNvSpPr/>
            <p:nvPr/>
          </p:nvSpPr>
          <p:spPr>
            <a:xfrm>
              <a:off x="2672550" y="13565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8" name="rc398"/>
            <p:cNvSpPr/>
            <p:nvPr/>
          </p:nvSpPr>
          <p:spPr>
            <a:xfrm>
              <a:off x="2936001" y="13565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99452" y="13565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0" name="rc400"/>
            <p:cNvSpPr/>
            <p:nvPr/>
          </p:nvSpPr>
          <p:spPr>
            <a:xfrm>
              <a:off x="3462903" y="13565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1" name="rc401"/>
            <p:cNvSpPr/>
            <p:nvPr/>
          </p:nvSpPr>
          <p:spPr>
            <a:xfrm>
              <a:off x="3726354" y="13565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2" name="rc402"/>
            <p:cNvSpPr/>
            <p:nvPr/>
          </p:nvSpPr>
          <p:spPr>
            <a:xfrm>
              <a:off x="3989805" y="13565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3" name="rc403"/>
            <p:cNvSpPr/>
            <p:nvPr/>
          </p:nvSpPr>
          <p:spPr>
            <a:xfrm>
              <a:off x="4253256" y="13565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4" name="rc404"/>
            <p:cNvSpPr/>
            <p:nvPr/>
          </p:nvSpPr>
          <p:spPr>
            <a:xfrm>
              <a:off x="4516707" y="13565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5" name="rc405"/>
            <p:cNvSpPr/>
            <p:nvPr/>
          </p:nvSpPr>
          <p:spPr>
            <a:xfrm>
              <a:off x="4780158" y="13565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6" name="rc406"/>
            <p:cNvSpPr/>
            <p:nvPr/>
          </p:nvSpPr>
          <p:spPr>
            <a:xfrm>
              <a:off x="5043609" y="135656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7" name="rc407"/>
            <p:cNvSpPr/>
            <p:nvPr/>
          </p:nvSpPr>
          <p:spPr>
            <a:xfrm>
              <a:off x="5307060" y="13565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8" name="rc408"/>
            <p:cNvSpPr/>
            <p:nvPr/>
          </p:nvSpPr>
          <p:spPr>
            <a:xfrm>
              <a:off x="5570512" y="135656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9" name="rc409"/>
            <p:cNvSpPr/>
            <p:nvPr/>
          </p:nvSpPr>
          <p:spPr>
            <a:xfrm>
              <a:off x="5833963" y="13565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0" name="rc410"/>
            <p:cNvSpPr/>
            <p:nvPr/>
          </p:nvSpPr>
          <p:spPr>
            <a:xfrm>
              <a:off x="6097414" y="135656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60865" y="13565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2" name="rc412"/>
            <p:cNvSpPr/>
            <p:nvPr/>
          </p:nvSpPr>
          <p:spPr>
            <a:xfrm>
              <a:off x="6624316" y="135656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3" name="rc413"/>
            <p:cNvSpPr/>
            <p:nvPr/>
          </p:nvSpPr>
          <p:spPr>
            <a:xfrm>
              <a:off x="6887767" y="135656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4" name="rc414"/>
            <p:cNvSpPr/>
            <p:nvPr/>
          </p:nvSpPr>
          <p:spPr>
            <a:xfrm>
              <a:off x="7151218" y="13565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5" name="rc415"/>
            <p:cNvSpPr/>
            <p:nvPr/>
          </p:nvSpPr>
          <p:spPr>
            <a:xfrm>
              <a:off x="7414669" y="13565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6" name="rc416"/>
            <p:cNvSpPr/>
            <p:nvPr/>
          </p:nvSpPr>
          <p:spPr>
            <a:xfrm>
              <a:off x="7678120" y="13565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7" name="rc417"/>
            <p:cNvSpPr/>
            <p:nvPr/>
          </p:nvSpPr>
          <p:spPr>
            <a:xfrm>
              <a:off x="7941571" y="13565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8" name="rc418"/>
            <p:cNvSpPr/>
            <p:nvPr/>
          </p:nvSpPr>
          <p:spPr>
            <a:xfrm>
              <a:off x="8205022"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9" name="rc419"/>
            <p:cNvSpPr/>
            <p:nvPr/>
          </p:nvSpPr>
          <p:spPr>
            <a:xfrm>
              <a:off x="8468473"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0" name="rc420"/>
            <p:cNvSpPr/>
            <p:nvPr/>
          </p:nvSpPr>
          <p:spPr>
            <a:xfrm>
              <a:off x="1882197"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1" name="rc421"/>
            <p:cNvSpPr/>
            <p:nvPr/>
          </p:nvSpPr>
          <p:spPr>
            <a:xfrm>
              <a:off x="2145648"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2" name="rc422"/>
            <p:cNvSpPr/>
            <p:nvPr/>
          </p:nvSpPr>
          <p:spPr>
            <a:xfrm>
              <a:off x="2409099" y="143187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3" name="rc423"/>
            <p:cNvSpPr/>
            <p:nvPr/>
          </p:nvSpPr>
          <p:spPr>
            <a:xfrm>
              <a:off x="2672550" y="14318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4" name="rc424"/>
            <p:cNvSpPr/>
            <p:nvPr/>
          </p:nvSpPr>
          <p:spPr>
            <a:xfrm>
              <a:off x="2936001" y="14318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5" name="rc425"/>
            <p:cNvSpPr/>
            <p:nvPr/>
          </p:nvSpPr>
          <p:spPr>
            <a:xfrm>
              <a:off x="3199452" y="14318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6" name="rc426"/>
            <p:cNvSpPr/>
            <p:nvPr/>
          </p:nvSpPr>
          <p:spPr>
            <a:xfrm>
              <a:off x="3462903" y="14318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7" name="rc427"/>
            <p:cNvSpPr/>
            <p:nvPr/>
          </p:nvSpPr>
          <p:spPr>
            <a:xfrm>
              <a:off x="3726354"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8" name="rc428"/>
            <p:cNvSpPr/>
            <p:nvPr/>
          </p:nvSpPr>
          <p:spPr>
            <a:xfrm>
              <a:off x="3989805"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9" name="rc429"/>
            <p:cNvSpPr/>
            <p:nvPr/>
          </p:nvSpPr>
          <p:spPr>
            <a:xfrm>
              <a:off x="4253256"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0" name="rc430"/>
            <p:cNvSpPr/>
            <p:nvPr/>
          </p:nvSpPr>
          <p:spPr>
            <a:xfrm>
              <a:off x="4516707" y="143187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1" name="rc431"/>
            <p:cNvSpPr/>
            <p:nvPr/>
          </p:nvSpPr>
          <p:spPr>
            <a:xfrm>
              <a:off x="4780158" y="143187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2" name="rc432"/>
            <p:cNvSpPr/>
            <p:nvPr/>
          </p:nvSpPr>
          <p:spPr>
            <a:xfrm>
              <a:off x="5043609"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3" name="rc433"/>
            <p:cNvSpPr/>
            <p:nvPr/>
          </p:nvSpPr>
          <p:spPr>
            <a:xfrm>
              <a:off x="5307060"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70512" y="14318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5" name="rc435"/>
            <p:cNvSpPr/>
            <p:nvPr/>
          </p:nvSpPr>
          <p:spPr>
            <a:xfrm>
              <a:off x="5833963"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6" name="rc436"/>
            <p:cNvSpPr/>
            <p:nvPr/>
          </p:nvSpPr>
          <p:spPr>
            <a:xfrm>
              <a:off x="6097414"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7" name="rc437"/>
            <p:cNvSpPr/>
            <p:nvPr/>
          </p:nvSpPr>
          <p:spPr>
            <a:xfrm>
              <a:off x="6360865"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8" name="rc438"/>
            <p:cNvSpPr/>
            <p:nvPr/>
          </p:nvSpPr>
          <p:spPr>
            <a:xfrm>
              <a:off x="6624316" y="143187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9" name="rc439"/>
            <p:cNvSpPr/>
            <p:nvPr/>
          </p:nvSpPr>
          <p:spPr>
            <a:xfrm>
              <a:off x="6887767" y="14318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0" name="rc440"/>
            <p:cNvSpPr/>
            <p:nvPr/>
          </p:nvSpPr>
          <p:spPr>
            <a:xfrm>
              <a:off x="7151218" y="14318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1" name="rc441"/>
            <p:cNvSpPr/>
            <p:nvPr/>
          </p:nvSpPr>
          <p:spPr>
            <a:xfrm>
              <a:off x="7414669"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2" name="rc442"/>
            <p:cNvSpPr/>
            <p:nvPr/>
          </p:nvSpPr>
          <p:spPr>
            <a:xfrm>
              <a:off x="7678120" y="14318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3" name="rc443"/>
            <p:cNvSpPr/>
            <p:nvPr/>
          </p:nvSpPr>
          <p:spPr>
            <a:xfrm>
              <a:off x="7941571" y="14318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4" name="rc444"/>
            <p:cNvSpPr/>
            <p:nvPr/>
          </p:nvSpPr>
          <p:spPr>
            <a:xfrm>
              <a:off x="8205022" y="14318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5" name="rc445"/>
            <p:cNvSpPr/>
            <p:nvPr/>
          </p:nvSpPr>
          <p:spPr>
            <a:xfrm>
              <a:off x="8468473"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6" name="rc446"/>
            <p:cNvSpPr/>
            <p:nvPr/>
          </p:nvSpPr>
          <p:spPr>
            <a:xfrm>
              <a:off x="1882197" y="4820970"/>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47" name="rc447"/>
            <p:cNvSpPr/>
            <p:nvPr/>
          </p:nvSpPr>
          <p:spPr>
            <a:xfrm>
              <a:off x="2145648" y="4820970"/>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48" name="rc448"/>
            <p:cNvSpPr/>
            <p:nvPr/>
          </p:nvSpPr>
          <p:spPr>
            <a:xfrm>
              <a:off x="2409099" y="4820970"/>
              <a:ext cx="263451" cy="7531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50" y="4820970"/>
              <a:ext cx="263451" cy="7531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50" name="rc450"/>
            <p:cNvSpPr/>
            <p:nvPr/>
          </p:nvSpPr>
          <p:spPr>
            <a:xfrm>
              <a:off x="2936001" y="4820970"/>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51" name="rc451"/>
            <p:cNvSpPr/>
            <p:nvPr/>
          </p:nvSpPr>
          <p:spPr>
            <a:xfrm>
              <a:off x="3199452" y="4820970"/>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52" name="rc452"/>
            <p:cNvSpPr/>
            <p:nvPr/>
          </p:nvSpPr>
          <p:spPr>
            <a:xfrm>
              <a:off x="3462903" y="4820970"/>
              <a:ext cx="263451" cy="7531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53" name="rc453"/>
            <p:cNvSpPr/>
            <p:nvPr/>
          </p:nvSpPr>
          <p:spPr>
            <a:xfrm>
              <a:off x="3726354" y="4820970"/>
              <a:ext cx="263451" cy="7531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54" name="rc454"/>
            <p:cNvSpPr/>
            <p:nvPr/>
          </p:nvSpPr>
          <p:spPr>
            <a:xfrm>
              <a:off x="3989805" y="4820970"/>
              <a:ext cx="263451" cy="7531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55" name="rc455"/>
            <p:cNvSpPr/>
            <p:nvPr/>
          </p:nvSpPr>
          <p:spPr>
            <a:xfrm>
              <a:off x="4253256" y="4820970"/>
              <a:ext cx="263451" cy="7531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56" name="rc456"/>
            <p:cNvSpPr/>
            <p:nvPr/>
          </p:nvSpPr>
          <p:spPr>
            <a:xfrm>
              <a:off x="4516707" y="4820970"/>
              <a:ext cx="263451" cy="7531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57" name="rc457"/>
            <p:cNvSpPr/>
            <p:nvPr/>
          </p:nvSpPr>
          <p:spPr>
            <a:xfrm>
              <a:off x="4780158" y="4820970"/>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58" name="rc458"/>
            <p:cNvSpPr/>
            <p:nvPr/>
          </p:nvSpPr>
          <p:spPr>
            <a:xfrm>
              <a:off x="5043609" y="4820970"/>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59" name="rc459"/>
            <p:cNvSpPr/>
            <p:nvPr/>
          </p:nvSpPr>
          <p:spPr>
            <a:xfrm>
              <a:off x="5307060" y="4820970"/>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60" name="rc460"/>
            <p:cNvSpPr/>
            <p:nvPr/>
          </p:nvSpPr>
          <p:spPr>
            <a:xfrm>
              <a:off x="5570512" y="4820970"/>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1" name="rc461"/>
            <p:cNvSpPr/>
            <p:nvPr/>
          </p:nvSpPr>
          <p:spPr>
            <a:xfrm>
              <a:off x="5833963" y="4820970"/>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62" name="rc462"/>
            <p:cNvSpPr/>
            <p:nvPr/>
          </p:nvSpPr>
          <p:spPr>
            <a:xfrm>
              <a:off x="6097414" y="4820970"/>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3" name="rc463"/>
            <p:cNvSpPr/>
            <p:nvPr/>
          </p:nvSpPr>
          <p:spPr>
            <a:xfrm>
              <a:off x="6360865" y="4820970"/>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4" name="rc464"/>
            <p:cNvSpPr/>
            <p:nvPr/>
          </p:nvSpPr>
          <p:spPr>
            <a:xfrm>
              <a:off x="6624316" y="4820970"/>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5" name="rc465"/>
            <p:cNvSpPr/>
            <p:nvPr/>
          </p:nvSpPr>
          <p:spPr>
            <a:xfrm>
              <a:off x="6887767" y="4820970"/>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6" name="rc466"/>
            <p:cNvSpPr/>
            <p:nvPr/>
          </p:nvSpPr>
          <p:spPr>
            <a:xfrm>
              <a:off x="7151218" y="4820970"/>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67" name="rc467"/>
            <p:cNvSpPr/>
            <p:nvPr/>
          </p:nvSpPr>
          <p:spPr>
            <a:xfrm>
              <a:off x="7414669" y="4820970"/>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68" name="rc468"/>
            <p:cNvSpPr/>
            <p:nvPr/>
          </p:nvSpPr>
          <p:spPr>
            <a:xfrm>
              <a:off x="7678120" y="4820970"/>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69" name="rc469"/>
            <p:cNvSpPr/>
            <p:nvPr/>
          </p:nvSpPr>
          <p:spPr>
            <a:xfrm>
              <a:off x="7941571" y="4820970"/>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0" name="rc470"/>
            <p:cNvSpPr/>
            <p:nvPr/>
          </p:nvSpPr>
          <p:spPr>
            <a:xfrm>
              <a:off x="8205022" y="4820970"/>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1" name="rc471"/>
            <p:cNvSpPr/>
            <p:nvPr/>
          </p:nvSpPr>
          <p:spPr>
            <a:xfrm>
              <a:off x="8468473" y="4820970"/>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2" name="rc472"/>
            <p:cNvSpPr/>
            <p:nvPr/>
          </p:nvSpPr>
          <p:spPr>
            <a:xfrm>
              <a:off x="1882197" y="489628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73" name="rc473"/>
            <p:cNvSpPr/>
            <p:nvPr/>
          </p:nvSpPr>
          <p:spPr>
            <a:xfrm>
              <a:off x="2145648" y="48962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4" name="rc474"/>
            <p:cNvSpPr/>
            <p:nvPr/>
          </p:nvSpPr>
          <p:spPr>
            <a:xfrm>
              <a:off x="2409099" y="48962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5" name="rc475"/>
            <p:cNvSpPr/>
            <p:nvPr/>
          </p:nvSpPr>
          <p:spPr>
            <a:xfrm>
              <a:off x="2672550" y="48962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6" name="rc476"/>
            <p:cNvSpPr/>
            <p:nvPr/>
          </p:nvSpPr>
          <p:spPr>
            <a:xfrm>
              <a:off x="2936001" y="48962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7" name="rc477"/>
            <p:cNvSpPr/>
            <p:nvPr/>
          </p:nvSpPr>
          <p:spPr>
            <a:xfrm>
              <a:off x="3199452" y="48962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8" name="rc478"/>
            <p:cNvSpPr/>
            <p:nvPr/>
          </p:nvSpPr>
          <p:spPr>
            <a:xfrm>
              <a:off x="3462903" y="48962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9" name="rc479"/>
            <p:cNvSpPr/>
            <p:nvPr/>
          </p:nvSpPr>
          <p:spPr>
            <a:xfrm>
              <a:off x="3726354" y="48962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0" name="rc480"/>
            <p:cNvSpPr/>
            <p:nvPr/>
          </p:nvSpPr>
          <p:spPr>
            <a:xfrm>
              <a:off x="3989805" y="489628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1" name="rc481"/>
            <p:cNvSpPr/>
            <p:nvPr/>
          </p:nvSpPr>
          <p:spPr>
            <a:xfrm>
              <a:off x="4253256" y="48962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2" name="rc482"/>
            <p:cNvSpPr/>
            <p:nvPr/>
          </p:nvSpPr>
          <p:spPr>
            <a:xfrm>
              <a:off x="4516707" y="48962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3" name="rc483"/>
            <p:cNvSpPr/>
            <p:nvPr/>
          </p:nvSpPr>
          <p:spPr>
            <a:xfrm>
              <a:off x="4780158" y="48962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4" name="rc484"/>
            <p:cNvSpPr/>
            <p:nvPr/>
          </p:nvSpPr>
          <p:spPr>
            <a:xfrm>
              <a:off x="5043609" y="48962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5" name="rc485"/>
            <p:cNvSpPr/>
            <p:nvPr/>
          </p:nvSpPr>
          <p:spPr>
            <a:xfrm>
              <a:off x="5307060" y="48962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70512" y="48962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7" name="rc487"/>
            <p:cNvSpPr/>
            <p:nvPr/>
          </p:nvSpPr>
          <p:spPr>
            <a:xfrm>
              <a:off x="5833963" y="489628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8" name="rc488"/>
            <p:cNvSpPr/>
            <p:nvPr/>
          </p:nvSpPr>
          <p:spPr>
            <a:xfrm>
              <a:off x="6097414" y="489628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9" name="rc489"/>
            <p:cNvSpPr/>
            <p:nvPr/>
          </p:nvSpPr>
          <p:spPr>
            <a:xfrm>
              <a:off x="6360865" y="489628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90" name="rc490"/>
            <p:cNvSpPr/>
            <p:nvPr/>
          </p:nvSpPr>
          <p:spPr>
            <a:xfrm>
              <a:off x="6624316" y="489628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91" name="rc491"/>
            <p:cNvSpPr/>
            <p:nvPr/>
          </p:nvSpPr>
          <p:spPr>
            <a:xfrm>
              <a:off x="6887767" y="489628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92" name="rc492"/>
            <p:cNvSpPr/>
            <p:nvPr/>
          </p:nvSpPr>
          <p:spPr>
            <a:xfrm>
              <a:off x="7151218" y="489628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93" name="rc493"/>
            <p:cNvSpPr/>
            <p:nvPr/>
          </p:nvSpPr>
          <p:spPr>
            <a:xfrm>
              <a:off x="7414669" y="4896283"/>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94" name="rc494"/>
            <p:cNvSpPr/>
            <p:nvPr/>
          </p:nvSpPr>
          <p:spPr>
            <a:xfrm>
              <a:off x="7678120" y="48962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5" name="rc495"/>
            <p:cNvSpPr/>
            <p:nvPr/>
          </p:nvSpPr>
          <p:spPr>
            <a:xfrm>
              <a:off x="7941571" y="489628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6" name="rc496"/>
            <p:cNvSpPr/>
            <p:nvPr/>
          </p:nvSpPr>
          <p:spPr>
            <a:xfrm>
              <a:off x="8205022" y="4896283"/>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7" name="rc497"/>
            <p:cNvSpPr/>
            <p:nvPr/>
          </p:nvSpPr>
          <p:spPr>
            <a:xfrm>
              <a:off x="8468473" y="489628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98" name="rc498"/>
            <p:cNvSpPr/>
            <p:nvPr/>
          </p:nvSpPr>
          <p:spPr>
            <a:xfrm>
              <a:off x="1882197" y="331470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9" name="rc499"/>
            <p:cNvSpPr/>
            <p:nvPr/>
          </p:nvSpPr>
          <p:spPr>
            <a:xfrm>
              <a:off x="2145648" y="331470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0" name="rc500"/>
            <p:cNvSpPr/>
            <p:nvPr/>
          </p:nvSpPr>
          <p:spPr>
            <a:xfrm>
              <a:off x="2409099" y="331470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1" name="rc501"/>
            <p:cNvSpPr/>
            <p:nvPr/>
          </p:nvSpPr>
          <p:spPr>
            <a:xfrm>
              <a:off x="2672550" y="331470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2" name="rc502"/>
            <p:cNvSpPr/>
            <p:nvPr/>
          </p:nvSpPr>
          <p:spPr>
            <a:xfrm>
              <a:off x="2936001"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3" name="rc503"/>
            <p:cNvSpPr/>
            <p:nvPr/>
          </p:nvSpPr>
          <p:spPr>
            <a:xfrm>
              <a:off x="3199452"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4" name="rc504"/>
            <p:cNvSpPr/>
            <p:nvPr/>
          </p:nvSpPr>
          <p:spPr>
            <a:xfrm>
              <a:off x="3462903"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5" name="rc505"/>
            <p:cNvSpPr/>
            <p:nvPr/>
          </p:nvSpPr>
          <p:spPr>
            <a:xfrm>
              <a:off x="3726354"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6" name="rc506"/>
            <p:cNvSpPr/>
            <p:nvPr/>
          </p:nvSpPr>
          <p:spPr>
            <a:xfrm>
              <a:off x="3989805"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7" name="rc507"/>
            <p:cNvSpPr/>
            <p:nvPr/>
          </p:nvSpPr>
          <p:spPr>
            <a:xfrm>
              <a:off x="4253256"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16707"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80158"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43609"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07060"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570512"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33963"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97414" y="331470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60865" y="331470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6" name="rc516"/>
            <p:cNvSpPr/>
            <p:nvPr/>
          </p:nvSpPr>
          <p:spPr>
            <a:xfrm>
              <a:off x="6624316" y="331470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7" name="rc517"/>
            <p:cNvSpPr/>
            <p:nvPr/>
          </p:nvSpPr>
          <p:spPr>
            <a:xfrm>
              <a:off x="6887767" y="331470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8" name="rc518"/>
            <p:cNvSpPr/>
            <p:nvPr/>
          </p:nvSpPr>
          <p:spPr>
            <a:xfrm>
              <a:off x="7151218"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9" name="rc519"/>
            <p:cNvSpPr/>
            <p:nvPr/>
          </p:nvSpPr>
          <p:spPr>
            <a:xfrm>
              <a:off x="7414669"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0" name="rc520"/>
            <p:cNvSpPr/>
            <p:nvPr/>
          </p:nvSpPr>
          <p:spPr>
            <a:xfrm>
              <a:off x="7678120" y="331470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1" name="rc521"/>
            <p:cNvSpPr/>
            <p:nvPr/>
          </p:nvSpPr>
          <p:spPr>
            <a:xfrm>
              <a:off x="7941571"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2" name="rc522"/>
            <p:cNvSpPr/>
            <p:nvPr/>
          </p:nvSpPr>
          <p:spPr>
            <a:xfrm>
              <a:off x="8205022" y="331470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3" name="rc523"/>
            <p:cNvSpPr/>
            <p:nvPr/>
          </p:nvSpPr>
          <p:spPr>
            <a:xfrm>
              <a:off x="8468473" y="331470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4" name="rc524"/>
            <p:cNvSpPr/>
            <p:nvPr/>
          </p:nvSpPr>
          <p:spPr>
            <a:xfrm>
              <a:off x="1882197" y="5574102"/>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5" name="rc525"/>
            <p:cNvSpPr/>
            <p:nvPr/>
          </p:nvSpPr>
          <p:spPr>
            <a:xfrm>
              <a:off x="2145648" y="5574102"/>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6" name="rc526"/>
            <p:cNvSpPr/>
            <p:nvPr/>
          </p:nvSpPr>
          <p:spPr>
            <a:xfrm>
              <a:off x="2409099" y="5574102"/>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7" name="rc527"/>
            <p:cNvSpPr/>
            <p:nvPr/>
          </p:nvSpPr>
          <p:spPr>
            <a:xfrm>
              <a:off x="2672550" y="5574102"/>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8" name="rc528"/>
            <p:cNvSpPr/>
            <p:nvPr/>
          </p:nvSpPr>
          <p:spPr>
            <a:xfrm>
              <a:off x="2936001" y="5574102"/>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9" name="rc529"/>
            <p:cNvSpPr/>
            <p:nvPr/>
          </p:nvSpPr>
          <p:spPr>
            <a:xfrm>
              <a:off x="3199452" y="5574102"/>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30" name="rc530"/>
            <p:cNvSpPr/>
            <p:nvPr/>
          </p:nvSpPr>
          <p:spPr>
            <a:xfrm>
              <a:off x="3462903" y="5574102"/>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31" name="rc531"/>
            <p:cNvSpPr/>
            <p:nvPr/>
          </p:nvSpPr>
          <p:spPr>
            <a:xfrm>
              <a:off x="3726354" y="557410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32" name="rc532"/>
            <p:cNvSpPr/>
            <p:nvPr/>
          </p:nvSpPr>
          <p:spPr>
            <a:xfrm>
              <a:off x="3989805" y="557410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33" name="rc533"/>
            <p:cNvSpPr/>
            <p:nvPr/>
          </p:nvSpPr>
          <p:spPr>
            <a:xfrm>
              <a:off x="4253256" y="557410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34" name="rc534"/>
            <p:cNvSpPr/>
            <p:nvPr/>
          </p:nvSpPr>
          <p:spPr>
            <a:xfrm>
              <a:off x="4516707" y="5574102"/>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35" name="rc535"/>
            <p:cNvSpPr/>
            <p:nvPr/>
          </p:nvSpPr>
          <p:spPr>
            <a:xfrm>
              <a:off x="4780158" y="5574102"/>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36" name="rc536"/>
            <p:cNvSpPr/>
            <p:nvPr/>
          </p:nvSpPr>
          <p:spPr>
            <a:xfrm>
              <a:off x="5043609" y="557410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37" name="rc537"/>
            <p:cNvSpPr/>
            <p:nvPr/>
          </p:nvSpPr>
          <p:spPr>
            <a:xfrm>
              <a:off x="5307060" y="5574102"/>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38" name="rc538"/>
            <p:cNvSpPr/>
            <p:nvPr/>
          </p:nvSpPr>
          <p:spPr>
            <a:xfrm>
              <a:off x="5570512" y="5574102"/>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39" name="rc539"/>
            <p:cNvSpPr/>
            <p:nvPr/>
          </p:nvSpPr>
          <p:spPr>
            <a:xfrm>
              <a:off x="5833963" y="557410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40" name="rc540"/>
            <p:cNvSpPr/>
            <p:nvPr/>
          </p:nvSpPr>
          <p:spPr>
            <a:xfrm>
              <a:off x="6097414" y="557410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41" name="rc541"/>
            <p:cNvSpPr/>
            <p:nvPr/>
          </p:nvSpPr>
          <p:spPr>
            <a:xfrm>
              <a:off x="6360865" y="557410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42" name="rc542"/>
            <p:cNvSpPr/>
            <p:nvPr/>
          </p:nvSpPr>
          <p:spPr>
            <a:xfrm>
              <a:off x="6624316" y="5574102"/>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43" name="rc543"/>
            <p:cNvSpPr/>
            <p:nvPr/>
          </p:nvSpPr>
          <p:spPr>
            <a:xfrm>
              <a:off x="6887767" y="5574102"/>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44" name="rc544"/>
            <p:cNvSpPr/>
            <p:nvPr/>
          </p:nvSpPr>
          <p:spPr>
            <a:xfrm>
              <a:off x="7151218" y="5574102"/>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45" name="rc545"/>
            <p:cNvSpPr/>
            <p:nvPr/>
          </p:nvSpPr>
          <p:spPr>
            <a:xfrm>
              <a:off x="7414669" y="5574102"/>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46" name="rc546"/>
            <p:cNvSpPr/>
            <p:nvPr/>
          </p:nvSpPr>
          <p:spPr>
            <a:xfrm>
              <a:off x="7678120" y="5574102"/>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47" name="rc547"/>
            <p:cNvSpPr/>
            <p:nvPr/>
          </p:nvSpPr>
          <p:spPr>
            <a:xfrm>
              <a:off x="7941571" y="5574102"/>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48" name="rc548"/>
            <p:cNvSpPr/>
            <p:nvPr/>
          </p:nvSpPr>
          <p:spPr>
            <a:xfrm>
              <a:off x="8205022" y="5574102"/>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49" name="rc549"/>
            <p:cNvSpPr/>
            <p:nvPr/>
          </p:nvSpPr>
          <p:spPr>
            <a:xfrm>
              <a:off x="8468473" y="5574102"/>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50" name="rc550"/>
            <p:cNvSpPr/>
            <p:nvPr/>
          </p:nvSpPr>
          <p:spPr>
            <a:xfrm>
              <a:off x="1882197"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1" name="rc551"/>
            <p:cNvSpPr/>
            <p:nvPr/>
          </p:nvSpPr>
          <p:spPr>
            <a:xfrm>
              <a:off x="2145648" y="391721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2" name="rc552"/>
            <p:cNvSpPr/>
            <p:nvPr/>
          </p:nvSpPr>
          <p:spPr>
            <a:xfrm>
              <a:off x="2409099"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3" name="rc553"/>
            <p:cNvSpPr/>
            <p:nvPr/>
          </p:nvSpPr>
          <p:spPr>
            <a:xfrm>
              <a:off x="2672550"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4" name="rc554"/>
            <p:cNvSpPr/>
            <p:nvPr/>
          </p:nvSpPr>
          <p:spPr>
            <a:xfrm>
              <a:off x="2936001" y="391721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55" name="rc555"/>
            <p:cNvSpPr/>
            <p:nvPr/>
          </p:nvSpPr>
          <p:spPr>
            <a:xfrm>
              <a:off x="3199452"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6" name="rc556"/>
            <p:cNvSpPr/>
            <p:nvPr/>
          </p:nvSpPr>
          <p:spPr>
            <a:xfrm>
              <a:off x="3462903" y="391721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7" name="rc557"/>
            <p:cNvSpPr/>
            <p:nvPr/>
          </p:nvSpPr>
          <p:spPr>
            <a:xfrm>
              <a:off x="3726354" y="391721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8" name="rc558"/>
            <p:cNvSpPr/>
            <p:nvPr/>
          </p:nvSpPr>
          <p:spPr>
            <a:xfrm>
              <a:off x="3989805"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9" name="rc559"/>
            <p:cNvSpPr/>
            <p:nvPr/>
          </p:nvSpPr>
          <p:spPr>
            <a:xfrm>
              <a:off x="4253256"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0" name="rc560"/>
            <p:cNvSpPr/>
            <p:nvPr/>
          </p:nvSpPr>
          <p:spPr>
            <a:xfrm>
              <a:off x="4516707"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1" name="rc561"/>
            <p:cNvSpPr/>
            <p:nvPr/>
          </p:nvSpPr>
          <p:spPr>
            <a:xfrm>
              <a:off x="4780158" y="391721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2" name="rc562"/>
            <p:cNvSpPr/>
            <p:nvPr/>
          </p:nvSpPr>
          <p:spPr>
            <a:xfrm>
              <a:off x="5043609"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5307060"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4" name="rc564"/>
            <p:cNvSpPr/>
            <p:nvPr/>
          </p:nvSpPr>
          <p:spPr>
            <a:xfrm>
              <a:off x="5570512" y="391721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5" name="rc565"/>
            <p:cNvSpPr/>
            <p:nvPr/>
          </p:nvSpPr>
          <p:spPr>
            <a:xfrm>
              <a:off x="5833963" y="391721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6" name="rc566"/>
            <p:cNvSpPr/>
            <p:nvPr/>
          </p:nvSpPr>
          <p:spPr>
            <a:xfrm>
              <a:off x="6097414" y="391721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7" name="rc567"/>
            <p:cNvSpPr/>
            <p:nvPr/>
          </p:nvSpPr>
          <p:spPr>
            <a:xfrm>
              <a:off x="6360865" y="391721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8" name="rc568"/>
            <p:cNvSpPr/>
            <p:nvPr/>
          </p:nvSpPr>
          <p:spPr>
            <a:xfrm>
              <a:off x="6624316" y="391721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9" name="rc569"/>
            <p:cNvSpPr/>
            <p:nvPr/>
          </p:nvSpPr>
          <p:spPr>
            <a:xfrm>
              <a:off x="6887767" y="391721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0" name="rc570"/>
            <p:cNvSpPr/>
            <p:nvPr/>
          </p:nvSpPr>
          <p:spPr>
            <a:xfrm>
              <a:off x="7151218" y="3917212"/>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71" name="rc571"/>
            <p:cNvSpPr/>
            <p:nvPr/>
          </p:nvSpPr>
          <p:spPr>
            <a:xfrm>
              <a:off x="7414669" y="391721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72" name="rc572"/>
            <p:cNvSpPr/>
            <p:nvPr/>
          </p:nvSpPr>
          <p:spPr>
            <a:xfrm>
              <a:off x="7678120" y="3917212"/>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73" name="rc573"/>
            <p:cNvSpPr/>
            <p:nvPr/>
          </p:nvSpPr>
          <p:spPr>
            <a:xfrm>
              <a:off x="7941571" y="391721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4" name="rc574"/>
            <p:cNvSpPr/>
            <p:nvPr/>
          </p:nvSpPr>
          <p:spPr>
            <a:xfrm>
              <a:off x="8205022" y="391721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5" name="rc575"/>
            <p:cNvSpPr/>
            <p:nvPr/>
          </p:nvSpPr>
          <p:spPr>
            <a:xfrm>
              <a:off x="8468473" y="391721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6" name="rc576"/>
            <p:cNvSpPr/>
            <p:nvPr/>
          </p:nvSpPr>
          <p:spPr>
            <a:xfrm>
              <a:off x="1882197" y="467034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7" name="rc577"/>
            <p:cNvSpPr/>
            <p:nvPr/>
          </p:nvSpPr>
          <p:spPr>
            <a:xfrm>
              <a:off x="2145648" y="467034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8" name="rc578"/>
            <p:cNvSpPr/>
            <p:nvPr/>
          </p:nvSpPr>
          <p:spPr>
            <a:xfrm>
              <a:off x="2409099" y="467034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9" name="rc579"/>
            <p:cNvSpPr/>
            <p:nvPr/>
          </p:nvSpPr>
          <p:spPr>
            <a:xfrm>
              <a:off x="2672550" y="467034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0" name="rc580"/>
            <p:cNvSpPr/>
            <p:nvPr/>
          </p:nvSpPr>
          <p:spPr>
            <a:xfrm>
              <a:off x="2936001" y="46703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1" name="rc581"/>
            <p:cNvSpPr/>
            <p:nvPr/>
          </p:nvSpPr>
          <p:spPr>
            <a:xfrm>
              <a:off x="3199452" y="467034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2" name="rc582"/>
            <p:cNvSpPr/>
            <p:nvPr/>
          </p:nvSpPr>
          <p:spPr>
            <a:xfrm>
              <a:off x="3462903" y="467034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3" name="rc583"/>
            <p:cNvSpPr/>
            <p:nvPr/>
          </p:nvSpPr>
          <p:spPr>
            <a:xfrm>
              <a:off x="3726354" y="4670344"/>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4" name="rc584"/>
            <p:cNvSpPr/>
            <p:nvPr/>
          </p:nvSpPr>
          <p:spPr>
            <a:xfrm>
              <a:off x="3989805" y="46703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5" name="rc585"/>
            <p:cNvSpPr/>
            <p:nvPr/>
          </p:nvSpPr>
          <p:spPr>
            <a:xfrm>
              <a:off x="4253256" y="467034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6" name="rc586"/>
            <p:cNvSpPr/>
            <p:nvPr/>
          </p:nvSpPr>
          <p:spPr>
            <a:xfrm>
              <a:off x="4516707" y="467034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7" name="rc587"/>
            <p:cNvSpPr/>
            <p:nvPr/>
          </p:nvSpPr>
          <p:spPr>
            <a:xfrm>
              <a:off x="4780158" y="467034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8" name="rc588"/>
            <p:cNvSpPr/>
            <p:nvPr/>
          </p:nvSpPr>
          <p:spPr>
            <a:xfrm>
              <a:off x="5043609" y="46703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9" name="rc589"/>
            <p:cNvSpPr/>
            <p:nvPr/>
          </p:nvSpPr>
          <p:spPr>
            <a:xfrm>
              <a:off x="5307060" y="46703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0" name="rc590"/>
            <p:cNvSpPr/>
            <p:nvPr/>
          </p:nvSpPr>
          <p:spPr>
            <a:xfrm>
              <a:off x="5570512" y="467034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1" name="rc591"/>
            <p:cNvSpPr/>
            <p:nvPr/>
          </p:nvSpPr>
          <p:spPr>
            <a:xfrm>
              <a:off x="5833963" y="46703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2" name="rc592"/>
            <p:cNvSpPr/>
            <p:nvPr/>
          </p:nvSpPr>
          <p:spPr>
            <a:xfrm>
              <a:off x="6097414" y="46703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60865" y="46703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4" name="rc594"/>
            <p:cNvSpPr/>
            <p:nvPr/>
          </p:nvSpPr>
          <p:spPr>
            <a:xfrm>
              <a:off x="6624316" y="467034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5" name="rc595"/>
            <p:cNvSpPr/>
            <p:nvPr/>
          </p:nvSpPr>
          <p:spPr>
            <a:xfrm>
              <a:off x="6887767" y="467034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6" name="rc596"/>
            <p:cNvSpPr/>
            <p:nvPr/>
          </p:nvSpPr>
          <p:spPr>
            <a:xfrm>
              <a:off x="7151218" y="46703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7414669" y="467034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8" name="rc598"/>
            <p:cNvSpPr/>
            <p:nvPr/>
          </p:nvSpPr>
          <p:spPr>
            <a:xfrm>
              <a:off x="7678120" y="467034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9" name="rc599"/>
            <p:cNvSpPr/>
            <p:nvPr/>
          </p:nvSpPr>
          <p:spPr>
            <a:xfrm>
              <a:off x="7941571" y="46703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8205022" y="467034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1" name="rc601"/>
            <p:cNvSpPr/>
            <p:nvPr/>
          </p:nvSpPr>
          <p:spPr>
            <a:xfrm>
              <a:off x="8468473" y="4670344"/>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2" name="rc602"/>
            <p:cNvSpPr/>
            <p:nvPr/>
          </p:nvSpPr>
          <p:spPr>
            <a:xfrm>
              <a:off x="1882197"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3" name="rc603"/>
            <p:cNvSpPr/>
            <p:nvPr/>
          </p:nvSpPr>
          <p:spPr>
            <a:xfrm>
              <a:off x="2145648" y="15071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4" name="rc604"/>
            <p:cNvSpPr/>
            <p:nvPr/>
          </p:nvSpPr>
          <p:spPr>
            <a:xfrm>
              <a:off x="2409099"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5" name="rc605"/>
            <p:cNvSpPr/>
            <p:nvPr/>
          </p:nvSpPr>
          <p:spPr>
            <a:xfrm>
              <a:off x="2672550"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6" name="rc606"/>
            <p:cNvSpPr/>
            <p:nvPr/>
          </p:nvSpPr>
          <p:spPr>
            <a:xfrm>
              <a:off x="2936001"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7" name="rc607"/>
            <p:cNvSpPr/>
            <p:nvPr/>
          </p:nvSpPr>
          <p:spPr>
            <a:xfrm>
              <a:off x="3199452" y="15071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8" name="rc608"/>
            <p:cNvSpPr/>
            <p:nvPr/>
          </p:nvSpPr>
          <p:spPr>
            <a:xfrm>
              <a:off x="3462903"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9" name="rc609"/>
            <p:cNvSpPr/>
            <p:nvPr/>
          </p:nvSpPr>
          <p:spPr>
            <a:xfrm>
              <a:off x="3726354"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0" name="rc610"/>
            <p:cNvSpPr/>
            <p:nvPr/>
          </p:nvSpPr>
          <p:spPr>
            <a:xfrm>
              <a:off x="3989805"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1" name="rc611"/>
            <p:cNvSpPr/>
            <p:nvPr/>
          </p:nvSpPr>
          <p:spPr>
            <a:xfrm>
              <a:off x="4253256"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2" name="rc612"/>
            <p:cNvSpPr/>
            <p:nvPr/>
          </p:nvSpPr>
          <p:spPr>
            <a:xfrm>
              <a:off x="4516707"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3" name="rc613"/>
            <p:cNvSpPr/>
            <p:nvPr/>
          </p:nvSpPr>
          <p:spPr>
            <a:xfrm>
              <a:off x="4780158"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4" name="rc614"/>
            <p:cNvSpPr/>
            <p:nvPr/>
          </p:nvSpPr>
          <p:spPr>
            <a:xfrm>
              <a:off x="5043609"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5" name="rc615"/>
            <p:cNvSpPr/>
            <p:nvPr/>
          </p:nvSpPr>
          <p:spPr>
            <a:xfrm>
              <a:off x="5307060"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6" name="rc616"/>
            <p:cNvSpPr/>
            <p:nvPr/>
          </p:nvSpPr>
          <p:spPr>
            <a:xfrm>
              <a:off x="5570512"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7" name="rc617"/>
            <p:cNvSpPr/>
            <p:nvPr/>
          </p:nvSpPr>
          <p:spPr>
            <a:xfrm>
              <a:off x="5833963"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8" name="rc618"/>
            <p:cNvSpPr/>
            <p:nvPr/>
          </p:nvSpPr>
          <p:spPr>
            <a:xfrm>
              <a:off x="6097414"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9" name="rc619"/>
            <p:cNvSpPr/>
            <p:nvPr/>
          </p:nvSpPr>
          <p:spPr>
            <a:xfrm>
              <a:off x="6360865"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0" name="rc620"/>
            <p:cNvSpPr/>
            <p:nvPr/>
          </p:nvSpPr>
          <p:spPr>
            <a:xfrm>
              <a:off x="6624316"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1" name="rc621"/>
            <p:cNvSpPr/>
            <p:nvPr/>
          </p:nvSpPr>
          <p:spPr>
            <a:xfrm>
              <a:off x="6887767"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51218"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3" name="rc623"/>
            <p:cNvSpPr/>
            <p:nvPr/>
          </p:nvSpPr>
          <p:spPr>
            <a:xfrm>
              <a:off x="7414669"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78120"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41571"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6" name="rc626"/>
            <p:cNvSpPr/>
            <p:nvPr/>
          </p:nvSpPr>
          <p:spPr>
            <a:xfrm>
              <a:off x="8205022"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7" name="rc627"/>
            <p:cNvSpPr/>
            <p:nvPr/>
          </p:nvSpPr>
          <p:spPr>
            <a:xfrm>
              <a:off x="8468473"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8" name="rc628"/>
            <p:cNvSpPr/>
            <p:nvPr/>
          </p:nvSpPr>
          <p:spPr>
            <a:xfrm>
              <a:off x="1882197" y="308876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9" name="rc629"/>
            <p:cNvSpPr/>
            <p:nvPr/>
          </p:nvSpPr>
          <p:spPr>
            <a:xfrm>
              <a:off x="2145648" y="308876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0" name="rc630"/>
            <p:cNvSpPr/>
            <p:nvPr/>
          </p:nvSpPr>
          <p:spPr>
            <a:xfrm>
              <a:off x="2409099" y="3088767"/>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50" y="308876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32" name="rc632"/>
            <p:cNvSpPr/>
            <p:nvPr/>
          </p:nvSpPr>
          <p:spPr>
            <a:xfrm>
              <a:off x="2936001" y="3088767"/>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33" name="rc633"/>
            <p:cNvSpPr/>
            <p:nvPr/>
          </p:nvSpPr>
          <p:spPr>
            <a:xfrm>
              <a:off x="3199452" y="3088767"/>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34" name="rc634"/>
            <p:cNvSpPr/>
            <p:nvPr/>
          </p:nvSpPr>
          <p:spPr>
            <a:xfrm>
              <a:off x="3462903" y="3088767"/>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35" name="rc635"/>
            <p:cNvSpPr/>
            <p:nvPr/>
          </p:nvSpPr>
          <p:spPr>
            <a:xfrm>
              <a:off x="3726354" y="3088767"/>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36" name="rc636"/>
            <p:cNvSpPr/>
            <p:nvPr/>
          </p:nvSpPr>
          <p:spPr>
            <a:xfrm>
              <a:off x="3989805" y="3088767"/>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37" name="rc637"/>
            <p:cNvSpPr/>
            <p:nvPr/>
          </p:nvSpPr>
          <p:spPr>
            <a:xfrm>
              <a:off x="4253256" y="308876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8" name="rc638"/>
            <p:cNvSpPr/>
            <p:nvPr/>
          </p:nvSpPr>
          <p:spPr>
            <a:xfrm>
              <a:off x="4516707" y="3088767"/>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39" name="rc639"/>
            <p:cNvSpPr/>
            <p:nvPr/>
          </p:nvSpPr>
          <p:spPr>
            <a:xfrm>
              <a:off x="4780158" y="308876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0" name="rc640"/>
            <p:cNvSpPr/>
            <p:nvPr/>
          </p:nvSpPr>
          <p:spPr>
            <a:xfrm>
              <a:off x="5043609" y="3088767"/>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1" name="rc641"/>
            <p:cNvSpPr/>
            <p:nvPr/>
          </p:nvSpPr>
          <p:spPr>
            <a:xfrm>
              <a:off x="5307060" y="3088767"/>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42" name="rc642"/>
            <p:cNvSpPr/>
            <p:nvPr/>
          </p:nvSpPr>
          <p:spPr>
            <a:xfrm>
              <a:off x="5570512" y="3088767"/>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43" name="rc643"/>
            <p:cNvSpPr/>
            <p:nvPr/>
          </p:nvSpPr>
          <p:spPr>
            <a:xfrm>
              <a:off x="5833963" y="3088767"/>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4" name="rc644"/>
            <p:cNvSpPr/>
            <p:nvPr/>
          </p:nvSpPr>
          <p:spPr>
            <a:xfrm>
              <a:off x="6097414" y="3088767"/>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45" name="rc645"/>
            <p:cNvSpPr/>
            <p:nvPr/>
          </p:nvSpPr>
          <p:spPr>
            <a:xfrm>
              <a:off x="6360865" y="3088767"/>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46" name="rc646"/>
            <p:cNvSpPr/>
            <p:nvPr/>
          </p:nvSpPr>
          <p:spPr>
            <a:xfrm>
              <a:off x="6624316" y="308876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7" name="rc647"/>
            <p:cNvSpPr/>
            <p:nvPr/>
          </p:nvSpPr>
          <p:spPr>
            <a:xfrm>
              <a:off x="6887767" y="308876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8" name="rc648"/>
            <p:cNvSpPr/>
            <p:nvPr/>
          </p:nvSpPr>
          <p:spPr>
            <a:xfrm>
              <a:off x="7151218" y="308876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9" name="rc649"/>
            <p:cNvSpPr/>
            <p:nvPr/>
          </p:nvSpPr>
          <p:spPr>
            <a:xfrm>
              <a:off x="7414669" y="3088767"/>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50" name="rc650"/>
            <p:cNvSpPr/>
            <p:nvPr/>
          </p:nvSpPr>
          <p:spPr>
            <a:xfrm>
              <a:off x="7678120" y="308876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1" name="rc651"/>
            <p:cNvSpPr/>
            <p:nvPr/>
          </p:nvSpPr>
          <p:spPr>
            <a:xfrm>
              <a:off x="7941571"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2" name="rc652"/>
            <p:cNvSpPr/>
            <p:nvPr/>
          </p:nvSpPr>
          <p:spPr>
            <a:xfrm>
              <a:off x="8205022"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3" name="rc653"/>
            <p:cNvSpPr/>
            <p:nvPr/>
          </p:nvSpPr>
          <p:spPr>
            <a:xfrm>
              <a:off x="8468473" y="308876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4" name="rc654"/>
            <p:cNvSpPr/>
            <p:nvPr/>
          </p:nvSpPr>
          <p:spPr>
            <a:xfrm>
              <a:off x="1882197"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5" name="rc655"/>
            <p:cNvSpPr/>
            <p:nvPr/>
          </p:nvSpPr>
          <p:spPr>
            <a:xfrm>
              <a:off x="2145648"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6" name="rc656"/>
            <p:cNvSpPr/>
            <p:nvPr/>
          </p:nvSpPr>
          <p:spPr>
            <a:xfrm>
              <a:off x="2409099"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7" name="rc657"/>
            <p:cNvSpPr/>
            <p:nvPr/>
          </p:nvSpPr>
          <p:spPr>
            <a:xfrm>
              <a:off x="2672550" y="339002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8" name="rc658"/>
            <p:cNvSpPr/>
            <p:nvPr/>
          </p:nvSpPr>
          <p:spPr>
            <a:xfrm>
              <a:off x="2936001"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9" name="rc659"/>
            <p:cNvSpPr/>
            <p:nvPr/>
          </p:nvSpPr>
          <p:spPr>
            <a:xfrm>
              <a:off x="3199452"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0" name="rc660"/>
            <p:cNvSpPr/>
            <p:nvPr/>
          </p:nvSpPr>
          <p:spPr>
            <a:xfrm>
              <a:off x="3462903" y="339002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1" name="rc661"/>
            <p:cNvSpPr/>
            <p:nvPr/>
          </p:nvSpPr>
          <p:spPr>
            <a:xfrm>
              <a:off x="3726354"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2" name="rc662"/>
            <p:cNvSpPr/>
            <p:nvPr/>
          </p:nvSpPr>
          <p:spPr>
            <a:xfrm>
              <a:off x="3989805"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3" name="rc663"/>
            <p:cNvSpPr/>
            <p:nvPr/>
          </p:nvSpPr>
          <p:spPr>
            <a:xfrm>
              <a:off x="4253256" y="3390020"/>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4" name="rc664"/>
            <p:cNvSpPr/>
            <p:nvPr/>
          </p:nvSpPr>
          <p:spPr>
            <a:xfrm>
              <a:off x="4516707" y="339002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5" name="rc665"/>
            <p:cNvSpPr/>
            <p:nvPr/>
          </p:nvSpPr>
          <p:spPr>
            <a:xfrm>
              <a:off x="4780158" y="339002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6" name="rc666"/>
            <p:cNvSpPr/>
            <p:nvPr/>
          </p:nvSpPr>
          <p:spPr>
            <a:xfrm>
              <a:off x="5043609" y="339002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7" name="rc667"/>
            <p:cNvSpPr/>
            <p:nvPr/>
          </p:nvSpPr>
          <p:spPr>
            <a:xfrm>
              <a:off x="5307060"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8" name="rc668"/>
            <p:cNvSpPr/>
            <p:nvPr/>
          </p:nvSpPr>
          <p:spPr>
            <a:xfrm>
              <a:off x="5570512"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9" name="rc669"/>
            <p:cNvSpPr/>
            <p:nvPr/>
          </p:nvSpPr>
          <p:spPr>
            <a:xfrm>
              <a:off x="5833963"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0" name="rc670"/>
            <p:cNvSpPr/>
            <p:nvPr/>
          </p:nvSpPr>
          <p:spPr>
            <a:xfrm>
              <a:off x="6097414"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1" name="rc671"/>
            <p:cNvSpPr/>
            <p:nvPr/>
          </p:nvSpPr>
          <p:spPr>
            <a:xfrm>
              <a:off x="6360865" y="339002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2" name="rc672"/>
            <p:cNvSpPr/>
            <p:nvPr/>
          </p:nvSpPr>
          <p:spPr>
            <a:xfrm>
              <a:off x="6624316"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3" name="rc673"/>
            <p:cNvSpPr/>
            <p:nvPr/>
          </p:nvSpPr>
          <p:spPr>
            <a:xfrm>
              <a:off x="6887767"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4" name="rc674"/>
            <p:cNvSpPr/>
            <p:nvPr/>
          </p:nvSpPr>
          <p:spPr>
            <a:xfrm>
              <a:off x="7151218" y="339002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5" name="rc675"/>
            <p:cNvSpPr/>
            <p:nvPr/>
          </p:nvSpPr>
          <p:spPr>
            <a:xfrm>
              <a:off x="7414669" y="3390020"/>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6" name="rc676"/>
            <p:cNvSpPr/>
            <p:nvPr/>
          </p:nvSpPr>
          <p:spPr>
            <a:xfrm>
              <a:off x="7678120" y="339002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7" name="rc677"/>
            <p:cNvSpPr/>
            <p:nvPr/>
          </p:nvSpPr>
          <p:spPr>
            <a:xfrm>
              <a:off x="7941571"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8" name="rc678"/>
            <p:cNvSpPr/>
            <p:nvPr/>
          </p:nvSpPr>
          <p:spPr>
            <a:xfrm>
              <a:off x="8205022"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9" name="rc679"/>
            <p:cNvSpPr/>
            <p:nvPr/>
          </p:nvSpPr>
          <p:spPr>
            <a:xfrm>
              <a:off x="8468473" y="339002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0" name="rc680"/>
            <p:cNvSpPr/>
            <p:nvPr/>
          </p:nvSpPr>
          <p:spPr>
            <a:xfrm>
              <a:off x="1882197" y="233563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1" name="rc681"/>
            <p:cNvSpPr/>
            <p:nvPr/>
          </p:nvSpPr>
          <p:spPr>
            <a:xfrm>
              <a:off x="2145648"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2" name="rc682"/>
            <p:cNvSpPr/>
            <p:nvPr/>
          </p:nvSpPr>
          <p:spPr>
            <a:xfrm>
              <a:off x="2409099" y="233563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3" name="rc683"/>
            <p:cNvSpPr/>
            <p:nvPr/>
          </p:nvSpPr>
          <p:spPr>
            <a:xfrm>
              <a:off x="2672550"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4" name="rc684"/>
            <p:cNvSpPr/>
            <p:nvPr/>
          </p:nvSpPr>
          <p:spPr>
            <a:xfrm>
              <a:off x="2936001" y="233563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5" name="rc685"/>
            <p:cNvSpPr/>
            <p:nvPr/>
          </p:nvSpPr>
          <p:spPr>
            <a:xfrm>
              <a:off x="3199452"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6" name="rc686"/>
            <p:cNvSpPr/>
            <p:nvPr/>
          </p:nvSpPr>
          <p:spPr>
            <a:xfrm>
              <a:off x="3462903"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7" name="rc687"/>
            <p:cNvSpPr/>
            <p:nvPr/>
          </p:nvSpPr>
          <p:spPr>
            <a:xfrm>
              <a:off x="3726354"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8" name="rc688"/>
            <p:cNvSpPr/>
            <p:nvPr/>
          </p:nvSpPr>
          <p:spPr>
            <a:xfrm>
              <a:off x="3989805"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9" name="rc689"/>
            <p:cNvSpPr/>
            <p:nvPr/>
          </p:nvSpPr>
          <p:spPr>
            <a:xfrm>
              <a:off x="4253256"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0" name="rc690"/>
            <p:cNvSpPr/>
            <p:nvPr/>
          </p:nvSpPr>
          <p:spPr>
            <a:xfrm>
              <a:off x="4516707"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1" name="rc691"/>
            <p:cNvSpPr/>
            <p:nvPr/>
          </p:nvSpPr>
          <p:spPr>
            <a:xfrm>
              <a:off x="4780158"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2" name="rc692"/>
            <p:cNvSpPr/>
            <p:nvPr/>
          </p:nvSpPr>
          <p:spPr>
            <a:xfrm>
              <a:off x="5043609"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3" name="rc693"/>
            <p:cNvSpPr/>
            <p:nvPr/>
          </p:nvSpPr>
          <p:spPr>
            <a:xfrm>
              <a:off x="5307060"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4" name="rc694"/>
            <p:cNvSpPr/>
            <p:nvPr/>
          </p:nvSpPr>
          <p:spPr>
            <a:xfrm>
              <a:off x="5570512"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5" name="rc695"/>
            <p:cNvSpPr/>
            <p:nvPr/>
          </p:nvSpPr>
          <p:spPr>
            <a:xfrm>
              <a:off x="5833963"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6" name="rc696"/>
            <p:cNvSpPr/>
            <p:nvPr/>
          </p:nvSpPr>
          <p:spPr>
            <a:xfrm>
              <a:off x="6097414"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7" name="rc697"/>
            <p:cNvSpPr/>
            <p:nvPr/>
          </p:nvSpPr>
          <p:spPr>
            <a:xfrm>
              <a:off x="6360865"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8" name="rc698"/>
            <p:cNvSpPr/>
            <p:nvPr/>
          </p:nvSpPr>
          <p:spPr>
            <a:xfrm>
              <a:off x="6624316"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9" name="rc699"/>
            <p:cNvSpPr/>
            <p:nvPr/>
          </p:nvSpPr>
          <p:spPr>
            <a:xfrm>
              <a:off x="6887767" y="233563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0" name="rc700"/>
            <p:cNvSpPr/>
            <p:nvPr/>
          </p:nvSpPr>
          <p:spPr>
            <a:xfrm>
              <a:off x="7151218" y="2335636"/>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01" name="rc701"/>
            <p:cNvSpPr/>
            <p:nvPr/>
          </p:nvSpPr>
          <p:spPr>
            <a:xfrm>
              <a:off x="7414669" y="2335636"/>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02" name="rc702"/>
            <p:cNvSpPr/>
            <p:nvPr/>
          </p:nvSpPr>
          <p:spPr>
            <a:xfrm>
              <a:off x="7678120" y="233563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3" name="rc703"/>
            <p:cNvSpPr/>
            <p:nvPr/>
          </p:nvSpPr>
          <p:spPr>
            <a:xfrm>
              <a:off x="7941571" y="233563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4" name="rc704"/>
            <p:cNvSpPr/>
            <p:nvPr/>
          </p:nvSpPr>
          <p:spPr>
            <a:xfrm>
              <a:off x="8205022" y="233563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68473"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6" name="rc706"/>
            <p:cNvSpPr/>
            <p:nvPr/>
          </p:nvSpPr>
          <p:spPr>
            <a:xfrm>
              <a:off x="1882197" y="549878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7" name="rc707"/>
            <p:cNvSpPr/>
            <p:nvPr/>
          </p:nvSpPr>
          <p:spPr>
            <a:xfrm>
              <a:off x="2145648" y="54987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8" name="rc708"/>
            <p:cNvSpPr/>
            <p:nvPr/>
          </p:nvSpPr>
          <p:spPr>
            <a:xfrm>
              <a:off x="2409099" y="54987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9" name="rc709"/>
            <p:cNvSpPr/>
            <p:nvPr/>
          </p:nvSpPr>
          <p:spPr>
            <a:xfrm>
              <a:off x="2672550"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0" name="rc710"/>
            <p:cNvSpPr/>
            <p:nvPr/>
          </p:nvSpPr>
          <p:spPr>
            <a:xfrm>
              <a:off x="2936001" y="5498788"/>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11" name="rc711"/>
            <p:cNvSpPr/>
            <p:nvPr/>
          </p:nvSpPr>
          <p:spPr>
            <a:xfrm>
              <a:off x="3199452"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2" name="rc712"/>
            <p:cNvSpPr/>
            <p:nvPr/>
          </p:nvSpPr>
          <p:spPr>
            <a:xfrm>
              <a:off x="3462903"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3" name="rc713"/>
            <p:cNvSpPr/>
            <p:nvPr/>
          </p:nvSpPr>
          <p:spPr>
            <a:xfrm>
              <a:off x="3726354" y="549878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4" name="rc714"/>
            <p:cNvSpPr/>
            <p:nvPr/>
          </p:nvSpPr>
          <p:spPr>
            <a:xfrm>
              <a:off x="3989805"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5" name="rc715"/>
            <p:cNvSpPr/>
            <p:nvPr/>
          </p:nvSpPr>
          <p:spPr>
            <a:xfrm>
              <a:off x="4253256" y="549878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6" name="rc716"/>
            <p:cNvSpPr/>
            <p:nvPr/>
          </p:nvSpPr>
          <p:spPr>
            <a:xfrm>
              <a:off x="4516707"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7" name="rc717"/>
            <p:cNvSpPr/>
            <p:nvPr/>
          </p:nvSpPr>
          <p:spPr>
            <a:xfrm>
              <a:off x="4780158"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8" name="rc718"/>
            <p:cNvSpPr/>
            <p:nvPr/>
          </p:nvSpPr>
          <p:spPr>
            <a:xfrm>
              <a:off x="5043609"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9" name="rc719"/>
            <p:cNvSpPr/>
            <p:nvPr/>
          </p:nvSpPr>
          <p:spPr>
            <a:xfrm>
              <a:off x="5307060"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0" name="rc720"/>
            <p:cNvSpPr/>
            <p:nvPr/>
          </p:nvSpPr>
          <p:spPr>
            <a:xfrm>
              <a:off x="5570512" y="54987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1" name="rc721"/>
            <p:cNvSpPr/>
            <p:nvPr/>
          </p:nvSpPr>
          <p:spPr>
            <a:xfrm>
              <a:off x="5833963" y="54987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2" name="rc722"/>
            <p:cNvSpPr/>
            <p:nvPr/>
          </p:nvSpPr>
          <p:spPr>
            <a:xfrm>
              <a:off x="6097414" y="5498788"/>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23" name="rc723"/>
            <p:cNvSpPr/>
            <p:nvPr/>
          </p:nvSpPr>
          <p:spPr>
            <a:xfrm>
              <a:off x="6360865" y="549878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4" name="rc724"/>
            <p:cNvSpPr/>
            <p:nvPr/>
          </p:nvSpPr>
          <p:spPr>
            <a:xfrm>
              <a:off x="6624316" y="5498788"/>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25" name="rc725"/>
            <p:cNvSpPr/>
            <p:nvPr/>
          </p:nvSpPr>
          <p:spPr>
            <a:xfrm>
              <a:off x="6887767" y="5498788"/>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26" name="rc726"/>
            <p:cNvSpPr/>
            <p:nvPr/>
          </p:nvSpPr>
          <p:spPr>
            <a:xfrm>
              <a:off x="7151218" y="5498788"/>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7" name="rc727"/>
            <p:cNvSpPr/>
            <p:nvPr/>
          </p:nvSpPr>
          <p:spPr>
            <a:xfrm>
              <a:off x="7414669" y="5498788"/>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8" name="rc728"/>
            <p:cNvSpPr/>
            <p:nvPr/>
          </p:nvSpPr>
          <p:spPr>
            <a:xfrm>
              <a:off x="7678120" y="5498788"/>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29" name="rc729"/>
            <p:cNvSpPr/>
            <p:nvPr/>
          </p:nvSpPr>
          <p:spPr>
            <a:xfrm>
              <a:off x="7941571" y="5498788"/>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30" name="rc730"/>
            <p:cNvSpPr/>
            <p:nvPr/>
          </p:nvSpPr>
          <p:spPr>
            <a:xfrm>
              <a:off x="8205022" y="5498788"/>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31" name="rc731"/>
            <p:cNvSpPr/>
            <p:nvPr/>
          </p:nvSpPr>
          <p:spPr>
            <a:xfrm>
              <a:off x="8468473" y="5498788"/>
              <a:ext cx="263451" cy="7531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32" name="rc732"/>
            <p:cNvSpPr/>
            <p:nvPr/>
          </p:nvSpPr>
          <p:spPr>
            <a:xfrm>
              <a:off x="1882197" y="4595031"/>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3" name="rc733"/>
            <p:cNvSpPr/>
            <p:nvPr/>
          </p:nvSpPr>
          <p:spPr>
            <a:xfrm>
              <a:off x="2145648" y="459503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4" name="rc734"/>
            <p:cNvSpPr/>
            <p:nvPr/>
          </p:nvSpPr>
          <p:spPr>
            <a:xfrm>
              <a:off x="2409099" y="4595031"/>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35" name="rc735"/>
            <p:cNvSpPr/>
            <p:nvPr/>
          </p:nvSpPr>
          <p:spPr>
            <a:xfrm>
              <a:off x="2672550" y="4595031"/>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36" name="rc736"/>
            <p:cNvSpPr/>
            <p:nvPr/>
          </p:nvSpPr>
          <p:spPr>
            <a:xfrm>
              <a:off x="2936001" y="4595031"/>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37" name="rc737"/>
            <p:cNvSpPr/>
            <p:nvPr/>
          </p:nvSpPr>
          <p:spPr>
            <a:xfrm>
              <a:off x="3199452" y="4595031"/>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38" name="rc738"/>
            <p:cNvSpPr/>
            <p:nvPr/>
          </p:nvSpPr>
          <p:spPr>
            <a:xfrm>
              <a:off x="3462903" y="4595031"/>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39" name="rc739"/>
            <p:cNvSpPr/>
            <p:nvPr/>
          </p:nvSpPr>
          <p:spPr>
            <a:xfrm>
              <a:off x="3726354" y="4595031"/>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40" name="rc740"/>
            <p:cNvSpPr/>
            <p:nvPr/>
          </p:nvSpPr>
          <p:spPr>
            <a:xfrm>
              <a:off x="3989805" y="4595031"/>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41" name="rc741"/>
            <p:cNvSpPr/>
            <p:nvPr/>
          </p:nvSpPr>
          <p:spPr>
            <a:xfrm>
              <a:off x="4253256" y="4595031"/>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42" name="rc742"/>
            <p:cNvSpPr/>
            <p:nvPr/>
          </p:nvSpPr>
          <p:spPr>
            <a:xfrm>
              <a:off x="4516707" y="459503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3" name="rc743"/>
            <p:cNvSpPr/>
            <p:nvPr/>
          </p:nvSpPr>
          <p:spPr>
            <a:xfrm>
              <a:off x="4780158" y="459503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44" name="rc744"/>
            <p:cNvSpPr/>
            <p:nvPr/>
          </p:nvSpPr>
          <p:spPr>
            <a:xfrm>
              <a:off x="5043609" y="459503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45" name="rc745"/>
            <p:cNvSpPr/>
            <p:nvPr/>
          </p:nvSpPr>
          <p:spPr>
            <a:xfrm>
              <a:off x="5307060" y="459503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6" name="rc746"/>
            <p:cNvSpPr/>
            <p:nvPr/>
          </p:nvSpPr>
          <p:spPr>
            <a:xfrm>
              <a:off x="5570512" y="45950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7" name="rc747"/>
            <p:cNvSpPr/>
            <p:nvPr/>
          </p:nvSpPr>
          <p:spPr>
            <a:xfrm>
              <a:off x="5833963" y="45950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8" name="rc748"/>
            <p:cNvSpPr/>
            <p:nvPr/>
          </p:nvSpPr>
          <p:spPr>
            <a:xfrm>
              <a:off x="6097414" y="45950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9" name="rc749"/>
            <p:cNvSpPr/>
            <p:nvPr/>
          </p:nvSpPr>
          <p:spPr>
            <a:xfrm>
              <a:off x="6360865" y="45950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0" name="rc750"/>
            <p:cNvSpPr/>
            <p:nvPr/>
          </p:nvSpPr>
          <p:spPr>
            <a:xfrm>
              <a:off x="6624316" y="45950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1" name="rc751"/>
            <p:cNvSpPr/>
            <p:nvPr/>
          </p:nvSpPr>
          <p:spPr>
            <a:xfrm>
              <a:off x="6887767" y="45950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2" name="rc752"/>
            <p:cNvSpPr/>
            <p:nvPr/>
          </p:nvSpPr>
          <p:spPr>
            <a:xfrm>
              <a:off x="7151218" y="4595031"/>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53" name="rc753"/>
            <p:cNvSpPr/>
            <p:nvPr/>
          </p:nvSpPr>
          <p:spPr>
            <a:xfrm>
              <a:off x="7414669" y="459503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54" name="rc754"/>
            <p:cNvSpPr/>
            <p:nvPr/>
          </p:nvSpPr>
          <p:spPr>
            <a:xfrm>
              <a:off x="7678120" y="4595031"/>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55" name="rc755"/>
            <p:cNvSpPr/>
            <p:nvPr/>
          </p:nvSpPr>
          <p:spPr>
            <a:xfrm>
              <a:off x="7941571" y="4595031"/>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56" name="rc756"/>
            <p:cNvSpPr/>
            <p:nvPr/>
          </p:nvSpPr>
          <p:spPr>
            <a:xfrm>
              <a:off x="8205022" y="4595031"/>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57" name="rc757"/>
            <p:cNvSpPr/>
            <p:nvPr/>
          </p:nvSpPr>
          <p:spPr>
            <a:xfrm>
              <a:off x="8468473" y="459503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58" name="rc758"/>
            <p:cNvSpPr/>
            <p:nvPr/>
          </p:nvSpPr>
          <p:spPr>
            <a:xfrm>
              <a:off x="1882197" y="271220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9" name="rc759"/>
            <p:cNvSpPr/>
            <p:nvPr/>
          </p:nvSpPr>
          <p:spPr>
            <a:xfrm>
              <a:off x="2145648" y="271220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0" name="rc760"/>
            <p:cNvSpPr/>
            <p:nvPr/>
          </p:nvSpPr>
          <p:spPr>
            <a:xfrm>
              <a:off x="2409099" y="271220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1" name="rc761"/>
            <p:cNvSpPr/>
            <p:nvPr/>
          </p:nvSpPr>
          <p:spPr>
            <a:xfrm>
              <a:off x="2672550"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2" name="rc762"/>
            <p:cNvSpPr/>
            <p:nvPr/>
          </p:nvSpPr>
          <p:spPr>
            <a:xfrm>
              <a:off x="2936001"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3" name="rc763"/>
            <p:cNvSpPr/>
            <p:nvPr/>
          </p:nvSpPr>
          <p:spPr>
            <a:xfrm>
              <a:off x="3199452" y="271220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4" name="rc764"/>
            <p:cNvSpPr/>
            <p:nvPr/>
          </p:nvSpPr>
          <p:spPr>
            <a:xfrm>
              <a:off x="3462903" y="271220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5" name="rc765"/>
            <p:cNvSpPr/>
            <p:nvPr/>
          </p:nvSpPr>
          <p:spPr>
            <a:xfrm>
              <a:off x="3726354" y="271220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6" name="rc766"/>
            <p:cNvSpPr/>
            <p:nvPr/>
          </p:nvSpPr>
          <p:spPr>
            <a:xfrm>
              <a:off x="3989805" y="271220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7" name="rc767"/>
            <p:cNvSpPr/>
            <p:nvPr/>
          </p:nvSpPr>
          <p:spPr>
            <a:xfrm>
              <a:off x="4253256" y="271220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8" name="rc768"/>
            <p:cNvSpPr/>
            <p:nvPr/>
          </p:nvSpPr>
          <p:spPr>
            <a:xfrm>
              <a:off x="4516707" y="271220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80158"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43609"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1" name="rc771"/>
            <p:cNvSpPr/>
            <p:nvPr/>
          </p:nvSpPr>
          <p:spPr>
            <a:xfrm>
              <a:off x="5307060" y="271220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70512" y="271220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3" name="rc773"/>
            <p:cNvSpPr/>
            <p:nvPr/>
          </p:nvSpPr>
          <p:spPr>
            <a:xfrm>
              <a:off x="5833963" y="271220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97414" y="271220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60865"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6" name="rc776"/>
            <p:cNvSpPr/>
            <p:nvPr/>
          </p:nvSpPr>
          <p:spPr>
            <a:xfrm>
              <a:off x="6624316" y="2712202"/>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77" name="rc777"/>
            <p:cNvSpPr/>
            <p:nvPr/>
          </p:nvSpPr>
          <p:spPr>
            <a:xfrm>
              <a:off x="6887767" y="2712202"/>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78" name="rc778"/>
            <p:cNvSpPr/>
            <p:nvPr/>
          </p:nvSpPr>
          <p:spPr>
            <a:xfrm>
              <a:off x="7151218" y="2712202"/>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79" name="rc779"/>
            <p:cNvSpPr/>
            <p:nvPr/>
          </p:nvSpPr>
          <p:spPr>
            <a:xfrm>
              <a:off x="7414669" y="2712202"/>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80" name="rc780"/>
            <p:cNvSpPr/>
            <p:nvPr/>
          </p:nvSpPr>
          <p:spPr>
            <a:xfrm>
              <a:off x="7678120" y="2712202"/>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81" name="rc781"/>
            <p:cNvSpPr/>
            <p:nvPr/>
          </p:nvSpPr>
          <p:spPr>
            <a:xfrm>
              <a:off x="7941571" y="2712202"/>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82" name="rc782"/>
            <p:cNvSpPr/>
            <p:nvPr/>
          </p:nvSpPr>
          <p:spPr>
            <a:xfrm>
              <a:off x="8205022" y="271220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3" name="rc783"/>
            <p:cNvSpPr/>
            <p:nvPr/>
          </p:nvSpPr>
          <p:spPr>
            <a:xfrm>
              <a:off x="8468473" y="271220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84" name="rc784"/>
            <p:cNvSpPr/>
            <p:nvPr/>
          </p:nvSpPr>
          <p:spPr>
            <a:xfrm>
              <a:off x="1882197"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5" name="rc785"/>
            <p:cNvSpPr/>
            <p:nvPr/>
          </p:nvSpPr>
          <p:spPr>
            <a:xfrm>
              <a:off x="2145648"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6" name="rc786"/>
            <p:cNvSpPr/>
            <p:nvPr/>
          </p:nvSpPr>
          <p:spPr>
            <a:xfrm>
              <a:off x="2409099"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7" name="rc787"/>
            <p:cNvSpPr/>
            <p:nvPr/>
          </p:nvSpPr>
          <p:spPr>
            <a:xfrm>
              <a:off x="2672550" y="346533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8" name="rc788"/>
            <p:cNvSpPr/>
            <p:nvPr/>
          </p:nvSpPr>
          <p:spPr>
            <a:xfrm>
              <a:off x="2936001" y="346533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9" name="rc789"/>
            <p:cNvSpPr/>
            <p:nvPr/>
          </p:nvSpPr>
          <p:spPr>
            <a:xfrm>
              <a:off x="3199452" y="346533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0" name="rc790"/>
            <p:cNvSpPr/>
            <p:nvPr/>
          </p:nvSpPr>
          <p:spPr>
            <a:xfrm>
              <a:off x="3462903" y="346533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1" name="rc791"/>
            <p:cNvSpPr/>
            <p:nvPr/>
          </p:nvSpPr>
          <p:spPr>
            <a:xfrm>
              <a:off x="3726354"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2" name="rc792"/>
            <p:cNvSpPr/>
            <p:nvPr/>
          </p:nvSpPr>
          <p:spPr>
            <a:xfrm>
              <a:off x="3989805"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3" name="rc793"/>
            <p:cNvSpPr/>
            <p:nvPr/>
          </p:nvSpPr>
          <p:spPr>
            <a:xfrm>
              <a:off x="4253256"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4" name="rc794"/>
            <p:cNvSpPr/>
            <p:nvPr/>
          </p:nvSpPr>
          <p:spPr>
            <a:xfrm>
              <a:off x="4516707"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5" name="rc795"/>
            <p:cNvSpPr/>
            <p:nvPr/>
          </p:nvSpPr>
          <p:spPr>
            <a:xfrm>
              <a:off x="4780158" y="346533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6" name="rc796"/>
            <p:cNvSpPr/>
            <p:nvPr/>
          </p:nvSpPr>
          <p:spPr>
            <a:xfrm>
              <a:off x="5043609"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7" name="rc797"/>
            <p:cNvSpPr/>
            <p:nvPr/>
          </p:nvSpPr>
          <p:spPr>
            <a:xfrm>
              <a:off x="5307060" y="346533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8" name="rc798"/>
            <p:cNvSpPr/>
            <p:nvPr/>
          </p:nvSpPr>
          <p:spPr>
            <a:xfrm>
              <a:off x="5570512" y="346533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9" name="rc799"/>
            <p:cNvSpPr/>
            <p:nvPr/>
          </p:nvSpPr>
          <p:spPr>
            <a:xfrm>
              <a:off x="5833963" y="346533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0" name="rc800"/>
            <p:cNvSpPr/>
            <p:nvPr/>
          </p:nvSpPr>
          <p:spPr>
            <a:xfrm>
              <a:off x="6097414" y="346533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60865" y="346533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2" name="rc802"/>
            <p:cNvSpPr/>
            <p:nvPr/>
          </p:nvSpPr>
          <p:spPr>
            <a:xfrm>
              <a:off x="6624316" y="346533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3" name="rc803"/>
            <p:cNvSpPr/>
            <p:nvPr/>
          </p:nvSpPr>
          <p:spPr>
            <a:xfrm>
              <a:off x="6887767" y="346533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51218"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5" name="rc805"/>
            <p:cNvSpPr/>
            <p:nvPr/>
          </p:nvSpPr>
          <p:spPr>
            <a:xfrm>
              <a:off x="7414669" y="346533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6" name="rc806"/>
            <p:cNvSpPr/>
            <p:nvPr/>
          </p:nvSpPr>
          <p:spPr>
            <a:xfrm>
              <a:off x="7678120" y="346533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7" name="rc807"/>
            <p:cNvSpPr/>
            <p:nvPr/>
          </p:nvSpPr>
          <p:spPr>
            <a:xfrm>
              <a:off x="7941571" y="346533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8" name="rc808"/>
            <p:cNvSpPr/>
            <p:nvPr/>
          </p:nvSpPr>
          <p:spPr>
            <a:xfrm>
              <a:off x="8205022" y="346533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9" name="rc809"/>
            <p:cNvSpPr/>
            <p:nvPr/>
          </p:nvSpPr>
          <p:spPr>
            <a:xfrm>
              <a:off x="8468473" y="346533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0" name="rc810"/>
            <p:cNvSpPr/>
            <p:nvPr/>
          </p:nvSpPr>
          <p:spPr>
            <a:xfrm>
              <a:off x="1882197"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1" name="rc811"/>
            <p:cNvSpPr/>
            <p:nvPr/>
          </p:nvSpPr>
          <p:spPr>
            <a:xfrm>
              <a:off x="2145648"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2" name="rc812"/>
            <p:cNvSpPr/>
            <p:nvPr/>
          </p:nvSpPr>
          <p:spPr>
            <a:xfrm>
              <a:off x="2409099"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3" name="rc813"/>
            <p:cNvSpPr/>
            <p:nvPr/>
          </p:nvSpPr>
          <p:spPr>
            <a:xfrm>
              <a:off x="2672550"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4" name="rc814"/>
            <p:cNvSpPr/>
            <p:nvPr/>
          </p:nvSpPr>
          <p:spPr>
            <a:xfrm>
              <a:off x="2936001"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5" name="rc815"/>
            <p:cNvSpPr/>
            <p:nvPr/>
          </p:nvSpPr>
          <p:spPr>
            <a:xfrm>
              <a:off x="3199452"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6" name="rc816"/>
            <p:cNvSpPr/>
            <p:nvPr/>
          </p:nvSpPr>
          <p:spPr>
            <a:xfrm>
              <a:off x="3462903"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7" name="rc817"/>
            <p:cNvSpPr/>
            <p:nvPr/>
          </p:nvSpPr>
          <p:spPr>
            <a:xfrm>
              <a:off x="3726354"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8" name="rc818"/>
            <p:cNvSpPr/>
            <p:nvPr/>
          </p:nvSpPr>
          <p:spPr>
            <a:xfrm>
              <a:off x="3989805"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9" name="rc819"/>
            <p:cNvSpPr/>
            <p:nvPr/>
          </p:nvSpPr>
          <p:spPr>
            <a:xfrm>
              <a:off x="4253256"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0" name="rc820"/>
            <p:cNvSpPr/>
            <p:nvPr/>
          </p:nvSpPr>
          <p:spPr>
            <a:xfrm>
              <a:off x="4516707" y="158250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1" name="rc821"/>
            <p:cNvSpPr/>
            <p:nvPr/>
          </p:nvSpPr>
          <p:spPr>
            <a:xfrm>
              <a:off x="4780158" y="158250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2" name="rc822"/>
            <p:cNvSpPr/>
            <p:nvPr/>
          </p:nvSpPr>
          <p:spPr>
            <a:xfrm>
              <a:off x="5043609"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3" name="rc823"/>
            <p:cNvSpPr/>
            <p:nvPr/>
          </p:nvSpPr>
          <p:spPr>
            <a:xfrm>
              <a:off x="5307060"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4" name="rc824"/>
            <p:cNvSpPr/>
            <p:nvPr/>
          </p:nvSpPr>
          <p:spPr>
            <a:xfrm>
              <a:off x="5570512"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5" name="rc825"/>
            <p:cNvSpPr/>
            <p:nvPr/>
          </p:nvSpPr>
          <p:spPr>
            <a:xfrm>
              <a:off x="5833963"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6" name="rc826"/>
            <p:cNvSpPr/>
            <p:nvPr/>
          </p:nvSpPr>
          <p:spPr>
            <a:xfrm>
              <a:off x="6097414"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7" name="rc827"/>
            <p:cNvSpPr/>
            <p:nvPr/>
          </p:nvSpPr>
          <p:spPr>
            <a:xfrm>
              <a:off x="6360865"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8" name="rc828"/>
            <p:cNvSpPr/>
            <p:nvPr/>
          </p:nvSpPr>
          <p:spPr>
            <a:xfrm>
              <a:off x="6624316"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9" name="rc829"/>
            <p:cNvSpPr/>
            <p:nvPr/>
          </p:nvSpPr>
          <p:spPr>
            <a:xfrm>
              <a:off x="6887767"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0" name="rc830"/>
            <p:cNvSpPr/>
            <p:nvPr/>
          </p:nvSpPr>
          <p:spPr>
            <a:xfrm>
              <a:off x="7151218"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1" name="rc831"/>
            <p:cNvSpPr/>
            <p:nvPr/>
          </p:nvSpPr>
          <p:spPr>
            <a:xfrm>
              <a:off x="7414669" y="158250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2" name="rc832"/>
            <p:cNvSpPr/>
            <p:nvPr/>
          </p:nvSpPr>
          <p:spPr>
            <a:xfrm>
              <a:off x="7678120"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3" name="rc833"/>
            <p:cNvSpPr/>
            <p:nvPr/>
          </p:nvSpPr>
          <p:spPr>
            <a:xfrm>
              <a:off x="7941571"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4" name="rc834"/>
            <p:cNvSpPr/>
            <p:nvPr/>
          </p:nvSpPr>
          <p:spPr>
            <a:xfrm>
              <a:off x="8205022"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5" name="rc835"/>
            <p:cNvSpPr/>
            <p:nvPr/>
          </p:nvSpPr>
          <p:spPr>
            <a:xfrm>
              <a:off x="8468473"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6" name="rc836"/>
            <p:cNvSpPr/>
            <p:nvPr/>
          </p:nvSpPr>
          <p:spPr>
            <a:xfrm>
              <a:off x="1882197" y="2410949"/>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37" name="rc837"/>
            <p:cNvSpPr/>
            <p:nvPr/>
          </p:nvSpPr>
          <p:spPr>
            <a:xfrm>
              <a:off x="2145648"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8" name="rc838"/>
            <p:cNvSpPr/>
            <p:nvPr/>
          </p:nvSpPr>
          <p:spPr>
            <a:xfrm>
              <a:off x="2409099" y="2410949"/>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9" name="rc839"/>
            <p:cNvSpPr/>
            <p:nvPr/>
          </p:nvSpPr>
          <p:spPr>
            <a:xfrm>
              <a:off x="2672550" y="2410949"/>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0" name="rc840"/>
            <p:cNvSpPr/>
            <p:nvPr/>
          </p:nvSpPr>
          <p:spPr>
            <a:xfrm>
              <a:off x="2936001" y="2410949"/>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41" name="rc841"/>
            <p:cNvSpPr/>
            <p:nvPr/>
          </p:nvSpPr>
          <p:spPr>
            <a:xfrm>
              <a:off x="3199452" y="2410949"/>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42" name="rc842"/>
            <p:cNvSpPr/>
            <p:nvPr/>
          </p:nvSpPr>
          <p:spPr>
            <a:xfrm>
              <a:off x="3462903" y="2410949"/>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3" name="rc843"/>
            <p:cNvSpPr/>
            <p:nvPr/>
          </p:nvSpPr>
          <p:spPr>
            <a:xfrm>
              <a:off x="3726354"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4" name="rc844"/>
            <p:cNvSpPr/>
            <p:nvPr/>
          </p:nvSpPr>
          <p:spPr>
            <a:xfrm>
              <a:off x="3989805"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5" name="rc845"/>
            <p:cNvSpPr/>
            <p:nvPr/>
          </p:nvSpPr>
          <p:spPr>
            <a:xfrm>
              <a:off x="4253256"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6" name="rc846"/>
            <p:cNvSpPr/>
            <p:nvPr/>
          </p:nvSpPr>
          <p:spPr>
            <a:xfrm>
              <a:off x="4516707"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7" name="rc847"/>
            <p:cNvSpPr/>
            <p:nvPr/>
          </p:nvSpPr>
          <p:spPr>
            <a:xfrm>
              <a:off x="4780158"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8" name="rc848"/>
            <p:cNvSpPr/>
            <p:nvPr/>
          </p:nvSpPr>
          <p:spPr>
            <a:xfrm>
              <a:off x="5043609" y="24109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9" name="rc849"/>
            <p:cNvSpPr/>
            <p:nvPr/>
          </p:nvSpPr>
          <p:spPr>
            <a:xfrm>
              <a:off x="5307060" y="24109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0" name="rc850"/>
            <p:cNvSpPr/>
            <p:nvPr/>
          </p:nvSpPr>
          <p:spPr>
            <a:xfrm>
              <a:off x="5570512" y="24109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1" name="rc851"/>
            <p:cNvSpPr/>
            <p:nvPr/>
          </p:nvSpPr>
          <p:spPr>
            <a:xfrm>
              <a:off x="5833963" y="241094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2" name="rc852"/>
            <p:cNvSpPr/>
            <p:nvPr/>
          </p:nvSpPr>
          <p:spPr>
            <a:xfrm>
              <a:off x="6097414" y="2410949"/>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53" name="rc853"/>
            <p:cNvSpPr/>
            <p:nvPr/>
          </p:nvSpPr>
          <p:spPr>
            <a:xfrm>
              <a:off x="6360865" y="24109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4" name="rc854"/>
            <p:cNvSpPr/>
            <p:nvPr/>
          </p:nvSpPr>
          <p:spPr>
            <a:xfrm>
              <a:off x="6624316" y="24109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5" name="rc855"/>
            <p:cNvSpPr/>
            <p:nvPr/>
          </p:nvSpPr>
          <p:spPr>
            <a:xfrm>
              <a:off x="6887767" y="24109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56" name="rc856"/>
            <p:cNvSpPr/>
            <p:nvPr/>
          </p:nvSpPr>
          <p:spPr>
            <a:xfrm>
              <a:off x="7151218" y="24109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7" name="rc857"/>
            <p:cNvSpPr/>
            <p:nvPr/>
          </p:nvSpPr>
          <p:spPr>
            <a:xfrm>
              <a:off x="7414669" y="24109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8" name="rc858"/>
            <p:cNvSpPr/>
            <p:nvPr/>
          </p:nvSpPr>
          <p:spPr>
            <a:xfrm>
              <a:off x="7678120" y="24109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59" name="rc859"/>
            <p:cNvSpPr/>
            <p:nvPr/>
          </p:nvSpPr>
          <p:spPr>
            <a:xfrm>
              <a:off x="7941571" y="241094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0" name="rc860"/>
            <p:cNvSpPr/>
            <p:nvPr/>
          </p:nvSpPr>
          <p:spPr>
            <a:xfrm>
              <a:off x="8205022" y="241094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1" name="rc861"/>
            <p:cNvSpPr/>
            <p:nvPr/>
          </p:nvSpPr>
          <p:spPr>
            <a:xfrm>
              <a:off x="8468473" y="241094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2" name="rc862"/>
            <p:cNvSpPr/>
            <p:nvPr/>
          </p:nvSpPr>
          <p:spPr>
            <a:xfrm>
              <a:off x="1882197" y="2787515"/>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3" name="rc863"/>
            <p:cNvSpPr/>
            <p:nvPr/>
          </p:nvSpPr>
          <p:spPr>
            <a:xfrm>
              <a:off x="2145648" y="2787515"/>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4" name="rc864"/>
            <p:cNvSpPr/>
            <p:nvPr/>
          </p:nvSpPr>
          <p:spPr>
            <a:xfrm>
              <a:off x="2409099" y="278751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5" name="rc865"/>
            <p:cNvSpPr/>
            <p:nvPr/>
          </p:nvSpPr>
          <p:spPr>
            <a:xfrm>
              <a:off x="2672550"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6" name="rc866"/>
            <p:cNvSpPr/>
            <p:nvPr/>
          </p:nvSpPr>
          <p:spPr>
            <a:xfrm>
              <a:off x="2936001" y="278751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7" name="rc867"/>
            <p:cNvSpPr/>
            <p:nvPr/>
          </p:nvSpPr>
          <p:spPr>
            <a:xfrm>
              <a:off x="3199452"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8" name="rc868"/>
            <p:cNvSpPr/>
            <p:nvPr/>
          </p:nvSpPr>
          <p:spPr>
            <a:xfrm>
              <a:off x="3462903"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9" name="rc869"/>
            <p:cNvSpPr/>
            <p:nvPr/>
          </p:nvSpPr>
          <p:spPr>
            <a:xfrm>
              <a:off x="3726354" y="27875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0" name="rc870"/>
            <p:cNvSpPr/>
            <p:nvPr/>
          </p:nvSpPr>
          <p:spPr>
            <a:xfrm>
              <a:off x="3989805"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1" name="rc871"/>
            <p:cNvSpPr/>
            <p:nvPr/>
          </p:nvSpPr>
          <p:spPr>
            <a:xfrm>
              <a:off x="4253256"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2" name="rc872"/>
            <p:cNvSpPr/>
            <p:nvPr/>
          </p:nvSpPr>
          <p:spPr>
            <a:xfrm>
              <a:off x="4516707"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3" name="rc873"/>
            <p:cNvSpPr/>
            <p:nvPr/>
          </p:nvSpPr>
          <p:spPr>
            <a:xfrm>
              <a:off x="4780158"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4" name="rc874"/>
            <p:cNvSpPr/>
            <p:nvPr/>
          </p:nvSpPr>
          <p:spPr>
            <a:xfrm>
              <a:off x="5043609"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5" name="rc875"/>
            <p:cNvSpPr/>
            <p:nvPr/>
          </p:nvSpPr>
          <p:spPr>
            <a:xfrm>
              <a:off x="5307060"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6" name="rc876"/>
            <p:cNvSpPr/>
            <p:nvPr/>
          </p:nvSpPr>
          <p:spPr>
            <a:xfrm>
              <a:off x="5570512" y="27875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7" name="rc877"/>
            <p:cNvSpPr/>
            <p:nvPr/>
          </p:nvSpPr>
          <p:spPr>
            <a:xfrm>
              <a:off x="5833963" y="278751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8" name="rc878"/>
            <p:cNvSpPr/>
            <p:nvPr/>
          </p:nvSpPr>
          <p:spPr>
            <a:xfrm>
              <a:off x="6097414" y="27875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9" name="rc879"/>
            <p:cNvSpPr/>
            <p:nvPr/>
          </p:nvSpPr>
          <p:spPr>
            <a:xfrm>
              <a:off x="6360865" y="278751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0" name="rc880"/>
            <p:cNvSpPr/>
            <p:nvPr/>
          </p:nvSpPr>
          <p:spPr>
            <a:xfrm>
              <a:off x="6624316" y="278751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1" name="rc881"/>
            <p:cNvSpPr/>
            <p:nvPr/>
          </p:nvSpPr>
          <p:spPr>
            <a:xfrm>
              <a:off x="6887767" y="27875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2" name="rc882"/>
            <p:cNvSpPr/>
            <p:nvPr/>
          </p:nvSpPr>
          <p:spPr>
            <a:xfrm>
              <a:off x="7151218" y="278751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3" name="rc883"/>
            <p:cNvSpPr/>
            <p:nvPr/>
          </p:nvSpPr>
          <p:spPr>
            <a:xfrm>
              <a:off x="7414669" y="278751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4" name="rc884"/>
            <p:cNvSpPr/>
            <p:nvPr/>
          </p:nvSpPr>
          <p:spPr>
            <a:xfrm>
              <a:off x="7678120" y="278751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5" name="rc885"/>
            <p:cNvSpPr/>
            <p:nvPr/>
          </p:nvSpPr>
          <p:spPr>
            <a:xfrm>
              <a:off x="7941571" y="27875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6" name="rc886"/>
            <p:cNvSpPr/>
            <p:nvPr/>
          </p:nvSpPr>
          <p:spPr>
            <a:xfrm>
              <a:off x="8205022" y="27875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7" name="rc887"/>
            <p:cNvSpPr/>
            <p:nvPr/>
          </p:nvSpPr>
          <p:spPr>
            <a:xfrm>
              <a:off x="8468473" y="27875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8" name="rc888"/>
            <p:cNvSpPr/>
            <p:nvPr/>
          </p:nvSpPr>
          <p:spPr>
            <a:xfrm>
              <a:off x="1882197" y="44444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9" name="rc889"/>
            <p:cNvSpPr/>
            <p:nvPr/>
          </p:nvSpPr>
          <p:spPr>
            <a:xfrm>
              <a:off x="2145648" y="44444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0" name="rc890"/>
            <p:cNvSpPr/>
            <p:nvPr/>
          </p:nvSpPr>
          <p:spPr>
            <a:xfrm>
              <a:off x="2409099" y="44444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1" name="rc891"/>
            <p:cNvSpPr/>
            <p:nvPr/>
          </p:nvSpPr>
          <p:spPr>
            <a:xfrm>
              <a:off x="2672550" y="44444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2" name="rc892"/>
            <p:cNvSpPr/>
            <p:nvPr/>
          </p:nvSpPr>
          <p:spPr>
            <a:xfrm>
              <a:off x="2936001" y="44444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3" name="rc893"/>
            <p:cNvSpPr/>
            <p:nvPr/>
          </p:nvSpPr>
          <p:spPr>
            <a:xfrm>
              <a:off x="3199452" y="44444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4" name="rc894"/>
            <p:cNvSpPr/>
            <p:nvPr/>
          </p:nvSpPr>
          <p:spPr>
            <a:xfrm>
              <a:off x="3462903" y="44444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5" name="rc895"/>
            <p:cNvSpPr/>
            <p:nvPr/>
          </p:nvSpPr>
          <p:spPr>
            <a:xfrm>
              <a:off x="3726354" y="44444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6" name="rc896"/>
            <p:cNvSpPr/>
            <p:nvPr/>
          </p:nvSpPr>
          <p:spPr>
            <a:xfrm>
              <a:off x="3989805" y="44444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7" name="rc897"/>
            <p:cNvSpPr/>
            <p:nvPr/>
          </p:nvSpPr>
          <p:spPr>
            <a:xfrm>
              <a:off x="4253256" y="44444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8" name="rc898"/>
            <p:cNvSpPr/>
            <p:nvPr/>
          </p:nvSpPr>
          <p:spPr>
            <a:xfrm>
              <a:off x="4516707" y="444440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9" name="rc899"/>
            <p:cNvSpPr/>
            <p:nvPr/>
          </p:nvSpPr>
          <p:spPr>
            <a:xfrm>
              <a:off x="4780158" y="44444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0" name="rc900"/>
            <p:cNvSpPr/>
            <p:nvPr/>
          </p:nvSpPr>
          <p:spPr>
            <a:xfrm>
              <a:off x="5043609" y="44444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1" name="rc901"/>
            <p:cNvSpPr/>
            <p:nvPr/>
          </p:nvSpPr>
          <p:spPr>
            <a:xfrm>
              <a:off x="5307060" y="4444404"/>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02" name="rc902"/>
            <p:cNvSpPr/>
            <p:nvPr/>
          </p:nvSpPr>
          <p:spPr>
            <a:xfrm>
              <a:off x="5570512" y="444440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3" name="rc903"/>
            <p:cNvSpPr/>
            <p:nvPr/>
          </p:nvSpPr>
          <p:spPr>
            <a:xfrm>
              <a:off x="5833963" y="44444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4" name="rc904"/>
            <p:cNvSpPr/>
            <p:nvPr/>
          </p:nvSpPr>
          <p:spPr>
            <a:xfrm>
              <a:off x="6097414" y="444440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5" name="rc905"/>
            <p:cNvSpPr/>
            <p:nvPr/>
          </p:nvSpPr>
          <p:spPr>
            <a:xfrm>
              <a:off x="6360865" y="444440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6" name="rc906"/>
            <p:cNvSpPr/>
            <p:nvPr/>
          </p:nvSpPr>
          <p:spPr>
            <a:xfrm>
              <a:off x="6624316" y="4444404"/>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7" name="rc907"/>
            <p:cNvSpPr/>
            <p:nvPr/>
          </p:nvSpPr>
          <p:spPr>
            <a:xfrm>
              <a:off x="6887767" y="4444404"/>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08" name="rc908"/>
            <p:cNvSpPr/>
            <p:nvPr/>
          </p:nvSpPr>
          <p:spPr>
            <a:xfrm>
              <a:off x="7151218" y="4444404"/>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09" name="rc909"/>
            <p:cNvSpPr/>
            <p:nvPr/>
          </p:nvSpPr>
          <p:spPr>
            <a:xfrm>
              <a:off x="7414669" y="4444404"/>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10" name="rc910"/>
            <p:cNvSpPr/>
            <p:nvPr/>
          </p:nvSpPr>
          <p:spPr>
            <a:xfrm>
              <a:off x="7678120" y="444440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1" name="rc911"/>
            <p:cNvSpPr/>
            <p:nvPr/>
          </p:nvSpPr>
          <p:spPr>
            <a:xfrm>
              <a:off x="7941571" y="4444404"/>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12" name="rc912"/>
            <p:cNvSpPr/>
            <p:nvPr/>
          </p:nvSpPr>
          <p:spPr>
            <a:xfrm>
              <a:off x="8205022" y="4444404"/>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13" name="rc913"/>
            <p:cNvSpPr/>
            <p:nvPr/>
          </p:nvSpPr>
          <p:spPr>
            <a:xfrm>
              <a:off x="8468473" y="4444404"/>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14" name="rc914"/>
            <p:cNvSpPr/>
            <p:nvPr/>
          </p:nvSpPr>
          <p:spPr>
            <a:xfrm>
              <a:off x="1882197" y="354064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15" name="rc915"/>
            <p:cNvSpPr/>
            <p:nvPr/>
          </p:nvSpPr>
          <p:spPr>
            <a:xfrm>
              <a:off x="2145648" y="354064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6" name="rc916"/>
            <p:cNvSpPr/>
            <p:nvPr/>
          </p:nvSpPr>
          <p:spPr>
            <a:xfrm>
              <a:off x="2409099" y="3540646"/>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17" name="rc917"/>
            <p:cNvSpPr/>
            <p:nvPr/>
          </p:nvSpPr>
          <p:spPr>
            <a:xfrm>
              <a:off x="2672550" y="354064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8" name="rc918"/>
            <p:cNvSpPr/>
            <p:nvPr/>
          </p:nvSpPr>
          <p:spPr>
            <a:xfrm>
              <a:off x="2936001" y="3540646"/>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19" name="rc919"/>
            <p:cNvSpPr/>
            <p:nvPr/>
          </p:nvSpPr>
          <p:spPr>
            <a:xfrm>
              <a:off x="3199452" y="354064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0" name="rc920"/>
            <p:cNvSpPr/>
            <p:nvPr/>
          </p:nvSpPr>
          <p:spPr>
            <a:xfrm>
              <a:off x="3462903" y="354064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21" name="rc921"/>
            <p:cNvSpPr/>
            <p:nvPr/>
          </p:nvSpPr>
          <p:spPr>
            <a:xfrm>
              <a:off x="3726354" y="354064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22" name="rc922"/>
            <p:cNvSpPr/>
            <p:nvPr/>
          </p:nvSpPr>
          <p:spPr>
            <a:xfrm>
              <a:off x="3989805" y="3540646"/>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23" name="rc923"/>
            <p:cNvSpPr/>
            <p:nvPr/>
          </p:nvSpPr>
          <p:spPr>
            <a:xfrm>
              <a:off x="4253256" y="354064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4" name="rc924"/>
            <p:cNvSpPr/>
            <p:nvPr/>
          </p:nvSpPr>
          <p:spPr>
            <a:xfrm>
              <a:off x="4516707" y="354064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5" name="rc925"/>
            <p:cNvSpPr/>
            <p:nvPr/>
          </p:nvSpPr>
          <p:spPr>
            <a:xfrm>
              <a:off x="4780158" y="354064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6" name="rc926"/>
            <p:cNvSpPr/>
            <p:nvPr/>
          </p:nvSpPr>
          <p:spPr>
            <a:xfrm>
              <a:off x="5043609" y="354064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7" name="rc927"/>
            <p:cNvSpPr/>
            <p:nvPr/>
          </p:nvSpPr>
          <p:spPr>
            <a:xfrm>
              <a:off x="5307060" y="354064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8" name="rc928"/>
            <p:cNvSpPr/>
            <p:nvPr/>
          </p:nvSpPr>
          <p:spPr>
            <a:xfrm>
              <a:off x="5570512" y="354064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9" name="rc929"/>
            <p:cNvSpPr/>
            <p:nvPr/>
          </p:nvSpPr>
          <p:spPr>
            <a:xfrm>
              <a:off x="5833963" y="354064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0" name="rc930"/>
            <p:cNvSpPr/>
            <p:nvPr/>
          </p:nvSpPr>
          <p:spPr>
            <a:xfrm>
              <a:off x="6097414" y="354064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1" name="rc931"/>
            <p:cNvSpPr/>
            <p:nvPr/>
          </p:nvSpPr>
          <p:spPr>
            <a:xfrm>
              <a:off x="6360865" y="354064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2" name="rc932"/>
            <p:cNvSpPr/>
            <p:nvPr/>
          </p:nvSpPr>
          <p:spPr>
            <a:xfrm>
              <a:off x="6624316" y="354064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87767" y="354064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4" name="rc934"/>
            <p:cNvSpPr/>
            <p:nvPr/>
          </p:nvSpPr>
          <p:spPr>
            <a:xfrm>
              <a:off x="7151218" y="354064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5" name="rc935"/>
            <p:cNvSpPr/>
            <p:nvPr/>
          </p:nvSpPr>
          <p:spPr>
            <a:xfrm>
              <a:off x="7414669" y="354064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6" name="rc936"/>
            <p:cNvSpPr/>
            <p:nvPr/>
          </p:nvSpPr>
          <p:spPr>
            <a:xfrm>
              <a:off x="7678120" y="354064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37" name="rc937"/>
            <p:cNvSpPr/>
            <p:nvPr/>
          </p:nvSpPr>
          <p:spPr>
            <a:xfrm>
              <a:off x="7941571" y="354064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8" name="rc938"/>
            <p:cNvSpPr/>
            <p:nvPr/>
          </p:nvSpPr>
          <p:spPr>
            <a:xfrm>
              <a:off x="8205022" y="354064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39" name="rc939"/>
            <p:cNvSpPr/>
            <p:nvPr/>
          </p:nvSpPr>
          <p:spPr>
            <a:xfrm>
              <a:off x="8468473" y="354064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0" name="rc940"/>
            <p:cNvSpPr/>
            <p:nvPr/>
          </p:nvSpPr>
          <p:spPr>
            <a:xfrm>
              <a:off x="3462903" y="406783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1" name="rc941"/>
            <p:cNvSpPr/>
            <p:nvPr/>
          </p:nvSpPr>
          <p:spPr>
            <a:xfrm>
              <a:off x="3726354" y="40678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2" name="rc942"/>
            <p:cNvSpPr/>
            <p:nvPr/>
          </p:nvSpPr>
          <p:spPr>
            <a:xfrm>
              <a:off x="3989805" y="40678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3" name="rc943"/>
            <p:cNvSpPr/>
            <p:nvPr/>
          </p:nvSpPr>
          <p:spPr>
            <a:xfrm>
              <a:off x="4253256" y="406783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4" name="rc944"/>
            <p:cNvSpPr/>
            <p:nvPr/>
          </p:nvSpPr>
          <p:spPr>
            <a:xfrm>
              <a:off x="4516707" y="406783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5" name="rc945"/>
            <p:cNvSpPr/>
            <p:nvPr/>
          </p:nvSpPr>
          <p:spPr>
            <a:xfrm>
              <a:off x="4780158" y="40678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6" name="rc946"/>
            <p:cNvSpPr/>
            <p:nvPr/>
          </p:nvSpPr>
          <p:spPr>
            <a:xfrm>
              <a:off x="5043609" y="40678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7" name="rc947"/>
            <p:cNvSpPr/>
            <p:nvPr/>
          </p:nvSpPr>
          <p:spPr>
            <a:xfrm>
              <a:off x="5307060" y="40678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8" name="rc948"/>
            <p:cNvSpPr/>
            <p:nvPr/>
          </p:nvSpPr>
          <p:spPr>
            <a:xfrm>
              <a:off x="5570512" y="406783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9" name="rc949"/>
            <p:cNvSpPr/>
            <p:nvPr/>
          </p:nvSpPr>
          <p:spPr>
            <a:xfrm>
              <a:off x="5833963" y="406783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0" name="rc950"/>
            <p:cNvSpPr/>
            <p:nvPr/>
          </p:nvSpPr>
          <p:spPr>
            <a:xfrm>
              <a:off x="6097414" y="406783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1" name="rc951"/>
            <p:cNvSpPr/>
            <p:nvPr/>
          </p:nvSpPr>
          <p:spPr>
            <a:xfrm>
              <a:off x="6360865" y="406783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2" name="rc952"/>
            <p:cNvSpPr/>
            <p:nvPr/>
          </p:nvSpPr>
          <p:spPr>
            <a:xfrm>
              <a:off x="6624316" y="40678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3" name="rc953"/>
            <p:cNvSpPr/>
            <p:nvPr/>
          </p:nvSpPr>
          <p:spPr>
            <a:xfrm>
              <a:off x="6887767" y="40678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4" name="rc954"/>
            <p:cNvSpPr/>
            <p:nvPr/>
          </p:nvSpPr>
          <p:spPr>
            <a:xfrm>
              <a:off x="7151218" y="40678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5" name="rc955"/>
            <p:cNvSpPr/>
            <p:nvPr/>
          </p:nvSpPr>
          <p:spPr>
            <a:xfrm>
              <a:off x="7414669" y="40678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6" name="rc956"/>
            <p:cNvSpPr/>
            <p:nvPr/>
          </p:nvSpPr>
          <p:spPr>
            <a:xfrm>
              <a:off x="7678120" y="406783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7" name="rc957"/>
            <p:cNvSpPr/>
            <p:nvPr/>
          </p:nvSpPr>
          <p:spPr>
            <a:xfrm>
              <a:off x="7941571" y="406783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8" name="rc958"/>
            <p:cNvSpPr/>
            <p:nvPr/>
          </p:nvSpPr>
          <p:spPr>
            <a:xfrm>
              <a:off x="8205022" y="406783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9" name="rc959"/>
            <p:cNvSpPr/>
            <p:nvPr/>
          </p:nvSpPr>
          <p:spPr>
            <a:xfrm>
              <a:off x="8468473" y="406783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0" name="rc960"/>
            <p:cNvSpPr/>
            <p:nvPr/>
          </p:nvSpPr>
          <p:spPr>
            <a:xfrm>
              <a:off x="1882197"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1" name="rc961"/>
            <p:cNvSpPr/>
            <p:nvPr/>
          </p:nvSpPr>
          <p:spPr>
            <a:xfrm>
              <a:off x="2145648" y="248626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2" name="rc962"/>
            <p:cNvSpPr/>
            <p:nvPr/>
          </p:nvSpPr>
          <p:spPr>
            <a:xfrm>
              <a:off x="2409099"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3" name="rc963"/>
            <p:cNvSpPr/>
            <p:nvPr/>
          </p:nvSpPr>
          <p:spPr>
            <a:xfrm>
              <a:off x="2672550" y="248626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4" name="rc964"/>
            <p:cNvSpPr/>
            <p:nvPr/>
          </p:nvSpPr>
          <p:spPr>
            <a:xfrm>
              <a:off x="2936001"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5" name="rc965"/>
            <p:cNvSpPr/>
            <p:nvPr/>
          </p:nvSpPr>
          <p:spPr>
            <a:xfrm>
              <a:off x="3199452"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6" name="rc966"/>
            <p:cNvSpPr/>
            <p:nvPr/>
          </p:nvSpPr>
          <p:spPr>
            <a:xfrm>
              <a:off x="3462903"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7" name="rc967"/>
            <p:cNvSpPr/>
            <p:nvPr/>
          </p:nvSpPr>
          <p:spPr>
            <a:xfrm>
              <a:off x="3726354"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8" name="rc968"/>
            <p:cNvSpPr/>
            <p:nvPr/>
          </p:nvSpPr>
          <p:spPr>
            <a:xfrm>
              <a:off x="3989805"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9" name="rc969"/>
            <p:cNvSpPr/>
            <p:nvPr/>
          </p:nvSpPr>
          <p:spPr>
            <a:xfrm>
              <a:off x="4253256"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0" name="rc970"/>
            <p:cNvSpPr/>
            <p:nvPr/>
          </p:nvSpPr>
          <p:spPr>
            <a:xfrm>
              <a:off x="4516707"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1" name="rc971"/>
            <p:cNvSpPr/>
            <p:nvPr/>
          </p:nvSpPr>
          <p:spPr>
            <a:xfrm>
              <a:off x="4780158"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2" name="rc972"/>
            <p:cNvSpPr/>
            <p:nvPr/>
          </p:nvSpPr>
          <p:spPr>
            <a:xfrm>
              <a:off x="5043609"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3" name="rc973"/>
            <p:cNvSpPr/>
            <p:nvPr/>
          </p:nvSpPr>
          <p:spPr>
            <a:xfrm>
              <a:off x="5307060"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4" name="rc974"/>
            <p:cNvSpPr/>
            <p:nvPr/>
          </p:nvSpPr>
          <p:spPr>
            <a:xfrm>
              <a:off x="5570512"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5" name="rc975"/>
            <p:cNvSpPr/>
            <p:nvPr/>
          </p:nvSpPr>
          <p:spPr>
            <a:xfrm>
              <a:off x="5833963"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6" name="rc976"/>
            <p:cNvSpPr/>
            <p:nvPr/>
          </p:nvSpPr>
          <p:spPr>
            <a:xfrm>
              <a:off x="6097414"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7" name="rc977"/>
            <p:cNvSpPr/>
            <p:nvPr/>
          </p:nvSpPr>
          <p:spPr>
            <a:xfrm>
              <a:off x="6360865"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8" name="rc978"/>
            <p:cNvSpPr/>
            <p:nvPr/>
          </p:nvSpPr>
          <p:spPr>
            <a:xfrm>
              <a:off x="6624316"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9" name="rc979"/>
            <p:cNvSpPr/>
            <p:nvPr/>
          </p:nvSpPr>
          <p:spPr>
            <a:xfrm>
              <a:off x="6887767"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0" name="rc980"/>
            <p:cNvSpPr/>
            <p:nvPr/>
          </p:nvSpPr>
          <p:spPr>
            <a:xfrm>
              <a:off x="7151218"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1" name="rc981"/>
            <p:cNvSpPr/>
            <p:nvPr/>
          </p:nvSpPr>
          <p:spPr>
            <a:xfrm>
              <a:off x="7414669"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2" name="rc982"/>
            <p:cNvSpPr/>
            <p:nvPr/>
          </p:nvSpPr>
          <p:spPr>
            <a:xfrm>
              <a:off x="7678120"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3" name="rc983"/>
            <p:cNvSpPr/>
            <p:nvPr/>
          </p:nvSpPr>
          <p:spPr>
            <a:xfrm>
              <a:off x="7941571"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4" name="rc984"/>
            <p:cNvSpPr/>
            <p:nvPr/>
          </p:nvSpPr>
          <p:spPr>
            <a:xfrm>
              <a:off x="8205022"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5" name="rc985"/>
            <p:cNvSpPr/>
            <p:nvPr/>
          </p:nvSpPr>
          <p:spPr>
            <a:xfrm>
              <a:off x="8468473"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6" name="rc986"/>
            <p:cNvSpPr/>
            <p:nvPr/>
          </p:nvSpPr>
          <p:spPr>
            <a:xfrm>
              <a:off x="1882197" y="474565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7" name="rc987"/>
            <p:cNvSpPr/>
            <p:nvPr/>
          </p:nvSpPr>
          <p:spPr>
            <a:xfrm>
              <a:off x="2145648" y="474565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8" name="rc988"/>
            <p:cNvSpPr/>
            <p:nvPr/>
          </p:nvSpPr>
          <p:spPr>
            <a:xfrm>
              <a:off x="2409099" y="4745657"/>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89" name="rc989"/>
            <p:cNvSpPr/>
            <p:nvPr/>
          </p:nvSpPr>
          <p:spPr>
            <a:xfrm>
              <a:off x="2672550" y="474565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90" name="rc990"/>
            <p:cNvSpPr/>
            <p:nvPr/>
          </p:nvSpPr>
          <p:spPr>
            <a:xfrm>
              <a:off x="2936001" y="474565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1" name="rc991"/>
            <p:cNvSpPr/>
            <p:nvPr/>
          </p:nvSpPr>
          <p:spPr>
            <a:xfrm>
              <a:off x="3199452" y="474565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92" name="rc992"/>
            <p:cNvSpPr/>
            <p:nvPr/>
          </p:nvSpPr>
          <p:spPr>
            <a:xfrm>
              <a:off x="3462903" y="4745657"/>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93" name="rc993"/>
            <p:cNvSpPr/>
            <p:nvPr/>
          </p:nvSpPr>
          <p:spPr>
            <a:xfrm>
              <a:off x="3726354" y="474565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4" name="rc994"/>
            <p:cNvSpPr/>
            <p:nvPr/>
          </p:nvSpPr>
          <p:spPr>
            <a:xfrm>
              <a:off x="3989805" y="474565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5" name="rc995"/>
            <p:cNvSpPr/>
            <p:nvPr/>
          </p:nvSpPr>
          <p:spPr>
            <a:xfrm>
              <a:off x="4253256" y="474565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96" name="rc996"/>
            <p:cNvSpPr/>
            <p:nvPr/>
          </p:nvSpPr>
          <p:spPr>
            <a:xfrm>
              <a:off x="4516707" y="474565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97" name="rc997"/>
            <p:cNvSpPr/>
            <p:nvPr/>
          </p:nvSpPr>
          <p:spPr>
            <a:xfrm>
              <a:off x="4780158" y="474565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8" name="rc998"/>
            <p:cNvSpPr/>
            <p:nvPr/>
          </p:nvSpPr>
          <p:spPr>
            <a:xfrm>
              <a:off x="5043609" y="4745657"/>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99" name="rc999"/>
            <p:cNvSpPr/>
            <p:nvPr/>
          </p:nvSpPr>
          <p:spPr>
            <a:xfrm>
              <a:off x="5307060" y="474565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0" name="rc1000"/>
            <p:cNvSpPr/>
            <p:nvPr/>
          </p:nvSpPr>
          <p:spPr>
            <a:xfrm>
              <a:off x="5570512" y="474565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1" name="rc1001"/>
            <p:cNvSpPr/>
            <p:nvPr/>
          </p:nvSpPr>
          <p:spPr>
            <a:xfrm>
              <a:off x="5833963" y="474565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02" name="rc1002"/>
            <p:cNvSpPr/>
            <p:nvPr/>
          </p:nvSpPr>
          <p:spPr>
            <a:xfrm>
              <a:off x="6097414" y="474565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3" name="rc1003"/>
            <p:cNvSpPr/>
            <p:nvPr/>
          </p:nvSpPr>
          <p:spPr>
            <a:xfrm>
              <a:off x="6360865" y="474565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4" name="rc1004"/>
            <p:cNvSpPr/>
            <p:nvPr/>
          </p:nvSpPr>
          <p:spPr>
            <a:xfrm>
              <a:off x="6624316" y="474565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5" name="rc1005"/>
            <p:cNvSpPr/>
            <p:nvPr/>
          </p:nvSpPr>
          <p:spPr>
            <a:xfrm>
              <a:off x="6887767" y="474565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6" name="rc1006"/>
            <p:cNvSpPr/>
            <p:nvPr/>
          </p:nvSpPr>
          <p:spPr>
            <a:xfrm>
              <a:off x="7151218" y="474565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7414669" y="474565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8" name="rc1008"/>
            <p:cNvSpPr/>
            <p:nvPr/>
          </p:nvSpPr>
          <p:spPr>
            <a:xfrm>
              <a:off x="7678120" y="474565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9" name="rc1009"/>
            <p:cNvSpPr/>
            <p:nvPr/>
          </p:nvSpPr>
          <p:spPr>
            <a:xfrm>
              <a:off x="7941571" y="474565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10" name="rc1010"/>
            <p:cNvSpPr/>
            <p:nvPr/>
          </p:nvSpPr>
          <p:spPr>
            <a:xfrm>
              <a:off x="8205022" y="4745657"/>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68473" y="4745657"/>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12" name="rc1012"/>
            <p:cNvSpPr/>
            <p:nvPr/>
          </p:nvSpPr>
          <p:spPr>
            <a:xfrm>
              <a:off x="1882197"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2145648"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4" name="rc1014"/>
            <p:cNvSpPr/>
            <p:nvPr/>
          </p:nvSpPr>
          <p:spPr>
            <a:xfrm>
              <a:off x="2409099"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2672550"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6" name="rc1016"/>
            <p:cNvSpPr/>
            <p:nvPr/>
          </p:nvSpPr>
          <p:spPr>
            <a:xfrm>
              <a:off x="2936001"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7" name="rc1017"/>
            <p:cNvSpPr/>
            <p:nvPr/>
          </p:nvSpPr>
          <p:spPr>
            <a:xfrm>
              <a:off x="3199452" y="361596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8" name="rc1018"/>
            <p:cNvSpPr/>
            <p:nvPr/>
          </p:nvSpPr>
          <p:spPr>
            <a:xfrm>
              <a:off x="3462903"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9" name="rc1019"/>
            <p:cNvSpPr/>
            <p:nvPr/>
          </p:nvSpPr>
          <p:spPr>
            <a:xfrm>
              <a:off x="3726354"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3989805"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4253256"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4516707"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80158"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43609"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5307060"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5570512"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5833963"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6097414"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6360865"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6624316"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6887767"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2" name="rc1032"/>
            <p:cNvSpPr/>
            <p:nvPr/>
          </p:nvSpPr>
          <p:spPr>
            <a:xfrm>
              <a:off x="7151218"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3" name="rc1033"/>
            <p:cNvSpPr/>
            <p:nvPr/>
          </p:nvSpPr>
          <p:spPr>
            <a:xfrm>
              <a:off x="7414669"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4" name="rc1034"/>
            <p:cNvSpPr/>
            <p:nvPr/>
          </p:nvSpPr>
          <p:spPr>
            <a:xfrm>
              <a:off x="7678120"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5" name="rc1035"/>
            <p:cNvSpPr/>
            <p:nvPr/>
          </p:nvSpPr>
          <p:spPr>
            <a:xfrm>
              <a:off x="7941571"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6" name="rc1036"/>
            <p:cNvSpPr/>
            <p:nvPr/>
          </p:nvSpPr>
          <p:spPr>
            <a:xfrm>
              <a:off x="8205022"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7" name="rc1037"/>
            <p:cNvSpPr/>
            <p:nvPr/>
          </p:nvSpPr>
          <p:spPr>
            <a:xfrm>
              <a:off x="8468473" y="361596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8" name="rc1038"/>
            <p:cNvSpPr/>
            <p:nvPr/>
          </p:nvSpPr>
          <p:spPr>
            <a:xfrm>
              <a:off x="1882197" y="45197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39" name="rc1039"/>
            <p:cNvSpPr/>
            <p:nvPr/>
          </p:nvSpPr>
          <p:spPr>
            <a:xfrm>
              <a:off x="2145648" y="451971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0" name="rc1040"/>
            <p:cNvSpPr/>
            <p:nvPr/>
          </p:nvSpPr>
          <p:spPr>
            <a:xfrm>
              <a:off x="2409099"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1" name="rc1041"/>
            <p:cNvSpPr/>
            <p:nvPr/>
          </p:nvSpPr>
          <p:spPr>
            <a:xfrm>
              <a:off x="2672550"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2" name="rc1042"/>
            <p:cNvSpPr/>
            <p:nvPr/>
          </p:nvSpPr>
          <p:spPr>
            <a:xfrm>
              <a:off x="2936001" y="45197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3" name="rc1043"/>
            <p:cNvSpPr/>
            <p:nvPr/>
          </p:nvSpPr>
          <p:spPr>
            <a:xfrm>
              <a:off x="3199452"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3462903" y="451971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5" name="rc1045"/>
            <p:cNvSpPr/>
            <p:nvPr/>
          </p:nvSpPr>
          <p:spPr>
            <a:xfrm>
              <a:off x="3726354" y="451971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6" name="rc1046"/>
            <p:cNvSpPr/>
            <p:nvPr/>
          </p:nvSpPr>
          <p:spPr>
            <a:xfrm>
              <a:off x="3989805" y="45197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7" name="rc1047"/>
            <p:cNvSpPr/>
            <p:nvPr/>
          </p:nvSpPr>
          <p:spPr>
            <a:xfrm>
              <a:off x="4253256" y="45197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8" name="rc1048"/>
            <p:cNvSpPr/>
            <p:nvPr/>
          </p:nvSpPr>
          <p:spPr>
            <a:xfrm>
              <a:off x="4516707" y="45197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9" name="rc1049"/>
            <p:cNvSpPr/>
            <p:nvPr/>
          </p:nvSpPr>
          <p:spPr>
            <a:xfrm>
              <a:off x="4780158" y="45197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0" name="rc1050"/>
            <p:cNvSpPr/>
            <p:nvPr/>
          </p:nvSpPr>
          <p:spPr>
            <a:xfrm>
              <a:off x="5043609" y="45197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5307060"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5570512" y="45197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3" name="rc1053"/>
            <p:cNvSpPr/>
            <p:nvPr/>
          </p:nvSpPr>
          <p:spPr>
            <a:xfrm>
              <a:off x="5833963" y="45197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4" name="rc1054"/>
            <p:cNvSpPr/>
            <p:nvPr/>
          </p:nvSpPr>
          <p:spPr>
            <a:xfrm>
              <a:off x="6097414" y="45197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5" name="rc1055"/>
            <p:cNvSpPr/>
            <p:nvPr/>
          </p:nvSpPr>
          <p:spPr>
            <a:xfrm>
              <a:off x="6360865" y="45197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6" name="rc1056"/>
            <p:cNvSpPr/>
            <p:nvPr/>
          </p:nvSpPr>
          <p:spPr>
            <a:xfrm>
              <a:off x="6624316" y="45197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7" name="rc1057"/>
            <p:cNvSpPr/>
            <p:nvPr/>
          </p:nvSpPr>
          <p:spPr>
            <a:xfrm>
              <a:off x="6887767" y="45197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58" name="rc1058"/>
            <p:cNvSpPr/>
            <p:nvPr/>
          </p:nvSpPr>
          <p:spPr>
            <a:xfrm>
              <a:off x="7151218" y="451971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59" name="rc1059"/>
            <p:cNvSpPr/>
            <p:nvPr/>
          </p:nvSpPr>
          <p:spPr>
            <a:xfrm>
              <a:off x="7414669" y="4519717"/>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0" name="rc1060"/>
            <p:cNvSpPr/>
            <p:nvPr/>
          </p:nvSpPr>
          <p:spPr>
            <a:xfrm>
              <a:off x="7678120" y="451971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61" name="rc1061"/>
            <p:cNvSpPr/>
            <p:nvPr/>
          </p:nvSpPr>
          <p:spPr>
            <a:xfrm>
              <a:off x="7941571" y="451971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62" name="rc1062"/>
            <p:cNvSpPr/>
            <p:nvPr/>
          </p:nvSpPr>
          <p:spPr>
            <a:xfrm>
              <a:off x="8205022" y="451971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63" name="rc1063"/>
            <p:cNvSpPr/>
            <p:nvPr/>
          </p:nvSpPr>
          <p:spPr>
            <a:xfrm>
              <a:off x="8468473" y="4519717"/>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4" name="rc1064"/>
            <p:cNvSpPr/>
            <p:nvPr/>
          </p:nvSpPr>
          <p:spPr>
            <a:xfrm>
              <a:off x="1882197" y="50469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5" name="rc1065"/>
            <p:cNvSpPr/>
            <p:nvPr/>
          </p:nvSpPr>
          <p:spPr>
            <a:xfrm>
              <a:off x="2145648" y="504691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6" name="rc1066"/>
            <p:cNvSpPr/>
            <p:nvPr/>
          </p:nvSpPr>
          <p:spPr>
            <a:xfrm>
              <a:off x="2409099" y="50469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2672550" y="50469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8" name="rc1068"/>
            <p:cNvSpPr/>
            <p:nvPr/>
          </p:nvSpPr>
          <p:spPr>
            <a:xfrm>
              <a:off x="2936001" y="504691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9" name="rc1069"/>
            <p:cNvSpPr/>
            <p:nvPr/>
          </p:nvSpPr>
          <p:spPr>
            <a:xfrm>
              <a:off x="3199452" y="504691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3462903" y="50469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3726354" y="50469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3989805" y="504691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3" name="rc1073"/>
            <p:cNvSpPr/>
            <p:nvPr/>
          </p:nvSpPr>
          <p:spPr>
            <a:xfrm>
              <a:off x="4253256" y="504691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4" name="rc1074"/>
            <p:cNvSpPr/>
            <p:nvPr/>
          </p:nvSpPr>
          <p:spPr>
            <a:xfrm>
              <a:off x="4516707" y="50469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5" name="rc1075"/>
            <p:cNvSpPr/>
            <p:nvPr/>
          </p:nvSpPr>
          <p:spPr>
            <a:xfrm>
              <a:off x="4780158" y="50469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6" name="rc1076"/>
            <p:cNvSpPr/>
            <p:nvPr/>
          </p:nvSpPr>
          <p:spPr>
            <a:xfrm>
              <a:off x="5043609" y="504691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7" name="rc1077"/>
            <p:cNvSpPr/>
            <p:nvPr/>
          </p:nvSpPr>
          <p:spPr>
            <a:xfrm>
              <a:off x="5307060" y="504691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8" name="rc1078"/>
            <p:cNvSpPr/>
            <p:nvPr/>
          </p:nvSpPr>
          <p:spPr>
            <a:xfrm>
              <a:off x="5570512" y="50469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9" name="rc1079"/>
            <p:cNvSpPr/>
            <p:nvPr/>
          </p:nvSpPr>
          <p:spPr>
            <a:xfrm>
              <a:off x="5833963" y="504691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0" name="rc1080"/>
            <p:cNvSpPr/>
            <p:nvPr/>
          </p:nvSpPr>
          <p:spPr>
            <a:xfrm>
              <a:off x="6097414" y="504691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81" name="rc1081"/>
            <p:cNvSpPr/>
            <p:nvPr/>
          </p:nvSpPr>
          <p:spPr>
            <a:xfrm>
              <a:off x="6360865" y="50469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2" name="rc1082"/>
            <p:cNvSpPr/>
            <p:nvPr/>
          </p:nvSpPr>
          <p:spPr>
            <a:xfrm>
              <a:off x="6624316" y="5046910"/>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3" name="rc1083"/>
            <p:cNvSpPr/>
            <p:nvPr/>
          </p:nvSpPr>
          <p:spPr>
            <a:xfrm>
              <a:off x="6887767" y="5046910"/>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4" name="rc1084"/>
            <p:cNvSpPr/>
            <p:nvPr/>
          </p:nvSpPr>
          <p:spPr>
            <a:xfrm>
              <a:off x="7151218" y="5046910"/>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85" name="rc1085"/>
            <p:cNvSpPr/>
            <p:nvPr/>
          </p:nvSpPr>
          <p:spPr>
            <a:xfrm>
              <a:off x="7414669" y="5046910"/>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86" name="rc1086"/>
            <p:cNvSpPr/>
            <p:nvPr/>
          </p:nvSpPr>
          <p:spPr>
            <a:xfrm>
              <a:off x="7678120" y="5046910"/>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87" name="rc1087"/>
            <p:cNvSpPr/>
            <p:nvPr/>
          </p:nvSpPr>
          <p:spPr>
            <a:xfrm>
              <a:off x="7941571" y="5046910"/>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88" name="rc1088"/>
            <p:cNvSpPr/>
            <p:nvPr/>
          </p:nvSpPr>
          <p:spPr>
            <a:xfrm>
              <a:off x="8205022" y="5046910"/>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89" name="rc1089"/>
            <p:cNvSpPr/>
            <p:nvPr/>
          </p:nvSpPr>
          <p:spPr>
            <a:xfrm>
              <a:off x="8468473" y="5046910"/>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90" name="rc1090"/>
            <p:cNvSpPr/>
            <p:nvPr/>
          </p:nvSpPr>
          <p:spPr>
            <a:xfrm>
              <a:off x="1882197" y="41431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1" name="rc1091"/>
            <p:cNvSpPr/>
            <p:nvPr/>
          </p:nvSpPr>
          <p:spPr>
            <a:xfrm>
              <a:off x="2145648" y="414315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2" name="rc1092"/>
            <p:cNvSpPr/>
            <p:nvPr/>
          </p:nvSpPr>
          <p:spPr>
            <a:xfrm>
              <a:off x="2409099" y="41431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2672550" y="41431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4" name="rc1094"/>
            <p:cNvSpPr/>
            <p:nvPr/>
          </p:nvSpPr>
          <p:spPr>
            <a:xfrm>
              <a:off x="2936001" y="414315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5" name="rc1095"/>
            <p:cNvSpPr/>
            <p:nvPr/>
          </p:nvSpPr>
          <p:spPr>
            <a:xfrm>
              <a:off x="3199452" y="414315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96" name="rc1096"/>
            <p:cNvSpPr/>
            <p:nvPr/>
          </p:nvSpPr>
          <p:spPr>
            <a:xfrm>
              <a:off x="3462903" y="414315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97" name="rc1097"/>
            <p:cNvSpPr/>
            <p:nvPr/>
          </p:nvSpPr>
          <p:spPr>
            <a:xfrm>
              <a:off x="3726354" y="414315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8" name="rc1098"/>
            <p:cNvSpPr/>
            <p:nvPr/>
          </p:nvSpPr>
          <p:spPr>
            <a:xfrm>
              <a:off x="3989805"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4253256"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4516707"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4780158" y="414315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2" name="rc1102"/>
            <p:cNvSpPr/>
            <p:nvPr/>
          </p:nvSpPr>
          <p:spPr>
            <a:xfrm>
              <a:off x="5043609" y="41431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5307060"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5570512" y="41431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5833963"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6097414" y="414315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7" name="rc1107"/>
            <p:cNvSpPr/>
            <p:nvPr/>
          </p:nvSpPr>
          <p:spPr>
            <a:xfrm>
              <a:off x="6360865" y="414315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8" name="rc1108"/>
            <p:cNvSpPr/>
            <p:nvPr/>
          </p:nvSpPr>
          <p:spPr>
            <a:xfrm>
              <a:off x="6624316"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6887767"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7151218" y="414315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11" name="rc1111"/>
            <p:cNvSpPr/>
            <p:nvPr/>
          </p:nvSpPr>
          <p:spPr>
            <a:xfrm>
              <a:off x="7414669" y="414315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2" name="rc1112"/>
            <p:cNvSpPr/>
            <p:nvPr/>
          </p:nvSpPr>
          <p:spPr>
            <a:xfrm>
              <a:off x="7678120" y="414315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13" name="rc1113"/>
            <p:cNvSpPr/>
            <p:nvPr/>
          </p:nvSpPr>
          <p:spPr>
            <a:xfrm>
              <a:off x="7941571" y="414315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14" name="rc1114"/>
            <p:cNvSpPr/>
            <p:nvPr/>
          </p:nvSpPr>
          <p:spPr>
            <a:xfrm>
              <a:off x="8205022" y="414315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15" name="rc1115"/>
            <p:cNvSpPr/>
            <p:nvPr/>
          </p:nvSpPr>
          <p:spPr>
            <a:xfrm>
              <a:off x="8468473" y="414315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16" name="rc1116"/>
            <p:cNvSpPr/>
            <p:nvPr/>
          </p:nvSpPr>
          <p:spPr>
            <a:xfrm>
              <a:off x="1882197" y="534816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17" name="rc1117"/>
            <p:cNvSpPr/>
            <p:nvPr/>
          </p:nvSpPr>
          <p:spPr>
            <a:xfrm>
              <a:off x="2145648" y="534816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18" name="rc1118"/>
            <p:cNvSpPr/>
            <p:nvPr/>
          </p:nvSpPr>
          <p:spPr>
            <a:xfrm>
              <a:off x="2409099" y="534816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9" name="rc1119"/>
            <p:cNvSpPr/>
            <p:nvPr/>
          </p:nvSpPr>
          <p:spPr>
            <a:xfrm>
              <a:off x="2672550" y="534816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20" name="rc1120"/>
            <p:cNvSpPr/>
            <p:nvPr/>
          </p:nvSpPr>
          <p:spPr>
            <a:xfrm>
              <a:off x="2936001" y="534816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1" name="rc1121"/>
            <p:cNvSpPr/>
            <p:nvPr/>
          </p:nvSpPr>
          <p:spPr>
            <a:xfrm>
              <a:off x="3199452" y="534816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22" name="rc1122"/>
            <p:cNvSpPr/>
            <p:nvPr/>
          </p:nvSpPr>
          <p:spPr>
            <a:xfrm>
              <a:off x="3462903" y="534816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3" name="rc1123"/>
            <p:cNvSpPr/>
            <p:nvPr/>
          </p:nvSpPr>
          <p:spPr>
            <a:xfrm>
              <a:off x="3726354" y="534816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4" name="rc1124"/>
            <p:cNvSpPr/>
            <p:nvPr/>
          </p:nvSpPr>
          <p:spPr>
            <a:xfrm>
              <a:off x="3989805" y="534816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25" name="rc1125"/>
            <p:cNvSpPr/>
            <p:nvPr/>
          </p:nvSpPr>
          <p:spPr>
            <a:xfrm>
              <a:off x="4253256" y="534816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6" name="rc1126"/>
            <p:cNvSpPr/>
            <p:nvPr/>
          </p:nvSpPr>
          <p:spPr>
            <a:xfrm>
              <a:off x="4516707" y="534816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7" name="rc1127"/>
            <p:cNvSpPr/>
            <p:nvPr/>
          </p:nvSpPr>
          <p:spPr>
            <a:xfrm>
              <a:off x="4780158" y="534816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8" name="rc1128"/>
            <p:cNvSpPr/>
            <p:nvPr/>
          </p:nvSpPr>
          <p:spPr>
            <a:xfrm>
              <a:off x="5043609" y="534816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29" name="rc1129"/>
            <p:cNvSpPr/>
            <p:nvPr/>
          </p:nvSpPr>
          <p:spPr>
            <a:xfrm>
              <a:off x="5307060" y="534816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0" name="rc1130"/>
            <p:cNvSpPr/>
            <p:nvPr/>
          </p:nvSpPr>
          <p:spPr>
            <a:xfrm>
              <a:off x="5570512" y="534816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1" name="rc1131"/>
            <p:cNvSpPr/>
            <p:nvPr/>
          </p:nvSpPr>
          <p:spPr>
            <a:xfrm>
              <a:off x="5833963" y="534816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32" name="rc1132"/>
            <p:cNvSpPr/>
            <p:nvPr/>
          </p:nvSpPr>
          <p:spPr>
            <a:xfrm>
              <a:off x="6097414" y="534816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3" name="rc1133"/>
            <p:cNvSpPr/>
            <p:nvPr/>
          </p:nvSpPr>
          <p:spPr>
            <a:xfrm>
              <a:off x="6360865" y="534816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4" name="rc1134"/>
            <p:cNvSpPr/>
            <p:nvPr/>
          </p:nvSpPr>
          <p:spPr>
            <a:xfrm>
              <a:off x="6624316" y="534816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5" name="rc1135"/>
            <p:cNvSpPr/>
            <p:nvPr/>
          </p:nvSpPr>
          <p:spPr>
            <a:xfrm>
              <a:off x="6887767" y="534816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6" name="rc1136"/>
            <p:cNvSpPr/>
            <p:nvPr/>
          </p:nvSpPr>
          <p:spPr>
            <a:xfrm>
              <a:off x="7151218" y="534816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7" name="rc1137"/>
            <p:cNvSpPr/>
            <p:nvPr/>
          </p:nvSpPr>
          <p:spPr>
            <a:xfrm>
              <a:off x="7414669" y="5348162"/>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38" name="rc1138"/>
            <p:cNvSpPr/>
            <p:nvPr/>
          </p:nvSpPr>
          <p:spPr>
            <a:xfrm>
              <a:off x="7678120" y="534816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9" name="rc1139"/>
            <p:cNvSpPr/>
            <p:nvPr/>
          </p:nvSpPr>
          <p:spPr>
            <a:xfrm>
              <a:off x="7941571" y="534816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0" name="rc1140"/>
            <p:cNvSpPr/>
            <p:nvPr/>
          </p:nvSpPr>
          <p:spPr>
            <a:xfrm>
              <a:off x="8205022" y="5348162"/>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41" name="rc1141"/>
            <p:cNvSpPr/>
            <p:nvPr/>
          </p:nvSpPr>
          <p:spPr>
            <a:xfrm>
              <a:off x="8468473" y="5348162"/>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42" name="rc1142"/>
            <p:cNvSpPr/>
            <p:nvPr/>
          </p:nvSpPr>
          <p:spPr>
            <a:xfrm>
              <a:off x="1882197" y="4293778"/>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43" name="rc1143"/>
            <p:cNvSpPr/>
            <p:nvPr/>
          </p:nvSpPr>
          <p:spPr>
            <a:xfrm>
              <a:off x="2145648"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2409099"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2672550" y="429377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6" name="rc1146"/>
            <p:cNvSpPr/>
            <p:nvPr/>
          </p:nvSpPr>
          <p:spPr>
            <a:xfrm>
              <a:off x="2936001"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3199452"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3462903" y="429377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9" name="rc1149"/>
            <p:cNvSpPr/>
            <p:nvPr/>
          </p:nvSpPr>
          <p:spPr>
            <a:xfrm>
              <a:off x="3726354"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3989805"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4253256"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4516707" y="42937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4780158"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5043609"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5307060"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5570512"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5833963"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6097414" y="429377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9" name="rc1159"/>
            <p:cNvSpPr/>
            <p:nvPr/>
          </p:nvSpPr>
          <p:spPr>
            <a:xfrm>
              <a:off x="6360865" y="429377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60" name="rc1160"/>
            <p:cNvSpPr/>
            <p:nvPr/>
          </p:nvSpPr>
          <p:spPr>
            <a:xfrm>
              <a:off x="6624316"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1" name="rc1161"/>
            <p:cNvSpPr/>
            <p:nvPr/>
          </p:nvSpPr>
          <p:spPr>
            <a:xfrm>
              <a:off x="6887767"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7151218" y="429377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3" name="rc1163"/>
            <p:cNvSpPr/>
            <p:nvPr/>
          </p:nvSpPr>
          <p:spPr>
            <a:xfrm>
              <a:off x="7414669" y="429377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64" name="rc1164"/>
            <p:cNvSpPr/>
            <p:nvPr/>
          </p:nvSpPr>
          <p:spPr>
            <a:xfrm>
              <a:off x="7678120" y="429377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65" name="rc1165"/>
            <p:cNvSpPr/>
            <p:nvPr/>
          </p:nvSpPr>
          <p:spPr>
            <a:xfrm>
              <a:off x="7941571" y="42937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6" name="rc1166"/>
            <p:cNvSpPr/>
            <p:nvPr/>
          </p:nvSpPr>
          <p:spPr>
            <a:xfrm>
              <a:off x="8205022"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8468473" y="429377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8" name="rc1168"/>
            <p:cNvSpPr/>
            <p:nvPr/>
          </p:nvSpPr>
          <p:spPr>
            <a:xfrm>
              <a:off x="1882197"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9" name="rc1169"/>
            <p:cNvSpPr/>
            <p:nvPr/>
          </p:nvSpPr>
          <p:spPr>
            <a:xfrm>
              <a:off x="2145648"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2409099"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2672550"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2" name="rc1172"/>
            <p:cNvSpPr/>
            <p:nvPr/>
          </p:nvSpPr>
          <p:spPr>
            <a:xfrm>
              <a:off x="2936001"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3199452"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3462903"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3726354"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3989805"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4253256"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4516707"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4780158"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5043609"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1" name="rc1181"/>
            <p:cNvSpPr/>
            <p:nvPr/>
          </p:nvSpPr>
          <p:spPr>
            <a:xfrm>
              <a:off x="5307060"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5570512"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5833963"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6097414"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6360865"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6624316" y="173313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6887767"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7151218"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7414669" y="173313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0" name="rc1190"/>
            <p:cNvSpPr/>
            <p:nvPr/>
          </p:nvSpPr>
          <p:spPr>
            <a:xfrm>
              <a:off x="7678120"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7941571" y="173313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2" name="rc1192"/>
            <p:cNvSpPr/>
            <p:nvPr/>
          </p:nvSpPr>
          <p:spPr>
            <a:xfrm>
              <a:off x="8205022"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8468473"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1882197"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2145648"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6" name="rc1196"/>
            <p:cNvSpPr/>
            <p:nvPr/>
          </p:nvSpPr>
          <p:spPr>
            <a:xfrm>
              <a:off x="2409099"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7" name="rc1197"/>
            <p:cNvSpPr/>
            <p:nvPr/>
          </p:nvSpPr>
          <p:spPr>
            <a:xfrm>
              <a:off x="2672550" y="16578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8" name="rc1198"/>
            <p:cNvSpPr/>
            <p:nvPr/>
          </p:nvSpPr>
          <p:spPr>
            <a:xfrm>
              <a:off x="2936001" y="1657817"/>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99" name="rc1199"/>
            <p:cNvSpPr/>
            <p:nvPr/>
          </p:nvSpPr>
          <p:spPr>
            <a:xfrm>
              <a:off x="3199452" y="165781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00" name="rc1200"/>
            <p:cNvSpPr/>
            <p:nvPr/>
          </p:nvSpPr>
          <p:spPr>
            <a:xfrm>
              <a:off x="3462903" y="1657817"/>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01" name="rc1201"/>
            <p:cNvSpPr/>
            <p:nvPr/>
          </p:nvSpPr>
          <p:spPr>
            <a:xfrm>
              <a:off x="3726354" y="1657817"/>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02" name="rc1202"/>
            <p:cNvSpPr/>
            <p:nvPr/>
          </p:nvSpPr>
          <p:spPr>
            <a:xfrm>
              <a:off x="3989805" y="1657817"/>
              <a:ext cx="263451" cy="7531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203" name="rc1203"/>
            <p:cNvSpPr/>
            <p:nvPr/>
          </p:nvSpPr>
          <p:spPr>
            <a:xfrm>
              <a:off x="4253256" y="1657817"/>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04" name="rc1204"/>
            <p:cNvSpPr/>
            <p:nvPr/>
          </p:nvSpPr>
          <p:spPr>
            <a:xfrm>
              <a:off x="4516707" y="1657817"/>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05" name="rc1205"/>
            <p:cNvSpPr/>
            <p:nvPr/>
          </p:nvSpPr>
          <p:spPr>
            <a:xfrm>
              <a:off x="4780158" y="1657817"/>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06" name="rc1206"/>
            <p:cNvSpPr/>
            <p:nvPr/>
          </p:nvSpPr>
          <p:spPr>
            <a:xfrm>
              <a:off x="5043609" y="165781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07" name="rc1207"/>
            <p:cNvSpPr/>
            <p:nvPr/>
          </p:nvSpPr>
          <p:spPr>
            <a:xfrm>
              <a:off x="5307060" y="165781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08" name="rc1208"/>
            <p:cNvSpPr/>
            <p:nvPr/>
          </p:nvSpPr>
          <p:spPr>
            <a:xfrm>
              <a:off x="5570512" y="1657817"/>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09" name="rc1209"/>
            <p:cNvSpPr/>
            <p:nvPr/>
          </p:nvSpPr>
          <p:spPr>
            <a:xfrm>
              <a:off x="5833963" y="1657817"/>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0" name="rc1210"/>
            <p:cNvSpPr/>
            <p:nvPr/>
          </p:nvSpPr>
          <p:spPr>
            <a:xfrm>
              <a:off x="6097414" y="165781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1" name="rc1211"/>
            <p:cNvSpPr/>
            <p:nvPr/>
          </p:nvSpPr>
          <p:spPr>
            <a:xfrm>
              <a:off x="6360865" y="1657817"/>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12" name="rc1212"/>
            <p:cNvSpPr/>
            <p:nvPr/>
          </p:nvSpPr>
          <p:spPr>
            <a:xfrm>
              <a:off x="6624316" y="1657817"/>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13" name="rc1213"/>
            <p:cNvSpPr/>
            <p:nvPr/>
          </p:nvSpPr>
          <p:spPr>
            <a:xfrm>
              <a:off x="6887767" y="16578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4" name="rc1214"/>
            <p:cNvSpPr/>
            <p:nvPr/>
          </p:nvSpPr>
          <p:spPr>
            <a:xfrm>
              <a:off x="7151218"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5" name="rc1215"/>
            <p:cNvSpPr/>
            <p:nvPr/>
          </p:nvSpPr>
          <p:spPr>
            <a:xfrm>
              <a:off x="7414669" y="16578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6" name="rc1216"/>
            <p:cNvSpPr/>
            <p:nvPr/>
          </p:nvSpPr>
          <p:spPr>
            <a:xfrm>
              <a:off x="7678120" y="16578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7" name="rc1217"/>
            <p:cNvSpPr/>
            <p:nvPr/>
          </p:nvSpPr>
          <p:spPr>
            <a:xfrm>
              <a:off x="7941571"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8" name="rc1218"/>
            <p:cNvSpPr/>
            <p:nvPr/>
          </p:nvSpPr>
          <p:spPr>
            <a:xfrm>
              <a:off x="8205022"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9" name="rc1219"/>
            <p:cNvSpPr/>
            <p:nvPr/>
          </p:nvSpPr>
          <p:spPr>
            <a:xfrm>
              <a:off x="8468473"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0" name="rc1220"/>
            <p:cNvSpPr/>
            <p:nvPr/>
          </p:nvSpPr>
          <p:spPr>
            <a:xfrm>
              <a:off x="1882197" y="42184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1" name="rc1221"/>
            <p:cNvSpPr/>
            <p:nvPr/>
          </p:nvSpPr>
          <p:spPr>
            <a:xfrm>
              <a:off x="2145648" y="42184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2" name="rc1222"/>
            <p:cNvSpPr/>
            <p:nvPr/>
          </p:nvSpPr>
          <p:spPr>
            <a:xfrm>
              <a:off x="2409099"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23" name="rc1223"/>
            <p:cNvSpPr/>
            <p:nvPr/>
          </p:nvSpPr>
          <p:spPr>
            <a:xfrm>
              <a:off x="2672550" y="421846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24" name="rc1224"/>
            <p:cNvSpPr/>
            <p:nvPr/>
          </p:nvSpPr>
          <p:spPr>
            <a:xfrm>
              <a:off x="2936001" y="421846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25" name="rc1225"/>
            <p:cNvSpPr/>
            <p:nvPr/>
          </p:nvSpPr>
          <p:spPr>
            <a:xfrm>
              <a:off x="3199452"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6" name="rc1226"/>
            <p:cNvSpPr/>
            <p:nvPr/>
          </p:nvSpPr>
          <p:spPr>
            <a:xfrm>
              <a:off x="3462903" y="42184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7" name="rc1227"/>
            <p:cNvSpPr/>
            <p:nvPr/>
          </p:nvSpPr>
          <p:spPr>
            <a:xfrm>
              <a:off x="3726354"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28" name="rc1228"/>
            <p:cNvSpPr/>
            <p:nvPr/>
          </p:nvSpPr>
          <p:spPr>
            <a:xfrm>
              <a:off x="3989805"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4253256"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0" name="rc1230"/>
            <p:cNvSpPr/>
            <p:nvPr/>
          </p:nvSpPr>
          <p:spPr>
            <a:xfrm>
              <a:off x="4516707" y="42184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1" name="rc1231"/>
            <p:cNvSpPr/>
            <p:nvPr/>
          </p:nvSpPr>
          <p:spPr>
            <a:xfrm>
              <a:off x="4780158"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5043609" y="42184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3" name="rc1233"/>
            <p:cNvSpPr/>
            <p:nvPr/>
          </p:nvSpPr>
          <p:spPr>
            <a:xfrm>
              <a:off x="5307060"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4" name="rc1234"/>
            <p:cNvSpPr/>
            <p:nvPr/>
          </p:nvSpPr>
          <p:spPr>
            <a:xfrm>
              <a:off x="5570512" y="42184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5" name="rc1235"/>
            <p:cNvSpPr/>
            <p:nvPr/>
          </p:nvSpPr>
          <p:spPr>
            <a:xfrm>
              <a:off x="5833963"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97414" y="42184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60865"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24316"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6887767" y="42184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7151218" y="4218465"/>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1" name="rc1241"/>
            <p:cNvSpPr/>
            <p:nvPr/>
          </p:nvSpPr>
          <p:spPr>
            <a:xfrm>
              <a:off x="7414669" y="421846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42" name="rc1242"/>
            <p:cNvSpPr/>
            <p:nvPr/>
          </p:nvSpPr>
          <p:spPr>
            <a:xfrm>
              <a:off x="7678120" y="4218465"/>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3" name="rc1243"/>
            <p:cNvSpPr/>
            <p:nvPr/>
          </p:nvSpPr>
          <p:spPr>
            <a:xfrm>
              <a:off x="7941571" y="4218465"/>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44" name="rc1244"/>
            <p:cNvSpPr/>
            <p:nvPr/>
          </p:nvSpPr>
          <p:spPr>
            <a:xfrm>
              <a:off x="8205022" y="42184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5" name="rc1245"/>
            <p:cNvSpPr/>
            <p:nvPr/>
          </p:nvSpPr>
          <p:spPr>
            <a:xfrm>
              <a:off x="8468473" y="4218465"/>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6" name="rc1246"/>
            <p:cNvSpPr/>
            <p:nvPr/>
          </p:nvSpPr>
          <p:spPr>
            <a:xfrm>
              <a:off x="1882197" y="5423475"/>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7" name="rc1247"/>
            <p:cNvSpPr/>
            <p:nvPr/>
          </p:nvSpPr>
          <p:spPr>
            <a:xfrm>
              <a:off x="2145648" y="5423475"/>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48" name="rc1248"/>
            <p:cNvSpPr/>
            <p:nvPr/>
          </p:nvSpPr>
          <p:spPr>
            <a:xfrm>
              <a:off x="2409099" y="5423475"/>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50" y="5423475"/>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36001" y="5423475"/>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51" name="rc1251"/>
            <p:cNvSpPr/>
            <p:nvPr/>
          </p:nvSpPr>
          <p:spPr>
            <a:xfrm>
              <a:off x="3199452" y="5423475"/>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52" name="rc1252"/>
            <p:cNvSpPr/>
            <p:nvPr/>
          </p:nvSpPr>
          <p:spPr>
            <a:xfrm>
              <a:off x="3462903" y="542347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53" name="rc1253"/>
            <p:cNvSpPr/>
            <p:nvPr/>
          </p:nvSpPr>
          <p:spPr>
            <a:xfrm>
              <a:off x="3726354" y="54234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3989805" y="5423475"/>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55" name="rc1255"/>
            <p:cNvSpPr/>
            <p:nvPr/>
          </p:nvSpPr>
          <p:spPr>
            <a:xfrm>
              <a:off x="4253256" y="5423475"/>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56" name="rc1256"/>
            <p:cNvSpPr/>
            <p:nvPr/>
          </p:nvSpPr>
          <p:spPr>
            <a:xfrm>
              <a:off x="4516707" y="5423475"/>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57" name="rc1257"/>
            <p:cNvSpPr/>
            <p:nvPr/>
          </p:nvSpPr>
          <p:spPr>
            <a:xfrm>
              <a:off x="4780158" y="5423475"/>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58" name="rc1258"/>
            <p:cNvSpPr/>
            <p:nvPr/>
          </p:nvSpPr>
          <p:spPr>
            <a:xfrm>
              <a:off x="5043609" y="5423475"/>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59" name="rc1259"/>
            <p:cNvSpPr/>
            <p:nvPr/>
          </p:nvSpPr>
          <p:spPr>
            <a:xfrm>
              <a:off x="5307060" y="5423475"/>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60" name="rc1260"/>
            <p:cNvSpPr/>
            <p:nvPr/>
          </p:nvSpPr>
          <p:spPr>
            <a:xfrm>
              <a:off x="5570512" y="5423475"/>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1" name="rc1261"/>
            <p:cNvSpPr/>
            <p:nvPr/>
          </p:nvSpPr>
          <p:spPr>
            <a:xfrm>
              <a:off x="5833963" y="542347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62" name="rc1262"/>
            <p:cNvSpPr/>
            <p:nvPr/>
          </p:nvSpPr>
          <p:spPr>
            <a:xfrm>
              <a:off x="6097414" y="5423475"/>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3" name="rc1263"/>
            <p:cNvSpPr/>
            <p:nvPr/>
          </p:nvSpPr>
          <p:spPr>
            <a:xfrm>
              <a:off x="6360865" y="5423475"/>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4" name="rc1264"/>
            <p:cNvSpPr/>
            <p:nvPr/>
          </p:nvSpPr>
          <p:spPr>
            <a:xfrm>
              <a:off x="6624316" y="5423475"/>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5" name="rc1265"/>
            <p:cNvSpPr/>
            <p:nvPr/>
          </p:nvSpPr>
          <p:spPr>
            <a:xfrm>
              <a:off x="6887767" y="5423475"/>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6" name="rc1266"/>
            <p:cNvSpPr/>
            <p:nvPr/>
          </p:nvSpPr>
          <p:spPr>
            <a:xfrm>
              <a:off x="7151218" y="5423475"/>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7" name="rc1267"/>
            <p:cNvSpPr/>
            <p:nvPr/>
          </p:nvSpPr>
          <p:spPr>
            <a:xfrm>
              <a:off x="7414669" y="542347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68" name="rc1268"/>
            <p:cNvSpPr/>
            <p:nvPr/>
          </p:nvSpPr>
          <p:spPr>
            <a:xfrm>
              <a:off x="7678120" y="5423475"/>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9" name="rc1269"/>
            <p:cNvSpPr/>
            <p:nvPr/>
          </p:nvSpPr>
          <p:spPr>
            <a:xfrm>
              <a:off x="7941571" y="5423475"/>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70" name="rc1270"/>
            <p:cNvSpPr/>
            <p:nvPr/>
          </p:nvSpPr>
          <p:spPr>
            <a:xfrm>
              <a:off x="8205022" y="5423475"/>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71" name="rc1271"/>
            <p:cNvSpPr/>
            <p:nvPr/>
          </p:nvSpPr>
          <p:spPr>
            <a:xfrm>
              <a:off x="8468473" y="5423475"/>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72" name="rc1272"/>
            <p:cNvSpPr/>
            <p:nvPr/>
          </p:nvSpPr>
          <p:spPr>
            <a:xfrm>
              <a:off x="1882197" y="180844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3" name="rc1273"/>
            <p:cNvSpPr/>
            <p:nvPr/>
          </p:nvSpPr>
          <p:spPr>
            <a:xfrm>
              <a:off x="2145648" y="180844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4" name="rc1274"/>
            <p:cNvSpPr/>
            <p:nvPr/>
          </p:nvSpPr>
          <p:spPr>
            <a:xfrm>
              <a:off x="2409099"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5" name="rc1275"/>
            <p:cNvSpPr/>
            <p:nvPr/>
          </p:nvSpPr>
          <p:spPr>
            <a:xfrm>
              <a:off x="2672550"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6" name="rc1276"/>
            <p:cNvSpPr/>
            <p:nvPr/>
          </p:nvSpPr>
          <p:spPr>
            <a:xfrm>
              <a:off x="2936001"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7" name="rc1277"/>
            <p:cNvSpPr/>
            <p:nvPr/>
          </p:nvSpPr>
          <p:spPr>
            <a:xfrm>
              <a:off x="3199452"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8" name="rc1278"/>
            <p:cNvSpPr/>
            <p:nvPr/>
          </p:nvSpPr>
          <p:spPr>
            <a:xfrm>
              <a:off x="3462903"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9" name="rc1279"/>
            <p:cNvSpPr/>
            <p:nvPr/>
          </p:nvSpPr>
          <p:spPr>
            <a:xfrm>
              <a:off x="3726354"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0" name="rc1280"/>
            <p:cNvSpPr/>
            <p:nvPr/>
          </p:nvSpPr>
          <p:spPr>
            <a:xfrm>
              <a:off x="3989805"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1" name="rc1281"/>
            <p:cNvSpPr/>
            <p:nvPr/>
          </p:nvSpPr>
          <p:spPr>
            <a:xfrm>
              <a:off x="4253256"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2" name="rc1282"/>
            <p:cNvSpPr/>
            <p:nvPr/>
          </p:nvSpPr>
          <p:spPr>
            <a:xfrm>
              <a:off x="4516707"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3" name="rc1283"/>
            <p:cNvSpPr/>
            <p:nvPr/>
          </p:nvSpPr>
          <p:spPr>
            <a:xfrm>
              <a:off x="4780158"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4" name="rc1284"/>
            <p:cNvSpPr/>
            <p:nvPr/>
          </p:nvSpPr>
          <p:spPr>
            <a:xfrm>
              <a:off x="5043609"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5" name="rc1285"/>
            <p:cNvSpPr/>
            <p:nvPr/>
          </p:nvSpPr>
          <p:spPr>
            <a:xfrm>
              <a:off x="5307060"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6" name="rc1286"/>
            <p:cNvSpPr/>
            <p:nvPr/>
          </p:nvSpPr>
          <p:spPr>
            <a:xfrm>
              <a:off x="5570512"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7" name="rc1287"/>
            <p:cNvSpPr/>
            <p:nvPr/>
          </p:nvSpPr>
          <p:spPr>
            <a:xfrm>
              <a:off x="5833963"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8" name="rc1288"/>
            <p:cNvSpPr/>
            <p:nvPr/>
          </p:nvSpPr>
          <p:spPr>
            <a:xfrm>
              <a:off x="6097414"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9" name="rc1289"/>
            <p:cNvSpPr/>
            <p:nvPr/>
          </p:nvSpPr>
          <p:spPr>
            <a:xfrm>
              <a:off x="6360865"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0" name="rc1290"/>
            <p:cNvSpPr/>
            <p:nvPr/>
          </p:nvSpPr>
          <p:spPr>
            <a:xfrm>
              <a:off x="6624316"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1" name="rc1291"/>
            <p:cNvSpPr/>
            <p:nvPr/>
          </p:nvSpPr>
          <p:spPr>
            <a:xfrm>
              <a:off x="6887767"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2" name="rc1292"/>
            <p:cNvSpPr/>
            <p:nvPr/>
          </p:nvSpPr>
          <p:spPr>
            <a:xfrm>
              <a:off x="7151218"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3" name="rc1293"/>
            <p:cNvSpPr/>
            <p:nvPr/>
          </p:nvSpPr>
          <p:spPr>
            <a:xfrm>
              <a:off x="7414669"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4" name="rc1294"/>
            <p:cNvSpPr/>
            <p:nvPr/>
          </p:nvSpPr>
          <p:spPr>
            <a:xfrm>
              <a:off x="7678120"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5" name="rc1295"/>
            <p:cNvSpPr/>
            <p:nvPr/>
          </p:nvSpPr>
          <p:spPr>
            <a:xfrm>
              <a:off x="7941571" y="1808444"/>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96" name="rc1296"/>
            <p:cNvSpPr/>
            <p:nvPr/>
          </p:nvSpPr>
          <p:spPr>
            <a:xfrm>
              <a:off x="8205022"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7" name="rc1297"/>
            <p:cNvSpPr/>
            <p:nvPr/>
          </p:nvSpPr>
          <p:spPr>
            <a:xfrm>
              <a:off x="8468473"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8" name="rc1298"/>
            <p:cNvSpPr/>
            <p:nvPr/>
          </p:nvSpPr>
          <p:spPr>
            <a:xfrm>
              <a:off x="1882197" y="5272849"/>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99" name="rc1299"/>
            <p:cNvSpPr/>
            <p:nvPr/>
          </p:nvSpPr>
          <p:spPr>
            <a:xfrm>
              <a:off x="2145648" y="5272849"/>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00" name="rc1300"/>
            <p:cNvSpPr/>
            <p:nvPr/>
          </p:nvSpPr>
          <p:spPr>
            <a:xfrm>
              <a:off x="2409099" y="5272849"/>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01" name="rc1301"/>
            <p:cNvSpPr/>
            <p:nvPr/>
          </p:nvSpPr>
          <p:spPr>
            <a:xfrm>
              <a:off x="2672550" y="5272849"/>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02" name="rc1302"/>
            <p:cNvSpPr/>
            <p:nvPr/>
          </p:nvSpPr>
          <p:spPr>
            <a:xfrm>
              <a:off x="2936001" y="5272849"/>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03" name="rc1303"/>
            <p:cNvSpPr/>
            <p:nvPr/>
          </p:nvSpPr>
          <p:spPr>
            <a:xfrm>
              <a:off x="3199452" y="527284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04" name="rc1304"/>
            <p:cNvSpPr/>
            <p:nvPr/>
          </p:nvSpPr>
          <p:spPr>
            <a:xfrm>
              <a:off x="3462903" y="5272849"/>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5" name="rc1305"/>
            <p:cNvSpPr/>
            <p:nvPr/>
          </p:nvSpPr>
          <p:spPr>
            <a:xfrm>
              <a:off x="3726354" y="52728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6" name="rc1306"/>
            <p:cNvSpPr/>
            <p:nvPr/>
          </p:nvSpPr>
          <p:spPr>
            <a:xfrm>
              <a:off x="3989805" y="527284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7" name="rc1307"/>
            <p:cNvSpPr/>
            <p:nvPr/>
          </p:nvSpPr>
          <p:spPr>
            <a:xfrm>
              <a:off x="4253256" y="5272849"/>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08" name="rc1308"/>
            <p:cNvSpPr/>
            <p:nvPr/>
          </p:nvSpPr>
          <p:spPr>
            <a:xfrm>
              <a:off x="4516707" y="52728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9" name="rc1309"/>
            <p:cNvSpPr/>
            <p:nvPr/>
          </p:nvSpPr>
          <p:spPr>
            <a:xfrm>
              <a:off x="4780158" y="5272849"/>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10" name="rc1310"/>
            <p:cNvSpPr/>
            <p:nvPr/>
          </p:nvSpPr>
          <p:spPr>
            <a:xfrm>
              <a:off x="5043609" y="5272849"/>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1" name="rc1311"/>
            <p:cNvSpPr/>
            <p:nvPr/>
          </p:nvSpPr>
          <p:spPr>
            <a:xfrm>
              <a:off x="5307060" y="5272849"/>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2" name="rc1312"/>
            <p:cNvSpPr/>
            <p:nvPr/>
          </p:nvSpPr>
          <p:spPr>
            <a:xfrm>
              <a:off x="5570512" y="5272849"/>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13" name="rc1313"/>
            <p:cNvSpPr/>
            <p:nvPr/>
          </p:nvSpPr>
          <p:spPr>
            <a:xfrm>
              <a:off x="5833963" y="5272849"/>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14" name="rc1314"/>
            <p:cNvSpPr/>
            <p:nvPr/>
          </p:nvSpPr>
          <p:spPr>
            <a:xfrm>
              <a:off x="6097414" y="5272849"/>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15" name="rc1315"/>
            <p:cNvSpPr/>
            <p:nvPr/>
          </p:nvSpPr>
          <p:spPr>
            <a:xfrm>
              <a:off x="6360865" y="5272849"/>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16" name="rc1316"/>
            <p:cNvSpPr/>
            <p:nvPr/>
          </p:nvSpPr>
          <p:spPr>
            <a:xfrm>
              <a:off x="6624316" y="5272849"/>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17" name="rc1317"/>
            <p:cNvSpPr/>
            <p:nvPr/>
          </p:nvSpPr>
          <p:spPr>
            <a:xfrm>
              <a:off x="6887767" y="5272849"/>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8" name="rc1318"/>
            <p:cNvSpPr/>
            <p:nvPr/>
          </p:nvSpPr>
          <p:spPr>
            <a:xfrm>
              <a:off x="7151218" y="5272849"/>
              <a:ext cx="263451" cy="7531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19" name="rc1319"/>
            <p:cNvSpPr/>
            <p:nvPr/>
          </p:nvSpPr>
          <p:spPr>
            <a:xfrm>
              <a:off x="7414669" y="5272849"/>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20" name="rc1320"/>
            <p:cNvSpPr/>
            <p:nvPr/>
          </p:nvSpPr>
          <p:spPr>
            <a:xfrm>
              <a:off x="7678120" y="5272849"/>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21" name="rc1321"/>
            <p:cNvSpPr/>
            <p:nvPr/>
          </p:nvSpPr>
          <p:spPr>
            <a:xfrm>
              <a:off x="7941571" y="5272849"/>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22" name="rc1322"/>
            <p:cNvSpPr/>
            <p:nvPr/>
          </p:nvSpPr>
          <p:spPr>
            <a:xfrm>
              <a:off x="8205022" y="5272849"/>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23" name="rc1323"/>
            <p:cNvSpPr/>
            <p:nvPr/>
          </p:nvSpPr>
          <p:spPr>
            <a:xfrm>
              <a:off x="8468473" y="5272849"/>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24" name="rc1324"/>
            <p:cNvSpPr/>
            <p:nvPr/>
          </p:nvSpPr>
          <p:spPr>
            <a:xfrm>
              <a:off x="1882197" y="316408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5" name="rc1325"/>
            <p:cNvSpPr/>
            <p:nvPr/>
          </p:nvSpPr>
          <p:spPr>
            <a:xfrm>
              <a:off x="2145648" y="316408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6" name="rc1326"/>
            <p:cNvSpPr/>
            <p:nvPr/>
          </p:nvSpPr>
          <p:spPr>
            <a:xfrm>
              <a:off x="2409099" y="316408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7" name="rc1327"/>
            <p:cNvSpPr/>
            <p:nvPr/>
          </p:nvSpPr>
          <p:spPr>
            <a:xfrm>
              <a:off x="2672550"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28" name="rc1328"/>
            <p:cNvSpPr/>
            <p:nvPr/>
          </p:nvSpPr>
          <p:spPr>
            <a:xfrm>
              <a:off x="2936001"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29" name="rc1329"/>
            <p:cNvSpPr/>
            <p:nvPr/>
          </p:nvSpPr>
          <p:spPr>
            <a:xfrm>
              <a:off x="3199452"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0" name="rc1330"/>
            <p:cNvSpPr/>
            <p:nvPr/>
          </p:nvSpPr>
          <p:spPr>
            <a:xfrm>
              <a:off x="3462903"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1" name="rc1331"/>
            <p:cNvSpPr/>
            <p:nvPr/>
          </p:nvSpPr>
          <p:spPr>
            <a:xfrm>
              <a:off x="3726354"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2" name="rc1332"/>
            <p:cNvSpPr/>
            <p:nvPr/>
          </p:nvSpPr>
          <p:spPr>
            <a:xfrm>
              <a:off x="3989805"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4253256"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4516707"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4780158"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5043609"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5307060"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5570512"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5833963"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6097414"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6360865"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6624316"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3" name="rc1343"/>
            <p:cNvSpPr/>
            <p:nvPr/>
          </p:nvSpPr>
          <p:spPr>
            <a:xfrm>
              <a:off x="6887767" y="316408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4" name="rc1344"/>
            <p:cNvSpPr/>
            <p:nvPr/>
          </p:nvSpPr>
          <p:spPr>
            <a:xfrm>
              <a:off x="7151218" y="316408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7414669" y="316408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6" name="rc1346"/>
            <p:cNvSpPr/>
            <p:nvPr/>
          </p:nvSpPr>
          <p:spPr>
            <a:xfrm>
              <a:off x="7678120" y="316408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7" name="rc1347"/>
            <p:cNvSpPr/>
            <p:nvPr/>
          </p:nvSpPr>
          <p:spPr>
            <a:xfrm>
              <a:off x="7941571" y="316408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8" name="rc1348"/>
            <p:cNvSpPr/>
            <p:nvPr/>
          </p:nvSpPr>
          <p:spPr>
            <a:xfrm>
              <a:off x="8205022" y="316408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9" name="rc1349"/>
            <p:cNvSpPr/>
            <p:nvPr/>
          </p:nvSpPr>
          <p:spPr>
            <a:xfrm>
              <a:off x="8468473" y="316408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50" name="rc1350"/>
            <p:cNvSpPr/>
            <p:nvPr/>
          </p:nvSpPr>
          <p:spPr>
            <a:xfrm>
              <a:off x="1882197"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1" name="rc1351"/>
            <p:cNvSpPr/>
            <p:nvPr/>
          </p:nvSpPr>
          <p:spPr>
            <a:xfrm>
              <a:off x="2145648"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2" name="rc1352"/>
            <p:cNvSpPr/>
            <p:nvPr/>
          </p:nvSpPr>
          <p:spPr>
            <a:xfrm>
              <a:off x="2409099" y="286282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53" name="rc1353"/>
            <p:cNvSpPr/>
            <p:nvPr/>
          </p:nvSpPr>
          <p:spPr>
            <a:xfrm>
              <a:off x="2672550"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2936001"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3199452"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3462903"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3726354"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3989805"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4253256"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4516707"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4780158"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2" name="rc1362"/>
            <p:cNvSpPr/>
            <p:nvPr/>
          </p:nvSpPr>
          <p:spPr>
            <a:xfrm>
              <a:off x="5043609" y="286282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5307060"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5570512"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5833963"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6" name="rc1366"/>
            <p:cNvSpPr/>
            <p:nvPr/>
          </p:nvSpPr>
          <p:spPr>
            <a:xfrm>
              <a:off x="6097414" y="286282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7" name="rc1367"/>
            <p:cNvSpPr/>
            <p:nvPr/>
          </p:nvSpPr>
          <p:spPr>
            <a:xfrm>
              <a:off x="6360865"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8" name="rc1368"/>
            <p:cNvSpPr/>
            <p:nvPr/>
          </p:nvSpPr>
          <p:spPr>
            <a:xfrm>
              <a:off x="6624316"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9" name="rc1369"/>
            <p:cNvSpPr/>
            <p:nvPr/>
          </p:nvSpPr>
          <p:spPr>
            <a:xfrm>
              <a:off x="6887767"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0" name="rc1370"/>
            <p:cNvSpPr/>
            <p:nvPr/>
          </p:nvSpPr>
          <p:spPr>
            <a:xfrm>
              <a:off x="7151218"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1" name="rc1371"/>
            <p:cNvSpPr/>
            <p:nvPr/>
          </p:nvSpPr>
          <p:spPr>
            <a:xfrm>
              <a:off x="7414669"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7678120"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7941571"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8205022"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8468473" y="286282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1882197"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2145648"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8" name="rc1378"/>
            <p:cNvSpPr/>
            <p:nvPr/>
          </p:nvSpPr>
          <p:spPr>
            <a:xfrm>
              <a:off x="2409099" y="293814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9" name="rc1379"/>
            <p:cNvSpPr/>
            <p:nvPr/>
          </p:nvSpPr>
          <p:spPr>
            <a:xfrm>
              <a:off x="2672550" y="293814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0" name="rc1380"/>
            <p:cNvSpPr/>
            <p:nvPr/>
          </p:nvSpPr>
          <p:spPr>
            <a:xfrm>
              <a:off x="2936001"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3199452"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3462903"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3726354"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3989805"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4253256"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4516707"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4780158"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5043609"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9" name="rc1389"/>
            <p:cNvSpPr/>
            <p:nvPr/>
          </p:nvSpPr>
          <p:spPr>
            <a:xfrm>
              <a:off x="5307060"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5570512"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1" name="rc1391"/>
            <p:cNvSpPr/>
            <p:nvPr/>
          </p:nvSpPr>
          <p:spPr>
            <a:xfrm>
              <a:off x="5833963"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6097414"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6360865"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6624316"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6887767"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6" name="rc1396"/>
            <p:cNvSpPr/>
            <p:nvPr/>
          </p:nvSpPr>
          <p:spPr>
            <a:xfrm>
              <a:off x="7151218"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7414669"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8" name="rc1398"/>
            <p:cNvSpPr/>
            <p:nvPr/>
          </p:nvSpPr>
          <p:spPr>
            <a:xfrm>
              <a:off x="7678120"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9" name="rc1399"/>
            <p:cNvSpPr/>
            <p:nvPr/>
          </p:nvSpPr>
          <p:spPr>
            <a:xfrm>
              <a:off x="7941571"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0" name="rc1400"/>
            <p:cNvSpPr/>
            <p:nvPr/>
          </p:nvSpPr>
          <p:spPr>
            <a:xfrm>
              <a:off x="8205022"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1" name="rc1401"/>
            <p:cNvSpPr/>
            <p:nvPr/>
          </p:nvSpPr>
          <p:spPr>
            <a:xfrm>
              <a:off x="8468473"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2" name="rc1402"/>
            <p:cNvSpPr/>
            <p:nvPr/>
          </p:nvSpPr>
          <p:spPr>
            <a:xfrm>
              <a:off x="1882197" y="188375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3" name="rc1403"/>
            <p:cNvSpPr/>
            <p:nvPr/>
          </p:nvSpPr>
          <p:spPr>
            <a:xfrm>
              <a:off x="2145648" y="18837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4" name="rc1404"/>
            <p:cNvSpPr/>
            <p:nvPr/>
          </p:nvSpPr>
          <p:spPr>
            <a:xfrm>
              <a:off x="2409099"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5" name="rc1405"/>
            <p:cNvSpPr/>
            <p:nvPr/>
          </p:nvSpPr>
          <p:spPr>
            <a:xfrm>
              <a:off x="2672550" y="18837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6" name="rc1406"/>
            <p:cNvSpPr/>
            <p:nvPr/>
          </p:nvSpPr>
          <p:spPr>
            <a:xfrm>
              <a:off x="2936001" y="188375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7" name="rc1407"/>
            <p:cNvSpPr/>
            <p:nvPr/>
          </p:nvSpPr>
          <p:spPr>
            <a:xfrm>
              <a:off x="3199452"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8" name="rc1408"/>
            <p:cNvSpPr/>
            <p:nvPr/>
          </p:nvSpPr>
          <p:spPr>
            <a:xfrm>
              <a:off x="3462903"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9" name="rc1409"/>
            <p:cNvSpPr/>
            <p:nvPr/>
          </p:nvSpPr>
          <p:spPr>
            <a:xfrm>
              <a:off x="3726354"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0" name="rc1410"/>
            <p:cNvSpPr/>
            <p:nvPr/>
          </p:nvSpPr>
          <p:spPr>
            <a:xfrm>
              <a:off x="3989805" y="188375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1" name="rc1411"/>
            <p:cNvSpPr/>
            <p:nvPr/>
          </p:nvSpPr>
          <p:spPr>
            <a:xfrm>
              <a:off x="4253256" y="188375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2" name="rc1412"/>
            <p:cNvSpPr/>
            <p:nvPr/>
          </p:nvSpPr>
          <p:spPr>
            <a:xfrm>
              <a:off x="4516707"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3" name="rc1413"/>
            <p:cNvSpPr/>
            <p:nvPr/>
          </p:nvSpPr>
          <p:spPr>
            <a:xfrm>
              <a:off x="4780158" y="188375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4" name="rc1414"/>
            <p:cNvSpPr/>
            <p:nvPr/>
          </p:nvSpPr>
          <p:spPr>
            <a:xfrm>
              <a:off x="5043609" y="188375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5" name="rc1415"/>
            <p:cNvSpPr/>
            <p:nvPr/>
          </p:nvSpPr>
          <p:spPr>
            <a:xfrm>
              <a:off x="5307060"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6" name="rc1416"/>
            <p:cNvSpPr/>
            <p:nvPr/>
          </p:nvSpPr>
          <p:spPr>
            <a:xfrm>
              <a:off x="5570512"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7" name="rc1417"/>
            <p:cNvSpPr/>
            <p:nvPr/>
          </p:nvSpPr>
          <p:spPr>
            <a:xfrm>
              <a:off x="5833963"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8" name="rc1418"/>
            <p:cNvSpPr/>
            <p:nvPr/>
          </p:nvSpPr>
          <p:spPr>
            <a:xfrm>
              <a:off x="6097414"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9" name="rc1419"/>
            <p:cNvSpPr/>
            <p:nvPr/>
          </p:nvSpPr>
          <p:spPr>
            <a:xfrm>
              <a:off x="6360865"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0" name="rc1420"/>
            <p:cNvSpPr/>
            <p:nvPr/>
          </p:nvSpPr>
          <p:spPr>
            <a:xfrm>
              <a:off x="6624316"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1" name="rc1421"/>
            <p:cNvSpPr/>
            <p:nvPr/>
          </p:nvSpPr>
          <p:spPr>
            <a:xfrm>
              <a:off x="6887767"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2" name="rc1422"/>
            <p:cNvSpPr/>
            <p:nvPr/>
          </p:nvSpPr>
          <p:spPr>
            <a:xfrm>
              <a:off x="7151218"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3" name="rc1423"/>
            <p:cNvSpPr/>
            <p:nvPr/>
          </p:nvSpPr>
          <p:spPr>
            <a:xfrm>
              <a:off x="7414669"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4" name="rc1424"/>
            <p:cNvSpPr/>
            <p:nvPr/>
          </p:nvSpPr>
          <p:spPr>
            <a:xfrm>
              <a:off x="7678120"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5" name="rc1425"/>
            <p:cNvSpPr/>
            <p:nvPr/>
          </p:nvSpPr>
          <p:spPr>
            <a:xfrm>
              <a:off x="7941571"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6" name="rc1426"/>
            <p:cNvSpPr/>
            <p:nvPr/>
          </p:nvSpPr>
          <p:spPr>
            <a:xfrm>
              <a:off x="8205022"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7" name="rc1427"/>
            <p:cNvSpPr/>
            <p:nvPr/>
          </p:nvSpPr>
          <p:spPr>
            <a:xfrm>
              <a:off x="8468473"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8" name="rc1428"/>
            <p:cNvSpPr/>
            <p:nvPr/>
          </p:nvSpPr>
          <p:spPr>
            <a:xfrm>
              <a:off x="1882197" y="1959070"/>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29" name="rc1429"/>
            <p:cNvSpPr/>
            <p:nvPr/>
          </p:nvSpPr>
          <p:spPr>
            <a:xfrm>
              <a:off x="2145648"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0" name="rc1430"/>
            <p:cNvSpPr/>
            <p:nvPr/>
          </p:nvSpPr>
          <p:spPr>
            <a:xfrm>
              <a:off x="2409099"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1" name="rc1431"/>
            <p:cNvSpPr/>
            <p:nvPr/>
          </p:nvSpPr>
          <p:spPr>
            <a:xfrm>
              <a:off x="2672550"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2" name="rc1432"/>
            <p:cNvSpPr/>
            <p:nvPr/>
          </p:nvSpPr>
          <p:spPr>
            <a:xfrm>
              <a:off x="2936001"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3" name="rc1433"/>
            <p:cNvSpPr/>
            <p:nvPr/>
          </p:nvSpPr>
          <p:spPr>
            <a:xfrm>
              <a:off x="3199452"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4" name="rc1434"/>
            <p:cNvSpPr/>
            <p:nvPr/>
          </p:nvSpPr>
          <p:spPr>
            <a:xfrm>
              <a:off x="3462903"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5" name="rc1435"/>
            <p:cNvSpPr/>
            <p:nvPr/>
          </p:nvSpPr>
          <p:spPr>
            <a:xfrm>
              <a:off x="3726354"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6" name="rc1436"/>
            <p:cNvSpPr/>
            <p:nvPr/>
          </p:nvSpPr>
          <p:spPr>
            <a:xfrm>
              <a:off x="3989805"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7" name="rc1437"/>
            <p:cNvSpPr/>
            <p:nvPr/>
          </p:nvSpPr>
          <p:spPr>
            <a:xfrm>
              <a:off x="4253256"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8" name="rc1438"/>
            <p:cNvSpPr/>
            <p:nvPr/>
          </p:nvSpPr>
          <p:spPr>
            <a:xfrm>
              <a:off x="4516707"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9" name="rc1439"/>
            <p:cNvSpPr/>
            <p:nvPr/>
          </p:nvSpPr>
          <p:spPr>
            <a:xfrm>
              <a:off x="4780158"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0" name="rc1440"/>
            <p:cNvSpPr/>
            <p:nvPr/>
          </p:nvSpPr>
          <p:spPr>
            <a:xfrm>
              <a:off x="5043609"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1" name="rc1441"/>
            <p:cNvSpPr/>
            <p:nvPr/>
          </p:nvSpPr>
          <p:spPr>
            <a:xfrm>
              <a:off x="5307060"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2" name="rc1442"/>
            <p:cNvSpPr/>
            <p:nvPr/>
          </p:nvSpPr>
          <p:spPr>
            <a:xfrm>
              <a:off x="5570512"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3" name="rc1443"/>
            <p:cNvSpPr/>
            <p:nvPr/>
          </p:nvSpPr>
          <p:spPr>
            <a:xfrm>
              <a:off x="5833963"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4" name="rc1444"/>
            <p:cNvSpPr/>
            <p:nvPr/>
          </p:nvSpPr>
          <p:spPr>
            <a:xfrm>
              <a:off x="6097414"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5" name="rc1445"/>
            <p:cNvSpPr/>
            <p:nvPr/>
          </p:nvSpPr>
          <p:spPr>
            <a:xfrm>
              <a:off x="6360865"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6" name="rc1446"/>
            <p:cNvSpPr/>
            <p:nvPr/>
          </p:nvSpPr>
          <p:spPr>
            <a:xfrm>
              <a:off x="6624316"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7" name="rc1447"/>
            <p:cNvSpPr/>
            <p:nvPr/>
          </p:nvSpPr>
          <p:spPr>
            <a:xfrm>
              <a:off x="6887767"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8" name="rc1448"/>
            <p:cNvSpPr/>
            <p:nvPr/>
          </p:nvSpPr>
          <p:spPr>
            <a:xfrm>
              <a:off x="7151218"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9" name="rc1449"/>
            <p:cNvSpPr/>
            <p:nvPr/>
          </p:nvSpPr>
          <p:spPr>
            <a:xfrm>
              <a:off x="7414669"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0" name="rc1450"/>
            <p:cNvSpPr/>
            <p:nvPr/>
          </p:nvSpPr>
          <p:spPr>
            <a:xfrm>
              <a:off x="7678120"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1" name="rc1451"/>
            <p:cNvSpPr/>
            <p:nvPr/>
          </p:nvSpPr>
          <p:spPr>
            <a:xfrm>
              <a:off x="7941571"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2" name="rc1452"/>
            <p:cNvSpPr/>
            <p:nvPr/>
          </p:nvSpPr>
          <p:spPr>
            <a:xfrm>
              <a:off x="8205022"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3" name="rc1453"/>
            <p:cNvSpPr/>
            <p:nvPr/>
          </p:nvSpPr>
          <p:spPr>
            <a:xfrm>
              <a:off x="8468473"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4" name="rc1454"/>
            <p:cNvSpPr/>
            <p:nvPr/>
          </p:nvSpPr>
          <p:spPr>
            <a:xfrm>
              <a:off x="1882197" y="376658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55" name="rc1455"/>
            <p:cNvSpPr/>
            <p:nvPr/>
          </p:nvSpPr>
          <p:spPr>
            <a:xfrm>
              <a:off x="2145648" y="376658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6" name="rc1456"/>
            <p:cNvSpPr/>
            <p:nvPr/>
          </p:nvSpPr>
          <p:spPr>
            <a:xfrm>
              <a:off x="2409099" y="3766586"/>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57" name="rc1457"/>
            <p:cNvSpPr/>
            <p:nvPr/>
          </p:nvSpPr>
          <p:spPr>
            <a:xfrm>
              <a:off x="2672550" y="3766586"/>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58" name="rc1458"/>
            <p:cNvSpPr/>
            <p:nvPr/>
          </p:nvSpPr>
          <p:spPr>
            <a:xfrm>
              <a:off x="2936001" y="376658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59" name="rc1459"/>
            <p:cNvSpPr/>
            <p:nvPr/>
          </p:nvSpPr>
          <p:spPr>
            <a:xfrm>
              <a:off x="3199452" y="376658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60" name="rc1460"/>
            <p:cNvSpPr/>
            <p:nvPr/>
          </p:nvSpPr>
          <p:spPr>
            <a:xfrm>
              <a:off x="3462903" y="376658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61" name="rc1461"/>
            <p:cNvSpPr/>
            <p:nvPr/>
          </p:nvSpPr>
          <p:spPr>
            <a:xfrm>
              <a:off x="3726354" y="376658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2" name="rc1462"/>
            <p:cNvSpPr/>
            <p:nvPr/>
          </p:nvSpPr>
          <p:spPr>
            <a:xfrm>
              <a:off x="3989805" y="376658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3" name="rc1463"/>
            <p:cNvSpPr/>
            <p:nvPr/>
          </p:nvSpPr>
          <p:spPr>
            <a:xfrm>
              <a:off x="4253256" y="376658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4" name="rc1464"/>
            <p:cNvSpPr/>
            <p:nvPr/>
          </p:nvSpPr>
          <p:spPr>
            <a:xfrm>
              <a:off x="4516707" y="376658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5" name="rc1465"/>
            <p:cNvSpPr/>
            <p:nvPr/>
          </p:nvSpPr>
          <p:spPr>
            <a:xfrm>
              <a:off x="4780158" y="376658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6" name="rc1466"/>
            <p:cNvSpPr/>
            <p:nvPr/>
          </p:nvSpPr>
          <p:spPr>
            <a:xfrm>
              <a:off x="5043609" y="376658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7" name="rc1467"/>
            <p:cNvSpPr/>
            <p:nvPr/>
          </p:nvSpPr>
          <p:spPr>
            <a:xfrm>
              <a:off x="5307060"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8" name="rc1468"/>
            <p:cNvSpPr/>
            <p:nvPr/>
          </p:nvSpPr>
          <p:spPr>
            <a:xfrm>
              <a:off x="5570512" y="376658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9" name="rc1469"/>
            <p:cNvSpPr/>
            <p:nvPr/>
          </p:nvSpPr>
          <p:spPr>
            <a:xfrm>
              <a:off x="5833963" y="376658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0" name="rc1470"/>
            <p:cNvSpPr/>
            <p:nvPr/>
          </p:nvSpPr>
          <p:spPr>
            <a:xfrm>
              <a:off x="6097414"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1" name="rc1471"/>
            <p:cNvSpPr/>
            <p:nvPr/>
          </p:nvSpPr>
          <p:spPr>
            <a:xfrm>
              <a:off x="6360865" y="376658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2" name="rc1472"/>
            <p:cNvSpPr/>
            <p:nvPr/>
          </p:nvSpPr>
          <p:spPr>
            <a:xfrm>
              <a:off x="6624316"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3" name="rc1473"/>
            <p:cNvSpPr/>
            <p:nvPr/>
          </p:nvSpPr>
          <p:spPr>
            <a:xfrm>
              <a:off x="6887767"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4" name="rc1474"/>
            <p:cNvSpPr/>
            <p:nvPr/>
          </p:nvSpPr>
          <p:spPr>
            <a:xfrm>
              <a:off x="7151218" y="376658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5" name="rc1475"/>
            <p:cNvSpPr/>
            <p:nvPr/>
          </p:nvSpPr>
          <p:spPr>
            <a:xfrm>
              <a:off x="7414669" y="376658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6" name="rc1476"/>
            <p:cNvSpPr/>
            <p:nvPr/>
          </p:nvSpPr>
          <p:spPr>
            <a:xfrm>
              <a:off x="7678120"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7" name="rc1477"/>
            <p:cNvSpPr/>
            <p:nvPr/>
          </p:nvSpPr>
          <p:spPr>
            <a:xfrm>
              <a:off x="7941571"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8" name="rc1478"/>
            <p:cNvSpPr/>
            <p:nvPr/>
          </p:nvSpPr>
          <p:spPr>
            <a:xfrm>
              <a:off x="8205022" y="376658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79" name="rc1479"/>
            <p:cNvSpPr/>
            <p:nvPr/>
          </p:nvSpPr>
          <p:spPr>
            <a:xfrm>
              <a:off x="8468473" y="376658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0" name="rc1480"/>
            <p:cNvSpPr/>
            <p:nvPr/>
          </p:nvSpPr>
          <p:spPr>
            <a:xfrm>
              <a:off x="1882197" y="3013454"/>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81" name="rc1481"/>
            <p:cNvSpPr/>
            <p:nvPr/>
          </p:nvSpPr>
          <p:spPr>
            <a:xfrm>
              <a:off x="2145648" y="3013454"/>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82" name="rc1482"/>
            <p:cNvSpPr/>
            <p:nvPr/>
          </p:nvSpPr>
          <p:spPr>
            <a:xfrm>
              <a:off x="2409099" y="3013454"/>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83" name="rc1483"/>
            <p:cNvSpPr/>
            <p:nvPr/>
          </p:nvSpPr>
          <p:spPr>
            <a:xfrm>
              <a:off x="2672550" y="3013454"/>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84" name="rc1484"/>
            <p:cNvSpPr/>
            <p:nvPr/>
          </p:nvSpPr>
          <p:spPr>
            <a:xfrm>
              <a:off x="2936001" y="3013454"/>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85" name="rc1485"/>
            <p:cNvSpPr/>
            <p:nvPr/>
          </p:nvSpPr>
          <p:spPr>
            <a:xfrm>
              <a:off x="3199452" y="3013454"/>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86" name="rc1486"/>
            <p:cNvSpPr/>
            <p:nvPr/>
          </p:nvSpPr>
          <p:spPr>
            <a:xfrm>
              <a:off x="3462903" y="3013454"/>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87" name="rc1487"/>
            <p:cNvSpPr/>
            <p:nvPr/>
          </p:nvSpPr>
          <p:spPr>
            <a:xfrm>
              <a:off x="3726354" y="3013454"/>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88" name="rc1488"/>
            <p:cNvSpPr/>
            <p:nvPr/>
          </p:nvSpPr>
          <p:spPr>
            <a:xfrm>
              <a:off x="3989805" y="3013454"/>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89" name="rc1489"/>
            <p:cNvSpPr/>
            <p:nvPr/>
          </p:nvSpPr>
          <p:spPr>
            <a:xfrm>
              <a:off x="4253256" y="3013454"/>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90" name="rc1490"/>
            <p:cNvSpPr/>
            <p:nvPr/>
          </p:nvSpPr>
          <p:spPr>
            <a:xfrm>
              <a:off x="4516707" y="3013454"/>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91" name="rc1491"/>
            <p:cNvSpPr/>
            <p:nvPr/>
          </p:nvSpPr>
          <p:spPr>
            <a:xfrm>
              <a:off x="4780158" y="3013454"/>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92" name="rc1492"/>
            <p:cNvSpPr/>
            <p:nvPr/>
          </p:nvSpPr>
          <p:spPr>
            <a:xfrm>
              <a:off x="5043609" y="3013454"/>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93" name="rc1493"/>
            <p:cNvSpPr/>
            <p:nvPr/>
          </p:nvSpPr>
          <p:spPr>
            <a:xfrm>
              <a:off x="5307060" y="301345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94" name="rc1494"/>
            <p:cNvSpPr/>
            <p:nvPr/>
          </p:nvSpPr>
          <p:spPr>
            <a:xfrm>
              <a:off x="5570512" y="301345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5" name="rc1495"/>
            <p:cNvSpPr/>
            <p:nvPr/>
          </p:nvSpPr>
          <p:spPr>
            <a:xfrm>
              <a:off x="5833963" y="3013454"/>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96" name="rc1496"/>
            <p:cNvSpPr/>
            <p:nvPr/>
          </p:nvSpPr>
          <p:spPr>
            <a:xfrm>
              <a:off x="6097414" y="301345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7" name="rc1497"/>
            <p:cNvSpPr/>
            <p:nvPr/>
          </p:nvSpPr>
          <p:spPr>
            <a:xfrm>
              <a:off x="6360865"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98" name="rc1498"/>
            <p:cNvSpPr/>
            <p:nvPr/>
          </p:nvSpPr>
          <p:spPr>
            <a:xfrm>
              <a:off x="6624316" y="301345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9" name="rc1499"/>
            <p:cNvSpPr/>
            <p:nvPr/>
          </p:nvSpPr>
          <p:spPr>
            <a:xfrm>
              <a:off x="6887767"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0" name="rc1500"/>
            <p:cNvSpPr/>
            <p:nvPr/>
          </p:nvSpPr>
          <p:spPr>
            <a:xfrm>
              <a:off x="7151218" y="3013454"/>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01" name="rc1501"/>
            <p:cNvSpPr/>
            <p:nvPr/>
          </p:nvSpPr>
          <p:spPr>
            <a:xfrm>
              <a:off x="7414669" y="3013454"/>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502" name="rc1502"/>
            <p:cNvSpPr/>
            <p:nvPr/>
          </p:nvSpPr>
          <p:spPr>
            <a:xfrm>
              <a:off x="7678120" y="3013454"/>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03" name="rc1503"/>
            <p:cNvSpPr/>
            <p:nvPr/>
          </p:nvSpPr>
          <p:spPr>
            <a:xfrm>
              <a:off x="7941571" y="3013454"/>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04" name="rc1504"/>
            <p:cNvSpPr/>
            <p:nvPr/>
          </p:nvSpPr>
          <p:spPr>
            <a:xfrm>
              <a:off x="8205022" y="3013454"/>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05" name="rc1505"/>
            <p:cNvSpPr/>
            <p:nvPr/>
          </p:nvSpPr>
          <p:spPr>
            <a:xfrm>
              <a:off x="8468473" y="301345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6" name="rc1506"/>
            <p:cNvSpPr/>
            <p:nvPr/>
          </p:nvSpPr>
          <p:spPr>
            <a:xfrm>
              <a:off x="1882197" y="5649415"/>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07" name="rc1507"/>
            <p:cNvSpPr/>
            <p:nvPr/>
          </p:nvSpPr>
          <p:spPr>
            <a:xfrm>
              <a:off x="2145648" y="5649415"/>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508" name="rc1508"/>
            <p:cNvSpPr/>
            <p:nvPr/>
          </p:nvSpPr>
          <p:spPr>
            <a:xfrm>
              <a:off x="2409099" y="5649415"/>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09" name="rc1509"/>
            <p:cNvSpPr/>
            <p:nvPr/>
          </p:nvSpPr>
          <p:spPr>
            <a:xfrm>
              <a:off x="2672550" y="5649415"/>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10" name="rc1510"/>
            <p:cNvSpPr/>
            <p:nvPr/>
          </p:nvSpPr>
          <p:spPr>
            <a:xfrm>
              <a:off x="2936001" y="5649415"/>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1" name="rc1511"/>
            <p:cNvSpPr/>
            <p:nvPr/>
          </p:nvSpPr>
          <p:spPr>
            <a:xfrm>
              <a:off x="3199452" y="564941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12" name="rc1512"/>
            <p:cNvSpPr/>
            <p:nvPr/>
          </p:nvSpPr>
          <p:spPr>
            <a:xfrm>
              <a:off x="3462903" y="5649415"/>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13" name="rc1513"/>
            <p:cNvSpPr/>
            <p:nvPr/>
          </p:nvSpPr>
          <p:spPr>
            <a:xfrm>
              <a:off x="3726354" y="564941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14" name="rc1514"/>
            <p:cNvSpPr/>
            <p:nvPr/>
          </p:nvSpPr>
          <p:spPr>
            <a:xfrm>
              <a:off x="3989805" y="5649415"/>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15" name="rc1515"/>
            <p:cNvSpPr/>
            <p:nvPr/>
          </p:nvSpPr>
          <p:spPr>
            <a:xfrm>
              <a:off x="4253256" y="5649415"/>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16" name="rc1516"/>
            <p:cNvSpPr/>
            <p:nvPr/>
          </p:nvSpPr>
          <p:spPr>
            <a:xfrm>
              <a:off x="4516707" y="564941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17" name="rc1517"/>
            <p:cNvSpPr/>
            <p:nvPr/>
          </p:nvSpPr>
          <p:spPr>
            <a:xfrm>
              <a:off x="4780158" y="564941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18" name="rc1518"/>
            <p:cNvSpPr/>
            <p:nvPr/>
          </p:nvSpPr>
          <p:spPr>
            <a:xfrm>
              <a:off x="5043609" y="564941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19" name="rc1519"/>
            <p:cNvSpPr/>
            <p:nvPr/>
          </p:nvSpPr>
          <p:spPr>
            <a:xfrm>
              <a:off x="5307060" y="564941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0" name="rc1520"/>
            <p:cNvSpPr/>
            <p:nvPr/>
          </p:nvSpPr>
          <p:spPr>
            <a:xfrm>
              <a:off x="5570512" y="5649415"/>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21" name="rc1521"/>
            <p:cNvSpPr/>
            <p:nvPr/>
          </p:nvSpPr>
          <p:spPr>
            <a:xfrm>
              <a:off x="5833963" y="564941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22" name="rc1522"/>
            <p:cNvSpPr/>
            <p:nvPr/>
          </p:nvSpPr>
          <p:spPr>
            <a:xfrm>
              <a:off x="6097414" y="56494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23" name="rc1523"/>
            <p:cNvSpPr/>
            <p:nvPr/>
          </p:nvSpPr>
          <p:spPr>
            <a:xfrm>
              <a:off x="6360865" y="564941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24" name="rc1524"/>
            <p:cNvSpPr/>
            <p:nvPr/>
          </p:nvSpPr>
          <p:spPr>
            <a:xfrm>
              <a:off x="6624316" y="5649415"/>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25" name="rc1525"/>
            <p:cNvSpPr/>
            <p:nvPr/>
          </p:nvSpPr>
          <p:spPr>
            <a:xfrm>
              <a:off x="6887767" y="5649415"/>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26" name="rc1526"/>
            <p:cNvSpPr/>
            <p:nvPr/>
          </p:nvSpPr>
          <p:spPr>
            <a:xfrm>
              <a:off x="7151218" y="5649415"/>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527" name="rc1527"/>
            <p:cNvSpPr/>
            <p:nvPr/>
          </p:nvSpPr>
          <p:spPr>
            <a:xfrm>
              <a:off x="7414669" y="5649415"/>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528" name="rc1528"/>
            <p:cNvSpPr/>
            <p:nvPr/>
          </p:nvSpPr>
          <p:spPr>
            <a:xfrm>
              <a:off x="7678120" y="5649415"/>
              <a:ext cx="263451" cy="7531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529" name="rc1529"/>
            <p:cNvSpPr/>
            <p:nvPr/>
          </p:nvSpPr>
          <p:spPr>
            <a:xfrm>
              <a:off x="7941571" y="5649415"/>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530" name="rc1530"/>
            <p:cNvSpPr/>
            <p:nvPr/>
          </p:nvSpPr>
          <p:spPr>
            <a:xfrm>
              <a:off x="8205022" y="5649415"/>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31" name="rc1531"/>
            <p:cNvSpPr/>
            <p:nvPr/>
          </p:nvSpPr>
          <p:spPr>
            <a:xfrm>
              <a:off x="8468473" y="5649415"/>
              <a:ext cx="263451" cy="7531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532" name="rc1532"/>
            <p:cNvSpPr/>
            <p:nvPr/>
          </p:nvSpPr>
          <p:spPr>
            <a:xfrm>
              <a:off x="1882197" y="399252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3" name="rc1533"/>
            <p:cNvSpPr/>
            <p:nvPr/>
          </p:nvSpPr>
          <p:spPr>
            <a:xfrm>
              <a:off x="2145648" y="399252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4" name="rc1534"/>
            <p:cNvSpPr/>
            <p:nvPr/>
          </p:nvSpPr>
          <p:spPr>
            <a:xfrm>
              <a:off x="2409099" y="399252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35" name="rc1535"/>
            <p:cNvSpPr/>
            <p:nvPr/>
          </p:nvSpPr>
          <p:spPr>
            <a:xfrm>
              <a:off x="2672550" y="399252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36" name="rc1536"/>
            <p:cNvSpPr/>
            <p:nvPr/>
          </p:nvSpPr>
          <p:spPr>
            <a:xfrm>
              <a:off x="2936001" y="399252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7" name="rc1537"/>
            <p:cNvSpPr/>
            <p:nvPr/>
          </p:nvSpPr>
          <p:spPr>
            <a:xfrm>
              <a:off x="3199452" y="399252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8" name="rc1538"/>
            <p:cNvSpPr/>
            <p:nvPr/>
          </p:nvSpPr>
          <p:spPr>
            <a:xfrm>
              <a:off x="3462903" y="399252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39" name="rc1539"/>
            <p:cNvSpPr/>
            <p:nvPr/>
          </p:nvSpPr>
          <p:spPr>
            <a:xfrm>
              <a:off x="3726354" y="399252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0" name="rc1540"/>
            <p:cNvSpPr/>
            <p:nvPr/>
          </p:nvSpPr>
          <p:spPr>
            <a:xfrm>
              <a:off x="3989805" y="399252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41" name="rc1541"/>
            <p:cNvSpPr/>
            <p:nvPr/>
          </p:nvSpPr>
          <p:spPr>
            <a:xfrm>
              <a:off x="4253256" y="399252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42" name="rc1542"/>
            <p:cNvSpPr/>
            <p:nvPr/>
          </p:nvSpPr>
          <p:spPr>
            <a:xfrm>
              <a:off x="4516707" y="399252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43" name="rc1543"/>
            <p:cNvSpPr/>
            <p:nvPr/>
          </p:nvSpPr>
          <p:spPr>
            <a:xfrm>
              <a:off x="4780158" y="399252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44" name="rc1544"/>
            <p:cNvSpPr/>
            <p:nvPr/>
          </p:nvSpPr>
          <p:spPr>
            <a:xfrm>
              <a:off x="5043609" y="399252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45" name="rc1545"/>
            <p:cNvSpPr/>
            <p:nvPr/>
          </p:nvSpPr>
          <p:spPr>
            <a:xfrm>
              <a:off x="5307060" y="399252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6" name="rc1546"/>
            <p:cNvSpPr/>
            <p:nvPr/>
          </p:nvSpPr>
          <p:spPr>
            <a:xfrm>
              <a:off x="5570512" y="399252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7" name="rc1547"/>
            <p:cNvSpPr/>
            <p:nvPr/>
          </p:nvSpPr>
          <p:spPr>
            <a:xfrm>
              <a:off x="5833963" y="399252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8" name="rc1548"/>
            <p:cNvSpPr/>
            <p:nvPr/>
          </p:nvSpPr>
          <p:spPr>
            <a:xfrm>
              <a:off x="6097414" y="399252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9" name="rc1549"/>
            <p:cNvSpPr/>
            <p:nvPr/>
          </p:nvSpPr>
          <p:spPr>
            <a:xfrm>
              <a:off x="6360865" y="399252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50" name="rc1550"/>
            <p:cNvSpPr/>
            <p:nvPr/>
          </p:nvSpPr>
          <p:spPr>
            <a:xfrm>
              <a:off x="6624316" y="399252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51" name="rc1551"/>
            <p:cNvSpPr/>
            <p:nvPr/>
          </p:nvSpPr>
          <p:spPr>
            <a:xfrm>
              <a:off x="6887767" y="399252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52" name="rc1552"/>
            <p:cNvSpPr/>
            <p:nvPr/>
          </p:nvSpPr>
          <p:spPr>
            <a:xfrm>
              <a:off x="7151218" y="3992525"/>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53" name="rc1553"/>
            <p:cNvSpPr/>
            <p:nvPr/>
          </p:nvSpPr>
          <p:spPr>
            <a:xfrm>
              <a:off x="7414669" y="399252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54" name="rc1554"/>
            <p:cNvSpPr/>
            <p:nvPr/>
          </p:nvSpPr>
          <p:spPr>
            <a:xfrm>
              <a:off x="7678120" y="3992525"/>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55" name="rc1555"/>
            <p:cNvSpPr/>
            <p:nvPr/>
          </p:nvSpPr>
          <p:spPr>
            <a:xfrm>
              <a:off x="7941571" y="3992525"/>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56" name="rc1556"/>
            <p:cNvSpPr/>
            <p:nvPr/>
          </p:nvSpPr>
          <p:spPr>
            <a:xfrm>
              <a:off x="8205022" y="3992525"/>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57" name="rc1557"/>
            <p:cNvSpPr/>
            <p:nvPr/>
          </p:nvSpPr>
          <p:spPr>
            <a:xfrm>
              <a:off x="8468473" y="3992525"/>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58" name="tx1558"/>
            <p:cNvSpPr/>
            <p:nvPr/>
          </p:nvSpPr>
          <p:spPr>
            <a:xfrm>
              <a:off x="1973780"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9" name="tx1559"/>
            <p:cNvSpPr/>
            <p:nvPr/>
          </p:nvSpPr>
          <p:spPr>
            <a:xfrm>
              <a:off x="2237231"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0" name="tx1560"/>
            <p:cNvSpPr/>
            <p:nvPr/>
          </p:nvSpPr>
          <p:spPr>
            <a:xfrm>
              <a:off x="2500682"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1" name="tx1561"/>
            <p:cNvSpPr/>
            <p:nvPr/>
          </p:nvSpPr>
          <p:spPr>
            <a:xfrm>
              <a:off x="2764133"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2" name="tx1562"/>
            <p:cNvSpPr/>
            <p:nvPr/>
          </p:nvSpPr>
          <p:spPr>
            <a:xfrm>
              <a:off x="3027584"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3" name="tx1563"/>
            <p:cNvSpPr/>
            <p:nvPr/>
          </p:nvSpPr>
          <p:spPr>
            <a:xfrm>
              <a:off x="3291035"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4" name="tx1564"/>
            <p:cNvSpPr/>
            <p:nvPr/>
          </p:nvSpPr>
          <p:spPr>
            <a:xfrm>
              <a:off x="3554486"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5" name="tx1565"/>
            <p:cNvSpPr/>
            <p:nvPr/>
          </p:nvSpPr>
          <p:spPr>
            <a:xfrm>
              <a:off x="3817938"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6" name="tx1566"/>
            <p:cNvSpPr/>
            <p:nvPr/>
          </p:nvSpPr>
          <p:spPr>
            <a:xfrm>
              <a:off x="4081389"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7" name="tx1567"/>
            <p:cNvSpPr/>
            <p:nvPr/>
          </p:nvSpPr>
          <p:spPr>
            <a:xfrm>
              <a:off x="4344840"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8" name="tx1568"/>
            <p:cNvSpPr/>
            <p:nvPr/>
          </p:nvSpPr>
          <p:spPr>
            <a:xfrm>
              <a:off x="4608291"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9" name="tx1569"/>
            <p:cNvSpPr/>
            <p:nvPr/>
          </p:nvSpPr>
          <p:spPr>
            <a:xfrm>
              <a:off x="4871742"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0" name="tx1570"/>
            <p:cNvSpPr/>
            <p:nvPr/>
          </p:nvSpPr>
          <p:spPr>
            <a:xfrm>
              <a:off x="5135193"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1" name="tx1571"/>
            <p:cNvSpPr/>
            <p:nvPr/>
          </p:nvSpPr>
          <p:spPr>
            <a:xfrm>
              <a:off x="5398644"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2" name="tx1572"/>
            <p:cNvSpPr/>
            <p:nvPr/>
          </p:nvSpPr>
          <p:spPr>
            <a:xfrm>
              <a:off x="5662095"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3" name="tx1573"/>
            <p:cNvSpPr/>
            <p:nvPr/>
          </p:nvSpPr>
          <p:spPr>
            <a:xfrm>
              <a:off x="5925546"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4" name="tx1574"/>
            <p:cNvSpPr/>
            <p:nvPr/>
          </p:nvSpPr>
          <p:spPr>
            <a:xfrm>
              <a:off x="6188997"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5" name="tx1575"/>
            <p:cNvSpPr/>
            <p:nvPr/>
          </p:nvSpPr>
          <p:spPr>
            <a:xfrm>
              <a:off x="6452448"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6" name="tx1576"/>
            <p:cNvSpPr/>
            <p:nvPr/>
          </p:nvSpPr>
          <p:spPr>
            <a:xfrm>
              <a:off x="6715899"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7" name="tx1577"/>
            <p:cNvSpPr/>
            <p:nvPr/>
          </p:nvSpPr>
          <p:spPr>
            <a:xfrm>
              <a:off x="6979350"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8" name="tx1578"/>
            <p:cNvSpPr/>
            <p:nvPr/>
          </p:nvSpPr>
          <p:spPr>
            <a:xfrm>
              <a:off x="7242801"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9" name="tx1579"/>
            <p:cNvSpPr/>
            <p:nvPr/>
          </p:nvSpPr>
          <p:spPr>
            <a:xfrm>
              <a:off x="7506252"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0" name="tx1580"/>
            <p:cNvSpPr/>
            <p:nvPr/>
          </p:nvSpPr>
          <p:spPr>
            <a:xfrm>
              <a:off x="7769703"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1" name="tx1581"/>
            <p:cNvSpPr/>
            <p:nvPr/>
          </p:nvSpPr>
          <p:spPr>
            <a:xfrm>
              <a:off x="8033154"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2" name="tx1582"/>
            <p:cNvSpPr/>
            <p:nvPr/>
          </p:nvSpPr>
          <p:spPr>
            <a:xfrm>
              <a:off x="8296605"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83" name="tx1583"/>
            <p:cNvSpPr/>
            <p:nvPr/>
          </p:nvSpPr>
          <p:spPr>
            <a:xfrm>
              <a:off x="8560056"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4" name="tx1584"/>
            <p:cNvSpPr/>
            <p:nvPr/>
          </p:nvSpPr>
          <p:spPr>
            <a:xfrm>
              <a:off x="1973780"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85" name="tx1585"/>
            <p:cNvSpPr/>
            <p:nvPr/>
          </p:nvSpPr>
          <p:spPr>
            <a:xfrm>
              <a:off x="2237231"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86" name="tx1586"/>
            <p:cNvSpPr/>
            <p:nvPr/>
          </p:nvSpPr>
          <p:spPr>
            <a:xfrm>
              <a:off x="2500682"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7" name="tx1587"/>
            <p:cNvSpPr/>
            <p:nvPr/>
          </p:nvSpPr>
          <p:spPr>
            <a:xfrm>
              <a:off x="2764133"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8" name="tx1588"/>
            <p:cNvSpPr/>
            <p:nvPr/>
          </p:nvSpPr>
          <p:spPr>
            <a:xfrm>
              <a:off x="3027584"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9" name="tx1589"/>
            <p:cNvSpPr/>
            <p:nvPr/>
          </p:nvSpPr>
          <p:spPr>
            <a:xfrm>
              <a:off x="3291035"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0" name="tx1590"/>
            <p:cNvSpPr/>
            <p:nvPr/>
          </p:nvSpPr>
          <p:spPr>
            <a:xfrm>
              <a:off x="3554486"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91" name="tx1591"/>
            <p:cNvSpPr/>
            <p:nvPr/>
          </p:nvSpPr>
          <p:spPr>
            <a:xfrm>
              <a:off x="3817938"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92" name="tx1592"/>
            <p:cNvSpPr/>
            <p:nvPr/>
          </p:nvSpPr>
          <p:spPr>
            <a:xfrm>
              <a:off x="4081389"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93" name="tx1593"/>
            <p:cNvSpPr/>
            <p:nvPr/>
          </p:nvSpPr>
          <p:spPr>
            <a:xfrm>
              <a:off x="4344840"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94" name="tx1594"/>
            <p:cNvSpPr/>
            <p:nvPr/>
          </p:nvSpPr>
          <p:spPr>
            <a:xfrm>
              <a:off x="4608291"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5" name="tx1595"/>
            <p:cNvSpPr/>
            <p:nvPr/>
          </p:nvSpPr>
          <p:spPr>
            <a:xfrm>
              <a:off x="4871742"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6" name="tx1596"/>
            <p:cNvSpPr/>
            <p:nvPr/>
          </p:nvSpPr>
          <p:spPr>
            <a:xfrm>
              <a:off x="5135193"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7" name="tx1597"/>
            <p:cNvSpPr/>
            <p:nvPr/>
          </p:nvSpPr>
          <p:spPr>
            <a:xfrm>
              <a:off x="5398644"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8" name="tx1598"/>
            <p:cNvSpPr/>
            <p:nvPr/>
          </p:nvSpPr>
          <p:spPr>
            <a:xfrm>
              <a:off x="5662095"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9" name="tx1599"/>
            <p:cNvSpPr/>
            <p:nvPr/>
          </p:nvSpPr>
          <p:spPr>
            <a:xfrm>
              <a:off x="5925546"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00" name="tx1600"/>
            <p:cNvSpPr/>
            <p:nvPr/>
          </p:nvSpPr>
          <p:spPr>
            <a:xfrm>
              <a:off x="6188997"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1" name="tx1601"/>
            <p:cNvSpPr/>
            <p:nvPr/>
          </p:nvSpPr>
          <p:spPr>
            <a:xfrm>
              <a:off x="6452448"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2" name="tx1602"/>
            <p:cNvSpPr/>
            <p:nvPr/>
          </p:nvSpPr>
          <p:spPr>
            <a:xfrm>
              <a:off x="6715899"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3" name="tx1603"/>
            <p:cNvSpPr/>
            <p:nvPr/>
          </p:nvSpPr>
          <p:spPr>
            <a:xfrm>
              <a:off x="6979350"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4" name="tx1604"/>
            <p:cNvSpPr/>
            <p:nvPr/>
          </p:nvSpPr>
          <p:spPr>
            <a:xfrm>
              <a:off x="7242801"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5" name="tx1605"/>
            <p:cNvSpPr/>
            <p:nvPr/>
          </p:nvSpPr>
          <p:spPr>
            <a:xfrm>
              <a:off x="7506252"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06" name="tx1606"/>
            <p:cNvSpPr/>
            <p:nvPr/>
          </p:nvSpPr>
          <p:spPr>
            <a:xfrm>
              <a:off x="7769703"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07" name="tx1607"/>
            <p:cNvSpPr/>
            <p:nvPr/>
          </p:nvSpPr>
          <p:spPr>
            <a:xfrm>
              <a:off x="8033154"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08" name="tx1608"/>
            <p:cNvSpPr/>
            <p:nvPr/>
          </p:nvSpPr>
          <p:spPr>
            <a:xfrm>
              <a:off x="8296605"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09" name="tx1609"/>
            <p:cNvSpPr/>
            <p:nvPr/>
          </p:nvSpPr>
          <p:spPr>
            <a:xfrm>
              <a:off x="8560056"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0" name="tx1610"/>
            <p:cNvSpPr/>
            <p:nvPr/>
          </p:nvSpPr>
          <p:spPr>
            <a:xfrm>
              <a:off x="1973780"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1" name="tx1611"/>
            <p:cNvSpPr/>
            <p:nvPr/>
          </p:nvSpPr>
          <p:spPr>
            <a:xfrm>
              <a:off x="2237231"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2" name="tx1612"/>
            <p:cNvSpPr/>
            <p:nvPr/>
          </p:nvSpPr>
          <p:spPr>
            <a:xfrm>
              <a:off x="2500682"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3" name="tx1613"/>
            <p:cNvSpPr/>
            <p:nvPr/>
          </p:nvSpPr>
          <p:spPr>
            <a:xfrm>
              <a:off x="2764133"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4" name="tx1614"/>
            <p:cNvSpPr/>
            <p:nvPr/>
          </p:nvSpPr>
          <p:spPr>
            <a:xfrm>
              <a:off x="3027584"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5" name="tx1615"/>
            <p:cNvSpPr/>
            <p:nvPr/>
          </p:nvSpPr>
          <p:spPr>
            <a:xfrm>
              <a:off x="3291035"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6" name="tx1616"/>
            <p:cNvSpPr/>
            <p:nvPr/>
          </p:nvSpPr>
          <p:spPr>
            <a:xfrm>
              <a:off x="3554486"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17" name="tx1617"/>
            <p:cNvSpPr/>
            <p:nvPr/>
          </p:nvSpPr>
          <p:spPr>
            <a:xfrm>
              <a:off x="3817938"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8" name="tx1618"/>
            <p:cNvSpPr/>
            <p:nvPr/>
          </p:nvSpPr>
          <p:spPr>
            <a:xfrm>
              <a:off x="4081389"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9" name="tx1619"/>
            <p:cNvSpPr/>
            <p:nvPr/>
          </p:nvSpPr>
          <p:spPr>
            <a:xfrm>
              <a:off x="4344840"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0" name="tx1620"/>
            <p:cNvSpPr/>
            <p:nvPr/>
          </p:nvSpPr>
          <p:spPr>
            <a:xfrm>
              <a:off x="4608291"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1" name="tx1621"/>
            <p:cNvSpPr/>
            <p:nvPr/>
          </p:nvSpPr>
          <p:spPr>
            <a:xfrm>
              <a:off x="4871742"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2" name="tx1622"/>
            <p:cNvSpPr/>
            <p:nvPr/>
          </p:nvSpPr>
          <p:spPr>
            <a:xfrm>
              <a:off x="5135193"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3" name="tx1623"/>
            <p:cNvSpPr/>
            <p:nvPr/>
          </p:nvSpPr>
          <p:spPr>
            <a:xfrm>
              <a:off x="5398644"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4" name="tx1624"/>
            <p:cNvSpPr/>
            <p:nvPr/>
          </p:nvSpPr>
          <p:spPr>
            <a:xfrm>
              <a:off x="5662095"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25" name="tx1625"/>
            <p:cNvSpPr/>
            <p:nvPr/>
          </p:nvSpPr>
          <p:spPr>
            <a:xfrm>
              <a:off x="5925546"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6" name="tx1626"/>
            <p:cNvSpPr/>
            <p:nvPr/>
          </p:nvSpPr>
          <p:spPr>
            <a:xfrm>
              <a:off x="6188997"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7" name="tx1627"/>
            <p:cNvSpPr/>
            <p:nvPr/>
          </p:nvSpPr>
          <p:spPr>
            <a:xfrm>
              <a:off x="6452448"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8" name="tx1628"/>
            <p:cNvSpPr/>
            <p:nvPr/>
          </p:nvSpPr>
          <p:spPr>
            <a:xfrm>
              <a:off x="6715899"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29" name="tx1629"/>
            <p:cNvSpPr/>
            <p:nvPr/>
          </p:nvSpPr>
          <p:spPr>
            <a:xfrm>
              <a:off x="6979350"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30" name="tx1630"/>
            <p:cNvSpPr/>
            <p:nvPr/>
          </p:nvSpPr>
          <p:spPr>
            <a:xfrm>
              <a:off x="7242801"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31" name="tx1631"/>
            <p:cNvSpPr/>
            <p:nvPr/>
          </p:nvSpPr>
          <p:spPr>
            <a:xfrm>
              <a:off x="7506252"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32" name="tx1632"/>
            <p:cNvSpPr/>
            <p:nvPr/>
          </p:nvSpPr>
          <p:spPr>
            <a:xfrm>
              <a:off x="7769703"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33" name="tx1633"/>
            <p:cNvSpPr/>
            <p:nvPr/>
          </p:nvSpPr>
          <p:spPr>
            <a:xfrm>
              <a:off x="8033154"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34" name="tx1634"/>
            <p:cNvSpPr/>
            <p:nvPr/>
          </p:nvSpPr>
          <p:spPr>
            <a:xfrm>
              <a:off x="8296605"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35" name="tx1635"/>
            <p:cNvSpPr/>
            <p:nvPr/>
          </p:nvSpPr>
          <p:spPr>
            <a:xfrm>
              <a:off x="8560056"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36" name="tx1636"/>
            <p:cNvSpPr/>
            <p:nvPr/>
          </p:nvSpPr>
          <p:spPr>
            <a:xfrm>
              <a:off x="1973780"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7" name="tx1637"/>
            <p:cNvSpPr/>
            <p:nvPr/>
          </p:nvSpPr>
          <p:spPr>
            <a:xfrm>
              <a:off x="2237231"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8" name="tx1638"/>
            <p:cNvSpPr/>
            <p:nvPr/>
          </p:nvSpPr>
          <p:spPr>
            <a:xfrm>
              <a:off x="2500682"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9" name="tx1639"/>
            <p:cNvSpPr/>
            <p:nvPr/>
          </p:nvSpPr>
          <p:spPr>
            <a:xfrm>
              <a:off x="2764133"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40" name="tx1640"/>
            <p:cNvSpPr/>
            <p:nvPr/>
          </p:nvSpPr>
          <p:spPr>
            <a:xfrm>
              <a:off x="3027584"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1" name="tx1641"/>
            <p:cNvSpPr/>
            <p:nvPr/>
          </p:nvSpPr>
          <p:spPr>
            <a:xfrm>
              <a:off x="3291035"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2" name="tx1642"/>
            <p:cNvSpPr/>
            <p:nvPr/>
          </p:nvSpPr>
          <p:spPr>
            <a:xfrm>
              <a:off x="3554486"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3" name="tx1643"/>
            <p:cNvSpPr/>
            <p:nvPr/>
          </p:nvSpPr>
          <p:spPr>
            <a:xfrm>
              <a:off x="3817938"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4" name="tx1644"/>
            <p:cNvSpPr/>
            <p:nvPr/>
          </p:nvSpPr>
          <p:spPr>
            <a:xfrm>
              <a:off x="4081389"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5" name="tx1645"/>
            <p:cNvSpPr/>
            <p:nvPr/>
          </p:nvSpPr>
          <p:spPr>
            <a:xfrm>
              <a:off x="4344840"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6" name="tx1646"/>
            <p:cNvSpPr/>
            <p:nvPr/>
          </p:nvSpPr>
          <p:spPr>
            <a:xfrm>
              <a:off x="4608291"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7" name="tx1647"/>
            <p:cNvSpPr/>
            <p:nvPr/>
          </p:nvSpPr>
          <p:spPr>
            <a:xfrm>
              <a:off x="4871742"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8" name="tx1648"/>
            <p:cNvSpPr/>
            <p:nvPr/>
          </p:nvSpPr>
          <p:spPr>
            <a:xfrm>
              <a:off x="5135193"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9" name="tx1649"/>
            <p:cNvSpPr/>
            <p:nvPr/>
          </p:nvSpPr>
          <p:spPr>
            <a:xfrm>
              <a:off x="5398644"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0" name="tx1650"/>
            <p:cNvSpPr/>
            <p:nvPr/>
          </p:nvSpPr>
          <p:spPr>
            <a:xfrm>
              <a:off x="5662095"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1" name="tx1651"/>
            <p:cNvSpPr/>
            <p:nvPr/>
          </p:nvSpPr>
          <p:spPr>
            <a:xfrm>
              <a:off x="5925546"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2" name="tx1652"/>
            <p:cNvSpPr/>
            <p:nvPr/>
          </p:nvSpPr>
          <p:spPr>
            <a:xfrm>
              <a:off x="6188997"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3" name="tx1653"/>
            <p:cNvSpPr/>
            <p:nvPr/>
          </p:nvSpPr>
          <p:spPr>
            <a:xfrm>
              <a:off x="6452448"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4" name="tx1654"/>
            <p:cNvSpPr/>
            <p:nvPr/>
          </p:nvSpPr>
          <p:spPr>
            <a:xfrm>
              <a:off x="6715899"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5" name="tx1655"/>
            <p:cNvSpPr/>
            <p:nvPr/>
          </p:nvSpPr>
          <p:spPr>
            <a:xfrm>
              <a:off x="6979350"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6" name="tx1656"/>
            <p:cNvSpPr/>
            <p:nvPr/>
          </p:nvSpPr>
          <p:spPr>
            <a:xfrm>
              <a:off x="7242801"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7" name="tx1657"/>
            <p:cNvSpPr/>
            <p:nvPr/>
          </p:nvSpPr>
          <p:spPr>
            <a:xfrm>
              <a:off x="7506252"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8" name="tx1658"/>
            <p:cNvSpPr/>
            <p:nvPr/>
          </p:nvSpPr>
          <p:spPr>
            <a:xfrm>
              <a:off x="7769703"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9" name="tx1659"/>
            <p:cNvSpPr/>
            <p:nvPr/>
          </p:nvSpPr>
          <p:spPr>
            <a:xfrm>
              <a:off x="8033154"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0" name="tx1660"/>
            <p:cNvSpPr/>
            <p:nvPr/>
          </p:nvSpPr>
          <p:spPr>
            <a:xfrm>
              <a:off x="8296605"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1" name="tx1661"/>
            <p:cNvSpPr/>
            <p:nvPr/>
          </p:nvSpPr>
          <p:spPr>
            <a:xfrm>
              <a:off x="8560056"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2" name="tx1662"/>
            <p:cNvSpPr/>
            <p:nvPr/>
          </p:nvSpPr>
          <p:spPr>
            <a:xfrm>
              <a:off x="1973780"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3" name="tx1663"/>
            <p:cNvSpPr/>
            <p:nvPr/>
          </p:nvSpPr>
          <p:spPr>
            <a:xfrm>
              <a:off x="2237231"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4" name="tx1664"/>
            <p:cNvSpPr/>
            <p:nvPr/>
          </p:nvSpPr>
          <p:spPr>
            <a:xfrm>
              <a:off x="2500682"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5" name="tx1665"/>
            <p:cNvSpPr/>
            <p:nvPr/>
          </p:nvSpPr>
          <p:spPr>
            <a:xfrm>
              <a:off x="2764133"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6" name="tx1666"/>
            <p:cNvSpPr/>
            <p:nvPr/>
          </p:nvSpPr>
          <p:spPr>
            <a:xfrm>
              <a:off x="3027584"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7" name="tx1667"/>
            <p:cNvSpPr/>
            <p:nvPr/>
          </p:nvSpPr>
          <p:spPr>
            <a:xfrm>
              <a:off x="3291035"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8" name="tx1668"/>
            <p:cNvSpPr/>
            <p:nvPr/>
          </p:nvSpPr>
          <p:spPr>
            <a:xfrm>
              <a:off x="3554486"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9" name="tx1669"/>
            <p:cNvSpPr/>
            <p:nvPr/>
          </p:nvSpPr>
          <p:spPr>
            <a:xfrm>
              <a:off x="3817938"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0" name="tx1670"/>
            <p:cNvSpPr/>
            <p:nvPr/>
          </p:nvSpPr>
          <p:spPr>
            <a:xfrm>
              <a:off x="4081389"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1" name="tx1671"/>
            <p:cNvSpPr/>
            <p:nvPr/>
          </p:nvSpPr>
          <p:spPr>
            <a:xfrm>
              <a:off x="4344840"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2" name="tx1672"/>
            <p:cNvSpPr/>
            <p:nvPr/>
          </p:nvSpPr>
          <p:spPr>
            <a:xfrm>
              <a:off x="4608291"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3" name="tx1673"/>
            <p:cNvSpPr/>
            <p:nvPr/>
          </p:nvSpPr>
          <p:spPr>
            <a:xfrm>
              <a:off x="4871742"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4" name="tx1674"/>
            <p:cNvSpPr/>
            <p:nvPr/>
          </p:nvSpPr>
          <p:spPr>
            <a:xfrm>
              <a:off x="5135193"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5" name="tx1675"/>
            <p:cNvSpPr/>
            <p:nvPr/>
          </p:nvSpPr>
          <p:spPr>
            <a:xfrm>
              <a:off x="5398644"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6" name="tx1676"/>
            <p:cNvSpPr/>
            <p:nvPr/>
          </p:nvSpPr>
          <p:spPr>
            <a:xfrm>
              <a:off x="5662095"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7" name="tx1677"/>
            <p:cNvSpPr/>
            <p:nvPr/>
          </p:nvSpPr>
          <p:spPr>
            <a:xfrm>
              <a:off x="5925546"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8" name="tx1678"/>
            <p:cNvSpPr/>
            <p:nvPr/>
          </p:nvSpPr>
          <p:spPr>
            <a:xfrm>
              <a:off x="6188997"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9" name="tx1679"/>
            <p:cNvSpPr/>
            <p:nvPr/>
          </p:nvSpPr>
          <p:spPr>
            <a:xfrm>
              <a:off x="6452448"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80" name="tx1680"/>
            <p:cNvSpPr/>
            <p:nvPr/>
          </p:nvSpPr>
          <p:spPr>
            <a:xfrm>
              <a:off x="6715899"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1" name="tx1681"/>
            <p:cNvSpPr/>
            <p:nvPr/>
          </p:nvSpPr>
          <p:spPr>
            <a:xfrm>
              <a:off x="6979350"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2" name="tx1682"/>
            <p:cNvSpPr/>
            <p:nvPr/>
          </p:nvSpPr>
          <p:spPr>
            <a:xfrm>
              <a:off x="7242801"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83" name="tx1683"/>
            <p:cNvSpPr/>
            <p:nvPr/>
          </p:nvSpPr>
          <p:spPr>
            <a:xfrm>
              <a:off x="7506252"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84" name="tx1684"/>
            <p:cNvSpPr/>
            <p:nvPr/>
          </p:nvSpPr>
          <p:spPr>
            <a:xfrm>
              <a:off x="7769703"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85" name="tx1685"/>
            <p:cNvSpPr/>
            <p:nvPr/>
          </p:nvSpPr>
          <p:spPr>
            <a:xfrm>
              <a:off x="8033154"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86" name="tx1686"/>
            <p:cNvSpPr/>
            <p:nvPr/>
          </p:nvSpPr>
          <p:spPr>
            <a:xfrm>
              <a:off x="8296605"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87" name="tx1687"/>
            <p:cNvSpPr/>
            <p:nvPr/>
          </p:nvSpPr>
          <p:spPr>
            <a:xfrm>
              <a:off x="8560056"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88" name="tx1688"/>
            <p:cNvSpPr/>
            <p:nvPr/>
          </p:nvSpPr>
          <p:spPr>
            <a:xfrm>
              <a:off x="1973780"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89" name="tx1689"/>
            <p:cNvSpPr/>
            <p:nvPr/>
          </p:nvSpPr>
          <p:spPr>
            <a:xfrm>
              <a:off x="2237231"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90" name="tx1690"/>
            <p:cNvSpPr/>
            <p:nvPr/>
          </p:nvSpPr>
          <p:spPr>
            <a:xfrm>
              <a:off x="2500682"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91" name="tx1691"/>
            <p:cNvSpPr/>
            <p:nvPr/>
          </p:nvSpPr>
          <p:spPr>
            <a:xfrm>
              <a:off x="2764133"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92" name="tx1692"/>
            <p:cNvSpPr/>
            <p:nvPr/>
          </p:nvSpPr>
          <p:spPr>
            <a:xfrm>
              <a:off x="3027584"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93" name="tx1693"/>
            <p:cNvSpPr/>
            <p:nvPr/>
          </p:nvSpPr>
          <p:spPr>
            <a:xfrm>
              <a:off x="3291035"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4" name="tx1694"/>
            <p:cNvSpPr/>
            <p:nvPr/>
          </p:nvSpPr>
          <p:spPr>
            <a:xfrm>
              <a:off x="3554486"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95" name="tx1695"/>
            <p:cNvSpPr/>
            <p:nvPr/>
          </p:nvSpPr>
          <p:spPr>
            <a:xfrm>
              <a:off x="3817938"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6" name="tx1696"/>
            <p:cNvSpPr/>
            <p:nvPr/>
          </p:nvSpPr>
          <p:spPr>
            <a:xfrm>
              <a:off x="4081389"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7" name="tx1697"/>
            <p:cNvSpPr/>
            <p:nvPr/>
          </p:nvSpPr>
          <p:spPr>
            <a:xfrm>
              <a:off x="4344840"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8" name="tx1698"/>
            <p:cNvSpPr/>
            <p:nvPr/>
          </p:nvSpPr>
          <p:spPr>
            <a:xfrm>
              <a:off x="4608291"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9" name="tx1699"/>
            <p:cNvSpPr/>
            <p:nvPr/>
          </p:nvSpPr>
          <p:spPr>
            <a:xfrm>
              <a:off x="4871742"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00" name="tx1700"/>
            <p:cNvSpPr/>
            <p:nvPr/>
          </p:nvSpPr>
          <p:spPr>
            <a:xfrm>
              <a:off x="5135193"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01" name="tx1701"/>
            <p:cNvSpPr/>
            <p:nvPr/>
          </p:nvSpPr>
          <p:spPr>
            <a:xfrm>
              <a:off x="5398644"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02" name="tx1702"/>
            <p:cNvSpPr/>
            <p:nvPr/>
          </p:nvSpPr>
          <p:spPr>
            <a:xfrm>
              <a:off x="5662095"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03" name="tx1703"/>
            <p:cNvSpPr/>
            <p:nvPr/>
          </p:nvSpPr>
          <p:spPr>
            <a:xfrm>
              <a:off x="5925546"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04" name="tx1704"/>
            <p:cNvSpPr/>
            <p:nvPr/>
          </p:nvSpPr>
          <p:spPr>
            <a:xfrm>
              <a:off x="6188997"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05" name="tx1705"/>
            <p:cNvSpPr/>
            <p:nvPr/>
          </p:nvSpPr>
          <p:spPr>
            <a:xfrm>
              <a:off x="6452448"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06" name="tx1706"/>
            <p:cNvSpPr/>
            <p:nvPr/>
          </p:nvSpPr>
          <p:spPr>
            <a:xfrm>
              <a:off x="6715899"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07" name="tx1707"/>
            <p:cNvSpPr/>
            <p:nvPr/>
          </p:nvSpPr>
          <p:spPr>
            <a:xfrm>
              <a:off x="6979350"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08" name="tx1708"/>
            <p:cNvSpPr/>
            <p:nvPr/>
          </p:nvSpPr>
          <p:spPr>
            <a:xfrm>
              <a:off x="7242801"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09" name="tx1709"/>
            <p:cNvSpPr/>
            <p:nvPr/>
          </p:nvSpPr>
          <p:spPr>
            <a:xfrm>
              <a:off x="7506252"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0" name="tx1710"/>
            <p:cNvSpPr/>
            <p:nvPr/>
          </p:nvSpPr>
          <p:spPr>
            <a:xfrm>
              <a:off x="7769703"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1" name="tx1711"/>
            <p:cNvSpPr/>
            <p:nvPr/>
          </p:nvSpPr>
          <p:spPr>
            <a:xfrm>
              <a:off x="8033154"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2" name="tx1712"/>
            <p:cNvSpPr/>
            <p:nvPr/>
          </p:nvSpPr>
          <p:spPr>
            <a:xfrm>
              <a:off x="8296605"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13" name="tx1713"/>
            <p:cNvSpPr/>
            <p:nvPr/>
          </p:nvSpPr>
          <p:spPr>
            <a:xfrm>
              <a:off x="8560056"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14" name="tx1714"/>
            <p:cNvSpPr/>
            <p:nvPr/>
          </p:nvSpPr>
          <p:spPr>
            <a:xfrm>
              <a:off x="1973780"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15" name="tx1715"/>
            <p:cNvSpPr/>
            <p:nvPr/>
          </p:nvSpPr>
          <p:spPr>
            <a:xfrm>
              <a:off x="2237231"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16" name="tx1716"/>
            <p:cNvSpPr/>
            <p:nvPr/>
          </p:nvSpPr>
          <p:spPr>
            <a:xfrm>
              <a:off x="2500682"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17" name="tx1717"/>
            <p:cNvSpPr/>
            <p:nvPr/>
          </p:nvSpPr>
          <p:spPr>
            <a:xfrm>
              <a:off x="2764133"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18" name="tx1718"/>
            <p:cNvSpPr/>
            <p:nvPr/>
          </p:nvSpPr>
          <p:spPr>
            <a:xfrm>
              <a:off x="3027584"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19" name="tx1719"/>
            <p:cNvSpPr/>
            <p:nvPr/>
          </p:nvSpPr>
          <p:spPr>
            <a:xfrm>
              <a:off x="3291035"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0" name="tx1720"/>
            <p:cNvSpPr/>
            <p:nvPr/>
          </p:nvSpPr>
          <p:spPr>
            <a:xfrm>
              <a:off x="3554486"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1" name="tx1721"/>
            <p:cNvSpPr/>
            <p:nvPr/>
          </p:nvSpPr>
          <p:spPr>
            <a:xfrm>
              <a:off x="3817938"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2" name="tx1722"/>
            <p:cNvSpPr/>
            <p:nvPr/>
          </p:nvSpPr>
          <p:spPr>
            <a:xfrm>
              <a:off x="4081389"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3" name="tx1723"/>
            <p:cNvSpPr/>
            <p:nvPr/>
          </p:nvSpPr>
          <p:spPr>
            <a:xfrm>
              <a:off x="4344840"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4" name="tx1724"/>
            <p:cNvSpPr/>
            <p:nvPr/>
          </p:nvSpPr>
          <p:spPr>
            <a:xfrm>
              <a:off x="4608291"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5" name="tx1725"/>
            <p:cNvSpPr/>
            <p:nvPr/>
          </p:nvSpPr>
          <p:spPr>
            <a:xfrm>
              <a:off x="4871742"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6" name="tx1726"/>
            <p:cNvSpPr/>
            <p:nvPr/>
          </p:nvSpPr>
          <p:spPr>
            <a:xfrm>
              <a:off x="5135193"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7" name="tx1727"/>
            <p:cNvSpPr/>
            <p:nvPr/>
          </p:nvSpPr>
          <p:spPr>
            <a:xfrm>
              <a:off x="5398644"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8" name="tx1728"/>
            <p:cNvSpPr/>
            <p:nvPr/>
          </p:nvSpPr>
          <p:spPr>
            <a:xfrm>
              <a:off x="5662095"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9" name="tx1729"/>
            <p:cNvSpPr/>
            <p:nvPr/>
          </p:nvSpPr>
          <p:spPr>
            <a:xfrm>
              <a:off x="5925546"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0" name="tx1730"/>
            <p:cNvSpPr/>
            <p:nvPr/>
          </p:nvSpPr>
          <p:spPr>
            <a:xfrm>
              <a:off x="6188997"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1" name="tx1731"/>
            <p:cNvSpPr/>
            <p:nvPr/>
          </p:nvSpPr>
          <p:spPr>
            <a:xfrm>
              <a:off x="6452448"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2" name="tx1732"/>
            <p:cNvSpPr/>
            <p:nvPr/>
          </p:nvSpPr>
          <p:spPr>
            <a:xfrm>
              <a:off x="6715899"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3" name="tx1733"/>
            <p:cNvSpPr/>
            <p:nvPr/>
          </p:nvSpPr>
          <p:spPr>
            <a:xfrm>
              <a:off x="6979350"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4" name="tx1734"/>
            <p:cNvSpPr/>
            <p:nvPr/>
          </p:nvSpPr>
          <p:spPr>
            <a:xfrm>
              <a:off x="7242801"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5" name="tx1735"/>
            <p:cNvSpPr/>
            <p:nvPr/>
          </p:nvSpPr>
          <p:spPr>
            <a:xfrm>
              <a:off x="7506252"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6" name="tx1736"/>
            <p:cNvSpPr/>
            <p:nvPr/>
          </p:nvSpPr>
          <p:spPr>
            <a:xfrm>
              <a:off x="7769703"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7" name="tx1737"/>
            <p:cNvSpPr/>
            <p:nvPr/>
          </p:nvSpPr>
          <p:spPr>
            <a:xfrm>
              <a:off x="8033154"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8" name="tx1738"/>
            <p:cNvSpPr/>
            <p:nvPr/>
          </p:nvSpPr>
          <p:spPr>
            <a:xfrm>
              <a:off x="8296605"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9" name="tx1739"/>
            <p:cNvSpPr/>
            <p:nvPr/>
          </p:nvSpPr>
          <p:spPr>
            <a:xfrm>
              <a:off x="8560056"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0" name="tx1740"/>
            <p:cNvSpPr/>
            <p:nvPr/>
          </p:nvSpPr>
          <p:spPr>
            <a:xfrm>
              <a:off x="1973780"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1" name="tx1741"/>
            <p:cNvSpPr/>
            <p:nvPr/>
          </p:nvSpPr>
          <p:spPr>
            <a:xfrm>
              <a:off x="2237231"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2" name="tx1742"/>
            <p:cNvSpPr/>
            <p:nvPr/>
          </p:nvSpPr>
          <p:spPr>
            <a:xfrm>
              <a:off x="2500682"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3" name="tx1743"/>
            <p:cNvSpPr/>
            <p:nvPr/>
          </p:nvSpPr>
          <p:spPr>
            <a:xfrm>
              <a:off x="2764133"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4" name="tx1744"/>
            <p:cNvSpPr/>
            <p:nvPr/>
          </p:nvSpPr>
          <p:spPr>
            <a:xfrm>
              <a:off x="3027584"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5" name="tx1745"/>
            <p:cNvSpPr/>
            <p:nvPr/>
          </p:nvSpPr>
          <p:spPr>
            <a:xfrm>
              <a:off x="3291035"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6" name="tx1746"/>
            <p:cNvSpPr/>
            <p:nvPr/>
          </p:nvSpPr>
          <p:spPr>
            <a:xfrm>
              <a:off x="3554486"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7" name="tx1747"/>
            <p:cNvSpPr/>
            <p:nvPr/>
          </p:nvSpPr>
          <p:spPr>
            <a:xfrm>
              <a:off x="3817938"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8" name="tx1748"/>
            <p:cNvSpPr/>
            <p:nvPr/>
          </p:nvSpPr>
          <p:spPr>
            <a:xfrm>
              <a:off x="4081389"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9" name="tx1749"/>
            <p:cNvSpPr/>
            <p:nvPr/>
          </p:nvSpPr>
          <p:spPr>
            <a:xfrm>
              <a:off x="4344840"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0" name="tx1750"/>
            <p:cNvSpPr/>
            <p:nvPr/>
          </p:nvSpPr>
          <p:spPr>
            <a:xfrm>
              <a:off x="4608291"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1" name="tx1751"/>
            <p:cNvSpPr/>
            <p:nvPr/>
          </p:nvSpPr>
          <p:spPr>
            <a:xfrm>
              <a:off x="4871742"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2" name="tx1752"/>
            <p:cNvSpPr/>
            <p:nvPr/>
          </p:nvSpPr>
          <p:spPr>
            <a:xfrm>
              <a:off x="5135193"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3" name="tx1753"/>
            <p:cNvSpPr/>
            <p:nvPr/>
          </p:nvSpPr>
          <p:spPr>
            <a:xfrm>
              <a:off x="5398644"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4" name="tx1754"/>
            <p:cNvSpPr/>
            <p:nvPr/>
          </p:nvSpPr>
          <p:spPr>
            <a:xfrm>
              <a:off x="5662095"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5" name="tx1755"/>
            <p:cNvSpPr/>
            <p:nvPr/>
          </p:nvSpPr>
          <p:spPr>
            <a:xfrm>
              <a:off x="5925546"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6" name="tx1756"/>
            <p:cNvSpPr/>
            <p:nvPr/>
          </p:nvSpPr>
          <p:spPr>
            <a:xfrm>
              <a:off x="6188997"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7" name="tx1757"/>
            <p:cNvSpPr/>
            <p:nvPr/>
          </p:nvSpPr>
          <p:spPr>
            <a:xfrm>
              <a:off x="6452448"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58" name="tx1758"/>
            <p:cNvSpPr/>
            <p:nvPr/>
          </p:nvSpPr>
          <p:spPr>
            <a:xfrm>
              <a:off x="6715899"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59" name="tx1759"/>
            <p:cNvSpPr/>
            <p:nvPr/>
          </p:nvSpPr>
          <p:spPr>
            <a:xfrm>
              <a:off x="6979350"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60" name="tx1760"/>
            <p:cNvSpPr/>
            <p:nvPr/>
          </p:nvSpPr>
          <p:spPr>
            <a:xfrm>
              <a:off x="7242801"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61" name="tx1761"/>
            <p:cNvSpPr/>
            <p:nvPr/>
          </p:nvSpPr>
          <p:spPr>
            <a:xfrm>
              <a:off x="7506252"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62" name="tx1762"/>
            <p:cNvSpPr/>
            <p:nvPr/>
          </p:nvSpPr>
          <p:spPr>
            <a:xfrm>
              <a:off x="7769703"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63" name="tx1763"/>
            <p:cNvSpPr/>
            <p:nvPr/>
          </p:nvSpPr>
          <p:spPr>
            <a:xfrm>
              <a:off x="8033154"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64" name="tx1764"/>
            <p:cNvSpPr/>
            <p:nvPr/>
          </p:nvSpPr>
          <p:spPr>
            <a:xfrm>
              <a:off x="8296605"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65" name="tx1765"/>
            <p:cNvSpPr/>
            <p:nvPr/>
          </p:nvSpPr>
          <p:spPr>
            <a:xfrm>
              <a:off x="8560056"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6" name="tx1766"/>
            <p:cNvSpPr/>
            <p:nvPr/>
          </p:nvSpPr>
          <p:spPr>
            <a:xfrm>
              <a:off x="1973780"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67" name="tx1767"/>
            <p:cNvSpPr/>
            <p:nvPr/>
          </p:nvSpPr>
          <p:spPr>
            <a:xfrm>
              <a:off x="2237231"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68" name="tx1768"/>
            <p:cNvSpPr/>
            <p:nvPr/>
          </p:nvSpPr>
          <p:spPr>
            <a:xfrm>
              <a:off x="2500682"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9" name="tx1769"/>
            <p:cNvSpPr/>
            <p:nvPr/>
          </p:nvSpPr>
          <p:spPr>
            <a:xfrm>
              <a:off x="2764133"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0" name="tx1770"/>
            <p:cNvSpPr/>
            <p:nvPr/>
          </p:nvSpPr>
          <p:spPr>
            <a:xfrm>
              <a:off x="3027584"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71" name="tx1771"/>
            <p:cNvSpPr/>
            <p:nvPr/>
          </p:nvSpPr>
          <p:spPr>
            <a:xfrm>
              <a:off x="3291035"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2" name="tx1772"/>
            <p:cNvSpPr/>
            <p:nvPr/>
          </p:nvSpPr>
          <p:spPr>
            <a:xfrm>
              <a:off x="3554486"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3" name="tx1773"/>
            <p:cNvSpPr/>
            <p:nvPr/>
          </p:nvSpPr>
          <p:spPr>
            <a:xfrm>
              <a:off x="3817938"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4" name="tx1774"/>
            <p:cNvSpPr/>
            <p:nvPr/>
          </p:nvSpPr>
          <p:spPr>
            <a:xfrm>
              <a:off x="4081389"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5" name="tx1775"/>
            <p:cNvSpPr/>
            <p:nvPr/>
          </p:nvSpPr>
          <p:spPr>
            <a:xfrm>
              <a:off x="4344840"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6" name="tx1776"/>
            <p:cNvSpPr/>
            <p:nvPr/>
          </p:nvSpPr>
          <p:spPr>
            <a:xfrm>
              <a:off x="4608291"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7" name="tx1777"/>
            <p:cNvSpPr/>
            <p:nvPr/>
          </p:nvSpPr>
          <p:spPr>
            <a:xfrm>
              <a:off x="4871742"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8" name="tx1778"/>
            <p:cNvSpPr/>
            <p:nvPr/>
          </p:nvSpPr>
          <p:spPr>
            <a:xfrm>
              <a:off x="5135193"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9" name="tx1779"/>
            <p:cNvSpPr/>
            <p:nvPr/>
          </p:nvSpPr>
          <p:spPr>
            <a:xfrm>
              <a:off x="5398644"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0" name="tx1780"/>
            <p:cNvSpPr/>
            <p:nvPr/>
          </p:nvSpPr>
          <p:spPr>
            <a:xfrm>
              <a:off x="5662095"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1" name="tx1781"/>
            <p:cNvSpPr/>
            <p:nvPr/>
          </p:nvSpPr>
          <p:spPr>
            <a:xfrm>
              <a:off x="5925546"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82" name="tx1782"/>
            <p:cNvSpPr/>
            <p:nvPr/>
          </p:nvSpPr>
          <p:spPr>
            <a:xfrm>
              <a:off x="6188997"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3" name="tx1783"/>
            <p:cNvSpPr/>
            <p:nvPr/>
          </p:nvSpPr>
          <p:spPr>
            <a:xfrm>
              <a:off x="6452448"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84" name="tx1784"/>
            <p:cNvSpPr/>
            <p:nvPr/>
          </p:nvSpPr>
          <p:spPr>
            <a:xfrm>
              <a:off x="6715899"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5" name="tx1785"/>
            <p:cNvSpPr/>
            <p:nvPr/>
          </p:nvSpPr>
          <p:spPr>
            <a:xfrm>
              <a:off x="6979350"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6" name="tx1786"/>
            <p:cNvSpPr/>
            <p:nvPr/>
          </p:nvSpPr>
          <p:spPr>
            <a:xfrm>
              <a:off x="7242801"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7" name="tx1787"/>
            <p:cNvSpPr/>
            <p:nvPr/>
          </p:nvSpPr>
          <p:spPr>
            <a:xfrm>
              <a:off x="7506252"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8" name="tx1788"/>
            <p:cNvSpPr/>
            <p:nvPr/>
          </p:nvSpPr>
          <p:spPr>
            <a:xfrm>
              <a:off x="7769703"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9" name="tx1789"/>
            <p:cNvSpPr/>
            <p:nvPr/>
          </p:nvSpPr>
          <p:spPr>
            <a:xfrm>
              <a:off x="8033154"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0" name="tx1790"/>
            <p:cNvSpPr/>
            <p:nvPr/>
          </p:nvSpPr>
          <p:spPr>
            <a:xfrm>
              <a:off x="8296605"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1" name="tx1791"/>
            <p:cNvSpPr/>
            <p:nvPr/>
          </p:nvSpPr>
          <p:spPr>
            <a:xfrm>
              <a:off x="8560056"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2" name="tx1792"/>
            <p:cNvSpPr/>
            <p:nvPr/>
          </p:nvSpPr>
          <p:spPr>
            <a:xfrm>
              <a:off x="1973780"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3" name="tx1793"/>
            <p:cNvSpPr/>
            <p:nvPr/>
          </p:nvSpPr>
          <p:spPr>
            <a:xfrm>
              <a:off x="2237231"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4" name="tx1794"/>
            <p:cNvSpPr/>
            <p:nvPr/>
          </p:nvSpPr>
          <p:spPr>
            <a:xfrm>
              <a:off x="2500682"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5" name="tx1795"/>
            <p:cNvSpPr/>
            <p:nvPr/>
          </p:nvSpPr>
          <p:spPr>
            <a:xfrm>
              <a:off x="2764133"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6" name="tx1796"/>
            <p:cNvSpPr/>
            <p:nvPr/>
          </p:nvSpPr>
          <p:spPr>
            <a:xfrm>
              <a:off x="3027584"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7" name="tx1797"/>
            <p:cNvSpPr/>
            <p:nvPr/>
          </p:nvSpPr>
          <p:spPr>
            <a:xfrm>
              <a:off x="3291035"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8" name="tx1798"/>
            <p:cNvSpPr/>
            <p:nvPr/>
          </p:nvSpPr>
          <p:spPr>
            <a:xfrm>
              <a:off x="3554486"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9" name="tx1799"/>
            <p:cNvSpPr/>
            <p:nvPr/>
          </p:nvSpPr>
          <p:spPr>
            <a:xfrm>
              <a:off x="3817938"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0" name="tx1800"/>
            <p:cNvSpPr/>
            <p:nvPr/>
          </p:nvSpPr>
          <p:spPr>
            <a:xfrm>
              <a:off x="4081389"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1" name="tx1801"/>
            <p:cNvSpPr/>
            <p:nvPr/>
          </p:nvSpPr>
          <p:spPr>
            <a:xfrm>
              <a:off x="4344840"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2" name="tx1802"/>
            <p:cNvSpPr/>
            <p:nvPr/>
          </p:nvSpPr>
          <p:spPr>
            <a:xfrm>
              <a:off x="4608291"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3" name="tx1803"/>
            <p:cNvSpPr/>
            <p:nvPr/>
          </p:nvSpPr>
          <p:spPr>
            <a:xfrm>
              <a:off x="4871742"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4" name="tx1804"/>
            <p:cNvSpPr/>
            <p:nvPr/>
          </p:nvSpPr>
          <p:spPr>
            <a:xfrm>
              <a:off x="5135193"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5" name="tx1805"/>
            <p:cNvSpPr/>
            <p:nvPr/>
          </p:nvSpPr>
          <p:spPr>
            <a:xfrm>
              <a:off x="5398644"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6" name="tx1806"/>
            <p:cNvSpPr/>
            <p:nvPr/>
          </p:nvSpPr>
          <p:spPr>
            <a:xfrm>
              <a:off x="5662095"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7" name="tx1807"/>
            <p:cNvSpPr/>
            <p:nvPr/>
          </p:nvSpPr>
          <p:spPr>
            <a:xfrm>
              <a:off x="5925546"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8" name="tx1808"/>
            <p:cNvSpPr/>
            <p:nvPr/>
          </p:nvSpPr>
          <p:spPr>
            <a:xfrm>
              <a:off x="6188997"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9" name="tx1809"/>
            <p:cNvSpPr/>
            <p:nvPr/>
          </p:nvSpPr>
          <p:spPr>
            <a:xfrm>
              <a:off x="6452448"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0" name="tx1810"/>
            <p:cNvSpPr/>
            <p:nvPr/>
          </p:nvSpPr>
          <p:spPr>
            <a:xfrm>
              <a:off x="6715899"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1" name="tx1811"/>
            <p:cNvSpPr/>
            <p:nvPr/>
          </p:nvSpPr>
          <p:spPr>
            <a:xfrm>
              <a:off x="6979350"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2" name="tx1812"/>
            <p:cNvSpPr/>
            <p:nvPr/>
          </p:nvSpPr>
          <p:spPr>
            <a:xfrm>
              <a:off x="7242801"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3" name="tx1813"/>
            <p:cNvSpPr/>
            <p:nvPr/>
          </p:nvSpPr>
          <p:spPr>
            <a:xfrm>
              <a:off x="7506252"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4" name="tx1814"/>
            <p:cNvSpPr/>
            <p:nvPr/>
          </p:nvSpPr>
          <p:spPr>
            <a:xfrm>
              <a:off x="7769703"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5" name="tx1815"/>
            <p:cNvSpPr/>
            <p:nvPr/>
          </p:nvSpPr>
          <p:spPr>
            <a:xfrm>
              <a:off x="8033154"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6" name="tx1816"/>
            <p:cNvSpPr/>
            <p:nvPr/>
          </p:nvSpPr>
          <p:spPr>
            <a:xfrm>
              <a:off x="8296605"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7" name="tx1817"/>
            <p:cNvSpPr/>
            <p:nvPr/>
          </p:nvSpPr>
          <p:spPr>
            <a:xfrm>
              <a:off x="8560056"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8" name="tx1818"/>
            <p:cNvSpPr/>
            <p:nvPr/>
          </p:nvSpPr>
          <p:spPr>
            <a:xfrm>
              <a:off x="1973780"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19" name="tx1819"/>
            <p:cNvSpPr/>
            <p:nvPr/>
          </p:nvSpPr>
          <p:spPr>
            <a:xfrm>
              <a:off x="2237231"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20" name="tx1820"/>
            <p:cNvSpPr/>
            <p:nvPr/>
          </p:nvSpPr>
          <p:spPr>
            <a:xfrm>
              <a:off x="2500682"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1" name="tx1821"/>
            <p:cNvSpPr/>
            <p:nvPr/>
          </p:nvSpPr>
          <p:spPr>
            <a:xfrm>
              <a:off x="2764133"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22" name="tx1822"/>
            <p:cNvSpPr/>
            <p:nvPr/>
          </p:nvSpPr>
          <p:spPr>
            <a:xfrm>
              <a:off x="3027584"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23" name="tx1823"/>
            <p:cNvSpPr/>
            <p:nvPr/>
          </p:nvSpPr>
          <p:spPr>
            <a:xfrm>
              <a:off x="3291035"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4" name="tx1824"/>
            <p:cNvSpPr/>
            <p:nvPr/>
          </p:nvSpPr>
          <p:spPr>
            <a:xfrm>
              <a:off x="3554486"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25" name="tx1825"/>
            <p:cNvSpPr/>
            <p:nvPr/>
          </p:nvSpPr>
          <p:spPr>
            <a:xfrm>
              <a:off x="3817938"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6" name="tx1826"/>
            <p:cNvSpPr/>
            <p:nvPr/>
          </p:nvSpPr>
          <p:spPr>
            <a:xfrm>
              <a:off x="4081389"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7" name="tx1827"/>
            <p:cNvSpPr/>
            <p:nvPr/>
          </p:nvSpPr>
          <p:spPr>
            <a:xfrm>
              <a:off x="4344840"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8" name="tx1828"/>
            <p:cNvSpPr/>
            <p:nvPr/>
          </p:nvSpPr>
          <p:spPr>
            <a:xfrm>
              <a:off x="4608291"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9" name="tx1829"/>
            <p:cNvSpPr/>
            <p:nvPr/>
          </p:nvSpPr>
          <p:spPr>
            <a:xfrm>
              <a:off x="4871742"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0" name="tx1830"/>
            <p:cNvSpPr/>
            <p:nvPr/>
          </p:nvSpPr>
          <p:spPr>
            <a:xfrm>
              <a:off x="5135193"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1" name="tx1831"/>
            <p:cNvSpPr/>
            <p:nvPr/>
          </p:nvSpPr>
          <p:spPr>
            <a:xfrm>
              <a:off x="5398644"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32" name="tx1832"/>
            <p:cNvSpPr/>
            <p:nvPr/>
          </p:nvSpPr>
          <p:spPr>
            <a:xfrm>
              <a:off x="5662095"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33" name="tx1833"/>
            <p:cNvSpPr/>
            <p:nvPr/>
          </p:nvSpPr>
          <p:spPr>
            <a:xfrm>
              <a:off x="5925546"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4" name="tx1834"/>
            <p:cNvSpPr/>
            <p:nvPr/>
          </p:nvSpPr>
          <p:spPr>
            <a:xfrm>
              <a:off x="6188997"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5" name="tx1835"/>
            <p:cNvSpPr/>
            <p:nvPr/>
          </p:nvSpPr>
          <p:spPr>
            <a:xfrm>
              <a:off x="6452448"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6" name="tx1836"/>
            <p:cNvSpPr/>
            <p:nvPr/>
          </p:nvSpPr>
          <p:spPr>
            <a:xfrm>
              <a:off x="6715899"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7" name="tx1837"/>
            <p:cNvSpPr/>
            <p:nvPr/>
          </p:nvSpPr>
          <p:spPr>
            <a:xfrm>
              <a:off x="6979350"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8" name="tx1838"/>
            <p:cNvSpPr/>
            <p:nvPr/>
          </p:nvSpPr>
          <p:spPr>
            <a:xfrm>
              <a:off x="7242801"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9" name="tx1839"/>
            <p:cNvSpPr/>
            <p:nvPr/>
          </p:nvSpPr>
          <p:spPr>
            <a:xfrm>
              <a:off x="7506252"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0" name="tx1840"/>
            <p:cNvSpPr/>
            <p:nvPr/>
          </p:nvSpPr>
          <p:spPr>
            <a:xfrm>
              <a:off x="7769703"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1" name="tx1841"/>
            <p:cNvSpPr/>
            <p:nvPr/>
          </p:nvSpPr>
          <p:spPr>
            <a:xfrm>
              <a:off x="8033154"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2" name="tx1842"/>
            <p:cNvSpPr/>
            <p:nvPr/>
          </p:nvSpPr>
          <p:spPr>
            <a:xfrm>
              <a:off x="8296605"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43" name="tx1843"/>
            <p:cNvSpPr/>
            <p:nvPr/>
          </p:nvSpPr>
          <p:spPr>
            <a:xfrm>
              <a:off x="8560056"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4" name="tx1844"/>
            <p:cNvSpPr/>
            <p:nvPr/>
          </p:nvSpPr>
          <p:spPr>
            <a:xfrm>
              <a:off x="1973780"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5" name="tx1845"/>
            <p:cNvSpPr/>
            <p:nvPr/>
          </p:nvSpPr>
          <p:spPr>
            <a:xfrm>
              <a:off x="2237231"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6" name="tx1846"/>
            <p:cNvSpPr/>
            <p:nvPr/>
          </p:nvSpPr>
          <p:spPr>
            <a:xfrm>
              <a:off x="2500682"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7" name="tx1847"/>
            <p:cNvSpPr/>
            <p:nvPr/>
          </p:nvSpPr>
          <p:spPr>
            <a:xfrm>
              <a:off x="2764133"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8" name="tx1848"/>
            <p:cNvSpPr/>
            <p:nvPr/>
          </p:nvSpPr>
          <p:spPr>
            <a:xfrm>
              <a:off x="3027584"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9" name="tx1849"/>
            <p:cNvSpPr/>
            <p:nvPr/>
          </p:nvSpPr>
          <p:spPr>
            <a:xfrm>
              <a:off x="3291035"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0" name="tx1850"/>
            <p:cNvSpPr/>
            <p:nvPr/>
          </p:nvSpPr>
          <p:spPr>
            <a:xfrm>
              <a:off x="3554486"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1" name="tx1851"/>
            <p:cNvSpPr/>
            <p:nvPr/>
          </p:nvSpPr>
          <p:spPr>
            <a:xfrm>
              <a:off x="3817938"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2" name="tx1852"/>
            <p:cNvSpPr/>
            <p:nvPr/>
          </p:nvSpPr>
          <p:spPr>
            <a:xfrm>
              <a:off x="4081389"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3" name="tx1853"/>
            <p:cNvSpPr/>
            <p:nvPr/>
          </p:nvSpPr>
          <p:spPr>
            <a:xfrm>
              <a:off x="4344840"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4" name="tx1854"/>
            <p:cNvSpPr/>
            <p:nvPr/>
          </p:nvSpPr>
          <p:spPr>
            <a:xfrm>
              <a:off x="4608291"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5" name="tx1855"/>
            <p:cNvSpPr/>
            <p:nvPr/>
          </p:nvSpPr>
          <p:spPr>
            <a:xfrm>
              <a:off x="4871742"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6" name="tx1856"/>
            <p:cNvSpPr/>
            <p:nvPr/>
          </p:nvSpPr>
          <p:spPr>
            <a:xfrm>
              <a:off x="5135193"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7" name="tx1857"/>
            <p:cNvSpPr/>
            <p:nvPr/>
          </p:nvSpPr>
          <p:spPr>
            <a:xfrm>
              <a:off x="5398644"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8" name="tx1858"/>
            <p:cNvSpPr/>
            <p:nvPr/>
          </p:nvSpPr>
          <p:spPr>
            <a:xfrm>
              <a:off x="5662095"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9" name="tx1859"/>
            <p:cNvSpPr/>
            <p:nvPr/>
          </p:nvSpPr>
          <p:spPr>
            <a:xfrm>
              <a:off x="5925546"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0" name="tx1860"/>
            <p:cNvSpPr/>
            <p:nvPr/>
          </p:nvSpPr>
          <p:spPr>
            <a:xfrm>
              <a:off x="6188997"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1" name="tx1861"/>
            <p:cNvSpPr/>
            <p:nvPr/>
          </p:nvSpPr>
          <p:spPr>
            <a:xfrm>
              <a:off x="6452448"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2" name="tx1862"/>
            <p:cNvSpPr/>
            <p:nvPr/>
          </p:nvSpPr>
          <p:spPr>
            <a:xfrm>
              <a:off x="6715899"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3" name="tx1863"/>
            <p:cNvSpPr/>
            <p:nvPr/>
          </p:nvSpPr>
          <p:spPr>
            <a:xfrm>
              <a:off x="6979350"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4" name="tx1864"/>
            <p:cNvSpPr/>
            <p:nvPr/>
          </p:nvSpPr>
          <p:spPr>
            <a:xfrm>
              <a:off x="7242801"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5" name="tx1865"/>
            <p:cNvSpPr/>
            <p:nvPr/>
          </p:nvSpPr>
          <p:spPr>
            <a:xfrm>
              <a:off x="7506252"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66" name="tx1866"/>
            <p:cNvSpPr/>
            <p:nvPr/>
          </p:nvSpPr>
          <p:spPr>
            <a:xfrm>
              <a:off x="7769703"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67" name="tx1867"/>
            <p:cNvSpPr/>
            <p:nvPr/>
          </p:nvSpPr>
          <p:spPr>
            <a:xfrm>
              <a:off x="8033154"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8" name="tx1868"/>
            <p:cNvSpPr/>
            <p:nvPr/>
          </p:nvSpPr>
          <p:spPr>
            <a:xfrm>
              <a:off x="8296605"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9" name="tx1869"/>
            <p:cNvSpPr/>
            <p:nvPr/>
          </p:nvSpPr>
          <p:spPr>
            <a:xfrm>
              <a:off x="8560056"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0" name="tx1870"/>
            <p:cNvSpPr/>
            <p:nvPr/>
          </p:nvSpPr>
          <p:spPr>
            <a:xfrm>
              <a:off x="1973780"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1" name="tx1871"/>
            <p:cNvSpPr/>
            <p:nvPr/>
          </p:nvSpPr>
          <p:spPr>
            <a:xfrm>
              <a:off x="2237231"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2" name="tx1872"/>
            <p:cNvSpPr/>
            <p:nvPr/>
          </p:nvSpPr>
          <p:spPr>
            <a:xfrm>
              <a:off x="2500682"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3" name="tx1873"/>
            <p:cNvSpPr/>
            <p:nvPr/>
          </p:nvSpPr>
          <p:spPr>
            <a:xfrm>
              <a:off x="2764133"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4" name="tx1874"/>
            <p:cNvSpPr/>
            <p:nvPr/>
          </p:nvSpPr>
          <p:spPr>
            <a:xfrm>
              <a:off x="3027584"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5" name="tx1875"/>
            <p:cNvSpPr/>
            <p:nvPr/>
          </p:nvSpPr>
          <p:spPr>
            <a:xfrm>
              <a:off x="3291035"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6" name="tx1876"/>
            <p:cNvSpPr/>
            <p:nvPr/>
          </p:nvSpPr>
          <p:spPr>
            <a:xfrm>
              <a:off x="3554486"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7" name="tx1877"/>
            <p:cNvSpPr/>
            <p:nvPr/>
          </p:nvSpPr>
          <p:spPr>
            <a:xfrm>
              <a:off x="3817938"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8" name="tx1878"/>
            <p:cNvSpPr/>
            <p:nvPr/>
          </p:nvSpPr>
          <p:spPr>
            <a:xfrm>
              <a:off x="4081389"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9" name="tx1879"/>
            <p:cNvSpPr/>
            <p:nvPr/>
          </p:nvSpPr>
          <p:spPr>
            <a:xfrm>
              <a:off x="4344840"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0" name="tx1880"/>
            <p:cNvSpPr/>
            <p:nvPr/>
          </p:nvSpPr>
          <p:spPr>
            <a:xfrm>
              <a:off x="4608291"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1" name="tx1881"/>
            <p:cNvSpPr/>
            <p:nvPr/>
          </p:nvSpPr>
          <p:spPr>
            <a:xfrm>
              <a:off x="4871742"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2" name="tx1882"/>
            <p:cNvSpPr/>
            <p:nvPr/>
          </p:nvSpPr>
          <p:spPr>
            <a:xfrm>
              <a:off x="5135193"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3" name="tx1883"/>
            <p:cNvSpPr/>
            <p:nvPr/>
          </p:nvSpPr>
          <p:spPr>
            <a:xfrm>
              <a:off x="5398644"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4" name="tx1884"/>
            <p:cNvSpPr/>
            <p:nvPr/>
          </p:nvSpPr>
          <p:spPr>
            <a:xfrm>
              <a:off x="5662095"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5" name="tx1885"/>
            <p:cNvSpPr/>
            <p:nvPr/>
          </p:nvSpPr>
          <p:spPr>
            <a:xfrm>
              <a:off x="5925546"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6" name="tx1886"/>
            <p:cNvSpPr/>
            <p:nvPr/>
          </p:nvSpPr>
          <p:spPr>
            <a:xfrm>
              <a:off x="6188997"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7" name="tx1887"/>
            <p:cNvSpPr/>
            <p:nvPr/>
          </p:nvSpPr>
          <p:spPr>
            <a:xfrm>
              <a:off x="6452448"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8" name="tx1888"/>
            <p:cNvSpPr/>
            <p:nvPr/>
          </p:nvSpPr>
          <p:spPr>
            <a:xfrm>
              <a:off x="6715899"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9" name="tx1889"/>
            <p:cNvSpPr/>
            <p:nvPr/>
          </p:nvSpPr>
          <p:spPr>
            <a:xfrm>
              <a:off x="6979350"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0" name="tx1890"/>
            <p:cNvSpPr/>
            <p:nvPr/>
          </p:nvSpPr>
          <p:spPr>
            <a:xfrm>
              <a:off x="7242801"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1" name="tx1891"/>
            <p:cNvSpPr/>
            <p:nvPr/>
          </p:nvSpPr>
          <p:spPr>
            <a:xfrm>
              <a:off x="7506252"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92" name="tx1892"/>
            <p:cNvSpPr/>
            <p:nvPr/>
          </p:nvSpPr>
          <p:spPr>
            <a:xfrm>
              <a:off x="7769703"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93" name="tx1893"/>
            <p:cNvSpPr/>
            <p:nvPr/>
          </p:nvSpPr>
          <p:spPr>
            <a:xfrm>
              <a:off x="8033154"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4" name="tx1894"/>
            <p:cNvSpPr/>
            <p:nvPr/>
          </p:nvSpPr>
          <p:spPr>
            <a:xfrm>
              <a:off x="8296605"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95" name="tx1895"/>
            <p:cNvSpPr/>
            <p:nvPr/>
          </p:nvSpPr>
          <p:spPr>
            <a:xfrm>
              <a:off x="8560056"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96" name="tx1896"/>
            <p:cNvSpPr/>
            <p:nvPr/>
          </p:nvSpPr>
          <p:spPr>
            <a:xfrm>
              <a:off x="1973780"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97" name="tx1897"/>
            <p:cNvSpPr/>
            <p:nvPr/>
          </p:nvSpPr>
          <p:spPr>
            <a:xfrm>
              <a:off x="2237231"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98" name="tx1898"/>
            <p:cNvSpPr/>
            <p:nvPr/>
          </p:nvSpPr>
          <p:spPr>
            <a:xfrm>
              <a:off x="2500682"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99" name="tx1899"/>
            <p:cNvSpPr/>
            <p:nvPr/>
          </p:nvSpPr>
          <p:spPr>
            <a:xfrm>
              <a:off x="2764133"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00" name="tx1900"/>
            <p:cNvSpPr/>
            <p:nvPr/>
          </p:nvSpPr>
          <p:spPr>
            <a:xfrm>
              <a:off x="3027584"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01" name="tx1901"/>
            <p:cNvSpPr/>
            <p:nvPr/>
          </p:nvSpPr>
          <p:spPr>
            <a:xfrm>
              <a:off x="3291035"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02" name="tx1902"/>
            <p:cNvSpPr/>
            <p:nvPr/>
          </p:nvSpPr>
          <p:spPr>
            <a:xfrm>
              <a:off x="3554486"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03" name="tx1903"/>
            <p:cNvSpPr/>
            <p:nvPr/>
          </p:nvSpPr>
          <p:spPr>
            <a:xfrm>
              <a:off x="3817938"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04" name="tx1904"/>
            <p:cNvSpPr/>
            <p:nvPr/>
          </p:nvSpPr>
          <p:spPr>
            <a:xfrm>
              <a:off x="4081389"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05" name="tx1905"/>
            <p:cNvSpPr/>
            <p:nvPr/>
          </p:nvSpPr>
          <p:spPr>
            <a:xfrm>
              <a:off x="4344840"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06" name="tx1906"/>
            <p:cNvSpPr/>
            <p:nvPr/>
          </p:nvSpPr>
          <p:spPr>
            <a:xfrm>
              <a:off x="4608291"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7" name="tx1907"/>
            <p:cNvSpPr/>
            <p:nvPr/>
          </p:nvSpPr>
          <p:spPr>
            <a:xfrm>
              <a:off x="4871742"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08" name="tx1908"/>
            <p:cNvSpPr/>
            <p:nvPr/>
          </p:nvSpPr>
          <p:spPr>
            <a:xfrm>
              <a:off x="5135193"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09" name="tx1909"/>
            <p:cNvSpPr/>
            <p:nvPr/>
          </p:nvSpPr>
          <p:spPr>
            <a:xfrm>
              <a:off x="5398644"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10" name="tx1910"/>
            <p:cNvSpPr/>
            <p:nvPr/>
          </p:nvSpPr>
          <p:spPr>
            <a:xfrm>
              <a:off x="5662095"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1" name="tx1911"/>
            <p:cNvSpPr/>
            <p:nvPr/>
          </p:nvSpPr>
          <p:spPr>
            <a:xfrm>
              <a:off x="5925546"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2" name="tx1912"/>
            <p:cNvSpPr/>
            <p:nvPr/>
          </p:nvSpPr>
          <p:spPr>
            <a:xfrm>
              <a:off x="6188997"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3" name="tx1913"/>
            <p:cNvSpPr/>
            <p:nvPr/>
          </p:nvSpPr>
          <p:spPr>
            <a:xfrm>
              <a:off x="6452448"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4" name="tx1914"/>
            <p:cNvSpPr/>
            <p:nvPr/>
          </p:nvSpPr>
          <p:spPr>
            <a:xfrm>
              <a:off x="6715899"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5" name="tx1915"/>
            <p:cNvSpPr/>
            <p:nvPr/>
          </p:nvSpPr>
          <p:spPr>
            <a:xfrm>
              <a:off x="6979350"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6" name="tx1916"/>
            <p:cNvSpPr/>
            <p:nvPr/>
          </p:nvSpPr>
          <p:spPr>
            <a:xfrm>
              <a:off x="7242801"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17" name="tx1917"/>
            <p:cNvSpPr/>
            <p:nvPr/>
          </p:nvSpPr>
          <p:spPr>
            <a:xfrm>
              <a:off x="7506252"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8" name="tx1918"/>
            <p:cNvSpPr/>
            <p:nvPr/>
          </p:nvSpPr>
          <p:spPr>
            <a:xfrm>
              <a:off x="7769703"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9" name="tx1919"/>
            <p:cNvSpPr/>
            <p:nvPr/>
          </p:nvSpPr>
          <p:spPr>
            <a:xfrm>
              <a:off x="8033154"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20" name="tx1920"/>
            <p:cNvSpPr/>
            <p:nvPr/>
          </p:nvSpPr>
          <p:spPr>
            <a:xfrm>
              <a:off x="8296605"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21" name="tx1921"/>
            <p:cNvSpPr/>
            <p:nvPr/>
          </p:nvSpPr>
          <p:spPr>
            <a:xfrm>
              <a:off x="8560056"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22" name="tx1922"/>
            <p:cNvSpPr/>
            <p:nvPr/>
          </p:nvSpPr>
          <p:spPr>
            <a:xfrm>
              <a:off x="1973780"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23" name="tx1923"/>
            <p:cNvSpPr/>
            <p:nvPr/>
          </p:nvSpPr>
          <p:spPr>
            <a:xfrm>
              <a:off x="2237231"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4" name="tx1924"/>
            <p:cNvSpPr/>
            <p:nvPr/>
          </p:nvSpPr>
          <p:spPr>
            <a:xfrm>
              <a:off x="2500682"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5" name="tx1925"/>
            <p:cNvSpPr/>
            <p:nvPr/>
          </p:nvSpPr>
          <p:spPr>
            <a:xfrm>
              <a:off x="2764133"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6" name="tx1926"/>
            <p:cNvSpPr/>
            <p:nvPr/>
          </p:nvSpPr>
          <p:spPr>
            <a:xfrm>
              <a:off x="3027584"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7" name="tx1927"/>
            <p:cNvSpPr/>
            <p:nvPr/>
          </p:nvSpPr>
          <p:spPr>
            <a:xfrm>
              <a:off x="3291035"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8" name="tx1928"/>
            <p:cNvSpPr/>
            <p:nvPr/>
          </p:nvSpPr>
          <p:spPr>
            <a:xfrm>
              <a:off x="3554486"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9" name="tx1929"/>
            <p:cNvSpPr/>
            <p:nvPr/>
          </p:nvSpPr>
          <p:spPr>
            <a:xfrm>
              <a:off x="3817938"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30" name="tx1930"/>
            <p:cNvSpPr/>
            <p:nvPr/>
          </p:nvSpPr>
          <p:spPr>
            <a:xfrm>
              <a:off x="4081389"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31" name="tx1931"/>
            <p:cNvSpPr/>
            <p:nvPr/>
          </p:nvSpPr>
          <p:spPr>
            <a:xfrm>
              <a:off x="4344840"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32" name="tx1932"/>
            <p:cNvSpPr/>
            <p:nvPr/>
          </p:nvSpPr>
          <p:spPr>
            <a:xfrm>
              <a:off x="4608291"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3" name="tx1933"/>
            <p:cNvSpPr/>
            <p:nvPr/>
          </p:nvSpPr>
          <p:spPr>
            <a:xfrm>
              <a:off x="4871742"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34" name="tx1934"/>
            <p:cNvSpPr/>
            <p:nvPr/>
          </p:nvSpPr>
          <p:spPr>
            <a:xfrm>
              <a:off x="5135193"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35" name="tx1935"/>
            <p:cNvSpPr/>
            <p:nvPr/>
          </p:nvSpPr>
          <p:spPr>
            <a:xfrm>
              <a:off x="5398644"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6" name="tx1936"/>
            <p:cNvSpPr/>
            <p:nvPr/>
          </p:nvSpPr>
          <p:spPr>
            <a:xfrm>
              <a:off x="5662095"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37" name="tx1937"/>
            <p:cNvSpPr/>
            <p:nvPr/>
          </p:nvSpPr>
          <p:spPr>
            <a:xfrm>
              <a:off x="5925546"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38" name="tx1938"/>
            <p:cNvSpPr/>
            <p:nvPr/>
          </p:nvSpPr>
          <p:spPr>
            <a:xfrm>
              <a:off x="6188997"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39" name="tx1939"/>
            <p:cNvSpPr/>
            <p:nvPr/>
          </p:nvSpPr>
          <p:spPr>
            <a:xfrm>
              <a:off x="6452448"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40" name="tx1940"/>
            <p:cNvSpPr/>
            <p:nvPr/>
          </p:nvSpPr>
          <p:spPr>
            <a:xfrm>
              <a:off x="6715899"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41" name="tx1941"/>
            <p:cNvSpPr/>
            <p:nvPr/>
          </p:nvSpPr>
          <p:spPr>
            <a:xfrm>
              <a:off x="6979350"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42" name="tx1942"/>
            <p:cNvSpPr/>
            <p:nvPr/>
          </p:nvSpPr>
          <p:spPr>
            <a:xfrm>
              <a:off x="7242801"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43" name="tx1943"/>
            <p:cNvSpPr/>
            <p:nvPr/>
          </p:nvSpPr>
          <p:spPr>
            <a:xfrm>
              <a:off x="7506252"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44" name="tx1944"/>
            <p:cNvSpPr/>
            <p:nvPr/>
          </p:nvSpPr>
          <p:spPr>
            <a:xfrm>
              <a:off x="7769703"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45" name="tx1945"/>
            <p:cNvSpPr/>
            <p:nvPr/>
          </p:nvSpPr>
          <p:spPr>
            <a:xfrm>
              <a:off x="8033154"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46" name="tx1946"/>
            <p:cNvSpPr/>
            <p:nvPr/>
          </p:nvSpPr>
          <p:spPr>
            <a:xfrm>
              <a:off x="8296605"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47" name="tx1947"/>
            <p:cNvSpPr/>
            <p:nvPr/>
          </p:nvSpPr>
          <p:spPr>
            <a:xfrm>
              <a:off x="8560056"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48" name="tx1948"/>
            <p:cNvSpPr/>
            <p:nvPr/>
          </p:nvSpPr>
          <p:spPr>
            <a:xfrm>
              <a:off x="1973780"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49" name="tx1949"/>
            <p:cNvSpPr/>
            <p:nvPr/>
          </p:nvSpPr>
          <p:spPr>
            <a:xfrm>
              <a:off x="2237231"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50" name="tx1950"/>
            <p:cNvSpPr/>
            <p:nvPr/>
          </p:nvSpPr>
          <p:spPr>
            <a:xfrm>
              <a:off x="2500682"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1" name="tx1951"/>
            <p:cNvSpPr/>
            <p:nvPr/>
          </p:nvSpPr>
          <p:spPr>
            <a:xfrm>
              <a:off x="2764133"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2" name="tx1952"/>
            <p:cNvSpPr/>
            <p:nvPr/>
          </p:nvSpPr>
          <p:spPr>
            <a:xfrm>
              <a:off x="3027584"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3" name="tx1953"/>
            <p:cNvSpPr/>
            <p:nvPr/>
          </p:nvSpPr>
          <p:spPr>
            <a:xfrm>
              <a:off x="3291035"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4" name="tx1954"/>
            <p:cNvSpPr/>
            <p:nvPr/>
          </p:nvSpPr>
          <p:spPr>
            <a:xfrm>
              <a:off x="3554486"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5" name="tx1955"/>
            <p:cNvSpPr/>
            <p:nvPr/>
          </p:nvSpPr>
          <p:spPr>
            <a:xfrm>
              <a:off x="3817938"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6" name="tx1956"/>
            <p:cNvSpPr/>
            <p:nvPr/>
          </p:nvSpPr>
          <p:spPr>
            <a:xfrm>
              <a:off x="4081389"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7" name="tx1957"/>
            <p:cNvSpPr/>
            <p:nvPr/>
          </p:nvSpPr>
          <p:spPr>
            <a:xfrm>
              <a:off x="4344840"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8" name="tx1958"/>
            <p:cNvSpPr/>
            <p:nvPr/>
          </p:nvSpPr>
          <p:spPr>
            <a:xfrm>
              <a:off x="4608291"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9" name="tx1959"/>
            <p:cNvSpPr/>
            <p:nvPr/>
          </p:nvSpPr>
          <p:spPr>
            <a:xfrm>
              <a:off x="4871742"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60" name="tx1960"/>
            <p:cNvSpPr/>
            <p:nvPr/>
          </p:nvSpPr>
          <p:spPr>
            <a:xfrm>
              <a:off x="5135193"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1" name="tx1961"/>
            <p:cNvSpPr/>
            <p:nvPr/>
          </p:nvSpPr>
          <p:spPr>
            <a:xfrm>
              <a:off x="5398644"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62" name="tx1962"/>
            <p:cNvSpPr/>
            <p:nvPr/>
          </p:nvSpPr>
          <p:spPr>
            <a:xfrm>
              <a:off x="5662095"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3" name="tx1963"/>
            <p:cNvSpPr/>
            <p:nvPr/>
          </p:nvSpPr>
          <p:spPr>
            <a:xfrm>
              <a:off x="5925546"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4" name="tx1964"/>
            <p:cNvSpPr/>
            <p:nvPr/>
          </p:nvSpPr>
          <p:spPr>
            <a:xfrm>
              <a:off x="6188997"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5" name="tx1965"/>
            <p:cNvSpPr/>
            <p:nvPr/>
          </p:nvSpPr>
          <p:spPr>
            <a:xfrm>
              <a:off x="6452448"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6" name="tx1966"/>
            <p:cNvSpPr/>
            <p:nvPr/>
          </p:nvSpPr>
          <p:spPr>
            <a:xfrm>
              <a:off x="6715899"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7" name="tx1967"/>
            <p:cNvSpPr/>
            <p:nvPr/>
          </p:nvSpPr>
          <p:spPr>
            <a:xfrm>
              <a:off x="6979350"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8" name="tx1968"/>
            <p:cNvSpPr/>
            <p:nvPr/>
          </p:nvSpPr>
          <p:spPr>
            <a:xfrm>
              <a:off x="7242801"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9" name="tx1969"/>
            <p:cNvSpPr/>
            <p:nvPr/>
          </p:nvSpPr>
          <p:spPr>
            <a:xfrm>
              <a:off x="7506252"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0" name="tx1970"/>
            <p:cNvSpPr/>
            <p:nvPr/>
          </p:nvSpPr>
          <p:spPr>
            <a:xfrm>
              <a:off x="7769703"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1" name="tx1971"/>
            <p:cNvSpPr/>
            <p:nvPr/>
          </p:nvSpPr>
          <p:spPr>
            <a:xfrm>
              <a:off x="8033154"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2" name="tx1972"/>
            <p:cNvSpPr/>
            <p:nvPr/>
          </p:nvSpPr>
          <p:spPr>
            <a:xfrm>
              <a:off x="8296605"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3" name="tx1973"/>
            <p:cNvSpPr/>
            <p:nvPr/>
          </p:nvSpPr>
          <p:spPr>
            <a:xfrm>
              <a:off x="8560056"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4" name="tx1974"/>
            <p:cNvSpPr/>
            <p:nvPr/>
          </p:nvSpPr>
          <p:spPr>
            <a:xfrm>
              <a:off x="1973780"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5" name="tx1975"/>
            <p:cNvSpPr/>
            <p:nvPr/>
          </p:nvSpPr>
          <p:spPr>
            <a:xfrm>
              <a:off x="2237231"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6" name="tx1976"/>
            <p:cNvSpPr/>
            <p:nvPr/>
          </p:nvSpPr>
          <p:spPr>
            <a:xfrm>
              <a:off x="2500682"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7" name="tx1977"/>
            <p:cNvSpPr/>
            <p:nvPr/>
          </p:nvSpPr>
          <p:spPr>
            <a:xfrm>
              <a:off x="2764133"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8" name="tx1978"/>
            <p:cNvSpPr/>
            <p:nvPr/>
          </p:nvSpPr>
          <p:spPr>
            <a:xfrm>
              <a:off x="3027584"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9" name="tx1979"/>
            <p:cNvSpPr/>
            <p:nvPr/>
          </p:nvSpPr>
          <p:spPr>
            <a:xfrm>
              <a:off x="3291035"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0" name="tx1980"/>
            <p:cNvSpPr/>
            <p:nvPr/>
          </p:nvSpPr>
          <p:spPr>
            <a:xfrm>
              <a:off x="3554486"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1" name="tx1981"/>
            <p:cNvSpPr/>
            <p:nvPr/>
          </p:nvSpPr>
          <p:spPr>
            <a:xfrm>
              <a:off x="3817938"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2" name="tx1982"/>
            <p:cNvSpPr/>
            <p:nvPr/>
          </p:nvSpPr>
          <p:spPr>
            <a:xfrm>
              <a:off x="4081389"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3" name="tx1983"/>
            <p:cNvSpPr/>
            <p:nvPr/>
          </p:nvSpPr>
          <p:spPr>
            <a:xfrm>
              <a:off x="4344840"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4" name="tx1984"/>
            <p:cNvSpPr/>
            <p:nvPr/>
          </p:nvSpPr>
          <p:spPr>
            <a:xfrm>
              <a:off x="4608291"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5" name="tx1985"/>
            <p:cNvSpPr/>
            <p:nvPr/>
          </p:nvSpPr>
          <p:spPr>
            <a:xfrm>
              <a:off x="4871742"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6" name="tx1986"/>
            <p:cNvSpPr/>
            <p:nvPr/>
          </p:nvSpPr>
          <p:spPr>
            <a:xfrm>
              <a:off x="5135193"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7" name="tx1987"/>
            <p:cNvSpPr/>
            <p:nvPr/>
          </p:nvSpPr>
          <p:spPr>
            <a:xfrm>
              <a:off x="5398644"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8" name="tx1988"/>
            <p:cNvSpPr/>
            <p:nvPr/>
          </p:nvSpPr>
          <p:spPr>
            <a:xfrm>
              <a:off x="5662095"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9" name="tx1989"/>
            <p:cNvSpPr/>
            <p:nvPr/>
          </p:nvSpPr>
          <p:spPr>
            <a:xfrm>
              <a:off x="5925546"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0" name="tx1990"/>
            <p:cNvSpPr/>
            <p:nvPr/>
          </p:nvSpPr>
          <p:spPr>
            <a:xfrm>
              <a:off x="6188997"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1" name="tx1991"/>
            <p:cNvSpPr/>
            <p:nvPr/>
          </p:nvSpPr>
          <p:spPr>
            <a:xfrm>
              <a:off x="6452448"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2" name="tx1992"/>
            <p:cNvSpPr/>
            <p:nvPr/>
          </p:nvSpPr>
          <p:spPr>
            <a:xfrm>
              <a:off x="6715899"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3" name="tx1993"/>
            <p:cNvSpPr/>
            <p:nvPr/>
          </p:nvSpPr>
          <p:spPr>
            <a:xfrm>
              <a:off x="6979350"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4" name="tx1994"/>
            <p:cNvSpPr/>
            <p:nvPr/>
          </p:nvSpPr>
          <p:spPr>
            <a:xfrm>
              <a:off x="7242801"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5" name="tx1995"/>
            <p:cNvSpPr/>
            <p:nvPr/>
          </p:nvSpPr>
          <p:spPr>
            <a:xfrm>
              <a:off x="7506252"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6" name="tx1996"/>
            <p:cNvSpPr/>
            <p:nvPr/>
          </p:nvSpPr>
          <p:spPr>
            <a:xfrm>
              <a:off x="7769703"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7" name="tx1997"/>
            <p:cNvSpPr/>
            <p:nvPr/>
          </p:nvSpPr>
          <p:spPr>
            <a:xfrm>
              <a:off x="8033154"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8" name="tx1998"/>
            <p:cNvSpPr/>
            <p:nvPr/>
          </p:nvSpPr>
          <p:spPr>
            <a:xfrm>
              <a:off x="8296605"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9" name="tx1999"/>
            <p:cNvSpPr/>
            <p:nvPr/>
          </p:nvSpPr>
          <p:spPr>
            <a:xfrm>
              <a:off x="8560056"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0" name="tx2000"/>
            <p:cNvSpPr/>
            <p:nvPr/>
          </p:nvSpPr>
          <p:spPr>
            <a:xfrm>
              <a:off x="1973780"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01" name="tx2001"/>
            <p:cNvSpPr/>
            <p:nvPr/>
          </p:nvSpPr>
          <p:spPr>
            <a:xfrm>
              <a:off x="2237231"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02" name="tx2002"/>
            <p:cNvSpPr/>
            <p:nvPr/>
          </p:nvSpPr>
          <p:spPr>
            <a:xfrm>
              <a:off x="2500682"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03" name="tx2003"/>
            <p:cNvSpPr/>
            <p:nvPr/>
          </p:nvSpPr>
          <p:spPr>
            <a:xfrm>
              <a:off x="2764133"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04" name="tx2004"/>
            <p:cNvSpPr/>
            <p:nvPr/>
          </p:nvSpPr>
          <p:spPr>
            <a:xfrm>
              <a:off x="3027584"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05" name="tx2005"/>
            <p:cNvSpPr/>
            <p:nvPr/>
          </p:nvSpPr>
          <p:spPr>
            <a:xfrm>
              <a:off x="3291035"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06" name="tx2006"/>
            <p:cNvSpPr/>
            <p:nvPr/>
          </p:nvSpPr>
          <p:spPr>
            <a:xfrm>
              <a:off x="3554486"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07" name="tx2007"/>
            <p:cNvSpPr/>
            <p:nvPr/>
          </p:nvSpPr>
          <p:spPr>
            <a:xfrm>
              <a:off x="3817938"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08" name="tx2008"/>
            <p:cNvSpPr/>
            <p:nvPr/>
          </p:nvSpPr>
          <p:spPr>
            <a:xfrm>
              <a:off x="4081389"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09" name="tx2009"/>
            <p:cNvSpPr/>
            <p:nvPr/>
          </p:nvSpPr>
          <p:spPr>
            <a:xfrm>
              <a:off x="4344840"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10" name="tx2010"/>
            <p:cNvSpPr/>
            <p:nvPr/>
          </p:nvSpPr>
          <p:spPr>
            <a:xfrm>
              <a:off x="4871742"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11" name="tx2011"/>
            <p:cNvSpPr/>
            <p:nvPr/>
          </p:nvSpPr>
          <p:spPr>
            <a:xfrm>
              <a:off x="5135193"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12" name="tx2012"/>
            <p:cNvSpPr/>
            <p:nvPr/>
          </p:nvSpPr>
          <p:spPr>
            <a:xfrm>
              <a:off x="5398644"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13" name="tx2013"/>
            <p:cNvSpPr/>
            <p:nvPr/>
          </p:nvSpPr>
          <p:spPr>
            <a:xfrm>
              <a:off x="5662095"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14" name="tx2014"/>
            <p:cNvSpPr/>
            <p:nvPr/>
          </p:nvSpPr>
          <p:spPr>
            <a:xfrm>
              <a:off x="5925546"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15" name="tx2015"/>
            <p:cNvSpPr/>
            <p:nvPr/>
          </p:nvSpPr>
          <p:spPr>
            <a:xfrm>
              <a:off x="6188997"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16" name="tx2016"/>
            <p:cNvSpPr/>
            <p:nvPr/>
          </p:nvSpPr>
          <p:spPr>
            <a:xfrm>
              <a:off x="6452448"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17" name="tx2017"/>
            <p:cNvSpPr/>
            <p:nvPr/>
          </p:nvSpPr>
          <p:spPr>
            <a:xfrm>
              <a:off x="6715899"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18" name="tx2018"/>
            <p:cNvSpPr/>
            <p:nvPr/>
          </p:nvSpPr>
          <p:spPr>
            <a:xfrm>
              <a:off x="6979350"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19" name="tx2019"/>
            <p:cNvSpPr/>
            <p:nvPr/>
          </p:nvSpPr>
          <p:spPr>
            <a:xfrm>
              <a:off x="7242801"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20" name="tx2020"/>
            <p:cNvSpPr/>
            <p:nvPr/>
          </p:nvSpPr>
          <p:spPr>
            <a:xfrm>
              <a:off x="7506252"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21" name="tx2021"/>
            <p:cNvSpPr/>
            <p:nvPr/>
          </p:nvSpPr>
          <p:spPr>
            <a:xfrm>
              <a:off x="7769703"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22" name="tx2022"/>
            <p:cNvSpPr/>
            <p:nvPr/>
          </p:nvSpPr>
          <p:spPr>
            <a:xfrm>
              <a:off x="8033154"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23" name="tx2023"/>
            <p:cNvSpPr/>
            <p:nvPr/>
          </p:nvSpPr>
          <p:spPr>
            <a:xfrm>
              <a:off x="8296605"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24" name="tx2024"/>
            <p:cNvSpPr/>
            <p:nvPr/>
          </p:nvSpPr>
          <p:spPr>
            <a:xfrm>
              <a:off x="8560056"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25" name="tx2025"/>
            <p:cNvSpPr/>
            <p:nvPr/>
          </p:nvSpPr>
          <p:spPr>
            <a:xfrm>
              <a:off x="1973780"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6" name="tx2026"/>
            <p:cNvSpPr/>
            <p:nvPr/>
          </p:nvSpPr>
          <p:spPr>
            <a:xfrm>
              <a:off x="2237231"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7" name="tx2027"/>
            <p:cNvSpPr/>
            <p:nvPr/>
          </p:nvSpPr>
          <p:spPr>
            <a:xfrm>
              <a:off x="2500682"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8" name="tx2028"/>
            <p:cNvSpPr/>
            <p:nvPr/>
          </p:nvSpPr>
          <p:spPr>
            <a:xfrm>
              <a:off x="2764133"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9" name="tx2029"/>
            <p:cNvSpPr/>
            <p:nvPr/>
          </p:nvSpPr>
          <p:spPr>
            <a:xfrm>
              <a:off x="3027584"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0" name="tx2030"/>
            <p:cNvSpPr/>
            <p:nvPr/>
          </p:nvSpPr>
          <p:spPr>
            <a:xfrm>
              <a:off x="3291035"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1" name="tx2031"/>
            <p:cNvSpPr/>
            <p:nvPr/>
          </p:nvSpPr>
          <p:spPr>
            <a:xfrm>
              <a:off x="3554486"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2" name="tx2032"/>
            <p:cNvSpPr/>
            <p:nvPr/>
          </p:nvSpPr>
          <p:spPr>
            <a:xfrm>
              <a:off x="3817938"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3" name="tx2033"/>
            <p:cNvSpPr/>
            <p:nvPr/>
          </p:nvSpPr>
          <p:spPr>
            <a:xfrm>
              <a:off x="4081389"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34" name="tx2034"/>
            <p:cNvSpPr/>
            <p:nvPr/>
          </p:nvSpPr>
          <p:spPr>
            <a:xfrm>
              <a:off x="4344840"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5" name="tx2035"/>
            <p:cNvSpPr/>
            <p:nvPr/>
          </p:nvSpPr>
          <p:spPr>
            <a:xfrm>
              <a:off x="4608291"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6" name="tx2036"/>
            <p:cNvSpPr/>
            <p:nvPr/>
          </p:nvSpPr>
          <p:spPr>
            <a:xfrm>
              <a:off x="4871742"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7" name="tx2037"/>
            <p:cNvSpPr/>
            <p:nvPr/>
          </p:nvSpPr>
          <p:spPr>
            <a:xfrm>
              <a:off x="5135193"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38" name="tx2038"/>
            <p:cNvSpPr/>
            <p:nvPr/>
          </p:nvSpPr>
          <p:spPr>
            <a:xfrm>
              <a:off x="5398644"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9" name="tx2039"/>
            <p:cNvSpPr/>
            <p:nvPr/>
          </p:nvSpPr>
          <p:spPr>
            <a:xfrm>
              <a:off x="5662095"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0" name="tx2040"/>
            <p:cNvSpPr/>
            <p:nvPr/>
          </p:nvSpPr>
          <p:spPr>
            <a:xfrm>
              <a:off x="5925546"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1" name="tx2041"/>
            <p:cNvSpPr/>
            <p:nvPr/>
          </p:nvSpPr>
          <p:spPr>
            <a:xfrm>
              <a:off x="6188997"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2" name="tx2042"/>
            <p:cNvSpPr/>
            <p:nvPr/>
          </p:nvSpPr>
          <p:spPr>
            <a:xfrm>
              <a:off x="6452448"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3" name="tx2043"/>
            <p:cNvSpPr/>
            <p:nvPr/>
          </p:nvSpPr>
          <p:spPr>
            <a:xfrm>
              <a:off x="6715899"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4" name="tx2044"/>
            <p:cNvSpPr/>
            <p:nvPr/>
          </p:nvSpPr>
          <p:spPr>
            <a:xfrm>
              <a:off x="6979350"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5" name="tx2045"/>
            <p:cNvSpPr/>
            <p:nvPr/>
          </p:nvSpPr>
          <p:spPr>
            <a:xfrm>
              <a:off x="7242801"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46" name="tx2046"/>
            <p:cNvSpPr/>
            <p:nvPr/>
          </p:nvSpPr>
          <p:spPr>
            <a:xfrm>
              <a:off x="7506252"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47" name="tx2047"/>
            <p:cNvSpPr/>
            <p:nvPr/>
          </p:nvSpPr>
          <p:spPr>
            <a:xfrm>
              <a:off x="7769703"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8" name="tx2048"/>
            <p:cNvSpPr/>
            <p:nvPr/>
          </p:nvSpPr>
          <p:spPr>
            <a:xfrm>
              <a:off x="8033154"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49" name="tx2049"/>
            <p:cNvSpPr/>
            <p:nvPr/>
          </p:nvSpPr>
          <p:spPr>
            <a:xfrm>
              <a:off x="8296605"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50" name="tx2050"/>
            <p:cNvSpPr/>
            <p:nvPr/>
          </p:nvSpPr>
          <p:spPr>
            <a:xfrm>
              <a:off x="8560056"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51" name="tx2051"/>
            <p:cNvSpPr/>
            <p:nvPr/>
          </p:nvSpPr>
          <p:spPr>
            <a:xfrm>
              <a:off x="1973780"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2" name="tx2052"/>
            <p:cNvSpPr/>
            <p:nvPr/>
          </p:nvSpPr>
          <p:spPr>
            <a:xfrm>
              <a:off x="2237231"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3" name="tx2053"/>
            <p:cNvSpPr/>
            <p:nvPr/>
          </p:nvSpPr>
          <p:spPr>
            <a:xfrm>
              <a:off x="2500682"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4" name="tx2054"/>
            <p:cNvSpPr/>
            <p:nvPr/>
          </p:nvSpPr>
          <p:spPr>
            <a:xfrm>
              <a:off x="2764133"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5" name="tx2055"/>
            <p:cNvSpPr/>
            <p:nvPr/>
          </p:nvSpPr>
          <p:spPr>
            <a:xfrm>
              <a:off x="3027584"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6" name="tx2056"/>
            <p:cNvSpPr/>
            <p:nvPr/>
          </p:nvSpPr>
          <p:spPr>
            <a:xfrm>
              <a:off x="3291035"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7" name="tx2057"/>
            <p:cNvSpPr/>
            <p:nvPr/>
          </p:nvSpPr>
          <p:spPr>
            <a:xfrm>
              <a:off x="3554486"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8" name="tx2058"/>
            <p:cNvSpPr/>
            <p:nvPr/>
          </p:nvSpPr>
          <p:spPr>
            <a:xfrm>
              <a:off x="3817938"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9" name="tx2059"/>
            <p:cNvSpPr/>
            <p:nvPr/>
          </p:nvSpPr>
          <p:spPr>
            <a:xfrm>
              <a:off x="4081389"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0" name="tx2060"/>
            <p:cNvSpPr/>
            <p:nvPr/>
          </p:nvSpPr>
          <p:spPr>
            <a:xfrm>
              <a:off x="4344840"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1" name="tx2061"/>
            <p:cNvSpPr/>
            <p:nvPr/>
          </p:nvSpPr>
          <p:spPr>
            <a:xfrm>
              <a:off x="4608291"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2" name="tx2062"/>
            <p:cNvSpPr/>
            <p:nvPr/>
          </p:nvSpPr>
          <p:spPr>
            <a:xfrm>
              <a:off x="4871742"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3" name="tx2063"/>
            <p:cNvSpPr/>
            <p:nvPr/>
          </p:nvSpPr>
          <p:spPr>
            <a:xfrm>
              <a:off x="5135193"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4" name="tx2064"/>
            <p:cNvSpPr/>
            <p:nvPr/>
          </p:nvSpPr>
          <p:spPr>
            <a:xfrm>
              <a:off x="5398644"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5" name="tx2065"/>
            <p:cNvSpPr/>
            <p:nvPr/>
          </p:nvSpPr>
          <p:spPr>
            <a:xfrm>
              <a:off x="5662095"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6" name="tx2066"/>
            <p:cNvSpPr/>
            <p:nvPr/>
          </p:nvSpPr>
          <p:spPr>
            <a:xfrm>
              <a:off x="5925546"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7" name="tx2067"/>
            <p:cNvSpPr/>
            <p:nvPr/>
          </p:nvSpPr>
          <p:spPr>
            <a:xfrm>
              <a:off x="6188997"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8" name="tx2068"/>
            <p:cNvSpPr/>
            <p:nvPr/>
          </p:nvSpPr>
          <p:spPr>
            <a:xfrm>
              <a:off x="6452448"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9" name="tx2069"/>
            <p:cNvSpPr/>
            <p:nvPr/>
          </p:nvSpPr>
          <p:spPr>
            <a:xfrm>
              <a:off x="6715899"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0" name="tx2070"/>
            <p:cNvSpPr/>
            <p:nvPr/>
          </p:nvSpPr>
          <p:spPr>
            <a:xfrm>
              <a:off x="6979350"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1" name="tx2071"/>
            <p:cNvSpPr/>
            <p:nvPr/>
          </p:nvSpPr>
          <p:spPr>
            <a:xfrm>
              <a:off x="7242801"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2" name="tx2072"/>
            <p:cNvSpPr/>
            <p:nvPr/>
          </p:nvSpPr>
          <p:spPr>
            <a:xfrm>
              <a:off x="7506252"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3" name="tx2073"/>
            <p:cNvSpPr/>
            <p:nvPr/>
          </p:nvSpPr>
          <p:spPr>
            <a:xfrm>
              <a:off x="7769703"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4" name="tx2074"/>
            <p:cNvSpPr/>
            <p:nvPr/>
          </p:nvSpPr>
          <p:spPr>
            <a:xfrm>
              <a:off x="8033154"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5" name="tx2075"/>
            <p:cNvSpPr/>
            <p:nvPr/>
          </p:nvSpPr>
          <p:spPr>
            <a:xfrm>
              <a:off x="8296605"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6" name="tx2076"/>
            <p:cNvSpPr/>
            <p:nvPr/>
          </p:nvSpPr>
          <p:spPr>
            <a:xfrm>
              <a:off x="8560056"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7" name="tx2077"/>
            <p:cNvSpPr/>
            <p:nvPr/>
          </p:nvSpPr>
          <p:spPr>
            <a:xfrm>
              <a:off x="1973780"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78" name="tx2078"/>
            <p:cNvSpPr/>
            <p:nvPr/>
          </p:nvSpPr>
          <p:spPr>
            <a:xfrm>
              <a:off x="2237231"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79" name="tx2079"/>
            <p:cNvSpPr/>
            <p:nvPr/>
          </p:nvSpPr>
          <p:spPr>
            <a:xfrm>
              <a:off x="2500682"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80" name="tx2080"/>
            <p:cNvSpPr/>
            <p:nvPr/>
          </p:nvSpPr>
          <p:spPr>
            <a:xfrm>
              <a:off x="2764133"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81" name="tx2081"/>
            <p:cNvSpPr/>
            <p:nvPr/>
          </p:nvSpPr>
          <p:spPr>
            <a:xfrm>
              <a:off x="3027584"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82" name="tx2082"/>
            <p:cNvSpPr/>
            <p:nvPr/>
          </p:nvSpPr>
          <p:spPr>
            <a:xfrm>
              <a:off x="3291035"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83" name="tx2083"/>
            <p:cNvSpPr/>
            <p:nvPr/>
          </p:nvSpPr>
          <p:spPr>
            <a:xfrm>
              <a:off x="3554486"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84" name="tx2084"/>
            <p:cNvSpPr/>
            <p:nvPr/>
          </p:nvSpPr>
          <p:spPr>
            <a:xfrm>
              <a:off x="3817938"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85" name="tx2085"/>
            <p:cNvSpPr/>
            <p:nvPr/>
          </p:nvSpPr>
          <p:spPr>
            <a:xfrm>
              <a:off x="4081389"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6" name="tx2086"/>
            <p:cNvSpPr/>
            <p:nvPr/>
          </p:nvSpPr>
          <p:spPr>
            <a:xfrm>
              <a:off x="4344840"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87" name="tx2087"/>
            <p:cNvSpPr/>
            <p:nvPr/>
          </p:nvSpPr>
          <p:spPr>
            <a:xfrm>
              <a:off x="4608291"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88" name="tx2088"/>
            <p:cNvSpPr/>
            <p:nvPr/>
          </p:nvSpPr>
          <p:spPr>
            <a:xfrm>
              <a:off x="4871742"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89" name="tx2089"/>
            <p:cNvSpPr/>
            <p:nvPr/>
          </p:nvSpPr>
          <p:spPr>
            <a:xfrm>
              <a:off x="5135193"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90" name="tx2090"/>
            <p:cNvSpPr/>
            <p:nvPr/>
          </p:nvSpPr>
          <p:spPr>
            <a:xfrm>
              <a:off x="5398644"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91" name="tx2091"/>
            <p:cNvSpPr/>
            <p:nvPr/>
          </p:nvSpPr>
          <p:spPr>
            <a:xfrm>
              <a:off x="5662095"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92" name="tx2092"/>
            <p:cNvSpPr/>
            <p:nvPr/>
          </p:nvSpPr>
          <p:spPr>
            <a:xfrm>
              <a:off x="5925546"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93" name="tx2093"/>
            <p:cNvSpPr/>
            <p:nvPr/>
          </p:nvSpPr>
          <p:spPr>
            <a:xfrm>
              <a:off x="6188997"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94" name="tx2094"/>
            <p:cNvSpPr/>
            <p:nvPr/>
          </p:nvSpPr>
          <p:spPr>
            <a:xfrm>
              <a:off x="6452448"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95" name="tx2095"/>
            <p:cNvSpPr/>
            <p:nvPr/>
          </p:nvSpPr>
          <p:spPr>
            <a:xfrm>
              <a:off x="6715899"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96" name="tx2096"/>
            <p:cNvSpPr/>
            <p:nvPr/>
          </p:nvSpPr>
          <p:spPr>
            <a:xfrm>
              <a:off x="6979350"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97" name="tx2097"/>
            <p:cNvSpPr/>
            <p:nvPr/>
          </p:nvSpPr>
          <p:spPr>
            <a:xfrm>
              <a:off x="7242801"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98" name="tx2098"/>
            <p:cNvSpPr/>
            <p:nvPr/>
          </p:nvSpPr>
          <p:spPr>
            <a:xfrm>
              <a:off x="7506252"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99" name="tx2099"/>
            <p:cNvSpPr/>
            <p:nvPr/>
          </p:nvSpPr>
          <p:spPr>
            <a:xfrm>
              <a:off x="7769703"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00" name="tx2100"/>
            <p:cNvSpPr/>
            <p:nvPr/>
          </p:nvSpPr>
          <p:spPr>
            <a:xfrm>
              <a:off x="8033154"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01" name="tx2101"/>
            <p:cNvSpPr/>
            <p:nvPr/>
          </p:nvSpPr>
          <p:spPr>
            <a:xfrm>
              <a:off x="8296605"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102" name="tx2102"/>
            <p:cNvSpPr/>
            <p:nvPr/>
          </p:nvSpPr>
          <p:spPr>
            <a:xfrm>
              <a:off x="8560056"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03" name="tx2103"/>
            <p:cNvSpPr/>
            <p:nvPr/>
          </p:nvSpPr>
          <p:spPr>
            <a:xfrm>
              <a:off x="1973780"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4" name="tx2104"/>
            <p:cNvSpPr/>
            <p:nvPr/>
          </p:nvSpPr>
          <p:spPr>
            <a:xfrm>
              <a:off x="2237231"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5" name="tx2105"/>
            <p:cNvSpPr/>
            <p:nvPr/>
          </p:nvSpPr>
          <p:spPr>
            <a:xfrm>
              <a:off x="2500682"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6" name="tx2106"/>
            <p:cNvSpPr/>
            <p:nvPr/>
          </p:nvSpPr>
          <p:spPr>
            <a:xfrm>
              <a:off x="2764133"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7" name="tx2107"/>
            <p:cNvSpPr/>
            <p:nvPr/>
          </p:nvSpPr>
          <p:spPr>
            <a:xfrm>
              <a:off x="3027584"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08" name="tx2108"/>
            <p:cNvSpPr/>
            <p:nvPr/>
          </p:nvSpPr>
          <p:spPr>
            <a:xfrm>
              <a:off x="3291035"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9" name="tx2109"/>
            <p:cNvSpPr/>
            <p:nvPr/>
          </p:nvSpPr>
          <p:spPr>
            <a:xfrm>
              <a:off x="3554486"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0" name="tx2110"/>
            <p:cNvSpPr/>
            <p:nvPr/>
          </p:nvSpPr>
          <p:spPr>
            <a:xfrm>
              <a:off x="3817938"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1" name="tx2111"/>
            <p:cNvSpPr/>
            <p:nvPr/>
          </p:nvSpPr>
          <p:spPr>
            <a:xfrm>
              <a:off x="4081389"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2" name="tx2112"/>
            <p:cNvSpPr/>
            <p:nvPr/>
          </p:nvSpPr>
          <p:spPr>
            <a:xfrm>
              <a:off x="4344840"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3" name="tx2113"/>
            <p:cNvSpPr/>
            <p:nvPr/>
          </p:nvSpPr>
          <p:spPr>
            <a:xfrm>
              <a:off x="4608291"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4" name="tx2114"/>
            <p:cNvSpPr/>
            <p:nvPr/>
          </p:nvSpPr>
          <p:spPr>
            <a:xfrm>
              <a:off x="4871742"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5" name="tx2115"/>
            <p:cNvSpPr/>
            <p:nvPr/>
          </p:nvSpPr>
          <p:spPr>
            <a:xfrm>
              <a:off x="5135193"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6" name="tx2116"/>
            <p:cNvSpPr/>
            <p:nvPr/>
          </p:nvSpPr>
          <p:spPr>
            <a:xfrm>
              <a:off x="5398644"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7" name="tx2117"/>
            <p:cNvSpPr/>
            <p:nvPr/>
          </p:nvSpPr>
          <p:spPr>
            <a:xfrm>
              <a:off x="5662095"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8" name="tx2118"/>
            <p:cNvSpPr/>
            <p:nvPr/>
          </p:nvSpPr>
          <p:spPr>
            <a:xfrm>
              <a:off x="5925546"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9" name="tx2119"/>
            <p:cNvSpPr/>
            <p:nvPr/>
          </p:nvSpPr>
          <p:spPr>
            <a:xfrm>
              <a:off x="6188997"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20" name="tx2120"/>
            <p:cNvSpPr/>
            <p:nvPr/>
          </p:nvSpPr>
          <p:spPr>
            <a:xfrm>
              <a:off x="6452448"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21" name="tx2121"/>
            <p:cNvSpPr/>
            <p:nvPr/>
          </p:nvSpPr>
          <p:spPr>
            <a:xfrm>
              <a:off x="6715899"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2" name="tx2122"/>
            <p:cNvSpPr/>
            <p:nvPr/>
          </p:nvSpPr>
          <p:spPr>
            <a:xfrm>
              <a:off x="6979350"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3" name="tx2123"/>
            <p:cNvSpPr/>
            <p:nvPr/>
          </p:nvSpPr>
          <p:spPr>
            <a:xfrm>
              <a:off x="7242801"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24" name="tx2124"/>
            <p:cNvSpPr/>
            <p:nvPr/>
          </p:nvSpPr>
          <p:spPr>
            <a:xfrm>
              <a:off x="7506252"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25" name="tx2125"/>
            <p:cNvSpPr/>
            <p:nvPr/>
          </p:nvSpPr>
          <p:spPr>
            <a:xfrm>
              <a:off x="7769703"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26" name="tx2126"/>
            <p:cNvSpPr/>
            <p:nvPr/>
          </p:nvSpPr>
          <p:spPr>
            <a:xfrm>
              <a:off x="8033154"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27" name="tx2127"/>
            <p:cNvSpPr/>
            <p:nvPr/>
          </p:nvSpPr>
          <p:spPr>
            <a:xfrm>
              <a:off x="8296605"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8" name="tx2128"/>
            <p:cNvSpPr/>
            <p:nvPr/>
          </p:nvSpPr>
          <p:spPr>
            <a:xfrm>
              <a:off x="8560056"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9" name="tx2129"/>
            <p:cNvSpPr/>
            <p:nvPr/>
          </p:nvSpPr>
          <p:spPr>
            <a:xfrm>
              <a:off x="1973780"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30" name="tx2130"/>
            <p:cNvSpPr/>
            <p:nvPr/>
          </p:nvSpPr>
          <p:spPr>
            <a:xfrm>
              <a:off x="2237231"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31" name="tx2131"/>
            <p:cNvSpPr/>
            <p:nvPr/>
          </p:nvSpPr>
          <p:spPr>
            <a:xfrm>
              <a:off x="2500682"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32" name="tx2132"/>
            <p:cNvSpPr/>
            <p:nvPr/>
          </p:nvSpPr>
          <p:spPr>
            <a:xfrm>
              <a:off x="2764133"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3" name="tx2133"/>
            <p:cNvSpPr/>
            <p:nvPr/>
          </p:nvSpPr>
          <p:spPr>
            <a:xfrm>
              <a:off x="3027584"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34" name="tx2134"/>
            <p:cNvSpPr/>
            <p:nvPr/>
          </p:nvSpPr>
          <p:spPr>
            <a:xfrm>
              <a:off x="3291035"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35" name="tx2135"/>
            <p:cNvSpPr/>
            <p:nvPr/>
          </p:nvSpPr>
          <p:spPr>
            <a:xfrm>
              <a:off x="3554486"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6" name="tx2136"/>
            <p:cNvSpPr/>
            <p:nvPr/>
          </p:nvSpPr>
          <p:spPr>
            <a:xfrm>
              <a:off x="3817938"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37" name="tx2137"/>
            <p:cNvSpPr/>
            <p:nvPr/>
          </p:nvSpPr>
          <p:spPr>
            <a:xfrm>
              <a:off x="4081389"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8" name="tx2138"/>
            <p:cNvSpPr/>
            <p:nvPr/>
          </p:nvSpPr>
          <p:spPr>
            <a:xfrm>
              <a:off x="4344840"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9" name="tx2139"/>
            <p:cNvSpPr/>
            <p:nvPr/>
          </p:nvSpPr>
          <p:spPr>
            <a:xfrm>
              <a:off x="4608291"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40" name="tx2140"/>
            <p:cNvSpPr/>
            <p:nvPr/>
          </p:nvSpPr>
          <p:spPr>
            <a:xfrm>
              <a:off x="4871742"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41" name="tx2141"/>
            <p:cNvSpPr/>
            <p:nvPr/>
          </p:nvSpPr>
          <p:spPr>
            <a:xfrm>
              <a:off x="5135193"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2" name="tx2142"/>
            <p:cNvSpPr/>
            <p:nvPr/>
          </p:nvSpPr>
          <p:spPr>
            <a:xfrm>
              <a:off x="5398644"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3" name="tx2143"/>
            <p:cNvSpPr/>
            <p:nvPr/>
          </p:nvSpPr>
          <p:spPr>
            <a:xfrm>
              <a:off x="5662095"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44" name="tx2144"/>
            <p:cNvSpPr/>
            <p:nvPr/>
          </p:nvSpPr>
          <p:spPr>
            <a:xfrm>
              <a:off x="5925546"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5" name="tx2145"/>
            <p:cNvSpPr/>
            <p:nvPr/>
          </p:nvSpPr>
          <p:spPr>
            <a:xfrm>
              <a:off x="6188997"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6" name="tx2146"/>
            <p:cNvSpPr/>
            <p:nvPr/>
          </p:nvSpPr>
          <p:spPr>
            <a:xfrm>
              <a:off x="6452448"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7" name="tx2147"/>
            <p:cNvSpPr/>
            <p:nvPr/>
          </p:nvSpPr>
          <p:spPr>
            <a:xfrm>
              <a:off x="6715899"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48" name="tx2148"/>
            <p:cNvSpPr/>
            <p:nvPr/>
          </p:nvSpPr>
          <p:spPr>
            <a:xfrm>
              <a:off x="6979350"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49" name="tx2149"/>
            <p:cNvSpPr/>
            <p:nvPr/>
          </p:nvSpPr>
          <p:spPr>
            <a:xfrm>
              <a:off x="7242801"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0" name="tx2150"/>
            <p:cNvSpPr/>
            <p:nvPr/>
          </p:nvSpPr>
          <p:spPr>
            <a:xfrm>
              <a:off x="7506252"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51" name="tx2151"/>
            <p:cNvSpPr/>
            <p:nvPr/>
          </p:nvSpPr>
          <p:spPr>
            <a:xfrm>
              <a:off x="7769703"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52" name="tx2152"/>
            <p:cNvSpPr/>
            <p:nvPr/>
          </p:nvSpPr>
          <p:spPr>
            <a:xfrm>
              <a:off x="8033154"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3" name="tx2153"/>
            <p:cNvSpPr/>
            <p:nvPr/>
          </p:nvSpPr>
          <p:spPr>
            <a:xfrm>
              <a:off x="8296605"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4" name="tx2154"/>
            <p:cNvSpPr/>
            <p:nvPr/>
          </p:nvSpPr>
          <p:spPr>
            <a:xfrm>
              <a:off x="8560056"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55" name="tx2155"/>
            <p:cNvSpPr/>
            <p:nvPr/>
          </p:nvSpPr>
          <p:spPr>
            <a:xfrm>
              <a:off x="1973780"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6" name="tx2156"/>
            <p:cNvSpPr/>
            <p:nvPr/>
          </p:nvSpPr>
          <p:spPr>
            <a:xfrm>
              <a:off x="2237231"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7" name="tx2157"/>
            <p:cNvSpPr/>
            <p:nvPr/>
          </p:nvSpPr>
          <p:spPr>
            <a:xfrm>
              <a:off x="2500682"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8" name="tx2158"/>
            <p:cNvSpPr/>
            <p:nvPr/>
          </p:nvSpPr>
          <p:spPr>
            <a:xfrm>
              <a:off x="2764133"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9" name="tx2159"/>
            <p:cNvSpPr/>
            <p:nvPr/>
          </p:nvSpPr>
          <p:spPr>
            <a:xfrm>
              <a:off x="3027584"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0" name="tx2160"/>
            <p:cNvSpPr/>
            <p:nvPr/>
          </p:nvSpPr>
          <p:spPr>
            <a:xfrm>
              <a:off x="3291035"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1" name="tx2161"/>
            <p:cNvSpPr/>
            <p:nvPr/>
          </p:nvSpPr>
          <p:spPr>
            <a:xfrm>
              <a:off x="3554486"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2" name="tx2162"/>
            <p:cNvSpPr/>
            <p:nvPr/>
          </p:nvSpPr>
          <p:spPr>
            <a:xfrm>
              <a:off x="3817938"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3" name="tx2163"/>
            <p:cNvSpPr/>
            <p:nvPr/>
          </p:nvSpPr>
          <p:spPr>
            <a:xfrm>
              <a:off x="4081389"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4" name="tx2164"/>
            <p:cNvSpPr/>
            <p:nvPr/>
          </p:nvSpPr>
          <p:spPr>
            <a:xfrm>
              <a:off x="4344840"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5" name="tx2165"/>
            <p:cNvSpPr/>
            <p:nvPr/>
          </p:nvSpPr>
          <p:spPr>
            <a:xfrm>
              <a:off x="4608291"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6" name="tx2166"/>
            <p:cNvSpPr/>
            <p:nvPr/>
          </p:nvSpPr>
          <p:spPr>
            <a:xfrm>
              <a:off x="4871742"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7" name="tx2167"/>
            <p:cNvSpPr/>
            <p:nvPr/>
          </p:nvSpPr>
          <p:spPr>
            <a:xfrm>
              <a:off x="5135193"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8" name="tx2168"/>
            <p:cNvSpPr/>
            <p:nvPr/>
          </p:nvSpPr>
          <p:spPr>
            <a:xfrm>
              <a:off x="5398644"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9" name="tx2169"/>
            <p:cNvSpPr/>
            <p:nvPr/>
          </p:nvSpPr>
          <p:spPr>
            <a:xfrm>
              <a:off x="5662095"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0" name="tx2170"/>
            <p:cNvSpPr/>
            <p:nvPr/>
          </p:nvSpPr>
          <p:spPr>
            <a:xfrm>
              <a:off x="5925546"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1" name="tx2171"/>
            <p:cNvSpPr/>
            <p:nvPr/>
          </p:nvSpPr>
          <p:spPr>
            <a:xfrm>
              <a:off x="6188997"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2" name="tx2172"/>
            <p:cNvSpPr/>
            <p:nvPr/>
          </p:nvSpPr>
          <p:spPr>
            <a:xfrm>
              <a:off x="6452448"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3" name="tx2173"/>
            <p:cNvSpPr/>
            <p:nvPr/>
          </p:nvSpPr>
          <p:spPr>
            <a:xfrm>
              <a:off x="6715899"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4" name="tx2174"/>
            <p:cNvSpPr/>
            <p:nvPr/>
          </p:nvSpPr>
          <p:spPr>
            <a:xfrm>
              <a:off x="6979350"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5" name="tx2175"/>
            <p:cNvSpPr/>
            <p:nvPr/>
          </p:nvSpPr>
          <p:spPr>
            <a:xfrm>
              <a:off x="7242801"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6" name="tx2176"/>
            <p:cNvSpPr/>
            <p:nvPr/>
          </p:nvSpPr>
          <p:spPr>
            <a:xfrm>
              <a:off x="7506252"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7" name="tx2177"/>
            <p:cNvSpPr/>
            <p:nvPr/>
          </p:nvSpPr>
          <p:spPr>
            <a:xfrm>
              <a:off x="7769703"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8" name="tx2178"/>
            <p:cNvSpPr/>
            <p:nvPr/>
          </p:nvSpPr>
          <p:spPr>
            <a:xfrm>
              <a:off x="8033154"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9" name="tx2179"/>
            <p:cNvSpPr/>
            <p:nvPr/>
          </p:nvSpPr>
          <p:spPr>
            <a:xfrm>
              <a:off x="8296605"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80" name="tx2180"/>
            <p:cNvSpPr/>
            <p:nvPr/>
          </p:nvSpPr>
          <p:spPr>
            <a:xfrm>
              <a:off x="8560056"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1" name="tx2181"/>
            <p:cNvSpPr/>
            <p:nvPr/>
          </p:nvSpPr>
          <p:spPr>
            <a:xfrm>
              <a:off x="1973780"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2" name="tx2182"/>
            <p:cNvSpPr/>
            <p:nvPr/>
          </p:nvSpPr>
          <p:spPr>
            <a:xfrm>
              <a:off x="2237231"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83" name="tx2183"/>
            <p:cNvSpPr/>
            <p:nvPr/>
          </p:nvSpPr>
          <p:spPr>
            <a:xfrm>
              <a:off x="2500682"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84" name="tx2184"/>
            <p:cNvSpPr/>
            <p:nvPr/>
          </p:nvSpPr>
          <p:spPr>
            <a:xfrm>
              <a:off x="2764133"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85" name="tx2185"/>
            <p:cNvSpPr/>
            <p:nvPr/>
          </p:nvSpPr>
          <p:spPr>
            <a:xfrm>
              <a:off x="3027584"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86" name="tx2186"/>
            <p:cNvSpPr/>
            <p:nvPr/>
          </p:nvSpPr>
          <p:spPr>
            <a:xfrm>
              <a:off x="3291035"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87" name="tx2187"/>
            <p:cNvSpPr/>
            <p:nvPr/>
          </p:nvSpPr>
          <p:spPr>
            <a:xfrm>
              <a:off x="3554486"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88" name="tx2188"/>
            <p:cNvSpPr/>
            <p:nvPr/>
          </p:nvSpPr>
          <p:spPr>
            <a:xfrm>
              <a:off x="3817938"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89" name="tx2189"/>
            <p:cNvSpPr/>
            <p:nvPr/>
          </p:nvSpPr>
          <p:spPr>
            <a:xfrm>
              <a:off x="4081389"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90" name="tx2190"/>
            <p:cNvSpPr/>
            <p:nvPr/>
          </p:nvSpPr>
          <p:spPr>
            <a:xfrm>
              <a:off x="4344840"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91" name="tx2191"/>
            <p:cNvSpPr/>
            <p:nvPr/>
          </p:nvSpPr>
          <p:spPr>
            <a:xfrm>
              <a:off x="4608291"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92" name="tx2192"/>
            <p:cNvSpPr/>
            <p:nvPr/>
          </p:nvSpPr>
          <p:spPr>
            <a:xfrm>
              <a:off x="4871742"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93" name="tx2193"/>
            <p:cNvSpPr/>
            <p:nvPr/>
          </p:nvSpPr>
          <p:spPr>
            <a:xfrm>
              <a:off x="5135193"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4" name="tx2194"/>
            <p:cNvSpPr/>
            <p:nvPr/>
          </p:nvSpPr>
          <p:spPr>
            <a:xfrm>
              <a:off x="5398644"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95" name="tx2195"/>
            <p:cNvSpPr/>
            <p:nvPr/>
          </p:nvSpPr>
          <p:spPr>
            <a:xfrm>
              <a:off x="5662095"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96" name="tx2196"/>
            <p:cNvSpPr/>
            <p:nvPr/>
          </p:nvSpPr>
          <p:spPr>
            <a:xfrm>
              <a:off x="5925546"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97" name="tx2197"/>
            <p:cNvSpPr/>
            <p:nvPr/>
          </p:nvSpPr>
          <p:spPr>
            <a:xfrm>
              <a:off x="6188997"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98" name="tx2198"/>
            <p:cNvSpPr/>
            <p:nvPr/>
          </p:nvSpPr>
          <p:spPr>
            <a:xfrm>
              <a:off x="6452448"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99" name="tx2199"/>
            <p:cNvSpPr/>
            <p:nvPr/>
          </p:nvSpPr>
          <p:spPr>
            <a:xfrm>
              <a:off x="6715899"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0" name="tx2200"/>
            <p:cNvSpPr/>
            <p:nvPr/>
          </p:nvSpPr>
          <p:spPr>
            <a:xfrm>
              <a:off x="6979350"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01" name="tx2201"/>
            <p:cNvSpPr/>
            <p:nvPr/>
          </p:nvSpPr>
          <p:spPr>
            <a:xfrm>
              <a:off x="7242801"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2" name="tx2202"/>
            <p:cNvSpPr/>
            <p:nvPr/>
          </p:nvSpPr>
          <p:spPr>
            <a:xfrm>
              <a:off x="7506252"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03" name="tx2203"/>
            <p:cNvSpPr/>
            <p:nvPr/>
          </p:nvSpPr>
          <p:spPr>
            <a:xfrm>
              <a:off x="7769703"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4" name="tx2204"/>
            <p:cNvSpPr/>
            <p:nvPr/>
          </p:nvSpPr>
          <p:spPr>
            <a:xfrm>
              <a:off x="8033154"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5" name="tx2205"/>
            <p:cNvSpPr/>
            <p:nvPr/>
          </p:nvSpPr>
          <p:spPr>
            <a:xfrm>
              <a:off x="8296605"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6" name="tx2206"/>
            <p:cNvSpPr/>
            <p:nvPr/>
          </p:nvSpPr>
          <p:spPr>
            <a:xfrm>
              <a:off x="8560056"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07" name="tx2207"/>
            <p:cNvSpPr/>
            <p:nvPr/>
          </p:nvSpPr>
          <p:spPr>
            <a:xfrm>
              <a:off x="1973780"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8" name="tx2208"/>
            <p:cNvSpPr/>
            <p:nvPr/>
          </p:nvSpPr>
          <p:spPr>
            <a:xfrm>
              <a:off x="2237231"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9" name="tx2209"/>
            <p:cNvSpPr/>
            <p:nvPr/>
          </p:nvSpPr>
          <p:spPr>
            <a:xfrm>
              <a:off x="2500682"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0" name="tx2210"/>
            <p:cNvSpPr/>
            <p:nvPr/>
          </p:nvSpPr>
          <p:spPr>
            <a:xfrm>
              <a:off x="2764133"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1" name="tx2211"/>
            <p:cNvSpPr/>
            <p:nvPr/>
          </p:nvSpPr>
          <p:spPr>
            <a:xfrm>
              <a:off x="3027584"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2" name="tx2212"/>
            <p:cNvSpPr/>
            <p:nvPr/>
          </p:nvSpPr>
          <p:spPr>
            <a:xfrm>
              <a:off x="3291035"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3" name="tx2213"/>
            <p:cNvSpPr/>
            <p:nvPr/>
          </p:nvSpPr>
          <p:spPr>
            <a:xfrm>
              <a:off x="3554486"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4" name="tx2214"/>
            <p:cNvSpPr/>
            <p:nvPr/>
          </p:nvSpPr>
          <p:spPr>
            <a:xfrm>
              <a:off x="3817938"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5" name="tx2215"/>
            <p:cNvSpPr/>
            <p:nvPr/>
          </p:nvSpPr>
          <p:spPr>
            <a:xfrm>
              <a:off x="4081389"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6" name="tx2216"/>
            <p:cNvSpPr/>
            <p:nvPr/>
          </p:nvSpPr>
          <p:spPr>
            <a:xfrm>
              <a:off x="4344840"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17" name="tx2217"/>
            <p:cNvSpPr/>
            <p:nvPr/>
          </p:nvSpPr>
          <p:spPr>
            <a:xfrm>
              <a:off x="4608291"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8" name="tx2218"/>
            <p:cNvSpPr/>
            <p:nvPr/>
          </p:nvSpPr>
          <p:spPr>
            <a:xfrm>
              <a:off x="4871742"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19" name="tx2219"/>
            <p:cNvSpPr/>
            <p:nvPr/>
          </p:nvSpPr>
          <p:spPr>
            <a:xfrm>
              <a:off x="5135193"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20" name="tx2220"/>
            <p:cNvSpPr/>
            <p:nvPr/>
          </p:nvSpPr>
          <p:spPr>
            <a:xfrm>
              <a:off x="5398644"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1" name="tx2221"/>
            <p:cNvSpPr/>
            <p:nvPr/>
          </p:nvSpPr>
          <p:spPr>
            <a:xfrm>
              <a:off x="5662095"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2" name="tx2222"/>
            <p:cNvSpPr/>
            <p:nvPr/>
          </p:nvSpPr>
          <p:spPr>
            <a:xfrm>
              <a:off x="5925546"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3" name="tx2223"/>
            <p:cNvSpPr/>
            <p:nvPr/>
          </p:nvSpPr>
          <p:spPr>
            <a:xfrm>
              <a:off x="6188997"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4" name="tx2224"/>
            <p:cNvSpPr/>
            <p:nvPr/>
          </p:nvSpPr>
          <p:spPr>
            <a:xfrm>
              <a:off x="6452448"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5" name="tx2225"/>
            <p:cNvSpPr/>
            <p:nvPr/>
          </p:nvSpPr>
          <p:spPr>
            <a:xfrm>
              <a:off x="6715899"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6" name="tx2226"/>
            <p:cNvSpPr/>
            <p:nvPr/>
          </p:nvSpPr>
          <p:spPr>
            <a:xfrm>
              <a:off x="6979350"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7" name="tx2227"/>
            <p:cNvSpPr/>
            <p:nvPr/>
          </p:nvSpPr>
          <p:spPr>
            <a:xfrm>
              <a:off x="7242801"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8" name="tx2228"/>
            <p:cNvSpPr/>
            <p:nvPr/>
          </p:nvSpPr>
          <p:spPr>
            <a:xfrm>
              <a:off x="7506252"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29" name="tx2229"/>
            <p:cNvSpPr/>
            <p:nvPr/>
          </p:nvSpPr>
          <p:spPr>
            <a:xfrm>
              <a:off x="7769703"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0" name="tx2230"/>
            <p:cNvSpPr/>
            <p:nvPr/>
          </p:nvSpPr>
          <p:spPr>
            <a:xfrm>
              <a:off x="8033154"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1" name="tx2231"/>
            <p:cNvSpPr/>
            <p:nvPr/>
          </p:nvSpPr>
          <p:spPr>
            <a:xfrm>
              <a:off x="8296605"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2" name="tx2232"/>
            <p:cNvSpPr/>
            <p:nvPr/>
          </p:nvSpPr>
          <p:spPr>
            <a:xfrm>
              <a:off x="8560056"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3" name="tx2233"/>
            <p:cNvSpPr/>
            <p:nvPr/>
          </p:nvSpPr>
          <p:spPr>
            <a:xfrm>
              <a:off x="1973780"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34" name="tx2234"/>
            <p:cNvSpPr/>
            <p:nvPr/>
          </p:nvSpPr>
          <p:spPr>
            <a:xfrm>
              <a:off x="2237231"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5" name="tx2235"/>
            <p:cNvSpPr/>
            <p:nvPr/>
          </p:nvSpPr>
          <p:spPr>
            <a:xfrm>
              <a:off x="2500682"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6" name="tx2236"/>
            <p:cNvSpPr/>
            <p:nvPr/>
          </p:nvSpPr>
          <p:spPr>
            <a:xfrm>
              <a:off x="2764133"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7" name="tx2237"/>
            <p:cNvSpPr/>
            <p:nvPr/>
          </p:nvSpPr>
          <p:spPr>
            <a:xfrm>
              <a:off x="3027584"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8" name="tx2238"/>
            <p:cNvSpPr/>
            <p:nvPr/>
          </p:nvSpPr>
          <p:spPr>
            <a:xfrm>
              <a:off x="3291035"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9" name="tx2239"/>
            <p:cNvSpPr/>
            <p:nvPr/>
          </p:nvSpPr>
          <p:spPr>
            <a:xfrm>
              <a:off x="3554486"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0" name="tx2240"/>
            <p:cNvSpPr/>
            <p:nvPr/>
          </p:nvSpPr>
          <p:spPr>
            <a:xfrm>
              <a:off x="3817938"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1" name="tx2241"/>
            <p:cNvSpPr/>
            <p:nvPr/>
          </p:nvSpPr>
          <p:spPr>
            <a:xfrm>
              <a:off x="4081389"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2" name="tx2242"/>
            <p:cNvSpPr/>
            <p:nvPr/>
          </p:nvSpPr>
          <p:spPr>
            <a:xfrm>
              <a:off x="4344840"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3" name="tx2243"/>
            <p:cNvSpPr/>
            <p:nvPr/>
          </p:nvSpPr>
          <p:spPr>
            <a:xfrm>
              <a:off x="4608291"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4" name="tx2244"/>
            <p:cNvSpPr/>
            <p:nvPr/>
          </p:nvSpPr>
          <p:spPr>
            <a:xfrm>
              <a:off x="4871742"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5" name="tx2245"/>
            <p:cNvSpPr/>
            <p:nvPr/>
          </p:nvSpPr>
          <p:spPr>
            <a:xfrm>
              <a:off x="5135193"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6" name="tx2246"/>
            <p:cNvSpPr/>
            <p:nvPr/>
          </p:nvSpPr>
          <p:spPr>
            <a:xfrm>
              <a:off x="5398644"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7" name="tx2247"/>
            <p:cNvSpPr/>
            <p:nvPr/>
          </p:nvSpPr>
          <p:spPr>
            <a:xfrm>
              <a:off x="5662095"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8" name="tx2248"/>
            <p:cNvSpPr/>
            <p:nvPr/>
          </p:nvSpPr>
          <p:spPr>
            <a:xfrm>
              <a:off x="5925546"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9" name="tx2249"/>
            <p:cNvSpPr/>
            <p:nvPr/>
          </p:nvSpPr>
          <p:spPr>
            <a:xfrm>
              <a:off x="6188997"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0" name="tx2250"/>
            <p:cNvSpPr/>
            <p:nvPr/>
          </p:nvSpPr>
          <p:spPr>
            <a:xfrm>
              <a:off x="6452448"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1" name="tx2251"/>
            <p:cNvSpPr/>
            <p:nvPr/>
          </p:nvSpPr>
          <p:spPr>
            <a:xfrm>
              <a:off x="6715899"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2" name="tx2252"/>
            <p:cNvSpPr/>
            <p:nvPr/>
          </p:nvSpPr>
          <p:spPr>
            <a:xfrm>
              <a:off x="6979350"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53" name="tx2253"/>
            <p:cNvSpPr/>
            <p:nvPr/>
          </p:nvSpPr>
          <p:spPr>
            <a:xfrm>
              <a:off x="7242801"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54" name="tx2254"/>
            <p:cNvSpPr/>
            <p:nvPr/>
          </p:nvSpPr>
          <p:spPr>
            <a:xfrm>
              <a:off x="7506252"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55" name="tx2255"/>
            <p:cNvSpPr/>
            <p:nvPr/>
          </p:nvSpPr>
          <p:spPr>
            <a:xfrm>
              <a:off x="7769703"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56" name="tx2256"/>
            <p:cNvSpPr/>
            <p:nvPr/>
          </p:nvSpPr>
          <p:spPr>
            <a:xfrm>
              <a:off x="8033154"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7" name="tx2257"/>
            <p:cNvSpPr/>
            <p:nvPr/>
          </p:nvSpPr>
          <p:spPr>
            <a:xfrm>
              <a:off x="8296605"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8" name="tx2258"/>
            <p:cNvSpPr/>
            <p:nvPr/>
          </p:nvSpPr>
          <p:spPr>
            <a:xfrm>
              <a:off x="8560056"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9" name="tx2259"/>
            <p:cNvSpPr/>
            <p:nvPr/>
          </p:nvSpPr>
          <p:spPr>
            <a:xfrm>
              <a:off x="1973780"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0" name="tx2260"/>
            <p:cNvSpPr/>
            <p:nvPr/>
          </p:nvSpPr>
          <p:spPr>
            <a:xfrm>
              <a:off x="2237231"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61" name="tx2261"/>
            <p:cNvSpPr/>
            <p:nvPr/>
          </p:nvSpPr>
          <p:spPr>
            <a:xfrm>
              <a:off x="2500682"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62" name="tx2262"/>
            <p:cNvSpPr/>
            <p:nvPr/>
          </p:nvSpPr>
          <p:spPr>
            <a:xfrm>
              <a:off x="2764133"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3" name="tx2263"/>
            <p:cNvSpPr/>
            <p:nvPr/>
          </p:nvSpPr>
          <p:spPr>
            <a:xfrm>
              <a:off x="3027584"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64" name="tx2264"/>
            <p:cNvSpPr/>
            <p:nvPr/>
          </p:nvSpPr>
          <p:spPr>
            <a:xfrm>
              <a:off x="3291035"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5" name="tx2265"/>
            <p:cNvSpPr/>
            <p:nvPr/>
          </p:nvSpPr>
          <p:spPr>
            <a:xfrm>
              <a:off x="3554486"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6" name="tx2266"/>
            <p:cNvSpPr/>
            <p:nvPr/>
          </p:nvSpPr>
          <p:spPr>
            <a:xfrm>
              <a:off x="3817938"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67" name="tx2267"/>
            <p:cNvSpPr/>
            <p:nvPr/>
          </p:nvSpPr>
          <p:spPr>
            <a:xfrm>
              <a:off x="4081389"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8" name="tx2268"/>
            <p:cNvSpPr/>
            <p:nvPr/>
          </p:nvSpPr>
          <p:spPr>
            <a:xfrm>
              <a:off x="4344840"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9" name="tx2269"/>
            <p:cNvSpPr/>
            <p:nvPr/>
          </p:nvSpPr>
          <p:spPr>
            <a:xfrm>
              <a:off x="4608291"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0" name="tx2270"/>
            <p:cNvSpPr/>
            <p:nvPr/>
          </p:nvSpPr>
          <p:spPr>
            <a:xfrm>
              <a:off x="4871742"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1" name="tx2271"/>
            <p:cNvSpPr/>
            <p:nvPr/>
          </p:nvSpPr>
          <p:spPr>
            <a:xfrm>
              <a:off x="5135193"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2" name="tx2272"/>
            <p:cNvSpPr/>
            <p:nvPr/>
          </p:nvSpPr>
          <p:spPr>
            <a:xfrm>
              <a:off x="5398644"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3" name="tx2273"/>
            <p:cNvSpPr/>
            <p:nvPr/>
          </p:nvSpPr>
          <p:spPr>
            <a:xfrm>
              <a:off x="5662095"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74" name="tx2274"/>
            <p:cNvSpPr/>
            <p:nvPr/>
          </p:nvSpPr>
          <p:spPr>
            <a:xfrm>
              <a:off x="5925546"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75" name="tx2275"/>
            <p:cNvSpPr/>
            <p:nvPr/>
          </p:nvSpPr>
          <p:spPr>
            <a:xfrm>
              <a:off x="6188997"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76" name="tx2276"/>
            <p:cNvSpPr/>
            <p:nvPr/>
          </p:nvSpPr>
          <p:spPr>
            <a:xfrm>
              <a:off x="6452448"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77" name="tx2277"/>
            <p:cNvSpPr/>
            <p:nvPr/>
          </p:nvSpPr>
          <p:spPr>
            <a:xfrm>
              <a:off x="6715899"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78" name="tx2278"/>
            <p:cNvSpPr/>
            <p:nvPr/>
          </p:nvSpPr>
          <p:spPr>
            <a:xfrm>
              <a:off x="6979350"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79" name="tx2279"/>
            <p:cNvSpPr/>
            <p:nvPr/>
          </p:nvSpPr>
          <p:spPr>
            <a:xfrm>
              <a:off x="7242801"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80" name="tx2280"/>
            <p:cNvSpPr/>
            <p:nvPr/>
          </p:nvSpPr>
          <p:spPr>
            <a:xfrm>
              <a:off x="7506252"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81" name="tx2281"/>
            <p:cNvSpPr/>
            <p:nvPr/>
          </p:nvSpPr>
          <p:spPr>
            <a:xfrm>
              <a:off x="7769703"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82" name="tx2282"/>
            <p:cNvSpPr/>
            <p:nvPr/>
          </p:nvSpPr>
          <p:spPr>
            <a:xfrm>
              <a:off x="8033154"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83" name="tx2283"/>
            <p:cNvSpPr/>
            <p:nvPr/>
          </p:nvSpPr>
          <p:spPr>
            <a:xfrm>
              <a:off x="8296605"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84" name="tx2284"/>
            <p:cNvSpPr/>
            <p:nvPr/>
          </p:nvSpPr>
          <p:spPr>
            <a:xfrm>
              <a:off x="8560056"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285" name="tx2285"/>
            <p:cNvSpPr/>
            <p:nvPr/>
          </p:nvSpPr>
          <p:spPr>
            <a:xfrm>
              <a:off x="1973780"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86" name="tx2286"/>
            <p:cNvSpPr/>
            <p:nvPr/>
          </p:nvSpPr>
          <p:spPr>
            <a:xfrm>
              <a:off x="2237231"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87" name="tx2287"/>
            <p:cNvSpPr/>
            <p:nvPr/>
          </p:nvSpPr>
          <p:spPr>
            <a:xfrm>
              <a:off x="2500682"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88" name="tx2288"/>
            <p:cNvSpPr/>
            <p:nvPr/>
          </p:nvSpPr>
          <p:spPr>
            <a:xfrm>
              <a:off x="2764133"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89" name="tx2289"/>
            <p:cNvSpPr/>
            <p:nvPr/>
          </p:nvSpPr>
          <p:spPr>
            <a:xfrm>
              <a:off x="3027584"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90" name="tx2290"/>
            <p:cNvSpPr/>
            <p:nvPr/>
          </p:nvSpPr>
          <p:spPr>
            <a:xfrm>
              <a:off x="3291035"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91" name="tx2291"/>
            <p:cNvSpPr/>
            <p:nvPr/>
          </p:nvSpPr>
          <p:spPr>
            <a:xfrm>
              <a:off x="3554486"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92" name="tx2292"/>
            <p:cNvSpPr/>
            <p:nvPr/>
          </p:nvSpPr>
          <p:spPr>
            <a:xfrm>
              <a:off x="3817938"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93" name="tx2293"/>
            <p:cNvSpPr/>
            <p:nvPr/>
          </p:nvSpPr>
          <p:spPr>
            <a:xfrm>
              <a:off x="4081389"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94" name="tx2294"/>
            <p:cNvSpPr/>
            <p:nvPr/>
          </p:nvSpPr>
          <p:spPr>
            <a:xfrm>
              <a:off x="4344840"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95" name="tx2295"/>
            <p:cNvSpPr/>
            <p:nvPr/>
          </p:nvSpPr>
          <p:spPr>
            <a:xfrm>
              <a:off x="4608291"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96" name="tx2296"/>
            <p:cNvSpPr/>
            <p:nvPr/>
          </p:nvSpPr>
          <p:spPr>
            <a:xfrm>
              <a:off x="4871742"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97" name="tx2297"/>
            <p:cNvSpPr/>
            <p:nvPr/>
          </p:nvSpPr>
          <p:spPr>
            <a:xfrm>
              <a:off x="5135193"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98" name="tx2298"/>
            <p:cNvSpPr/>
            <p:nvPr/>
          </p:nvSpPr>
          <p:spPr>
            <a:xfrm>
              <a:off x="5398644"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9" name="tx2299"/>
            <p:cNvSpPr/>
            <p:nvPr/>
          </p:nvSpPr>
          <p:spPr>
            <a:xfrm>
              <a:off x="5662095"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0" name="tx2300"/>
            <p:cNvSpPr/>
            <p:nvPr/>
          </p:nvSpPr>
          <p:spPr>
            <a:xfrm>
              <a:off x="5925546"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1" name="tx2301"/>
            <p:cNvSpPr/>
            <p:nvPr/>
          </p:nvSpPr>
          <p:spPr>
            <a:xfrm>
              <a:off x="6188997"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2" name="tx2302"/>
            <p:cNvSpPr/>
            <p:nvPr/>
          </p:nvSpPr>
          <p:spPr>
            <a:xfrm>
              <a:off x="6452448"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3" name="tx2303"/>
            <p:cNvSpPr/>
            <p:nvPr/>
          </p:nvSpPr>
          <p:spPr>
            <a:xfrm>
              <a:off x="6715899"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4" name="tx2304"/>
            <p:cNvSpPr/>
            <p:nvPr/>
          </p:nvSpPr>
          <p:spPr>
            <a:xfrm>
              <a:off x="6979350"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5" name="tx2305"/>
            <p:cNvSpPr/>
            <p:nvPr/>
          </p:nvSpPr>
          <p:spPr>
            <a:xfrm>
              <a:off x="7242801"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06" name="tx2306"/>
            <p:cNvSpPr/>
            <p:nvPr/>
          </p:nvSpPr>
          <p:spPr>
            <a:xfrm>
              <a:off x="7506252"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07" name="tx2307"/>
            <p:cNvSpPr/>
            <p:nvPr/>
          </p:nvSpPr>
          <p:spPr>
            <a:xfrm>
              <a:off x="7769703"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08" name="tx2308"/>
            <p:cNvSpPr/>
            <p:nvPr/>
          </p:nvSpPr>
          <p:spPr>
            <a:xfrm>
              <a:off x="8033154"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09" name="tx2309"/>
            <p:cNvSpPr/>
            <p:nvPr/>
          </p:nvSpPr>
          <p:spPr>
            <a:xfrm>
              <a:off x="8296605"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10" name="tx2310"/>
            <p:cNvSpPr/>
            <p:nvPr/>
          </p:nvSpPr>
          <p:spPr>
            <a:xfrm>
              <a:off x="8560056"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11" name="tx2311"/>
            <p:cNvSpPr/>
            <p:nvPr/>
          </p:nvSpPr>
          <p:spPr>
            <a:xfrm>
              <a:off x="1973780"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2" name="tx2312"/>
            <p:cNvSpPr/>
            <p:nvPr/>
          </p:nvSpPr>
          <p:spPr>
            <a:xfrm>
              <a:off x="2237231"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3" name="tx2313"/>
            <p:cNvSpPr/>
            <p:nvPr/>
          </p:nvSpPr>
          <p:spPr>
            <a:xfrm>
              <a:off x="2500682"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4" name="tx2314"/>
            <p:cNvSpPr/>
            <p:nvPr/>
          </p:nvSpPr>
          <p:spPr>
            <a:xfrm>
              <a:off x="2764133"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5" name="tx2315"/>
            <p:cNvSpPr/>
            <p:nvPr/>
          </p:nvSpPr>
          <p:spPr>
            <a:xfrm>
              <a:off x="3027584"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6" name="tx2316"/>
            <p:cNvSpPr/>
            <p:nvPr/>
          </p:nvSpPr>
          <p:spPr>
            <a:xfrm>
              <a:off x="3291035"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7" name="tx2317"/>
            <p:cNvSpPr/>
            <p:nvPr/>
          </p:nvSpPr>
          <p:spPr>
            <a:xfrm>
              <a:off x="3554486"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8" name="tx2318"/>
            <p:cNvSpPr/>
            <p:nvPr/>
          </p:nvSpPr>
          <p:spPr>
            <a:xfrm>
              <a:off x="3817938"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9" name="tx2319"/>
            <p:cNvSpPr/>
            <p:nvPr/>
          </p:nvSpPr>
          <p:spPr>
            <a:xfrm>
              <a:off x="4081389"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0" name="tx2320"/>
            <p:cNvSpPr/>
            <p:nvPr/>
          </p:nvSpPr>
          <p:spPr>
            <a:xfrm>
              <a:off x="4344840"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1" name="tx2321"/>
            <p:cNvSpPr/>
            <p:nvPr/>
          </p:nvSpPr>
          <p:spPr>
            <a:xfrm>
              <a:off x="4608291"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2" name="tx2322"/>
            <p:cNvSpPr/>
            <p:nvPr/>
          </p:nvSpPr>
          <p:spPr>
            <a:xfrm>
              <a:off x="4871742"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3" name="tx2323"/>
            <p:cNvSpPr/>
            <p:nvPr/>
          </p:nvSpPr>
          <p:spPr>
            <a:xfrm>
              <a:off x="5135193"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4" name="tx2324"/>
            <p:cNvSpPr/>
            <p:nvPr/>
          </p:nvSpPr>
          <p:spPr>
            <a:xfrm>
              <a:off x="5398644"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5" name="tx2325"/>
            <p:cNvSpPr/>
            <p:nvPr/>
          </p:nvSpPr>
          <p:spPr>
            <a:xfrm>
              <a:off x="5662095"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6" name="tx2326"/>
            <p:cNvSpPr/>
            <p:nvPr/>
          </p:nvSpPr>
          <p:spPr>
            <a:xfrm>
              <a:off x="5925546"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7" name="tx2327"/>
            <p:cNvSpPr/>
            <p:nvPr/>
          </p:nvSpPr>
          <p:spPr>
            <a:xfrm>
              <a:off x="6188997"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8" name="tx2328"/>
            <p:cNvSpPr/>
            <p:nvPr/>
          </p:nvSpPr>
          <p:spPr>
            <a:xfrm>
              <a:off x="6452448"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9" name="tx2329"/>
            <p:cNvSpPr/>
            <p:nvPr/>
          </p:nvSpPr>
          <p:spPr>
            <a:xfrm>
              <a:off x="6715899"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0" name="tx2330"/>
            <p:cNvSpPr/>
            <p:nvPr/>
          </p:nvSpPr>
          <p:spPr>
            <a:xfrm>
              <a:off x="6979350"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1" name="tx2331"/>
            <p:cNvSpPr/>
            <p:nvPr/>
          </p:nvSpPr>
          <p:spPr>
            <a:xfrm>
              <a:off x="7242801"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2" name="tx2332"/>
            <p:cNvSpPr/>
            <p:nvPr/>
          </p:nvSpPr>
          <p:spPr>
            <a:xfrm>
              <a:off x="7506252"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3" name="tx2333"/>
            <p:cNvSpPr/>
            <p:nvPr/>
          </p:nvSpPr>
          <p:spPr>
            <a:xfrm>
              <a:off x="7769703"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4" name="tx2334"/>
            <p:cNvSpPr/>
            <p:nvPr/>
          </p:nvSpPr>
          <p:spPr>
            <a:xfrm>
              <a:off x="8033154"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5" name="tx2335"/>
            <p:cNvSpPr/>
            <p:nvPr/>
          </p:nvSpPr>
          <p:spPr>
            <a:xfrm>
              <a:off x="8296605"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36" name="tx2336"/>
            <p:cNvSpPr/>
            <p:nvPr/>
          </p:nvSpPr>
          <p:spPr>
            <a:xfrm>
              <a:off x="8560056"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7" name="tx2337"/>
            <p:cNvSpPr/>
            <p:nvPr/>
          </p:nvSpPr>
          <p:spPr>
            <a:xfrm>
              <a:off x="1973780"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8" name="tx2338"/>
            <p:cNvSpPr/>
            <p:nvPr/>
          </p:nvSpPr>
          <p:spPr>
            <a:xfrm>
              <a:off x="2237231"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9" name="tx2339"/>
            <p:cNvSpPr/>
            <p:nvPr/>
          </p:nvSpPr>
          <p:spPr>
            <a:xfrm>
              <a:off x="2500682"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0" name="tx2340"/>
            <p:cNvSpPr/>
            <p:nvPr/>
          </p:nvSpPr>
          <p:spPr>
            <a:xfrm>
              <a:off x="2764133"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1" name="tx2341"/>
            <p:cNvSpPr/>
            <p:nvPr/>
          </p:nvSpPr>
          <p:spPr>
            <a:xfrm>
              <a:off x="3027584"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2" name="tx2342"/>
            <p:cNvSpPr/>
            <p:nvPr/>
          </p:nvSpPr>
          <p:spPr>
            <a:xfrm>
              <a:off x="3291035"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3" name="tx2343"/>
            <p:cNvSpPr/>
            <p:nvPr/>
          </p:nvSpPr>
          <p:spPr>
            <a:xfrm>
              <a:off x="3554486"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4" name="tx2344"/>
            <p:cNvSpPr/>
            <p:nvPr/>
          </p:nvSpPr>
          <p:spPr>
            <a:xfrm>
              <a:off x="3817938"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5" name="tx2345"/>
            <p:cNvSpPr/>
            <p:nvPr/>
          </p:nvSpPr>
          <p:spPr>
            <a:xfrm>
              <a:off x="4081389"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6" name="tx2346"/>
            <p:cNvSpPr/>
            <p:nvPr/>
          </p:nvSpPr>
          <p:spPr>
            <a:xfrm>
              <a:off x="4344840"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7" name="tx2347"/>
            <p:cNvSpPr/>
            <p:nvPr/>
          </p:nvSpPr>
          <p:spPr>
            <a:xfrm>
              <a:off x="4608291"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8" name="tx2348"/>
            <p:cNvSpPr/>
            <p:nvPr/>
          </p:nvSpPr>
          <p:spPr>
            <a:xfrm>
              <a:off x="4871742"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49" name="tx2349"/>
            <p:cNvSpPr/>
            <p:nvPr/>
          </p:nvSpPr>
          <p:spPr>
            <a:xfrm>
              <a:off x="5135193"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0" name="tx2350"/>
            <p:cNvSpPr/>
            <p:nvPr/>
          </p:nvSpPr>
          <p:spPr>
            <a:xfrm>
              <a:off x="5398644"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1" name="tx2351"/>
            <p:cNvSpPr/>
            <p:nvPr/>
          </p:nvSpPr>
          <p:spPr>
            <a:xfrm>
              <a:off x="5662095"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2" name="tx2352"/>
            <p:cNvSpPr/>
            <p:nvPr/>
          </p:nvSpPr>
          <p:spPr>
            <a:xfrm>
              <a:off x="5925546"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3" name="tx2353"/>
            <p:cNvSpPr/>
            <p:nvPr/>
          </p:nvSpPr>
          <p:spPr>
            <a:xfrm>
              <a:off x="6188997"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4" name="tx2354"/>
            <p:cNvSpPr/>
            <p:nvPr/>
          </p:nvSpPr>
          <p:spPr>
            <a:xfrm>
              <a:off x="6452448"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5" name="tx2355"/>
            <p:cNvSpPr/>
            <p:nvPr/>
          </p:nvSpPr>
          <p:spPr>
            <a:xfrm>
              <a:off x="6715899"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6" name="tx2356"/>
            <p:cNvSpPr/>
            <p:nvPr/>
          </p:nvSpPr>
          <p:spPr>
            <a:xfrm>
              <a:off x="6979350"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7" name="tx2357"/>
            <p:cNvSpPr/>
            <p:nvPr/>
          </p:nvSpPr>
          <p:spPr>
            <a:xfrm>
              <a:off x="7242801"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8" name="tx2358"/>
            <p:cNvSpPr/>
            <p:nvPr/>
          </p:nvSpPr>
          <p:spPr>
            <a:xfrm>
              <a:off x="7506252"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9" name="tx2359"/>
            <p:cNvSpPr/>
            <p:nvPr/>
          </p:nvSpPr>
          <p:spPr>
            <a:xfrm>
              <a:off x="7769703"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0" name="tx2360"/>
            <p:cNvSpPr/>
            <p:nvPr/>
          </p:nvSpPr>
          <p:spPr>
            <a:xfrm>
              <a:off x="8033154"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61" name="tx2361"/>
            <p:cNvSpPr/>
            <p:nvPr/>
          </p:nvSpPr>
          <p:spPr>
            <a:xfrm>
              <a:off x="8296605"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62" name="tx2362"/>
            <p:cNvSpPr/>
            <p:nvPr/>
          </p:nvSpPr>
          <p:spPr>
            <a:xfrm>
              <a:off x="8560056"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63" name="tx2363"/>
            <p:cNvSpPr/>
            <p:nvPr/>
          </p:nvSpPr>
          <p:spPr>
            <a:xfrm>
              <a:off x="1973780"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4" name="tx2364"/>
            <p:cNvSpPr/>
            <p:nvPr/>
          </p:nvSpPr>
          <p:spPr>
            <a:xfrm>
              <a:off x="2237231"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5" name="tx2365"/>
            <p:cNvSpPr/>
            <p:nvPr/>
          </p:nvSpPr>
          <p:spPr>
            <a:xfrm>
              <a:off x="2500682"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6" name="tx2366"/>
            <p:cNvSpPr/>
            <p:nvPr/>
          </p:nvSpPr>
          <p:spPr>
            <a:xfrm>
              <a:off x="2764133"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7" name="tx2367"/>
            <p:cNvSpPr/>
            <p:nvPr/>
          </p:nvSpPr>
          <p:spPr>
            <a:xfrm>
              <a:off x="3027584"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8" name="tx2368"/>
            <p:cNvSpPr/>
            <p:nvPr/>
          </p:nvSpPr>
          <p:spPr>
            <a:xfrm>
              <a:off x="3291035"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9" name="tx2369"/>
            <p:cNvSpPr/>
            <p:nvPr/>
          </p:nvSpPr>
          <p:spPr>
            <a:xfrm>
              <a:off x="3554486"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0" name="tx2370"/>
            <p:cNvSpPr/>
            <p:nvPr/>
          </p:nvSpPr>
          <p:spPr>
            <a:xfrm>
              <a:off x="3817938"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1" name="tx2371"/>
            <p:cNvSpPr/>
            <p:nvPr/>
          </p:nvSpPr>
          <p:spPr>
            <a:xfrm>
              <a:off x="4081389"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2" name="tx2372"/>
            <p:cNvSpPr/>
            <p:nvPr/>
          </p:nvSpPr>
          <p:spPr>
            <a:xfrm>
              <a:off x="4344840"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3" name="tx2373"/>
            <p:cNvSpPr/>
            <p:nvPr/>
          </p:nvSpPr>
          <p:spPr>
            <a:xfrm>
              <a:off x="4608291"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4" name="tx2374"/>
            <p:cNvSpPr/>
            <p:nvPr/>
          </p:nvSpPr>
          <p:spPr>
            <a:xfrm>
              <a:off x="4871742"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5" name="tx2375"/>
            <p:cNvSpPr/>
            <p:nvPr/>
          </p:nvSpPr>
          <p:spPr>
            <a:xfrm>
              <a:off x="5135193"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6" name="tx2376"/>
            <p:cNvSpPr/>
            <p:nvPr/>
          </p:nvSpPr>
          <p:spPr>
            <a:xfrm>
              <a:off x="5398644"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7" name="tx2377"/>
            <p:cNvSpPr/>
            <p:nvPr/>
          </p:nvSpPr>
          <p:spPr>
            <a:xfrm>
              <a:off x="5662095"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8" name="tx2378"/>
            <p:cNvSpPr/>
            <p:nvPr/>
          </p:nvSpPr>
          <p:spPr>
            <a:xfrm>
              <a:off x="5925546"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9" name="tx2379"/>
            <p:cNvSpPr/>
            <p:nvPr/>
          </p:nvSpPr>
          <p:spPr>
            <a:xfrm>
              <a:off x="6188997"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0" name="tx2380"/>
            <p:cNvSpPr/>
            <p:nvPr/>
          </p:nvSpPr>
          <p:spPr>
            <a:xfrm>
              <a:off x="6452448"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1" name="tx2381"/>
            <p:cNvSpPr/>
            <p:nvPr/>
          </p:nvSpPr>
          <p:spPr>
            <a:xfrm>
              <a:off x="6715899"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2" name="tx2382"/>
            <p:cNvSpPr/>
            <p:nvPr/>
          </p:nvSpPr>
          <p:spPr>
            <a:xfrm>
              <a:off x="6979350"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3" name="tx2383"/>
            <p:cNvSpPr/>
            <p:nvPr/>
          </p:nvSpPr>
          <p:spPr>
            <a:xfrm>
              <a:off x="7242801"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4" name="tx2384"/>
            <p:cNvSpPr/>
            <p:nvPr/>
          </p:nvSpPr>
          <p:spPr>
            <a:xfrm>
              <a:off x="7506252"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5" name="tx2385"/>
            <p:cNvSpPr/>
            <p:nvPr/>
          </p:nvSpPr>
          <p:spPr>
            <a:xfrm>
              <a:off x="7769703"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6" name="tx2386"/>
            <p:cNvSpPr/>
            <p:nvPr/>
          </p:nvSpPr>
          <p:spPr>
            <a:xfrm>
              <a:off x="8033154"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7" name="tx2387"/>
            <p:cNvSpPr/>
            <p:nvPr/>
          </p:nvSpPr>
          <p:spPr>
            <a:xfrm>
              <a:off x="8296605"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8" name="tx2388"/>
            <p:cNvSpPr/>
            <p:nvPr/>
          </p:nvSpPr>
          <p:spPr>
            <a:xfrm>
              <a:off x="8560056"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9" name="tx2389"/>
            <p:cNvSpPr/>
            <p:nvPr/>
          </p:nvSpPr>
          <p:spPr>
            <a:xfrm>
              <a:off x="1973780"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390" name="tx2390"/>
            <p:cNvSpPr/>
            <p:nvPr/>
          </p:nvSpPr>
          <p:spPr>
            <a:xfrm>
              <a:off x="2237231"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1" name="tx2391"/>
            <p:cNvSpPr/>
            <p:nvPr/>
          </p:nvSpPr>
          <p:spPr>
            <a:xfrm>
              <a:off x="2500682"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92" name="tx2392"/>
            <p:cNvSpPr/>
            <p:nvPr/>
          </p:nvSpPr>
          <p:spPr>
            <a:xfrm>
              <a:off x="2764133"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93" name="tx2393"/>
            <p:cNvSpPr/>
            <p:nvPr/>
          </p:nvSpPr>
          <p:spPr>
            <a:xfrm>
              <a:off x="3027584"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394" name="tx2394"/>
            <p:cNvSpPr/>
            <p:nvPr/>
          </p:nvSpPr>
          <p:spPr>
            <a:xfrm>
              <a:off x="3291035"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95" name="tx2395"/>
            <p:cNvSpPr/>
            <p:nvPr/>
          </p:nvSpPr>
          <p:spPr>
            <a:xfrm>
              <a:off x="3554486"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96" name="tx2396"/>
            <p:cNvSpPr/>
            <p:nvPr/>
          </p:nvSpPr>
          <p:spPr>
            <a:xfrm>
              <a:off x="3817938"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7" name="tx2397"/>
            <p:cNvSpPr/>
            <p:nvPr/>
          </p:nvSpPr>
          <p:spPr>
            <a:xfrm>
              <a:off x="4081389"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8" name="tx2398"/>
            <p:cNvSpPr/>
            <p:nvPr/>
          </p:nvSpPr>
          <p:spPr>
            <a:xfrm>
              <a:off x="4344840"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9" name="tx2399"/>
            <p:cNvSpPr/>
            <p:nvPr/>
          </p:nvSpPr>
          <p:spPr>
            <a:xfrm>
              <a:off x="4608291"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00" name="tx2400"/>
            <p:cNvSpPr/>
            <p:nvPr/>
          </p:nvSpPr>
          <p:spPr>
            <a:xfrm>
              <a:off x="4871742"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01" name="tx2401"/>
            <p:cNvSpPr/>
            <p:nvPr/>
          </p:nvSpPr>
          <p:spPr>
            <a:xfrm>
              <a:off x="5135193"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2" name="tx2402"/>
            <p:cNvSpPr/>
            <p:nvPr/>
          </p:nvSpPr>
          <p:spPr>
            <a:xfrm>
              <a:off x="5398644"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3" name="tx2403"/>
            <p:cNvSpPr/>
            <p:nvPr/>
          </p:nvSpPr>
          <p:spPr>
            <a:xfrm>
              <a:off x="5662095"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4" name="tx2404"/>
            <p:cNvSpPr/>
            <p:nvPr/>
          </p:nvSpPr>
          <p:spPr>
            <a:xfrm>
              <a:off x="5925546"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05" name="tx2405"/>
            <p:cNvSpPr/>
            <p:nvPr/>
          </p:nvSpPr>
          <p:spPr>
            <a:xfrm>
              <a:off x="6188997"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06" name="tx2406"/>
            <p:cNvSpPr/>
            <p:nvPr/>
          </p:nvSpPr>
          <p:spPr>
            <a:xfrm>
              <a:off x="6452448"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7" name="tx2407"/>
            <p:cNvSpPr/>
            <p:nvPr/>
          </p:nvSpPr>
          <p:spPr>
            <a:xfrm>
              <a:off x="6715899"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8" name="tx2408"/>
            <p:cNvSpPr/>
            <p:nvPr/>
          </p:nvSpPr>
          <p:spPr>
            <a:xfrm>
              <a:off x="6979350"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9" name="tx2409"/>
            <p:cNvSpPr/>
            <p:nvPr/>
          </p:nvSpPr>
          <p:spPr>
            <a:xfrm>
              <a:off x="7242801"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0" name="tx2410"/>
            <p:cNvSpPr/>
            <p:nvPr/>
          </p:nvSpPr>
          <p:spPr>
            <a:xfrm>
              <a:off x="7506252"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1" name="tx2411"/>
            <p:cNvSpPr/>
            <p:nvPr/>
          </p:nvSpPr>
          <p:spPr>
            <a:xfrm>
              <a:off x="7769703"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2" name="tx2412"/>
            <p:cNvSpPr/>
            <p:nvPr/>
          </p:nvSpPr>
          <p:spPr>
            <a:xfrm>
              <a:off x="8033154"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3" name="tx2413"/>
            <p:cNvSpPr/>
            <p:nvPr/>
          </p:nvSpPr>
          <p:spPr>
            <a:xfrm>
              <a:off x="8296605"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4" name="tx2414"/>
            <p:cNvSpPr/>
            <p:nvPr/>
          </p:nvSpPr>
          <p:spPr>
            <a:xfrm>
              <a:off x="8560056"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5" name="tx2415"/>
            <p:cNvSpPr/>
            <p:nvPr/>
          </p:nvSpPr>
          <p:spPr>
            <a:xfrm>
              <a:off x="1973780"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16" name="tx2416"/>
            <p:cNvSpPr/>
            <p:nvPr/>
          </p:nvSpPr>
          <p:spPr>
            <a:xfrm>
              <a:off x="2237231"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17" name="tx2417"/>
            <p:cNvSpPr/>
            <p:nvPr/>
          </p:nvSpPr>
          <p:spPr>
            <a:xfrm>
              <a:off x="2500682"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8" name="tx2418"/>
            <p:cNvSpPr/>
            <p:nvPr/>
          </p:nvSpPr>
          <p:spPr>
            <a:xfrm>
              <a:off x="2764133"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9" name="tx2419"/>
            <p:cNvSpPr/>
            <p:nvPr/>
          </p:nvSpPr>
          <p:spPr>
            <a:xfrm>
              <a:off x="3027584"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0" name="tx2420"/>
            <p:cNvSpPr/>
            <p:nvPr/>
          </p:nvSpPr>
          <p:spPr>
            <a:xfrm>
              <a:off x="3291035"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1" name="tx2421"/>
            <p:cNvSpPr/>
            <p:nvPr/>
          </p:nvSpPr>
          <p:spPr>
            <a:xfrm>
              <a:off x="3554486"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2" name="tx2422"/>
            <p:cNvSpPr/>
            <p:nvPr/>
          </p:nvSpPr>
          <p:spPr>
            <a:xfrm>
              <a:off x="3817938"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3" name="tx2423"/>
            <p:cNvSpPr/>
            <p:nvPr/>
          </p:nvSpPr>
          <p:spPr>
            <a:xfrm>
              <a:off x="4081389"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4" name="tx2424"/>
            <p:cNvSpPr/>
            <p:nvPr/>
          </p:nvSpPr>
          <p:spPr>
            <a:xfrm>
              <a:off x="4344840"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5" name="tx2425"/>
            <p:cNvSpPr/>
            <p:nvPr/>
          </p:nvSpPr>
          <p:spPr>
            <a:xfrm>
              <a:off x="4608291"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6" name="tx2426"/>
            <p:cNvSpPr/>
            <p:nvPr/>
          </p:nvSpPr>
          <p:spPr>
            <a:xfrm>
              <a:off x="4871742"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7" name="tx2427"/>
            <p:cNvSpPr/>
            <p:nvPr/>
          </p:nvSpPr>
          <p:spPr>
            <a:xfrm>
              <a:off x="5135193"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8" name="tx2428"/>
            <p:cNvSpPr/>
            <p:nvPr/>
          </p:nvSpPr>
          <p:spPr>
            <a:xfrm>
              <a:off x="5398644"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9" name="tx2429"/>
            <p:cNvSpPr/>
            <p:nvPr/>
          </p:nvSpPr>
          <p:spPr>
            <a:xfrm>
              <a:off x="5662095"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0" name="tx2430"/>
            <p:cNvSpPr/>
            <p:nvPr/>
          </p:nvSpPr>
          <p:spPr>
            <a:xfrm>
              <a:off x="5925546"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31" name="tx2431"/>
            <p:cNvSpPr/>
            <p:nvPr/>
          </p:nvSpPr>
          <p:spPr>
            <a:xfrm>
              <a:off x="6188997"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2" name="tx2432"/>
            <p:cNvSpPr/>
            <p:nvPr/>
          </p:nvSpPr>
          <p:spPr>
            <a:xfrm>
              <a:off x="6452448"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33" name="tx2433"/>
            <p:cNvSpPr/>
            <p:nvPr/>
          </p:nvSpPr>
          <p:spPr>
            <a:xfrm>
              <a:off x="6715899"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34" name="tx2434"/>
            <p:cNvSpPr/>
            <p:nvPr/>
          </p:nvSpPr>
          <p:spPr>
            <a:xfrm>
              <a:off x="6979350"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5" name="tx2435"/>
            <p:cNvSpPr/>
            <p:nvPr/>
          </p:nvSpPr>
          <p:spPr>
            <a:xfrm>
              <a:off x="7242801"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36" name="tx2436"/>
            <p:cNvSpPr/>
            <p:nvPr/>
          </p:nvSpPr>
          <p:spPr>
            <a:xfrm>
              <a:off x="7506252"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37" name="tx2437"/>
            <p:cNvSpPr/>
            <p:nvPr/>
          </p:nvSpPr>
          <p:spPr>
            <a:xfrm>
              <a:off x="7769703"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38" name="tx2438"/>
            <p:cNvSpPr/>
            <p:nvPr/>
          </p:nvSpPr>
          <p:spPr>
            <a:xfrm>
              <a:off x="8033154"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9" name="tx2439"/>
            <p:cNvSpPr/>
            <p:nvPr/>
          </p:nvSpPr>
          <p:spPr>
            <a:xfrm>
              <a:off x="8296605"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40" name="tx2440"/>
            <p:cNvSpPr/>
            <p:nvPr/>
          </p:nvSpPr>
          <p:spPr>
            <a:xfrm>
              <a:off x="8560056"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41" name="tx2441"/>
            <p:cNvSpPr/>
            <p:nvPr/>
          </p:nvSpPr>
          <p:spPr>
            <a:xfrm>
              <a:off x="1973780"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2" name="tx2442"/>
            <p:cNvSpPr/>
            <p:nvPr/>
          </p:nvSpPr>
          <p:spPr>
            <a:xfrm>
              <a:off x="2237231"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3" name="tx2443"/>
            <p:cNvSpPr/>
            <p:nvPr/>
          </p:nvSpPr>
          <p:spPr>
            <a:xfrm>
              <a:off x="2500682"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4" name="tx2444"/>
            <p:cNvSpPr/>
            <p:nvPr/>
          </p:nvSpPr>
          <p:spPr>
            <a:xfrm>
              <a:off x="2764133"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5" name="tx2445"/>
            <p:cNvSpPr/>
            <p:nvPr/>
          </p:nvSpPr>
          <p:spPr>
            <a:xfrm>
              <a:off x="3027584"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6" name="tx2446"/>
            <p:cNvSpPr/>
            <p:nvPr/>
          </p:nvSpPr>
          <p:spPr>
            <a:xfrm>
              <a:off x="3291035"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7" name="tx2447"/>
            <p:cNvSpPr/>
            <p:nvPr/>
          </p:nvSpPr>
          <p:spPr>
            <a:xfrm>
              <a:off x="3554486"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8" name="tx2448"/>
            <p:cNvSpPr/>
            <p:nvPr/>
          </p:nvSpPr>
          <p:spPr>
            <a:xfrm>
              <a:off x="3817938"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9" name="tx2449"/>
            <p:cNvSpPr/>
            <p:nvPr/>
          </p:nvSpPr>
          <p:spPr>
            <a:xfrm>
              <a:off x="4081389"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0" name="tx2450"/>
            <p:cNvSpPr/>
            <p:nvPr/>
          </p:nvSpPr>
          <p:spPr>
            <a:xfrm>
              <a:off x="4344840"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1" name="tx2451"/>
            <p:cNvSpPr/>
            <p:nvPr/>
          </p:nvSpPr>
          <p:spPr>
            <a:xfrm>
              <a:off x="4608291"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52" name="tx2452"/>
            <p:cNvSpPr/>
            <p:nvPr/>
          </p:nvSpPr>
          <p:spPr>
            <a:xfrm>
              <a:off x="4871742"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3" name="tx2453"/>
            <p:cNvSpPr/>
            <p:nvPr/>
          </p:nvSpPr>
          <p:spPr>
            <a:xfrm>
              <a:off x="5135193"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4" name="tx2454"/>
            <p:cNvSpPr/>
            <p:nvPr/>
          </p:nvSpPr>
          <p:spPr>
            <a:xfrm>
              <a:off x="5398644"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55" name="tx2455"/>
            <p:cNvSpPr/>
            <p:nvPr/>
          </p:nvSpPr>
          <p:spPr>
            <a:xfrm>
              <a:off x="5662095"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56" name="tx2456"/>
            <p:cNvSpPr/>
            <p:nvPr/>
          </p:nvSpPr>
          <p:spPr>
            <a:xfrm>
              <a:off x="5925546"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7" name="tx2457"/>
            <p:cNvSpPr/>
            <p:nvPr/>
          </p:nvSpPr>
          <p:spPr>
            <a:xfrm>
              <a:off x="6188997"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58" name="tx2458"/>
            <p:cNvSpPr/>
            <p:nvPr/>
          </p:nvSpPr>
          <p:spPr>
            <a:xfrm>
              <a:off x="6452448"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59" name="tx2459"/>
            <p:cNvSpPr/>
            <p:nvPr/>
          </p:nvSpPr>
          <p:spPr>
            <a:xfrm>
              <a:off x="6715899"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60" name="tx2460"/>
            <p:cNvSpPr/>
            <p:nvPr/>
          </p:nvSpPr>
          <p:spPr>
            <a:xfrm>
              <a:off x="6979350"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61" name="tx2461"/>
            <p:cNvSpPr/>
            <p:nvPr/>
          </p:nvSpPr>
          <p:spPr>
            <a:xfrm>
              <a:off x="7242801"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62" name="tx2462"/>
            <p:cNvSpPr/>
            <p:nvPr/>
          </p:nvSpPr>
          <p:spPr>
            <a:xfrm>
              <a:off x="7506252"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63" name="tx2463"/>
            <p:cNvSpPr/>
            <p:nvPr/>
          </p:nvSpPr>
          <p:spPr>
            <a:xfrm>
              <a:off x="7769703"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64" name="tx2464"/>
            <p:cNvSpPr/>
            <p:nvPr/>
          </p:nvSpPr>
          <p:spPr>
            <a:xfrm>
              <a:off x="8033154"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65" name="tx2465"/>
            <p:cNvSpPr/>
            <p:nvPr/>
          </p:nvSpPr>
          <p:spPr>
            <a:xfrm>
              <a:off x="8296605"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66" name="tx2466"/>
            <p:cNvSpPr/>
            <p:nvPr/>
          </p:nvSpPr>
          <p:spPr>
            <a:xfrm>
              <a:off x="8560056"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67" name="tx2467"/>
            <p:cNvSpPr/>
            <p:nvPr/>
          </p:nvSpPr>
          <p:spPr>
            <a:xfrm>
              <a:off x="1973780"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68" name="tx2468"/>
            <p:cNvSpPr/>
            <p:nvPr/>
          </p:nvSpPr>
          <p:spPr>
            <a:xfrm>
              <a:off x="2237231"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69" name="tx2469"/>
            <p:cNvSpPr/>
            <p:nvPr/>
          </p:nvSpPr>
          <p:spPr>
            <a:xfrm>
              <a:off x="2500682"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70" name="tx2470"/>
            <p:cNvSpPr/>
            <p:nvPr/>
          </p:nvSpPr>
          <p:spPr>
            <a:xfrm>
              <a:off x="2764133"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1" name="tx2471"/>
            <p:cNvSpPr/>
            <p:nvPr/>
          </p:nvSpPr>
          <p:spPr>
            <a:xfrm>
              <a:off x="3027584"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72" name="tx2472"/>
            <p:cNvSpPr/>
            <p:nvPr/>
          </p:nvSpPr>
          <p:spPr>
            <a:xfrm>
              <a:off x="3291035"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3" name="tx2473"/>
            <p:cNvSpPr/>
            <p:nvPr/>
          </p:nvSpPr>
          <p:spPr>
            <a:xfrm>
              <a:off x="3554486"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74" name="tx2474"/>
            <p:cNvSpPr/>
            <p:nvPr/>
          </p:nvSpPr>
          <p:spPr>
            <a:xfrm>
              <a:off x="3817938"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75" name="tx2475"/>
            <p:cNvSpPr/>
            <p:nvPr/>
          </p:nvSpPr>
          <p:spPr>
            <a:xfrm>
              <a:off x="4081389"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76" name="tx2476"/>
            <p:cNvSpPr/>
            <p:nvPr/>
          </p:nvSpPr>
          <p:spPr>
            <a:xfrm>
              <a:off x="4344840"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7" name="tx2477"/>
            <p:cNvSpPr/>
            <p:nvPr/>
          </p:nvSpPr>
          <p:spPr>
            <a:xfrm>
              <a:off x="4608291"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78" name="tx2478"/>
            <p:cNvSpPr/>
            <p:nvPr/>
          </p:nvSpPr>
          <p:spPr>
            <a:xfrm>
              <a:off x="4871742"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79" name="tx2479"/>
            <p:cNvSpPr/>
            <p:nvPr/>
          </p:nvSpPr>
          <p:spPr>
            <a:xfrm>
              <a:off x="5135193"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0" name="tx2480"/>
            <p:cNvSpPr/>
            <p:nvPr/>
          </p:nvSpPr>
          <p:spPr>
            <a:xfrm>
              <a:off x="5398644"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1" name="tx2481"/>
            <p:cNvSpPr/>
            <p:nvPr/>
          </p:nvSpPr>
          <p:spPr>
            <a:xfrm>
              <a:off x="5662095"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2" name="tx2482"/>
            <p:cNvSpPr/>
            <p:nvPr/>
          </p:nvSpPr>
          <p:spPr>
            <a:xfrm>
              <a:off x="5925546"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3" name="tx2483"/>
            <p:cNvSpPr/>
            <p:nvPr/>
          </p:nvSpPr>
          <p:spPr>
            <a:xfrm>
              <a:off x="6188997"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4" name="tx2484"/>
            <p:cNvSpPr/>
            <p:nvPr/>
          </p:nvSpPr>
          <p:spPr>
            <a:xfrm>
              <a:off x="6452448"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5" name="tx2485"/>
            <p:cNvSpPr/>
            <p:nvPr/>
          </p:nvSpPr>
          <p:spPr>
            <a:xfrm>
              <a:off x="6715899"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6" name="tx2486"/>
            <p:cNvSpPr/>
            <p:nvPr/>
          </p:nvSpPr>
          <p:spPr>
            <a:xfrm>
              <a:off x="6979350"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7" name="tx2487"/>
            <p:cNvSpPr/>
            <p:nvPr/>
          </p:nvSpPr>
          <p:spPr>
            <a:xfrm>
              <a:off x="7242801"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8" name="tx2488"/>
            <p:cNvSpPr/>
            <p:nvPr/>
          </p:nvSpPr>
          <p:spPr>
            <a:xfrm>
              <a:off x="7506252"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9" name="tx2489"/>
            <p:cNvSpPr/>
            <p:nvPr/>
          </p:nvSpPr>
          <p:spPr>
            <a:xfrm>
              <a:off x="7769703"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90" name="tx2490"/>
            <p:cNvSpPr/>
            <p:nvPr/>
          </p:nvSpPr>
          <p:spPr>
            <a:xfrm>
              <a:off x="8033154"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91" name="tx2491"/>
            <p:cNvSpPr/>
            <p:nvPr/>
          </p:nvSpPr>
          <p:spPr>
            <a:xfrm>
              <a:off x="8296605"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2" name="tx2492"/>
            <p:cNvSpPr/>
            <p:nvPr/>
          </p:nvSpPr>
          <p:spPr>
            <a:xfrm>
              <a:off x="8560056"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3" name="tx2493"/>
            <p:cNvSpPr/>
            <p:nvPr/>
          </p:nvSpPr>
          <p:spPr>
            <a:xfrm>
              <a:off x="3554486"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4" name="tx2494"/>
            <p:cNvSpPr/>
            <p:nvPr/>
          </p:nvSpPr>
          <p:spPr>
            <a:xfrm>
              <a:off x="3817938"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95" name="tx2495"/>
            <p:cNvSpPr/>
            <p:nvPr/>
          </p:nvSpPr>
          <p:spPr>
            <a:xfrm>
              <a:off x="4081389"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96" name="tx2496"/>
            <p:cNvSpPr/>
            <p:nvPr/>
          </p:nvSpPr>
          <p:spPr>
            <a:xfrm>
              <a:off x="4344840"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7" name="tx2497"/>
            <p:cNvSpPr/>
            <p:nvPr/>
          </p:nvSpPr>
          <p:spPr>
            <a:xfrm>
              <a:off x="4608291"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8" name="tx2498"/>
            <p:cNvSpPr/>
            <p:nvPr/>
          </p:nvSpPr>
          <p:spPr>
            <a:xfrm>
              <a:off x="4871742"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99" name="tx2499"/>
            <p:cNvSpPr/>
            <p:nvPr/>
          </p:nvSpPr>
          <p:spPr>
            <a:xfrm>
              <a:off x="5135193"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00" name="tx2500"/>
            <p:cNvSpPr/>
            <p:nvPr/>
          </p:nvSpPr>
          <p:spPr>
            <a:xfrm>
              <a:off x="5398644"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01" name="tx2501"/>
            <p:cNvSpPr/>
            <p:nvPr/>
          </p:nvSpPr>
          <p:spPr>
            <a:xfrm>
              <a:off x="5662095"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02" name="tx2502"/>
            <p:cNvSpPr/>
            <p:nvPr/>
          </p:nvSpPr>
          <p:spPr>
            <a:xfrm>
              <a:off x="5925546"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3" name="tx2503"/>
            <p:cNvSpPr/>
            <p:nvPr/>
          </p:nvSpPr>
          <p:spPr>
            <a:xfrm>
              <a:off x="6188997"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04" name="tx2504"/>
            <p:cNvSpPr/>
            <p:nvPr/>
          </p:nvSpPr>
          <p:spPr>
            <a:xfrm>
              <a:off x="6452448"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5" name="tx2505"/>
            <p:cNvSpPr/>
            <p:nvPr/>
          </p:nvSpPr>
          <p:spPr>
            <a:xfrm>
              <a:off x="6715899"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6" name="tx2506"/>
            <p:cNvSpPr/>
            <p:nvPr/>
          </p:nvSpPr>
          <p:spPr>
            <a:xfrm>
              <a:off x="6979350"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7" name="tx2507"/>
            <p:cNvSpPr/>
            <p:nvPr/>
          </p:nvSpPr>
          <p:spPr>
            <a:xfrm>
              <a:off x="7242801"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8" name="tx2508"/>
            <p:cNvSpPr/>
            <p:nvPr/>
          </p:nvSpPr>
          <p:spPr>
            <a:xfrm>
              <a:off x="7506252"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9" name="tx2509"/>
            <p:cNvSpPr/>
            <p:nvPr/>
          </p:nvSpPr>
          <p:spPr>
            <a:xfrm>
              <a:off x="7769703"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10" name="tx2510"/>
            <p:cNvSpPr/>
            <p:nvPr/>
          </p:nvSpPr>
          <p:spPr>
            <a:xfrm>
              <a:off x="8033154"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11" name="tx2511"/>
            <p:cNvSpPr/>
            <p:nvPr/>
          </p:nvSpPr>
          <p:spPr>
            <a:xfrm>
              <a:off x="8296605"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12" name="tx2512"/>
            <p:cNvSpPr/>
            <p:nvPr/>
          </p:nvSpPr>
          <p:spPr>
            <a:xfrm>
              <a:off x="8560056"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13" name="tx2513"/>
            <p:cNvSpPr/>
            <p:nvPr/>
          </p:nvSpPr>
          <p:spPr>
            <a:xfrm>
              <a:off x="1973780"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14" name="tx2514"/>
            <p:cNvSpPr/>
            <p:nvPr/>
          </p:nvSpPr>
          <p:spPr>
            <a:xfrm>
              <a:off x="2237231"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5" name="tx2515"/>
            <p:cNvSpPr/>
            <p:nvPr/>
          </p:nvSpPr>
          <p:spPr>
            <a:xfrm>
              <a:off x="2500682"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16" name="tx2516"/>
            <p:cNvSpPr/>
            <p:nvPr/>
          </p:nvSpPr>
          <p:spPr>
            <a:xfrm>
              <a:off x="2764133"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17" name="tx2517"/>
            <p:cNvSpPr/>
            <p:nvPr/>
          </p:nvSpPr>
          <p:spPr>
            <a:xfrm>
              <a:off x="3027584"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8" name="tx2518"/>
            <p:cNvSpPr/>
            <p:nvPr/>
          </p:nvSpPr>
          <p:spPr>
            <a:xfrm>
              <a:off x="3291035"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9" name="tx2519"/>
            <p:cNvSpPr/>
            <p:nvPr/>
          </p:nvSpPr>
          <p:spPr>
            <a:xfrm>
              <a:off x="3554486"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0" name="tx2520"/>
            <p:cNvSpPr/>
            <p:nvPr/>
          </p:nvSpPr>
          <p:spPr>
            <a:xfrm>
              <a:off x="3817938"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1" name="tx2521"/>
            <p:cNvSpPr/>
            <p:nvPr/>
          </p:nvSpPr>
          <p:spPr>
            <a:xfrm>
              <a:off x="4081389"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2" name="tx2522"/>
            <p:cNvSpPr/>
            <p:nvPr/>
          </p:nvSpPr>
          <p:spPr>
            <a:xfrm>
              <a:off x="4344840"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3" name="tx2523"/>
            <p:cNvSpPr/>
            <p:nvPr/>
          </p:nvSpPr>
          <p:spPr>
            <a:xfrm>
              <a:off x="4608291"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4" name="tx2524"/>
            <p:cNvSpPr/>
            <p:nvPr/>
          </p:nvSpPr>
          <p:spPr>
            <a:xfrm>
              <a:off x="4871742"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5" name="tx2525"/>
            <p:cNvSpPr/>
            <p:nvPr/>
          </p:nvSpPr>
          <p:spPr>
            <a:xfrm>
              <a:off x="5135193"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6" name="tx2526"/>
            <p:cNvSpPr/>
            <p:nvPr/>
          </p:nvSpPr>
          <p:spPr>
            <a:xfrm>
              <a:off x="5398644"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7" name="tx2527"/>
            <p:cNvSpPr/>
            <p:nvPr/>
          </p:nvSpPr>
          <p:spPr>
            <a:xfrm>
              <a:off x="5662095"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8" name="tx2528"/>
            <p:cNvSpPr/>
            <p:nvPr/>
          </p:nvSpPr>
          <p:spPr>
            <a:xfrm>
              <a:off x="5925546"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9" name="tx2529"/>
            <p:cNvSpPr/>
            <p:nvPr/>
          </p:nvSpPr>
          <p:spPr>
            <a:xfrm>
              <a:off x="6188997"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0" name="tx2530"/>
            <p:cNvSpPr/>
            <p:nvPr/>
          </p:nvSpPr>
          <p:spPr>
            <a:xfrm>
              <a:off x="6452448"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1" name="tx2531"/>
            <p:cNvSpPr/>
            <p:nvPr/>
          </p:nvSpPr>
          <p:spPr>
            <a:xfrm>
              <a:off x="6715899"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2" name="tx2532"/>
            <p:cNvSpPr/>
            <p:nvPr/>
          </p:nvSpPr>
          <p:spPr>
            <a:xfrm>
              <a:off x="6979350"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3" name="tx2533"/>
            <p:cNvSpPr/>
            <p:nvPr/>
          </p:nvSpPr>
          <p:spPr>
            <a:xfrm>
              <a:off x="7242801"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4" name="tx2534"/>
            <p:cNvSpPr/>
            <p:nvPr/>
          </p:nvSpPr>
          <p:spPr>
            <a:xfrm>
              <a:off x="7506252"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5" name="tx2535"/>
            <p:cNvSpPr/>
            <p:nvPr/>
          </p:nvSpPr>
          <p:spPr>
            <a:xfrm>
              <a:off x="7769703"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6" name="tx2536"/>
            <p:cNvSpPr/>
            <p:nvPr/>
          </p:nvSpPr>
          <p:spPr>
            <a:xfrm>
              <a:off x="8033154"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7" name="tx2537"/>
            <p:cNvSpPr/>
            <p:nvPr/>
          </p:nvSpPr>
          <p:spPr>
            <a:xfrm>
              <a:off x="8296605"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8" name="tx2538"/>
            <p:cNvSpPr/>
            <p:nvPr/>
          </p:nvSpPr>
          <p:spPr>
            <a:xfrm>
              <a:off x="8560056"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9" name="tx2539"/>
            <p:cNvSpPr/>
            <p:nvPr/>
          </p:nvSpPr>
          <p:spPr>
            <a:xfrm>
              <a:off x="1973780"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40" name="tx2540"/>
            <p:cNvSpPr/>
            <p:nvPr/>
          </p:nvSpPr>
          <p:spPr>
            <a:xfrm>
              <a:off x="2237231"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41" name="tx2541"/>
            <p:cNvSpPr/>
            <p:nvPr/>
          </p:nvSpPr>
          <p:spPr>
            <a:xfrm>
              <a:off x="2500682"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42" name="tx2542"/>
            <p:cNvSpPr/>
            <p:nvPr/>
          </p:nvSpPr>
          <p:spPr>
            <a:xfrm>
              <a:off x="2764133"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43" name="tx2543"/>
            <p:cNvSpPr/>
            <p:nvPr/>
          </p:nvSpPr>
          <p:spPr>
            <a:xfrm>
              <a:off x="3027584"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44" name="tx2544"/>
            <p:cNvSpPr/>
            <p:nvPr/>
          </p:nvSpPr>
          <p:spPr>
            <a:xfrm>
              <a:off x="3291035"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45" name="tx2545"/>
            <p:cNvSpPr/>
            <p:nvPr/>
          </p:nvSpPr>
          <p:spPr>
            <a:xfrm>
              <a:off x="3554486"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46" name="tx2546"/>
            <p:cNvSpPr/>
            <p:nvPr/>
          </p:nvSpPr>
          <p:spPr>
            <a:xfrm>
              <a:off x="3817938"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47" name="tx2547"/>
            <p:cNvSpPr/>
            <p:nvPr/>
          </p:nvSpPr>
          <p:spPr>
            <a:xfrm>
              <a:off x="4081389"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48" name="tx2548"/>
            <p:cNvSpPr/>
            <p:nvPr/>
          </p:nvSpPr>
          <p:spPr>
            <a:xfrm>
              <a:off x="4344840"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49" name="tx2549"/>
            <p:cNvSpPr/>
            <p:nvPr/>
          </p:nvSpPr>
          <p:spPr>
            <a:xfrm>
              <a:off x="4608291"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50" name="tx2550"/>
            <p:cNvSpPr/>
            <p:nvPr/>
          </p:nvSpPr>
          <p:spPr>
            <a:xfrm>
              <a:off x="4871742"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51" name="tx2551"/>
            <p:cNvSpPr/>
            <p:nvPr/>
          </p:nvSpPr>
          <p:spPr>
            <a:xfrm>
              <a:off x="5135193"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52" name="tx2552"/>
            <p:cNvSpPr/>
            <p:nvPr/>
          </p:nvSpPr>
          <p:spPr>
            <a:xfrm>
              <a:off x="5398644"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3" name="tx2553"/>
            <p:cNvSpPr/>
            <p:nvPr/>
          </p:nvSpPr>
          <p:spPr>
            <a:xfrm>
              <a:off x="5662095"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54" name="tx2554"/>
            <p:cNvSpPr/>
            <p:nvPr/>
          </p:nvSpPr>
          <p:spPr>
            <a:xfrm>
              <a:off x="5925546"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5" name="tx2555"/>
            <p:cNvSpPr/>
            <p:nvPr/>
          </p:nvSpPr>
          <p:spPr>
            <a:xfrm>
              <a:off x="6188997"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56" name="tx2556"/>
            <p:cNvSpPr/>
            <p:nvPr/>
          </p:nvSpPr>
          <p:spPr>
            <a:xfrm>
              <a:off x="6452448"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7" name="tx2557"/>
            <p:cNvSpPr/>
            <p:nvPr/>
          </p:nvSpPr>
          <p:spPr>
            <a:xfrm>
              <a:off x="6715899"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8" name="tx2558"/>
            <p:cNvSpPr/>
            <p:nvPr/>
          </p:nvSpPr>
          <p:spPr>
            <a:xfrm>
              <a:off x="6979350"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59" name="tx2559"/>
            <p:cNvSpPr/>
            <p:nvPr/>
          </p:nvSpPr>
          <p:spPr>
            <a:xfrm>
              <a:off x="7242801"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60" name="tx2560"/>
            <p:cNvSpPr/>
            <p:nvPr/>
          </p:nvSpPr>
          <p:spPr>
            <a:xfrm>
              <a:off x="7506252"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61" name="tx2561"/>
            <p:cNvSpPr/>
            <p:nvPr/>
          </p:nvSpPr>
          <p:spPr>
            <a:xfrm>
              <a:off x="7769703"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62" name="tx2562"/>
            <p:cNvSpPr/>
            <p:nvPr/>
          </p:nvSpPr>
          <p:spPr>
            <a:xfrm>
              <a:off x="8033154"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63" name="tx2563"/>
            <p:cNvSpPr/>
            <p:nvPr/>
          </p:nvSpPr>
          <p:spPr>
            <a:xfrm>
              <a:off x="8296605"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64" name="tx2564"/>
            <p:cNvSpPr/>
            <p:nvPr/>
          </p:nvSpPr>
          <p:spPr>
            <a:xfrm>
              <a:off x="8560056"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65" name="tx2565"/>
            <p:cNvSpPr/>
            <p:nvPr/>
          </p:nvSpPr>
          <p:spPr>
            <a:xfrm>
              <a:off x="1973780"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6" name="tx2566"/>
            <p:cNvSpPr/>
            <p:nvPr/>
          </p:nvSpPr>
          <p:spPr>
            <a:xfrm>
              <a:off x="2237231"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7" name="tx2567"/>
            <p:cNvSpPr/>
            <p:nvPr/>
          </p:nvSpPr>
          <p:spPr>
            <a:xfrm>
              <a:off x="2500682"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8" name="tx2568"/>
            <p:cNvSpPr/>
            <p:nvPr/>
          </p:nvSpPr>
          <p:spPr>
            <a:xfrm>
              <a:off x="2764133"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9" name="tx2569"/>
            <p:cNvSpPr/>
            <p:nvPr/>
          </p:nvSpPr>
          <p:spPr>
            <a:xfrm>
              <a:off x="3027584"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0" name="tx2570"/>
            <p:cNvSpPr/>
            <p:nvPr/>
          </p:nvSpPr>
          <p:spPr>
            <a:xfrm>
              <a:off x="3291035"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71" name="tx2571"/>
            <p:cNvSpPr/>
            <p:nvPr/>
          </p:nvSpPr>
          <p:spPr>
            <a:xfrm>
              <a:off x="3554486"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2" name="tx2572"/>
            <p:cNvSpPr/>
            <p:nvPr/>
          </p:nvSpPr>
          <p:spPr>
            <a:xfrm>
              <a:off x="3817938"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3" name="tx2573"/>
            <p:cNvSpPr/>
            <p:nvPr/>
          </p:nvSpPr>
          <p:spPr>
            <a:xfrm>
              <a:off x="4081389"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4" name="tx2574"/>
            <p:cNvSpPr/>
            <p:nvPr/>
          </p:nvSpPr>
          <p:spPr>
            <a:xfrm>
              <a:off x="4344840"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5" name="tx2575"/>
            <p:cNvSpPr/>
            <p:nvPr/>
          </p:nvSpPr>
          <p:spPr>
            <a:xfrm>
              <a:off x="4608291"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6" name="tx2576"/>
            <p:cNvSpPr/>
            <p:nvPr/>
          </p:nvSpPr>
          <p:spPr>
            <a:xfrm>
              <a:off x="4871742"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7" name="tx2577"/>
            <p:cNvSpPr/>
            <p:nvPr/>
          </p:nvSpPr>
          <p:spPr>
            <a:xfrm>
              <a:off x="5135193"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8" name="tx2578"/>
            <p:cNvSpPr/>
            <p:nvPr/>
          </p:nvSpPr>
          <p:spPr>
            <a:xfrm>
              <a:off x="5398644"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9" name="tx2579"/>
            <p:cNvSpPr/>
            <p:nvPr/>
          </p:nvSpPr>
          <p:spPr>
            <a:xfrm>
              <a:off x="5662095"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0" name="tx2580"/>
            <p:cNvSpPr/>
            <p:nvPr/>
          </p:nvSpPr>
          <p:spPr>
            <a:xfrm>
              <a:off x="5925546"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1" name="tx2581"/>
            <p:cNvSpPr/>
            <p:nvPr/>
          </p:nvSpPr>
          <p:spPr>
            <a:xfrm>
              <a:off x="6188997"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2" name="tx2582"/>
            <p:cNvSpPr/>
            <p:nvPr/>
          </p:nvSpPr>
          <p:spPr>
            <a:xfrm>
              <a:off x="6452448"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3" name="tx2583"/>
            <p:cNvSpPr/>
            <p:nvPr/>
          </p:nvSpPr>
          <p:spPr>
            <a:xfrm>
              <a:off x="6715899"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4" name="tx2584"/>
            <p:cNvSpPr/>
            <p:nvPr/>
          </p:nvSpPr>
          <p:spPr>
            <a:xfrm>
              <a:off x="6979350"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5" name="tx2585"/>
            <p:cNvSpPr/>
            <p:nvPr/>
          </p:nvSpPr>
          <p:spPr>
            <a:xfrm>
              <a:off x="7242801"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6" name="tx2586"/>
            <p:cNvSpPr/>
            <p:nvPr/>
          </p:nvSpPr>
          <p:spPr>
            <a:xfrm>
              <a:off x="7506252"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7" name="tx2587"/>
            <p:cNvSpPr/>
            <p:nvPr/>
          </p:nvSpPr>
          <p:spPr>
            <a:xfrm>
              <a:off x="7769703"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8" name="tx2588"/>
            <p:cNvSpPr/>
            <p:nvPr/>
          </p:nvSpPr>
          <p:spPr>
            <a:xfrm>
              <a:off x="8033154"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9" name="tx2589"/>
            <p:cNvSpPr/>
            <p:nvPr/>
          </p:nvSpPr>
          <p:spPr>
            <a:xfrm>
              <a:off x="8296605"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0" name="tx2590"/>
            <p:cNvSpPr/>
            <p:nvPr/>
          </p:nvSpPr>
          <p:spPr>
            <a:xfrm>
              <a:off x="8560056"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1" name="tx2591"/>
            <p:cNvSpPr/>
            <p:nvPr/>
          </p:nvSpPr>
          <p:spPr>
            <a:xfrm>
              <a:off x="1973780"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2" name="tx2592"/>
            <p:cNvSpPr/>
            <p:nvPr/>
          </p:nvSpPr>
          <p:spPr>
            <a:xfrm>
              <a:off x="2237231"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3" name="tx2593"/>
            <p:cNvSpPr/>
            <p:nvPr/>
          </p:nvSpPr>
          <p:spPr>
            <a:xfrm>
              <a:off x="2500682"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4" name="tx2594"/>
            <p:cNvSpPr/>
            <p:nvPr/>
          </p:nvSpPr>
          <p:spPr>
            <a:xfrm>
              <a:off x="2764133"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5" name="tx2595"/>
            <p:cNvSpPr/>
            <p:nvPr/>
          </p:nvSpPr>
          <p:spPr>
            <a:xfrm>
              <a:off x="3027584"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6" name="tx2596"/>
            <p:cNvSpPr/>
            <p:nvPr/>
          </p:nvSpPr>
          <p:spPr>
            <a:xfrm>
              <a:off x="3291035"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7" name="tx2597"/>
            <p:cNvSpPr/>
            <p:nvPr/>
          </p:nvSpPr>
          <p:spPr>
            <a:xfrm>
              <a:off x="3554486"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8" name="tx2598"/>
            <p:cNvSpPr/>
            <p:nvPr/>
          </p:nvSpPr>
          <p:spPr>
            <a:xfrm>
              <a:off x="3817938"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9" name="tx2599"/>
            <p:cNvSpPr/>
            <p:nvPr/>
          </p:nvSpPr>
          <p:spPr>
            <a:xfrm>
              <a:off x="4081389"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0" name="tx2600"/>
            <p:cNvSpPr/>
            <p:nvPr/>
          </p:nvSpPr>
          <p:spPr>
            <a:xfrm>
              <a:off x="4344840"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1" name="tx2601"/>
            <p:cNvSpPr/>
            <p:nvPr/>
          </p:nvSpPr>
          <p:spPr>
            <a:xfrm>
              <a:off x="4608291"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2" name="tx2602"/>
            <p:cNvSpPr/>
            <p:nvPr/>
          </p:nvSpPr>
          <p:spPr>
            <a:xfrm>
              <a:off x="4871742"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3" name="tx2603"/>
            <p:cNvSpPr/>
            <p:nvPr/>
          </p:nvSpPr>
          <p:spPr>
            <a:xfrm>
              <a:off x="5135193"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4" name="tx2604"/>
            <p:cNvSpPr/>
            <p:nvPr/>
          </p:nvSpPr>
          <p:spPr>
            <a:xfrm>
              <a:off x="5398644"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5" name="tx2605"/>
            <p:cNvSpPr/>
            <p:nvPr/>
          </p:nvSpPr>
          <p:spPr>
            <a:xfrm>
              <a:off x="5662095"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6" name="tx2606"/>
            <p:cNvSpPr/>
            <p:nvPr/>
          </p:nvSpPr>
          <p:spPr>
            <a:xfrm>
              <a:off x="5925546"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7" name="tx2607"/>
            <p:cNvSpPr/>
            <p:nvPr/>
          </p:nvSpPr>
          <p:spPr>
            <a:xfrm>
              <a:off x="6188997"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8" name="tx2608"/>
            <p:cNvSpPr/>
            <p:nvPr/>
          </p:nvSpPr>
          <p:spPr>
            <a:xfrm>
              <a:off x="6452448"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9" name="tx2609"/>
            <p:cNvSpPr/>
            <p:nvPr/>
          </p:nvSpPr>
          <p:spPr>
            <a:xfrm>
              <a:off x="6715899"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10" name="tx2610"/>
            <p:cNvSpPr/>
            <p:nvPr/>
          </p:nvSpPr>
          <p:spPr>
            <a:xfrm>
              <a:off x="6979350"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1" name="tx2611"/>
            <p:cNvSpPr/>
            <p:nvPr/>
          </p:nvSpPr>
          <p:spPr>
            <a:xfrm>
              <a:off x="7242801"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2" name="tx2612"/>
            <p:cNvSpPr/>
            <p:nvPr/>
          </p:nvSpPr>
          <p:spPr>
            <a:xfrm>
              <a:off x="7506252"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13" name="tx2613"/>
            <p:cNvSpPr/>
            <p:nvPr/>
          </p:nvSpPr>
          <p:spPr>
            <a:xfrm>
              <a:off x="7769703"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14" name="tx2614"/>
            <p:cNvSpPr/>
            <p:nvPr/>
          </p:nvSpPr>
          <p:spPr>
            <a:xfrm>
              <a:off x="8033154"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15" name="tx2615"/>
            <p:cNvSpPr/>
            <p:nvPr/>
          </p:nvSpPr>
          <p:spPr>
            <a:xfrm>
              <a:off x="8296605"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6" name="tx2616"/>
            <p:cNvSpPr/>
            <p:nvPr/>
          </p:nvSpPr>
          <p:spPr>
            <a:xfrm>
              <a:off x="8560056"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17" name="tx2617"/>
            <p:cNvSpPr/>
            <p:nvPr/>
          </p:nvSpPr>
          <p:spPr>
            <a:xfrm>
              <a:off x="1973780"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18" name="tx2618"/>
            <p:cNvSpPr/>
            <p:nvPr/>
          </p:nvSpPr>
          <p:spPr>
            <a:xfrm>
              <a:off x="2237231"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9" name="tx2619"/>
            <p:cNvSpPr/>
            <p:nvPr/>
          </p:nvSpPr>
          <p:spPr>
            <a:xfrm>
              <a:off x="2500682"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20" name="tx2620"/>
            <p:cNvSpPr/>
            <p:nvPr/>
          </p:nvSpPr>
          <p:spPr>
            <a:xfrm>
              <a:off x="2764133"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21" name="tx2621"/>
            <p:cNvSpPr/>
            <p:nvPr/>
          </p:nvSpPr>
          <p:spPr>
            <a:xfrm>
              <a:off x="3027584"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2" name="tx2622"/>
            <p:cNvSpPr/>
            <p:nvPr/>
          </p:nvSpPr>
          <p:spPr>
            <a:xfrm>
              <a:off x="3291035"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23" name="tx2623"/>
            <p:cNvSpPr/>
            <p:nvPr/>
          </p:nvSpPr>
          <p:spPr>
            <a:xfrm>
              <a:off x="3554486"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24" name="tx2624"/>
            <p:cNvSpPr/>
            <p:nvPr/>
          </p:nvSpPr>
          <p:spPr>
            <a:xfrm>
              <a:off x="3817938"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25" name="tx2625"/>
            <p:cNvSpPr/>
            <p:nvPr/>
          </p:nvSpPr>
          <p:spPr>
            <a:xfrm>
              <a:off x="4081389"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26" name="tx2626"/>
            <p:cNvSpPr/>
            <p:nvPr/>
          </p:nvSpPr>
          <p:spPr>
            <a:xfrm>
              <a:off x="4344840"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7" name="tx2627"/>
            <p:cNvSpPr/>
            <p:nvPr/>
          </p:nvSpPr>
          <p:spPr>
            <a:xfrm>
              <a:off x="4608291"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28" name="tx2628"/>
            <p:cNvSpPr/>
            <p:nvPr/>
          </p:nvSpPr>
          <p:spPr>
            <a:xfrm>
              <a:off x="4871742"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29" name="tx2629"/>
            <p:cNvSpPr/>
            <p:nvPr/>
          </p:nvSpPr>
          <p:spPr>
            <a:xfrm>
              <a:off x="5135193"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30" name="tx2630"/>
            <p:cNvSpPr/>
            <p:nvPr/>
          </p:nvSpPr>
          <p:spPr>
            <a:xfrm>
              <a:off x="5398644"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31" name="tx2631"/>
            <p:cNvSpPr/>
            <p:nvPr/>
          </p:nvSpPr>
          <p:spPr>
            <a:xfrm>
              <a:off x="5662095"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32" name="tx2632"/>
            <p:cNvSpPr/>
            <p:nvPr/>
          </p:nvSpPr>
          <p:spPr>
            <a:xfrm>
              <a:off x="5925546"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33" name="tx2633"/>
            <p:cNvSpPr/>
            <p:nvPr/>
          </p:nvSpPr>
          <p:spPr>
            <a:xfrm>
              <a:off x="6188997"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34" name="tx2634"/>
            <p:cNvSpPr/>
            <p:nvPr/>
          </p:nvSpPr>
          <p:spPr>
            <a:xfrm>
              <a:off x="6452448"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35" name="tx2635"/>
            <p:cNvSpPr/>
            <p:nvPr/>
          </p:nvSpPr>
          <p:spPr>
            <a:xfrm>
              <a:off x="6715899"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36" name="tx2636"/>
            <p:cNvSpPr/>
            <p:nvPr/>
          </p:nvSpPr>
          <p:spPr>
            <a:xfrm>
              <a:off x="6979350"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37" name="tx2637"/>
            <p:cNvSpPr/>
            <p:nvPr/>
          </p:nvSpPr>
          <p:spPr>
            <a:xfrm>
              <a:off x="7242801"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38" name="tx2638"/>
            <p:cNvSpPr/>
            <p:nvPr/>
          </p:nvSpPr>
          <p:spPr>
            <a:xfrm>
              <a:off x="7506252"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39" name="tx2639"/>
            <p:cNvSpPr/>
            <p:nvPr/>
          </p:nvSpPr>
          <p:spPr>
            <a:xfrm>
              <a:off x="7769703"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40" name="tx2640"/>
            <p:cNvSpPr/>
            <p:nvPr/>
          </p:nvSpPr>
          <p:spPr>
            <a:xfrm>
              <a:off x="8033154"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41" name="tx2641"/>
            <p:cNvSpPr/>
            <p:nvPr/>
          </p:nvSpPr>
          <p:spPr>
            <a:xfrm>
              <a:off x="8296605"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42" name="tx2642"/>
            <p:cNvSpPr/>
            <p:nvPr/>
          </p:nvSpPr>
          <p:spPr>
            <a:xfrm>
              <a:off x="8560056"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43" name="tx2643"/>
            <p:cNvSpPr/>
            <p:nvPr/>
          </p:nvSpPr>
          <p:spPr>
            <a:xfrm>
              <a:off x="1973780"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4" name="tx2644"/>
            <p:cNvSpPr/>
            <p:nvPr/>
          </p:nvSpPr>
          <p:spPr>
            <a:xfrm>
              <a:off x="2237231"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45" name="tx2645"/>
            <p:cNvSpPr/>
            <p:nvPr/>
          </p:nvSpPr>
          <p:spPr>
            <a:xfrm>
              <a:off x="2500682"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6" name="tx2646"/>
            <p:cNvSpPr/>
            <p:nvPr/>
          </p:nvSpPr>
          <p:spPr>
            <a:xfrm>
              <a:off x="2764133"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7" name="tx2647"/>
            <p:cNvSpPr/>
            <p:nvPr/>
          </p:nvSpPr>
          <p:spPr>
            <a:xfrm>
              <a:off x="3027584"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48" name="tx2648"/>
            <p:cNvSpPr/>
            <p:nvPr/>
          </p:nvSpPr>
          <p:spPr>
            <a:xfrm>
              <a:off x="3291035"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49" name="tx2649"/>
            <p:cNvSpPr/>
            <p:nvPr/>
          </p:nvSpPr>
          <p:spPr>
            <a:xfrm>
              <a:off x="3554486"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50" name="tx2650"/>
            <p:cNvSpPr/>
            <p:nvPr/>
          </p:nvSpPr>
          <p:spPr>
            <a:xfrm>
              <a:off x="3817938"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51" name="tx2651"/>
            <p:cNvSpPr/>
            <p:nvPr/>
          </p:nvSpPr>
          <p:spPr>
            <a:xfrm>
              <a:off x="4081389"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2" name="tx2652"/>
            <p:cNvSpPr/>
            <p:nvPr/>
          </p:nvSpPr>
          <p:spPr>
            <a:xfrm>
              <a:off x="4344840"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3" name="tx2653"/>
            <p:cNvSpPr/>
            <p:nvPr/>
          </p:nvSpPr>
          <p:spPr>
            <a:xfrm>
              <a:off x="4608291"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4" name="tx2654"/>
            <p:cNvSpPr/>
            <p:nvPr/>
          </p:nvSpPr>
          <p:spPr>
            <a:xfrm>
              <a:off x="4871742"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55" name="tx2655"/>
            <p:cNvSpPr/>
            <p:nvPr/>
          </p:nvSpPr>
          <p:spPr>
            <a:xfrm>
              <a:off x="5135193"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6" name="tx2656"/>
            <p:cNvSpPr/>
            <p:nvPr/>
          </p:nvSpPr>
          <p:spPr>
            <a:xfrm>
              <a:off x="5398644"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7" name="tx2657"/>
            <p:cNvSpPr/>
            <p:nvPr/>
          </p:nvSpPr>
          <p:spPr>
            <a:xfrm>
              <a:off x="5662095"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8" name="tx2658"/>
            <p:cNvSpPr/>
            <p:nvPr/>
          </p:nvSpPr>
          <p:spPr>
            <a:xfrm>
              <a:off x="5925546"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9" name="tx2659"/>
            <p:cNvSpPr/>
            <p:nvPr/>
          </p:nvSpPr>
          <p:spPr>
            <a:xfrm>
              <a:off x="6188997"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60" name="tx2660"/>
            <p:cNvSpPr/>
            <p:nvPr/>
          </p:nvSpPr>
          <p:spPr>
            <a:xfrm>
              <a:off x="6452448"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61" name="tx2661"/>
            <p:cNvSpPr/>
            <p:nvPr/>
          </p:nvSpPr>
          <p:spPr>
            <a:xfrm>
              <a:off x="6715899"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2" name="tx2662"/>
            <p:cNvSpPr/>
            <p:nvPr/>
          </p:nvSpPr>
          <p:spPr>
            <a:xfrm>
              <a:off x="6979350"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3" name="tx2663"/>
            <p:cNvSpPr/>
            <p:nvPr/>
          </p:nvSpPr>
          <p:spPr>
            <a:xfrm>
              <a:off x="7242801"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64" name="tx2664"/>
            <p:cNvSpPr/>
            <p:nvPr/>
          </p:nvSpPr>
          <p:spPr>
            <a:xfrm>
              <a:off x="7506252"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65" name="tx2665"/>
            <p:cNvSpPr/>
            <p:nvPr/>
          </p:nvSpPr>
          <p:spPr>
            <a:xfrm>
              <a:off x="7769703"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66" name="tx2666"/>
            <p:cNvSpPr/>
            <p:nvPr/>
          </p:nvSpPr>
          <p:spPr>
            <a:xfrm>
              <a:off x="8033154"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67" name="tx2667"/>
            <p:cNvSpPr/>
            <p:nvPr/>
          </p:nvSpPr>
          <p:spPr>
            <a:xfrm>
              <a:off x="8296605"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68" name="tx2668"/>
            <p:cNvSpPr/>
            <p:nvPr/>
          </p:nvSpPr>
          <p:spPr>
            <a:xfrm>
              <a:off x="8560056"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69" name="tx2669"/>
            <p:cNvSpPr/>
            <p:nvPr/>
          </p:nvSpPr>
          <p:spPr>
            <a:xfrm>
              <a:off x="1973780"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0" name="tx2670"/>
            <p:cNvSpPr/>
            <p:nvPr/>
          </p:nvSpPr>
          <p:spPr>
            <a:xfrm>
              <a:off x="2237231"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1" name="tx2671"/>
            <p:cNvSpPr/>
            <p:nvPr/>
          </p:nvSpPr>
          <p:spPr>
            <a:xfrm>
              <a:off x="2500682"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72" name="tx2672"/>
            <p:cNvSpPr/>
            <p:nvPr/>
          </p:nvSpPr>
          <p:spPr>
            <a:xfrm>
              <a:off x="2764133"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73" name="tx2673"/>
            <p:cNvSpPr/>
            <p:nvPr/>
          </p:nvSpPr>
          <p:spPr>
            <a:xfrm>
              <a:off x="3027584"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4" name="tx2674"/>
            <p:cNvSpPr/>
            <p:nvPr/>
          </p:nvSpPr>
          <p:spPr>
            <a:xfrm>
              <a:off x="3291035"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75" name="tx2675"/>
            <p:cNvSpPr/>
            <p:nvPr/>
          </p:nvSpPr>
          <p:spPr>
            <a:xfrm>
              <a:off x="3554486"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76" name="tx2676"/>
            <p:cNvSpPr/>
            <p:nvPr/>
          </p:nvSpPr>
          <p:spPr>
            <a:xfrm>
              <a:off x="3817938"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77" name="tx2677"/>
            <p:cNvSpPr/>
            <p:nvPr/>
          </p:nvSpPr>
          <p:spPr>
            <a:xfrm>
              <a:off x="4081389"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78" name="tx2678"/>
            <p:cNvSpPr/>
            <p:nvPr/>
          </p:nvSpPr>
          <p:spPr>
            <a:xfrm>
              <a:off x="4344840"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9" name="tx2679"/>
            <p:cNvSpPr/>
            <p:nvPr/>
          </p:nvSpPr>
          <p:spPr>
            <a:xfrm>
              <a:off x="4608291"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80" name="tx2680"/>
            <p:cNvSpPr/>
            <p:nvPr/>
          </p:nvSpPr>
          <p:spPr>
            <a:xfrm>
              <a:off x="4871742"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81" name="tx2681"/>
            <p:cNvSpPr/>
            <p:nvPr/>
          </p:nvSpPr>
          <p:spPr>
            <a:xfrm>
              <a:off x="5135193"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82" name="tx2682"/>
            <p:cNvSpPr/>
            <p:nvPr/>
          </p:nvSpPr>
          <p:spPr>
            <a:xfrm>
              <a:off x="5398644"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83" name="tx2683"/>
            <p:cNvSpPr/>
            <p:nvPr/>
          </p:nvSpPr>
          <p:spPr>
            <a:xfrm>
              <a:off x="5662095"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84" name="tx2684"/>
            <p:cNvSpPr/>
            <p:nvPr/>
          </p:nvSpPr>
          <p:spPr>
            <a:xfrm>
              <a:off x="5925546"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85" name="tx2685"/>
            <p:cNvSpPr/>
            <p:nvPr/>
          </p:nvSpPr>
          <p:spPr>
            <a:xfrm>
              <a:off x="6188997"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86" name="tx2686"/>
            <p:cNvSpPr/>
            <p:nvPr/>
          </p:nvSpPr>
          <p:spPr>
            <a:xfrm>
              <a:off x="6452448"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87" name="tx2687"/>
            <p:cNvSpPr/>
            <p:nvPr/>
          </p:nvSpPr>
          <p:spPr>
            <a:xfrm>
              <a:off x="6715899"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88" name="tx2688"/>
            <p:cNvSpPr/>
            <p:nvPr/>
          </p:nvSpPr>
          <p:spPr>
            <a:xfrm>
              <a:off x="6979350"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89" name="tx2689"/>
            <p:cNvSpPr/>
            <p:nvPr/>
          </p:nvSpPr>
          <p:spPr>
            <a:xfrm>
              <a:off x="7242801"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90" name="tx2690"/>
            <p:cNvSpPr/>
            <p:nvPr/>
          </p:nvSpPr>
          <p:spPr>
            <a:xfrm>
              <a:off x="7506252"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91" name="tx2691"/>
            <p:cNvSpPr/>
            <p:nvPr/>
          </p:nvSpPr>
          <p:spPr>
            <a:xfrm>
              <a:off x="7769703"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92" name="tx2692"/>
            <p:cNvSpPr/>
            <p:nvPr/>
          </p:nvSpPr>
          <p:spPr>
            <a:xfrm>
              <a:off x="8033154"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93" name="tx2693"/>
            <p:cNvSpPr/>
            <p:nvPr/>
          </p:nvSpPr>
          <p:spPr>
            <a:xfrm>
              <a:off x="8296605"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94" name="tx2694"/>
            <p:cNvSpPr/>
            <p:nvPr/>
          </p:nvSpPr>
          <p:spPr>
            <a:xfrm>
              <a:off x="8560056"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95" name="tx2695"/>
            <p:cNvSpPr/>
            <p:nvPr/>
          </p:nvSpPr>
          <p:spPr>
            <a:xfrm>
              <a:off x="1973780"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96" name="tx2696"/>
            <p:cNvSpPr/>
            <p:nvPr/>
          </p:nvSpPr>
          <p:spPr>
            <a:xfrm>
              <a:off x="2237231"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7" name="tx2697"/>
            <p:cNvSpPr/>
            <p:nvPr/>
          </p:nvSpPr>
          <p:spPr>
            <a:xfrm>
              <a:off x="2500682"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8" name="tx2698"/>
            <p:cNvSpPr/>
            <p:nvPr/>
          </p:nvSpPr>
          <p:spPr>
            <a:xfrm>
              <a:off x="2764133"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99" name="tx2699"/>
            <p:cNvSpPr/>
            <p:nvPr/>
          </p:nvSpPr>
          <p:spPr>
            <a:xfrm>
              <a:off x="3027584"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0" name="tx2700"/>
            <p:cNvSpPr/>
            <p:nvPr/>
          </p:nvSpPr>
          <p:spPr>
            <a:xfrm>
              <a:off x="3291035"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1" name="tx2701"/>
            <p:cNvSpPr/>
            <p:nvPr/>
          </p:nvSpPr>
          <p:spPr>
            <a:xfrm>
              <a:off x="3554486"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02" name="tx2702"/>
            <p:cNvSpPr/>
            <p:nvPr/>
          </p:nvSpPr>
          <p:spPr>
            <a:xfrm>
              <a:off x="3817938"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3" name="tx2703"/>
            <p:cNvSpPr/>
            <p:nvPr/>
          </p:nvSpPr>
          <p:spPr>
            <a:xfrm>
              <a:off x="4081389"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4" name="tx2704"/>
            <p:cNvSpPr/>
            <p:nvPr/>
          </p:nvSpPr>
          <p:spPr>
            <a:xfrm>
              <a:off x="4344840"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5" name="tx2705"/>
            <p:cNvSpPr/>
            <p:nvPr/>
          </p:nvSpPr>
          <p:spPr>
            <a:xfrm>
              <a:off x="4608291"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06" name="tx2706"/>
            <p:cNvSpPr/>
            <p:nvPr/>
          </p:nvSpPr>
          <p:spPr>
            <a:xfrm>
              <a:off x="4871742"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7" name="tx2707"/>
            <p:cNvSpPr/>
            <p:nvPr/>
          </p:nvSpPr>
          <p:spPr>
            <a:xfrm>
              <a:off x="5135193"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8" name="tx2708"/>
            <p:cNvSpPr/>
            <p:nvPr/>
          </p:nvSpPr>
          <p:spPr>
            <a:xfrm>
              <a:off x="5398644"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9" name="tx2709"/>
            <p:cNvSpPr/>
            <p:nvPr/>
          </p:nvSpPr>
          <p:spPr>
            <a:xfrm>
              <a:off x="5662095"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0" name="tx2710"/>
            <p:cNvSpPr/>
            <p:nvPr/>
          </p:nvSpPr>
          <p:spPr>
            <a:xfrm>
              <a:off x="5925546"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1" name="tx2711"/>
            <p:cNvSpPr/>
            <p:nvPr/>
          </p:nvSpPr>
          <p:spPr>
            <a:xfrm>
              <a:off x="6188997"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2" name="tx2712"/>
            <p:cNvSpPr/>
            <p:nvPr/>
          </p:nvSpPr>
          <p:spPr>
            <a:xfrm>
              <a:off x="6452448"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13" name="tx2713"/>
            <p:cNvSpPr/>
            <p:nvPr/>
          </p:nvSpPr>
          <p:spPr>
            <a:xfrm>
              <a:off x="6715899"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4" name="tx2714"/>
            <p:cNvSpPr/>
            <p:nvPr/>
          </p:nvSpPr>
          <p:spPr>
            <a:xfrm>
              <a:off x="6979350"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5" name="tx2715"/>
            <p:cNvSpPr/>
            <p:nvPr/>
          </p:nvSpPr>
          <p:spPr>
            <a:xfrm>
              <a:off x="7242801"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16" name="tx2716"/>
            <p:cNvSpPr/>
            <p:nvPr/>
          </p:nvSpPr>
          <p:spPr>
            <a:xfrm>
              <a:off x="7506252"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17" name="tx2717"/>
            <p:cNvSpPr/>
            <p:nvPr/>
          </p:nvSpPr>
          <p:spPr>
            <a:xfrm>
              <a:off x="7769703"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8" name="tx2718"/>
            <p:cNvSpPr/>
            <p:nvPr/>
          </p:nvSpPr>
          <p:spPr>
            <a:xfrm>
              <a:off x="8033154"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19" name="tx2719"/>
            <p:cNvSpPr/>
            <p:nvPr/>
          </p:nvSpPr>
          <p:spPr>
            <a:xfrm>
              <a:off x="8296605"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0" name="tx2720"/>
            <p:cNvSpPr/>
            <p:nvPr/>
          </p:nvSpPr>
          <p:spPr>
            <a:xfrm>
              <a:off x="8560056"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21" name="tx2721"/>
            <p:cNvSpPr/>
            <p:nvPr/>
          </p:nvSpPr>
          <p:spPr>
            <a:xfrm>
              <a:off x="1973780"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2" name="tx2722"/>
            <p:cNvSpPr/>
            <p:nvPr/>
          </p:nvSpPr>
          <p:spPr>
            <a:xfrm>
              <a:off x="2237231"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3" name="tx2723"/>
            <p:cNvSpPr/>
            <p:nvPr/>
          </p:nvSpPr>
          <p:spPr>
            <a:xfrm>
              <a:off x="2500682"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4" name="tx2724"/>
            <p:cNvSpPr/>
            <p:nvPr/>
          </p:nvSpPr>
          <p:spPr>
            <a:xfrm>
              <a:off x="2764133"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5" name="tx2725"/>
            <p:cNvSpPr/>
            <p:nvPr/>
          </p:nvSpPr>
          <p:spPr>
            <a:xfrm>
              <a:off x="3027584"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6" name="tx2726"/>
            <p:cNvSpPr/>
            <p:nvPr/>
          </p:nvSpPr>
          <p:spPr>
            <a:xfrm>
              <a:off x="3291035"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7" name="tx2727"/>
            <p:cNvSpPr/>
            <p:nvPr/>
          </p:nvSpPr>
          <p:spPr>
            <a:xfrm>
              <a:off x="3554486"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8" name="tx2728"/>
            <p:cNvSpPr/>
            <p:nvPr/>
          </p:nvSpPr>
          <p:spPr>
            <a:xfrm>
              <a:off x="3817938"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9" name="tx2729"/>
            <p:cNvSpPr/>
            <p:nvPr/>
          </p:nvSpPr>
          <p:spPr>
            <a:xfrm>
              <a:off x="4081389"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0" name="tx2730"/>
            <p:cNvSpPr/>
            <p:nvPr/>
          </p:nvSpPr>
          <p:spPr>
            <a:xfrm>
              <a:off x="4344840"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1" name="tx2731"/>
            <p:cNvSpPr/>
            <p:nvPr/>
          </p:nvSpPr>
          <p:spPr>
            <a:xfrm>
              <a:off x="4608291"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2" name="tx2732"/>
            <p:cNvSpPr/>
            <p:nvPr/>
          </p:nvSpPr>
          <p:spPr>
            <a:xfrm>
              <a:off x="4871742"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33" name="tx2733"/>
            <p:cNvSpPr/>
            <p:nvPr/>
          </p:nvSpPr>
          <p:spPr>
            <a:xfrm>
              <a:off x="5135193"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34" name="tx2734"/>
            <p:cNvSpPr/>
            <p:nvPr/>
          </p:nvSpPr>
          <p:spPr>
            <a:xfrm>
              <a:off x="5398644"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5" name="tx2735"/>
            <p:cNvSpPr/>
            <p:nvPr/>
          </p:nvSpPr>
          <p:spPr>
            <a:xfrm>
              <a:off x="5662095"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6" name="tx2736"/>
            <p:cNvSpPr/>
            <p:nvPr/>
          </p:nvSpPr>
          <p:spPr>
            <a:xfrm>
              <a:off x="5925546"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7" name="tx2737"/>
            <p:cNvSpPr/>
            <p:nvPr/>
          </p:nvSpPr>
          <p:spPr>
            <a:xfrm>
              <a:off x="6188997"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8" name="tx2738"/>
            <p:cNvSpPr/>
            <p:nvPr/>
          </p:nvSpPr>
          <p:spPr>
            <a:xfrm>
              <a:off x="6452448"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9" name="tx2739"/>
            <p:cNvSpPr/>
            <p:nvPr/>
          </p:nvSpPr>
          <p:spPr>
            <a:xfrm>
              <a:off x="6715899"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40" name="tx2740"/>
            <p:cNvSpPr/>
            <p:nvPr/>
          </p:nvSpPr>
          <p:spPr>
            <a:xfrm>
              <a:off x="6979350"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1" name="tx2741"/>
            <p:cNvSpPr/>
            <p:nvPr/>
          </p:nvSpPr>
          <p:spPr>
            <a:xfrm>
              <a:off x="7242801"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2" name="tx2742"/>
            <p:cNvSpPr/>
            <p:nvPr/>
          </p:nvSpPr>
          <p:spPr>
            <a:xfrm>
              <a:off x="7506252"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43" name="tx2743"/>
            <p:cNvSpPr/>
            <p:nvPr/>
          </p:nvSpPr>
          <p:spPr>
            <a:xfrm>
              <a:off x="7769703"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4" name="tx2744"/>
            <p:cNvSpPr/>
            <p:nvPr/>
          </p:nvSpPr>
          <p:spPr>
            <a:xfrm>
              <a:off x="8033154"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45" name="tx2745"/>
            <p:cNvSpPr/>
            <p:nvPr/>
          </p:nvSpPr>
          <p:spPr>
            <a:xfrm>
              <a:off x="8296605"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6" name="tx2746"/>
            <p:cNvSpPr/>
            <p:nvPr/>
          </p:nvSpPr>
          <p:spPr>
            <a:xfrm>
              <a:off x="8560056"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7" name="tx2747"/>
            <p:cNvSpPr/>
            <p:nvPr/>
          </p:nvSpPr>
          <p:spPr>
            <a:xfrm>
              <a:off x="1973780"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8" name="tx2748"/>
            <p:cNvSpPr/>
            <p:nvPr/>
          </p:nvSpPr>
          <p:spPr>
            <a:xfrm>
              <a:off x="2237231"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9" name="tx2749"/>
            <p:cNvSpPr/>
            <p:nvPr/>
          </p:nvSpPr>
          <p:spPr>
            <a:xfrm>
              <a:off x="2500682"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0" name="tx2750"/>
            <p:cNvSpPr/>
            <p:nvPr/>
          </p:nvSpPr>
          <p:spPr>
            <a:xfrm>
              <a:off x="2764133"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51" name="tx2751"/>
            <p:cNvSpPr/>
            <p:nvPr/>
          </p:nvSpPr>
          <p:spPr>
            <a:xfrm>
              <a:off x="3027584"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52" name="tx2752"/>
            <p:cNvSpPr/>
            <p:nvPr/>
          </p:nvSpPr>
          <p:spPr>
            <a:xfrm>
              <a:off x="3291035"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53" name="tx2753"/>
            <p:cNvSpPr/>
            <p:nvPr/>
          </p:nvSpPr>
          <p:spPr>
            <a:xfrm>
              <a:off x="3554486"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54" name="tx2754"/>
            <p:cNvSpPr/>
            <p:nvPr/>
          </p:nvSpPr>
          <p:spPr>
            <a:xfrm>
              <a:off x="3817938"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55" name="tx2755"/>
            <p:cNvSpPr/>
            <p:nvPr/>
          </p:nvSpPr>
          <p:spPr>
            <a:xfrm>
              <a:off x="4344840"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56" name="tx2756"/>
            <p:cNvSpPr/>
            <p:nvPr/>
          </p:nvSpPr>
          <p:spPr>
            <a:xfrm>
              <a:off x="4608291"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57" name="tx2757"/>
            <p:cNvSpPr/>
            <p:nvPr/>
          </p:nvSpPr>
          <p:spPr>
            <a:xfrm>
              <a:off x="4871742"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58" name="tx2758"/>
            <p:cNvSpPr/>
            <p:nvPr/>
          </p:nvSpPr>
          <p:spPr>
            <a:xfrm>
              <a:off x="5135193"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59" name="tx2759"/>
            <p:cNvSpPr/>
            <p:nvPr/>
          </p:nvSpPr>
          <p:spPr>
            <a:xfrm>
              <a:off x="5398644"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60" name="tx2760"/>
            <p:cNvSpPr/>
            <p:nvPr/>
          </p:nvSpPr>
          <p:spPr>
            <a:xfrm>
              <a:off x="5662095"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61" name="tx2761"/>
            <p:cNvSpPr/>
            <p:nvPr/>
          </p:nvSpPr>
          <p:spPr>
            <a:xfrm>
              <a:off x="5925546"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62" name="tx2762"/>
            <p:cNvSpPr/>
            <p:nvPr/>
          </p:nvSpPr>
          <p:spPr>
            <a:xfrm>
              <a:off x="6188997"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63" name="tx2763"/>
            <p:cNvSpPr/>
            <p:nvPr/>
          </p:nvSpPr>
          <p:spPr>
            <a:xfrm>
              <a:off x="6452448"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64" name="tx2764"/>
            <p:cNvSpPr/>
            <p:nvPr/>
          </p:nvSpPr>
          <p:spPr>
            <a:xfrm>
              <a:off x="6715899"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765" name="tx2765"/>
            <p:cNvSpPr/>
            <p:nvPr/>
          </p:nvSpPr>
          <p:spPr>
            <a:xfrm>
              <a:off x="6979350"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6" name="tx2766"/>
            <p:cNvSpPr/>
            <p:nvPr/>
          </p:nvSpPr>
          <p:spPr>
            <a:xfrm>
              <a:off x="7242801"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7" name="tx2767"/>
            <p:cNvSpPr/>
            <p:nvPr/>
          </p:nvSpPr>
          <p:spPr>
            <a:xfrm>
              <a:off x="7506252"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68" name="tx2768"/>
            <p:cNvSpPr/>
            <p:nvPr/>
          </p:nvSpPr>
          <p:spPr>
            <a:xfrm>
              <a:off x="7769703"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9" name="tx2769"/>
            <p:cNvSpPr/>
            <p:nvPr/>
          </p:nvSpPr>
          <p:spPr>
            <a:xfrm>
              <a:off x="8033154"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0" name="tx2770"/>
            <p:cNvSpPr/>
            <p:nvPr/>
          </p:nvSpPr>
          <p:spPr>
            <a:xfrm>
              <a:off x="8296605"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1" name="tx2771"/>
            <p:cNvSpPr/>
            <p:nvPr/>
          </p:nvSpPr>
          <p:spPr>
            <a:xfrm>
              <a:off x="8560056"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2" name="tx2772"/>
            <p:cNvSpPr/>
            <p:nvPr/>
          </p:nvSpPr>
          <p:spPr>
            <a:xfrm>
              <a:off x="1973780"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73" name="tx2773"/>
            <p:cNvSpPr/>
            <p:nvPr/>
          </p:nvSpPr>
          <p:spPr>
            <a:xfrm>
              <a:off x="2237231"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74" name="tx2774"/>
            <p:cNvSpPr/>
            <p:nvPr/>
          </p:nvSpPr>
          <p:spPr>
            <a:xfrm>
              <a:off x="2500682"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75" name="tx2775"/>
            <p:cNvSpPr/>
            <p:nvPr/>
          </p:nvSpPr>
          <p:spPr>
            <a:xfrm>
              <a:off x="2764133"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76" name="tx2776"/>
            <p:cNvSpPr/>
            <p:nvPr/>
          </p:nvSpPr>
          <p:spPr>
            <a:xfrm>
              <a:off x="3027584"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77" name="tx2777"/>
            <p:cNvSpPr/>
            <p:nvPr/>
          </p:nvSpPr>
          <p:spPr>
            <a:xfrm>
              <a:off x="3291035"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8" name="tx2778"/>
            <p:cNvSpPr/>
            <p:nvPr/>
          </p:nvSpPr>
          <p:spPr>
            <a:xfrm>
              <a:off x="3554486"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79" name="tx2779"/>
            <p:cNvSpPr/>
            <p:nvPr/>
          </p:nvSpPr>
          <p:spPr>
            <a:xfrm>
              <a:off x="3817938"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80" name="tx2780"/>
            <p:cNvSpPr/>
            <p:nvPr/>
          </p:nvSpPr>
          <p:spPr>
            <a:xfrm>
              <a:off x="4081389"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81" name="tx2781"/>
            <p:cNvSpPr/>
            <p:nvPr/>
          </p:nvSpPr>
          <p:spPr>
            <a:xfrm>
              <a:off x="4344840"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82" name="tx2782"/>
            <p:cNvSpPr/>
            <p:nvPr/>
          </p:nvSpPr>
          <p:spPr>
            <a:xfrm>
              <a:off x="4608291"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83" name="tx2783"/>
            <p:cNvSpPr/>
            <p:nvPr/>
          </p:nvSpPr>
          <p:spPr>
            <a:xfrm>
              <a:off x="4871742"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84" name="tx2784"/>
            <p:cNvSpPr/>
            <p:nvPr/>
          </p:nvSpPr>
          <p:spPr>
            <a:xfrm>
              <a:off x="5135193"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85" name="tx2785"/>
            <p:cNvSpPr/>
            <p:nvPr/>
          </p:nvSpPr>
          <p:spPr>
            <a:xfrm>
              <a:off x="5398644"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86" name="tx2786"/>
            <p:cNvSpPr/>
            <p:nvPr/>
          </p:nvSpPr>
          <p:spPr>
            <a:xfrm>
              <a:off x="5662095"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87" name="tx2787"/>
            <p:cNvSpPr/>
            <p:nvPr/>
          </p:nvSpPr>
          <p:spPr>
            <a:xfrm>
              <a:off x="5925546"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88" name="tx2788"/>
            <p:cNvSpPr/>
            <p:nvPr/>
          </p:nvSpPr>
          <p:spPr>
            <a:xfrm>
              <a:off x="6188997"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89" name="tx2789"/>
            <p:cNvSpPr/>
            <p:nvPr/>
          </p:nvSpPr>
          <p:spPr>
            <a:xfrm>
              <a:off x="6452448"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0" name="tx2790"/>
            <p:cNvSpPr/>
            <p:nvPr/>
          </p:nvSpPr>
          <p:spPr>
            <a:xfrm>
              <a:off x="6715899"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1" name="tx2791"/>
            <p:cNvSpPr/>
            <p:nvPr/>
          </p:nvSpPr>
          <p:spPr>
            <a:xfrm>
              <a:off x="6979350"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2" name="tx2792"/>
            <p:cNvSpPr/>
            <p:nvPr/>
          </p:nvSpPr>
          <p:spPr>
            <a:xfrm>
              <a:off x="7242801"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93" name="tx2793"/>
            <p:cNvSpPr/>
            <p:nvPr/>
          </p:nvSpPr>
          <p:spPr>
            <a:xfrm>
              <a:off x="7506252"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94" name="tx2794"/>
            <p:cNvSpPr/>
            <p:nvPr/>
          </p:nvSpPr>
          <p:spPr>
            <a:xfrm>
              <a:off x="7769703"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95" name="tx2795"/>
            <p:cNvSpPr/>
            <p:nvPr/>
          </p:nvSpPr>
          <p:spPr>
            <a:xfrm>
              <a:off x="8033154"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96" name="tx2796"/>
            <p:cNvSpPr/>
            <p:nvPr/>
          </p:nvSpPr>
          <p:spPr>
            <a:xfrm>
              <a:off x="8296605"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97" name="tx2797"/>
            <p:cNvSpPr/>
            <p:nvPr/>
          </p:nvSpPr>
          <p:spPr>
            <a:xfrm>
              <a:off x="8560056"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98" name="tx2798"/>
            <p:cNvSpPr/>
            <p:nvPr/>
          </p:nvSpPr>
          <p:spPr>
            <a:xfrm>
              <a:off x="1973780"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99" name="tx2799"/>
            <p:cNvSpPr/>
            <p:nvPr/>
          </p:nvSpPr>
          <p:spPr>
            <a:xfrm>
              <a:off x="2237231"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800" name="tx2800"/>
            <p:cNvSpPr/>
            <p:nvPr/>
          </p:nvSpPr>
          <p:spPr>
            <a:xfrm>
              <a:off x="2500682"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01" name="tx2801"/>
            <p:cNvSpPr/>
            <p:nvPr/>
          </p:nvSpPr>
          <p:spPr>
            <a:xfrm>
              <a:off x="2764133"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02" name="tx2802"/>
            <p:cNvSpPr/>
            <p:nvPr/>
          </p:nvSpPr>
          <p:spPr>
            <a:xfrm>
              <a:off x="3027584"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03" name="tx2803"/>
            <p:cNvSpPr/>
            <p:nvPr/>
          </p:nvSpPr>
          <p:spPr>
            <a:xfrm>
              <a:off x="3291035"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04" name="tx2804"/>
            <p:cNvSpPr/>
            <p:nvPr/>
          </p:nvSpPr>
          <p:spPr>
            <a:xfrm>
              <a:off x="3554486"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05" name="tx2805"/>
            <p:cNvSpPr/>
            <p:nvPr/>
          </p:nvSpPr>
          <p:spPr>
            <a:xfrm>
              <a:off x="3817938"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06" name="tx2806"/>
            <p:cNvSpPr/>
            <p:nvPr/>
          </p:nvSpPr>
          <p:spPr>
            <a:xfrm>
              <a:off x="4081389"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07" name="tx2807"/>
            <p:cNvSpPr/>
            <p:nvPr/>
          </p:nvSpPr>
          <p:spPr>
            <a:xfrm>
              <a:off x="4344840"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08" name="tx2808"/>
            <p:cNvSpPr/>
            <p:nvPr/>
          </p:nvSpPr>
          <p:spPr>
            <a:xfrm>
              <a:off x="4608291"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09" name="tx2809"/>
            <p:cNvSpPr/>
            <p:nvPr/>
          </p:nvSpPr>
          <p:spPr>
            <a:xfrm>
              <a:off x="4871742"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10" name="tx2810"/>
            <p:cNvSpPr/>
            <p:nvPr/>
          </p:nvSpPr>
          <p:spPr>
            <a:xfrm>
              <a:off x="5135193"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811" name="tx2811"/>
            <p:cNvSpPr/>
            <p:nvPr/>
          </p:nvSpPr>
          <p:spPr>
            <a:xfrm>
              <a:off x="5398644"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12" name="tx2812"/>
            <p:cNvSpPr/>
            <p:nvPr/>
          </p:nvSpPr>
          <p:spPr>
            <a:xfrm>
              <a:off x="5662095"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13" name="tx2813"/>
            <p:cNvSpPr/>
            <p:nvPr/>
          </p:nvSpPr>
          <p:spPr>
            <a:xfrm>
              <a:off x="5925546"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814" name="tx2814"/>
            <p:cNvSpPr/>
            <p:nvPr/>
          </p:nvSpPr>
          <p:spPr>
            <a:xfrm>
              <a:off x="6188997"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15" name="tx2815"/>
            <p:cNvSpPr/>
            <p:nvPr/>
          </p:nvSpPr>
          <p:spPr>
            <a:xfrm>
              <a:off x="6452448"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816" name="tx2816"/>
            <p:cNvSpPr/>
            <p:nvPr/>
          </p:nvSpPr>
          <p:spPr>
            <a:xfrm>
              <a:off x="6715899"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17" name="tx2817"/>
            <p:cNvSpPr/>
            <p:nvPr/>
          </p:nvSpPr>
          <p:spPr>
            <a:xfrm>
              <a:off x="6979350"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18" name="tx2818"/>
            <p:cNvSpPr/>
            <p:nvPr/>
          </p:nvSpPr>
          <p:spPr>
            <a:xfrm>
              <a:off x="7242801"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19" name="tx2819"/>
            <p:cNvSpPr/>
            <p:nvPr/>
          </p:nvSpPr>
          <p:spPr>
            <a:xfrm>
              <a:off x="7506252"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820" name="tx2820"/>
            <p:cNvSpPr/>
            <p:nvPr/>
          </p:nvSpPr>
          <p:spPr>
            <a:xfrm>
              <a:off x="7769703"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21" name="tx2821"/>
            <p:cNvSpPr/>
            <p:nvPr/>
          </p:nvSpPr>
          <p:spPr>
            <a:xfrm>
              <a:off x="8033154"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22" name="tx2822"/>
            <p:cNvSpPr/>
            <p:nvPr/>
          </p:nvSpPr>
          <p:spPr>
            <a:xfrm>
              <a:off x="8296605"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823" name="tx2823"/>
            <p:cNvSpPr/>
            <p:nvPr/>
          </p:nvSpPr>
          <p:spPr>
            <a:xfrm>
              <a:off x="8560056"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824" name="tx2824"/>
            <p:cNvSpPr/>
            <p:nvPr/>
          </p:nvSpPr>
          <p:spPr>
            <a:xfrm>
              <a:off x="1973780"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25" name="tx2825"/>
            <p:cNvSpPr/>
            <p:nvPr/>
          </p:nvSpPr>
          <p:spPr>
            <a:xfrm>
              <a:off x="2237231"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26" name="tx2826"/>
            <p:cNvSpPr/>
            <p:nvPr/>
          </p:nvSpPr>
          <p:spPr>
            <a:xfrm>
              <a:off x="2500682"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7" name="tx2827"/>
            <p:cNvSpPr/>
            <p:nvPr/>
          </p:nvSpPr>
          <p:spPr>
            <a:xfrm>
              <a:off x="2764133"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8" name="tx2828"/>
            <p:cNvSpPr/>
            <p:nvPr/>
          </p:nvSpPr>
          <p:spPr>
            <a:xfrm>
              <a:off x="3027584"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9" name="tx2829"/>
            <p:cNvSpPr/>
            <p:nvPr/>
          </p:nvSpPr>
          <p:spPr>
            <a:xfrm>
              <a:off x="3291035"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0" name="tx2830"/>
            <p:cNvSpPr/>
            <p:nvPr/>
          </p:nvSpPr>
          <p:spPr>
            <a:xfrm>
              <a:off x="3554486"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1" name="tx2831"/>
            <p:cNvSpPr/>
            <p:nvPr/>
          </p:nvSpPr>
          <p:spPr>
            <a:xfrm>
              <a:off x="3817938"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2" name="tx2832"/>
            <p:cNvSpPr/>
            <p:nvPr/>
          </p:nvSpPr>
          <p:spPr>
            <a:xfrm>
              <a:off x="4081389"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3" name="tx2833"/>
            <p:cNvSpPr/>
            <p:nvPr/>
          </p:nvSpPr>
          <p:spPr>
            <a:xfrm>
              <a:off x="4344840"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4" name="tx2834"/>
            <p:cNvSpPr/>
            <p:nvPr/>
          </p:nvSpPr>
          <p:spPr>
            <a:xfrm>
              <a:off x="4608291"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5" name="tx2835"/>
            <p:cNvSpPr/>
            <p:nvPr/>
          </p:nvSpPr>
          <p:spPr>
            <a:xfrm>
              <a:off x="4871742"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6" name="tx2836"/>
            <p:cNvSpPr/>
            <p:nvPr/>
          </p:nvSpPr>
          <p:spPr>
            <a:xfrm>
              <a:off x="5135193"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37" name="tx2837"/>
            <p:cNvSpPr/>
            <p:nvPr/>
          </p:nvSpPr>
          <p:spPr>
            <a:xfrm>
              <a:off x="5398644"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8" name="tx2838"/>
            <p:cNvSpPr/>
            <p:nvPr/>
          </p:nvSpPr>
          <p:spPr>
            <a:xfrm>
              <a:off x="5662095"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9" name="tx2839"/>
            <p:cNvSpPr/>
            <p:nvPr/>
          </p:nvSpPr>
          <p:spPr>
            <a:xfrm>
              <a:off x="5925546"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0" name="tx2840"/>
            <p:cNvSpPr/>
            <p:nvPr/>
          </p:nvSpPr>
          <p:spPr>
            <a:xfrm>
              <a:off x="6188997"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1" name="tx2841"/>
            <p:cNvSpPr/>
            <p:nvPr/>
          </p:nvSpPr>
          <p:spPr>
            <a:xfrm>
              <a:off x="6452448"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2" name="tx2842"/>
            <p:cNvSpPr/>
            <p:nvPr/>
          </p:nvSpPr>
          <p:spPr>
            <a:xfrm>
              <a:off x="6715899"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3" name="tx2843"/>
            <p:cNvSpPr/>
            <p:nvPr/>
          </p:nvSpPr>
          <p:spPr>
            <a:xfrm>
              <a:off x="6979350"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4" name="tx2844"/>
            <p:cNvSpPr/>
            <p:nvPr/>
          </p:nvSpPr>
          <p:spPr>
            <a:xfrm>
              <a:off x="7242801"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5" name="tx2845"/>
            <p:cNvSpPr/>
            <p:nvPr/>
          </p:nvSpPr>
          <p:spPr>
            <a:xfrm>
              <a:off x="7506252"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6" name="tx2846"/>
            <p:cNvSpPr/>
            <p:nvPr/>
          </p:nvSpPr>
          <p:spPr>
            <a:xfrm>
              <a:off x="7769703"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7" name="tx2847"/>
            <p:cNvSpPr/>
            <p:nvPr/>
          </p:nvSpPr>
          <p:spPr>
            <a:xfrm>
              <a:off x="8033154"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48" name="tx2848"/>
            <p:cNvSpPr/>
            <p:nvPr/>
          </p:nvSpPr>
          <p:spPr>
            <a:xfrm>
              <a:off x="8296605"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9" name="tx2849"/>
            <p:cNvSpPr/>
            <p:nvPr/>
          </p:nvSpPr>
          <p:spPr>
            <a:xfrm>
              <a:off x="8560056"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0" name="tx2850"/>
            <p:cNvSpPr/>
            <p:nvPr/>
          </p:nvSpPr>
          <p:spPr>
            <a:xfrm>
              <a:off x="1973780"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51" name="tx2851"/>
            <p:cNvSpPr/>
            <p:nvPr/>
          </p:nvSpPr>
          <p:spPr>
            <a:xfrm>
              <a:off x="2237231"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52" name="tx2852"/>
            <p:cNvSpPr/>
            <p:nvPr/>
          </p:nvSpPr>
          <p:spPr>
            <a:xfrm>
              <a:off x="2500682"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53" name="tx2853"/>
            <p:cNvSpPr/>
            <p:nvPr/>
          </p:nvSpPr>
          <p:spPr>
            <a:xfrm>
              <a:off x="2764133"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54" name="tx2854"/>
            <p:cNvSpPr/>
            <p:nvPr/>
          </p:nvSpPr>
          <p:spPr>
            <a:xfrm>
              <a:off x="3027584"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55" name="tx2855"/>
            <p:cNvSpPr/>
            <p:nvPr/>
          </p:nvSpPr>
          <p:spPr>
            <a:xfrm>
              <a:off x="3291035"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56" name="tx2856"/>
            <p:cNvSpPr/>
            <p:nvPr/>
          </p:nvSpPr>
          <p:spPr>
            <a:xfrm>
              <a:off x="3554486"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57" name="tx2857"/>
            <p:cNvSpPr/>
            <p:nvPr/>
          </p:nvSpPr>
          <p:spPr>
            <a:xfrm>
              <a:off x="3817938"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58" name="tx2858"/>
            <p:cNvSpPr/>
            <p:nvPr/>
          </p:nvSpPr>
          <p:spPr>
            <a:xfrm>
              <a:off x="4081389"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59" name="tx2859"/>
            <p:cNvSpPr/>
            <p:nvPr/>
          </p:nvSpPr>
          <p:spPr>
            <a:xfrm>
              <a:off x="4344840"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860" name="tx2860"/>
            <p:cNvSpPr/>
            <p:nvPr/>
          </p:nvSpPr>
          <p:spPr>
            <a:xfrm>
              <a:off x="4608291"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61" name="tx2861"/>
            <p:cNvSpPr/>
            <p:nvPr/>
          </p:nvSpPr>
          <p:spPr>
            <a:xfrm>
              <a:off x="4871742"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62" name="tx2862"/>
            <p:cNvSpPr/>
            <p:nvPr/>
          </p:nvSpPr>
          <p:spPr>
            <a:xfrm>
              <a:off x="5135193"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63" name="tx2863"/>
            <p:cNvSpPr/>
            <p:nvPr/>
          </p:nvSpPr>
          <p:spPr>
            <a:xfrm>
              <a:off x="5398644"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64" name="tx2864"/>
            <p:cNvSpPr/>
            <p:nvPr/>
          </p:nvSpPr>
          <p:spPr>
            <a:xfrm>
              <a:off x="5662095"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865" name="tx2865"/>
            <p:cNvSpPr/>
            <p:nvPr/>
          </p:nvSpPr>
          <p:spPr>
            <a:xfrm>
              <a:off x="5925546"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866" name="tx2866"/>
            <p:cNvSpPr/>
            <p:nvPr/>
          </p:nvSpPr>
          <p:spPr>
            <a:xfrm>
              <a:off x="6188997"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67" name="tx2867"/>
            <p:cNvSpPr/>
            <p:nvPr/>
          </p:nvSpPr>
          <p:spPr>
            <a:xfrm>
              <a:off x="6452448"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868" name="tx2868"/>
            <p:cNvSpPr/>
            <p:nvPr/>
          </p:nvSpPr>
          <p:spPr>
            <a:xfrm>
              <a:off x="6715899"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69" name="tx2869"/>
            <p:cNvSpPr/>
            <p:nvPr/>
          </p:nvSpPr>
          <p:spPr>
            <a:xfrm>
              <a:off x="6979350"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70" name="tx2870"/>
            <p:cNvSpPr/>
            <p:nvPr/>
          </p:nvSpPr>
          <p:spPr>
            <a:xfrm>
              <a:off x="7242801"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871" name="tx2871"/>
            <p:cNvSpPr/>
            <p:nvPr/>
          </p:nvSpPr>
          <p:spPr>
            <a:xfrm>
              <a:off x="7506252"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72" name="tx2872"/>
            <p:cNvSpPr/>
            <p:nvPr/>
          </p:nvSpPr>
          <p:spPr>
            <a:xfrm>
              <a:off x="7769703"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73" name="tx2873"/>
            <p:cNvSpPr/>
            <p:nvPr/>
          </p:nvSpPr>
          <p:spPr>
            <a:xfrm>
              <a:off x="8033154"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874" name="tx2874"/>
            <p:cNvSpPr/>
            <p:nvPr/>
          </p:nvSpPr>
          <p:spPr>
            <a:xfrm>
              <a:off x="8296605"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75" name="tx2875"/>
            <p:cNvSpPr/>
            <p:nvPr/>
          </p:nvSpPr>
          <p:spPr>
            <a:xfrm>
              <a:off x="8560056"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76" name="tx2876"/>
            <p:cNvSpPr/>
            <p:nvPr/>
          </p:nvSpPr>
          <p:spPr>
            <a:xfrm>
              <a:off x="1973780"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7" name="tx2877"/>
            <p:cNvSpPr/>
            <p:nvPr/>
          </p:nvSpPr>
          <p:spPr>
            <a:xfrm>
              <a:off x="2237231"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8" name="tx2878"/>
            <p:cNvSpPr/>
            <p:nvPr/>
          </p:nvSpPr>
          <p:spPr>
            <a:xfrm>
              <a:off x="2500682"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9" name="tx2879"/>
            <p:cNvSpPr/>
            <p:nvPr/>
          </p:nvSpPr>
          <p:spPr>
            <a:xfrm>
              <a:off x="2764133"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0" name="tx2880"/>
            <p:cNvSpPr/>
            <p:nvPr/>
          </p:nvSpPr>
          <p:spPr>
            <a:xfrm>
              <a:off x="3027584"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1" name="tx2881"/>
            <p:cNvSpPr/>
            <p:nvPr/>
          </p:nvSpPr>
          <p:spPr>
            <a:xfrm>
              <a:off x="3291035"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2" name="tx2882"/>
            <p:cNvSpPr/>
            <p:nvPr/>
          </p:nvSpPr>
          <p:spPr>
            <a:xfrm>
              <a:off x="3554486"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3" name="tx2883"/>
            <p:cNvSpPr/>
            <p:nvPr/>
          </p:nvSpPr>
          <p:spPr>
            <a:xfrm>
              <a:off x="3817938"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4" name="tx2884"/>
            <p:cNvSpPr/>
            <p:nvPr/>
          </p:nvSpPr>
          <p:spPr>
            <a:xfrm>
              <a:off x="4081389"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5" name="tx2885"/>
            <p:cNvSpPr/>
            <p:nvPr/>
          </p:nvSpPr>
          <p:spPr>
            <a:xfrm>
              <a:off x="4344840"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6" name="tx2886"/>
            <p:cNvSpPr/>
            <p:nvPr/>
          </p:nvSpPr>
          <p:spPr>
            <a:xfrm>
              <a:off x="4608291"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7" name="tx2887"/>
            <p:cNvSpPr/>
            <p:nvPr/>
          </p:nvSpPr>
          <p:spPr>
            <a:xfrm>
              <a:off x="4871742"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8" name="tx2888"/>
            <p:cNvSpPr/>
            <p:nvPr/>
          </p:nvSpPr>
          <p:spPr>
            <a:xfrm>
              <a:off x="5135193"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9" name="tx2889"/>
            <p:cNvSpPr/>
            <p:nvPr/>
          </p:nvSpPr>
          <p:spPr>
            <a:xfrm>
              <a:off x="5398644"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0" name="tx2890"/>
            <p:cNvSpPr/>
            <p:nvPr/>
          </p:nvSpPr>
          <p:spPr>
            <a:xfrm>
              <a:off x="5662095"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1" name="tx2891"/>
            <p:cNvSpPr/>
            <p:nvPr/>
          </p:nvSpPr>
          <p:spPr>
            <a:xfrm>
              <a:off x="5925546"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2" name="tx2892"/>
            <p:cNvSpPr/>
            <p:nvPr/>
          </p:nvSpPr>
          <p:spPr>
            <a:xfrm>
              <a:off x="6188997"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3" name="tx2893"/>
            <p:cNvSpPr/>
            <p:nvPr/>
          </p:nvSpPr>
          <p:spPr>
            <a:xfrm>
              <a:off x="6452448"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4" name="tx2894"/>
            <p:cNvSpPr/>
            <p:nvPr/>
          </p:nvSpPr>
          <p:spPr>
            <a:xfrm>
              <a:off x="6715899"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5" name="tx2895"/>
            <p:cNvSpPr/>
            <p:nvPr/>
          </p:nvSpPr>
          <p:spPr>
            <a:xfrm>
              <a:off x="6979350"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6" name="tx2896"/>
            <p:cNvSpPr/>
            <p:nvPr/>
          </p:nvSpPr>
          <p:spPr>
            <a:xfrm>
              <a:off x="7242801"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7" name="tx2897"/>
            <p:cNvSpPr/>
            <p:nvPr/>
          </p:nvSpPr>
          <p:spPr>
            <a:xfrm>
              <a:off x="7506252"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98" name="tx2898"/>
            <p:cNvSpPr/>
            <p:nvPr/>
          </p:nvSpPr>
          <p:spPr>
            <a:xfrm>
              <a:off x="7769703"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99" name="tx2899"/>
            <p:cNvSpPr/>
            <p:nvPr/>
          </p:nvSpPr>
          <p:spPr>
            <a:xfrm>
              <a:off x="8033154"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00" name="tx2900"/>
            <p:cNvSpPr/>
            <p:nvPr/>
          </p:nvSpPr>
          <p:spPr>
            <a:xfrm>
              <a:off x="8296605"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01" name="tx2901"/>
            <p:cNvSpPr/>
            <p:nvPr/>
          </p:nvSpPr>
          <p:spPr>
            <a:xfrm>
              <a:off x="8560056"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02" name="tx2902"/>
            <p:cNvSpPr/>
            <p:nvPr/>
          </p:nvSpPr>
          <p:spPr>
            <a:xfrm>
              <a:off x="1973780"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3" name="tx2903"/>
            <p:cNvSpPr/>
            <p:nvPr/>
          </p:nvSpPr>
          <p:spPr>
            <a:xfrm>
              <a:off x="2237231"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4" name="tx2904"/>
            <p:cNvSpPr/>
            <p:nvPr/>
          </p:nvSpPr>
          <p:spPr>
            <a:xfrm>
              <a:off x="2500682"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05" name="tx2905"/>
            <p:cNvSpPr/>
            <p:nvPr/>
          </p:nvSpPr>
          <p:spPr>
            <a:xfrm>
              <a:off x="2764133"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6" name="tx2906"/>
            <p:cNvSpPr/>
            <p:nvPr/>
          </p:nvSpPr>
          <p:spPr>
            <a:xfrm>
              <a:off x="3027584"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7" name="tx2907"/>
            <p:cNvSpPr/>
            <p:nvPr/>
          </p:nvSpPr>
          <p:spPr>
            <a:xfrm>
              <a:off x="3291035"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8" name="tx2908"/>
            <p:cNvSpPr/>
            <p:nvPr/>
          </p:nvSpPr>
          <p:spPr>
            <a:xfrm>
              <a:off x="3554486"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9" name="tx2909"/>
            <p:cNvSpPr/>
            <p:nvPr/>
          </p:nvSpPr>
          <p:spPr>
            <a:xfrm>
              <a:off x="3817938"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0" name="tx2910"/>
            <p:cNvSpPr/>
            <p:nvPr/>
          </p:nvSpPr>
          <p:spPr>
            <a:xfrm>
              <a:off x="4081389"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1" name="tx2911"/>
            <p:cNvSpPr/>
            <p:nvPr/>
          </p:nvSpPr>
          <p:spPr>
            <a:xfrm>
              <a:off x="4344840"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2" name="tx2912"/>
            <p:cNvSpPr/>
            <p:nvPr/>
          </p:nvSpPr>
          <p:spPr>
            <a:xfrm>
              <a:off x="4608291"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3" name="tx2913"/>
            <p:cNvSpPr/>
            <p:nvPr/>
          </p:nvSpPr>
          <p:spPr>
            <a:xfrm>
              <a:off x="4871742"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4" name="tx2914"/>
            <p:cNvSpPr/>
            <p:nvPr/>
          </p:nvSpPr>
          <p:spPr>
            <a:xfrm>
              <a:off x="5135193"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15" name="tx2915"/>
            <p:cNvSpPr/>
            <p:nvPr/>
          </p:nvSpPr>
          <p:spPr>
            <a:xfrm>
              <a:off x="5398644"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6" name="tx2916"/>
            <p:cNvSpPr/>
            <p:nvPr/>
          </p:nvSpPr>
          <p:spPr>
            <a:xfrm>
              <a:off x="5662095"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7" name="tx2917"/>
            <p:cNvSpPr/>
            <p:nvPr/>
          </p:nvSpPr>
          <p:spPr>
            <a:xfrm>
              <a:off x="5925546"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8" name="tx2918"/>
            <p:cNvSpPr/>
            <p:nvPr/>
          </p:nvSpPr>
          <p:spPr>
            <a:xfrm>
              <a:off x="6188997"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9" name="tx2919"/>
            <p:cNvSpPr/>
            <p:nvPr/>
          </p:nvSpPr>
          <p:spPr>
            <a:xfrm>
              <a:off x="6452448"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0" name="tx2920"/>
            <p:cNvSpPr/>
            <p:nvPr/>
          </p:nvSpPr>
          <p:spPr>
            <a:xfrm>
              <a:off x="6715899"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1" name="tx2921"/>
            <p:cNvSpPr/>
            <p:nvPr/>
          </p:nvSpPr>
          <p:spPr>
            <a:xfrm>
              <a:off x="6979350"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2" name="tx2922"/>
            <p:cNvSpPr/>
            <p:nvPr/>
          </p:nvSpPr>
          <p:spPr>
            <a:xfrm>
              <a:off x="7242801"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3" name="tx2923"/>
            <p:cNvSpPr/>
            <p:nvPr/>
          </p:nvSpPr>
          <p:spPr>
            <a:xfrm>
              <a:off x="7506252"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4" name="tx2924"/>
            <p:cNvSpPr/>
            <p:nvPr/>
          </p:nvSpPr>
          <p:spPr>
            <a:xfrm>
              <a:off x="7769703"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5" name="tx2925"/>
            <p:cNvSpPr/>
            <p:nvPr/>
          </p:nvSpPr>
          <p:spPr>
            <a:xfrm>
              <a:off x="8033154"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6" name="tx2926"/>
            <p:cNvSpPr/>
            <p:nvPr/>
          </p:nvSpPr>
          <p:spPr>
            <a:xfrm>
              <a:off x="8296605"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7" name="tx2927"/>
            <p:cNvSpPr/>
            <p:nvPr/>
          </p:nvSpPr>
          <p:spPr>
            <a:xfrm>
              <a:off x="8560056"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28" name="tx2928"/>
            <p:cNvSpPr/>
            <p:nvPr/>
          </p:nvSpPr>
          <p:spPr>
            <a:xfrm>
              <a:off x="1973780"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9" name="tx2929"/>
            <p:cNvSpPr/>
            <p:nvPr/>
          </p:nvSpPr>
          <p:spPr>
            <a:xfrm>
              <a:off x="2237231"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0" name="tx2930"/>
            <p:cNvSpPr/>
            <p:nvPr/>
          </p:nvSpPr>
          <p:spPr>
            <a:xfrm>
              <a:off x="2500682"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31" name="tx2931"/>
            <p:cNvSpPr/>
            <p:nvPr/>
          </p:nvSpPr>
          <p:spPr>
            <a:xfrm>
              <a:off x="2764133"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32" name="tx2932"/>
            <p:cNvSpPr/>
            <p:nvPr/>
          </p:nvSpPr>
          <p:spPr>
            <a:xfrm>
              <a:off x="3027584"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33" name="tx2933"/>
            <p:cNvSpPr/>
            <p:nvPr/>
          </p:nvSpPr>
          <p:spPr>
            <a:xfrm>
              <a:off x="3291035"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4" name="tx2934"/>
            <p:cNvSpPr/>
            <p:nvPr/>
          </p:nvSpPr>
          <p:spPr>
            <a:xfrm>
              <a:off x="3554486"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5" name="tx2935"/>
            <p:cNvSpPr/>
            <p:nvPr/>
          </p:nvSpPr>
          <p:spPr>
            <a:xfrm>
              <a:off x="3817938"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6" name="tx2936"/>
            <p:cNvSpPr/>
            <p:nvPr/>
          </p:nvSpPr>
          <p:spPr>
            <a:xfrm>
              <a:off x="4081389"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7" name="tx2937"/>
            <p:cNvSpPr/>
            <p:nvPr/>
          </p:nvSpPr>
          <p:spPr>
            <a:xfrm>
              <a:off x="4344840"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8" name="tx2938"/>
            <p:cNvSpPr/>
            <p:nvPr/>
          </p:nvSpPr>
          <p:spPr>
            <a:xfrm>
              <a:off x="4608291"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9" name="tx2939"/>
            <p:cNvSpPr/>
            <p:nvPr/>
          </p:nvSpPr>
          <p:spPr>
            <a:xfrm>
              <a:off x="4871742"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0" name="tx2940"/>
            <p:cNvSpPr/>
            <p:nvPr/>
          </p:nvSpPr>
          <p:spPr>
            <a:xfrm>
              <a:off x="5135193"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1" name="tx2941"/>
            <p:cNvSpPr/>
            <p:nvPr/>
          </p:nvSpPr>
          <p:spPr>
            <a:xfrm>
              <a:off x="5398644"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2" name="tx2942"/>
            <p:cNvSpPr/>
            <p:nvPr/>
          </p:nvSpPr>
          <p:spPr>
            <a:xfrm>
              <a:off x="5662095"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3" name="tx2943"/>
            <p:cNvSpPr/>
            <p:nvPr/>
          </p:nvSpPr>
          <p:spPr>
            <a:xfrm>
              <a:off x="5925546"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4" name="tx2944"/>
            <p:cNvSpPr/>
            <p:nvPr/>
          </p:nvSpPr>
          <p:spPr>
            <a:xfrm>
              <a:off x="6188997"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5" name="tx2945"/>
            <p:cNvSpPr/>
            <p:nvPr/>
          </p:nvSpPr>
          <p:spPr>
            <a:xfrm>
              <a:off x="6452448"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6" name="tx2946"/>
            <p:cNvSpPr/>
            <p:nvPr/>
          </p:nvSpPr>
          <p:spPr>
            <a:xfrm>
              <a:off x="6715899"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7" name="tx2947"/>
            <p:cNvSpPr/>
            <p:nvPr/>
          </p:nvSpPr>
          <p:spPr>
            <a:xfrm>
              <a:off x="6979350"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8" name="tx2948"/>
            <p:cNvSpPr/>
            <p:nvPr/>
          </p:nvSpPr>
          <p:spPr>
            <a:xfrm>
              <a:off x="7242801"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9" name="tx2949"/>
            <p:cNvSpPr/>
            <p:nvPr/>
          </p:nvSpPr>
          <p:spPr>
            <a:xfrm>
              <a:off x="7506252"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0" name="tx2950"/>
            <p:cNvSpPr/>
            <p:nvPr/>
          </p:nvSpPr>
          <p:spPr>
            <a:xfrm>
              <a:off x="7769703"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1" name="tx2951"/>
            <p:cNvSpPr/>
            <p:nvPr/>
          </p:nvSpPr>
          <p:spPr>
            <a:xfrm>
              <a:off x="8033154"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2" name="tx2952"/>
            <p:cNvSpPr/>
            <p:nvPr/>
          </p:nvSpPr>
          <p:spPr>
            <a:xfrm>
              <a:off x="8296605"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3" name="tx2953"/>
            <p:cNvSpPr/>
            <p:nvPr/>
          </p:nvSpPr>
          <p:spPr>
            <a:xfrm>
              <a:off x="8560056"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4" name="tx2954"/>
            <p:cNvSpPr/>
            <p:nvPr/>
          </p:nvSpPr>
          <p:spPr>
            <a:xfrm>
              <a:off x="1973780"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5" name="tx2955"/>
            <p:cNvSpPr/>
            <p:nvPr/>
          </p:nvSpPr>
          <p:spPr>
            <a:xfrm>
              <a:off x="2237231"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56" name="tx2956"/>
            <p:cNvSpPr/>
            <p:nvPr/>
          </p:nvSpPr>
          <p:spPr>
            <a:xfrm>
              <a:off x="2500682"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57" name="tx2957"/>
            <p:cNvSpPr/>
            <p:nvPr/>
          </p:nvSpPr>
          <p:spPr>
            <a:xfrm>
              <a:off x="2764133"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58" name="tx2958"/>
            <p:cNvSpPr/>
            <p:nvPr/>
          </p:nvSpPr>
          <p:spPr>
            <a:xfrm>
              <a:off x="3027584"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59" name="tx2959"/>
            <p:cNvSpPr/>
            <p:nvPr/>
          </p:nvSpPr>
          <p:spPr>
            <a:xfrm>
              <a:off x="3291035"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60" name="tx2960"/>
            <p:cNvSpPr/>
            <p:nvPr/>
          </p:nvSpPr>
          <p:spPr>
            <a:xfrm>
              <a:off x="3554486"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61" name="tx2961"/>
            <p:cNvSpPr/>
            <p:nvPr/>
          </p:nvSpPr>
          <p:spPr>
            <a:xfrm>
              <a:off x="3817938"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62" name="tx2962"/>
            <p:cNvSpPr/>
            <p:nvPr/>
          </p:nvSpPr>
          <p:spPr>
            <a:xfrm>
              <a:off x="4081389"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63" name="tx2963"/>
            <p:cNvSpPr/>
            <p:nvPr/>
          </p:nvSpPr>
          <p:spPr>
            <a:xfrm>
              <a:off x="4344840"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64" name="tx2964"/>
            <p:cNvSpPr/>
            <p:nvPr/>
          </p:nvSpPr>
          <p:spPr>
            <a:xfrm>
              <a:off x="4608291"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65" name="tx2965"/>
            <p:cNvSpPr/>
            <p:nvPr/>
          </p:nvSpPr>
          <p:spPr>
            <a:xfrm>
              <a:off x="4871742"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66" name="tx2966"/>
            <p:cNvSpPr/>
            <p:nvPr/>
          </p:nvSpPr>
          <p:spPr>
            <a:xfrm>
              <a:off x="5135193"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67" name="tx2967"/>
            <p:cNvSpPr/>
            <p:nvPr/>
          </p:nvSpPr>
          <p:spPr>
            <a:xfrm>
              <a:off x="5398644"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68" name="tx2968"/>
            <p:cNvSpPr/>
            <p:nvPr/>
          </p:nvSpPr>
          <p:spPr>
            <a:xfrm>
              <a:off x="5662095"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69" name="tx2969"/>
            <p:cNvSpPr/>
            <p:nvPr/>
          </p:nvSpPr>
          <p:spPr>
            <a:xfrm>
              <a:off x="5925546"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0" name="tx2970"/>
            <p:cNvSpPr/>
            <p:nvPr/>
          </p:nvSpPr>
          <p:spPr>
            <a:xfrm>
              <a:off x="6188997"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1" name="tx2971"/>
            <p:cNvSpPr/>
            <p:nvPr/>
          </p:nvSpPr>
          <p:spPr>
            <a:xfrm>
              <a:off x="6452448"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2" name="tx2972"/>
            <p:cNvSpPr/>
            <p:nvPr/>
          </p:nvSpPr>
          <p:spPr>
            <a:xfrm>
              <a:off x="6715899"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3" name="tx2973"/>
            <p:cNvSpPr/>
            <p:nvPr/>
          </p:nvSpPr>
          <p:spPr>
            <a:xfrm>
              <a:off x="6979350"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4" name="tx2974"/>
            <p:cNvSpPr/>
            <p:nvPr/>
          </p:nvSpPr>
          <p:spPr>
            <a:xfrm>
              <a:off x="7242801"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5" name="tx2975"/>
            <p:cNvSpPr/>
            <p:nvPr/>
          </p:nvSpPr>
          <p:spPr>
            <a:xfrm>
              <a:off x="7506252"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6" name="tx2976"/>
            <p:cNvSpPr/>
            <p:nvPr/>
          </p:nvSpPr>
          <p:spPr>
            <a:xfrm>
              <a:off x="7769703"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7" name="tx2977"/>
            <p:cNvSpPr/>
            <p:nvPr/>
          </p:nvSpPr>
          <p:spPr>
            <a:xfrm>
              <a:off x="8033154"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8" name="tx2978"/>
            <p:cNvSpPr/>
            <p:nvPr/>
          </p:nvSpPr>
          <p:spPr>
            <a:xfrm>
              <a:off x="8296605"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9" name="tx2979"/>
            <p:cNvSpPr/>
            <p:nvPr/>
          </p:nvSpPr>
          <p:spPr>
            <a:xfrm>
              <a:off x="8560056"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0" name="tx2980"/>
            <p:cNvSpPr/>
            <p:nvPr/>
          </p:nvSpPr>
          <p:spPr>
            <a:xfrm>
              <a:off x="1973780"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81" name="tx2981"/>
            <p:cNvSpPr/>
            <p:nvPr/>
          </p:nvSpPr>
          <p:spPr>
            <a:xfrm>
              <a:off x="2237231"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2" name="tx2982"/>
            <p:cNvSpPr/>
            <p:nvPr/>
          </p:nvSpPr>
          <p:spPr>
            <a:xfrm>
              <a:off x="2500682"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3" name="tx2983"/>
            <p:cNvSpPr/>
            <p:nvPr/>
          </p:nvSpPr>
          <p:spPr>
            <a:xfrm>
              <a:off x="2764133"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4" name="tx2984"/>
            <p:cNvSpPr/>
            <p:nvPr/>
          </p:nvSpPr>
          <p:spPr>
            <a:xfrm>
              <a:off x="3027584"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5" name="tx2985"/>
            <p:cNvSpPr/>
            <p:nvPr/>
          </p:nvSpPr>
          <p:spPr>
            <a:xfrm>
              <a:off x="3291035"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6" name="tx2986"/>
            <p:cNvSpPr/>
            <p:nvPr/>
          </p:nvSpPr>
          <p:spPr>
            <a:xfrm>
              <a:off x="3554486"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7" name="tx2987"/>
            <p:cNvSpPr/>
            <p:nvPr/>
          </p:nvSpPr>
          <p:spPr>
            <a:xfrm>
              <a:off x="3817938"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8" name="tx2988"/>
            <p:cNvSpPr/>
            <p:nvPr/>
          </p:nvSpPr>
          <p:spPr>
            <a:xfrm>
              <a:off x="4081389"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9" name="tx2989"/>
            <p:cNvSpPr/>
            <p:nvPr/>
          </p:nvSpPr>
          <p:spPr>
            <a:xfrm>
              <a:off x="4344840"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0" name="tx2990"/>
            <p:cNvSpPr/>
            <p:nvPr/>
          </p:nvSpPr>
          <p:spPr>
            <a:xfrm>
              <a:off x="4608291"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1" name="tx2991"/>
            <p:cNvSpPr/>
            <p:nvPr/>
          </p:nvSpPr>
          <p:spPr>
            <a:xfrm>
              <a:off x="4871742"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2" name="tx2992"/>
            <p:cNvSpPr/>
            <p:nvPr/>
          </p:nvSpPr>
          <p:spPr>
            <a:xfrm>
              <a:off x="5135193"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3" name="tx2993"/>
            <p:cNvSpPr/>
            <p:nvPr/>
          </p:nvSpPr>
          <p:spPr>
            <a:xfrm>
              <a:off x="5398644"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4" name="tx2994"/>
            <p:cNvSpPr/>
            <p:nvPr/>
          </p:nvSpPr>
          <p:spPr>
            <a:xfrm>
              <a:off x="5662095"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5" name="tx2995"/>
            <p:cNvSpPr/>
            <p:nvPr/>
          </p:nvSpPr>
          <p:spPr>
            <a:xfrm>
              <a:off x="5925546"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6" name="tx2996"/>
            <p:cNvSpPr/>
            <p:nvPr/>
          </p:nvSpPr>
          <p:spPr>
            <a:xfrm>
              <a:off x="6188997"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7" name="tx2997"/>
            <p:cNvSpPr/>
            <p:nvPr/>
          </p:nvSpPr>
          <p:spPr>
            <a:xfrm>
              <a:off x="6452448"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8" name="tx2998"/>
            <p:cNvSpPr/>
            <p:nvPr/>
          </p:nvSpPr>
          <p:spPr>
            <a:xfrm>
              <a:off x="6715899"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9" name="tx2999"/>
            <p:cNvSpPr/>
            <p:nvPr/>
          </p:nvSpPr>
          <p:spPr>
            <a:xfrm>
              <a:off x="6979350"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0" name="tx3000"/>
            <p:cNvSpPr/>
            <p:nvPr/>
          </p:nvSpPr>
          <p:spPr>
            <a:xfrm>
              <a:off x="7242801"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1" name="tx3001"/>
            <p:cNvSpPr/>
            <p:nvPr/>
          </p:nvSpPr>
          <p:spPr>
            <a:xfrm>
              <a:off x="7506252"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2" name="tx3002"/>
            <p:cNvSpPr/>
            <p:nvPr/>
          </p:nvSpPr>
          <p:spPr>
            <a:xfrm>
              <a:off x="7769703"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3" name="tx3003"/>
            <p:cNvSpPr/>
            <p:nvPr/>
          </p:nvSpPr>
          <p:spPr>
            <a:xfrm>
              <a:off x="8033154"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4" name="tx3004"/>
            <p:cNvSpPr/>
            <p:nvPr/>
          </p:nvSpPr>
          <p:spPr>
            <a:xfrm>
              <a:off x="8296605"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5" name="tx3005"/>
            <p:cNvSpPr/>
            <p:nvPr/>
          </p:nvSpPr>
          <p:spPr>
            <a:xfrm>
              <a:off x="8560056"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6" name="tx3006"/>
            <p:cNvSpPr/>
            <p:nvPr/>
          </p:nvSpPr>
          <p:spPr>
            <a:xfrm>
              <a:off x="1973780"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07" name="tx3007"/>
            <p:cNvSpPr/>
            <p:nvPr/>
          </p:nvSpPr>
          <p:spPr>
            <a:xfrm>
              <a:off x="2237231"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08" name="tx3008"/>
            <p:cNvSpPr/>
            <p:nvPr/>
          </p:nvSpPr>
          <p:spPr>
            <a:xfrm>
              <a:off x="2500682"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009" name="tx3009"/>
            <p:cNvSpPr/>
            <p:nvPr/>
          </p:nvSpPr>
          <p:spPr>
            <a:xfrm>
              <a:off x="2764133"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010" name="tx3010"/>
            <p:cNvSpPr/>
            <p:nvPr/>
          </p:nvSpPr>
          <p:spPr>
            <a:xfrm>
              <a:off x="3027584"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011" name="tx3011"/>
            <p:cNvSpPr/>
            <p:nvPr/>
          </p:nvSpPr>
          <p:spPr>
            <a:xfrm>
              <a:off x="3291035"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12" name="tx3012"/>
            <p:cNvSpPr/>
            <p:nvPr/>
          </p:nvSpPr>
          <p:spPr>
            <a:xfrm>
              <a:off x="3554486"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13" name="tx3013"/>
            <p:cNvSpPr/>
            <p:nvPr/>
          </p:nvSpPr>
          <p:spPr>
            <a:xfrm>
              <a:off x="3817938"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4" name="tx3014"/>
            <p:cNvSpPr/>
            <p:nvPr/>
          </p:nvSpPr>
          <p:spPr>
            <a:xfrm>
              <a:off x="4081389"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5" name="tx3015"/>
            <p:cNvSpPr/>
            <p:nvPr/>
          </p:nvSpPr>
          <p:spPr>
            <a:xfrm>
              <a:off x="4344840"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6" name="tx3016"/>
            <p:cNvSpPr/>
            <p:nvPr/>
          </p:nvSpPr>
          <p:spPr>
            <a:xfrm>
              <a:off x="4608291"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7" name="tx3017"/>
            <p:cNvSpPr/>
            <p:nvPr/>
          </p:nvSpPr>
          <p:spPr>
            <a:xfrm>
              <a:off x="4871742"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8" name="tx3018"/>
            <p:cNvSpPr/>
            <p:nvPr/>
          </p:nvSpPr>
          <p:spPr>
            <a:xfrm>
              <a:off x="5135193"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9" name="tx3019"/>
            <p:cNvSpPr/>
            <p:nvPr/>
          </p:nvSpPr>
          <p:spPr>
            <a:xfrm>
              <a:off x="5398644"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20" name="tx3020"/>
            <p:cNvSpPr/>
            <p:nvPr/>
          </p:nvSpPr>
          <p:spPr>
            <a:xfrm>
              <a:off x="5662095"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21" name="tx3021"/>
            <p:cNvSpPr/>
            <p:nvPr/>
          </p:nvSpPr>
          <p:spPr>
            <a:xfrm>
              <a:off x="5925546"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22" name="tx3022"/>
            <p:cNvSpPr/>
            <p:nvPr/>
          </p:nvSpPr>
          <p:spPr>
            <a:xfrm>
              <a:off x="6188997"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23" name="tx3023"/>
            <p:cNvSpPr/>
            <p:nvPr/>
          </p:nvSpPr>
          <p:spPr>
            <a:xfrm>
              <a:off x="6452448"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24" name="tx3024"/>
            <p:cNvSpPr/>
            <p:nvPr/>
          </p:nvSpPr>
          <p:spPr>
            <a:xfrm>
              <a:off x="6715899"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25" name="tx3025"/>
            <p:cNvSpPr/>
            <p:nvPr/>
          </p:nvSpPr>
          <p:spPr>
            <a:xfrm>
              <a:off x="6979350"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26" name="tx3026"/>
            <p:cNvSpPr/>
            <p:nvPr/>
          </p:nvSpPr>
          <p:spPr>
            <a:xfrm>
              <a:off x="7242801"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27" name="tx3027"/>
            <p:cNvSpPr/>
            <p:nvPr/>
          </p:nvSpPr>
          <p:spPr>
            <a:xfrm>
              <a:off x="7506252"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8" name="tx3028"/>
            <p:cNvSpPr/>
            <p:nvPr/>
          </p:nvSpPr>
          <p:spPr>
            <a:xfrm>
              <a:off x="7769703"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29" name="tx3029"/>
            <p:cNvSpPr/>
            <p:nvPr/>
          </p:nvSpPr>
          <p:spPr>
            <a:xfrm>
              <a:off x="8033154"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30" name="tx3030"/>
            <p:cNvSpPr/>
            <p:nvPr/>
          </p:nvSpPr>
          <p:spPr>
            <a:xfrm>
              <a:off x="8296605"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1" name="tx3031"/>
            <p:cNvSpPr/>
            <p:nvPr/>
          </p:nvSpPr>
          <p:spPr>
            <a:xfrm>
              <a:off x="8560056"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32" name="tx3032"/>
            <p:cNvSpPr/>
            <p:nvPr/>
          </p:nvSpPr>
          <p:spPr>
            <a:xfrm>
              <a:off x="1973780"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033" name="tx3033"/>
            <p:cNvSpPr/>
            <p:nvPr/>
          </p:nvSpPr>
          <p:spPr>
            <a:xfrm>
              <a:off x="2237231"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034" name="tx3034"/>
            <p:cNvSpPr/>
            <p:nvPr/>
          </p:nvSpPr>
          <p:spPr>
            <a:xfrm>
              <a:off x="2500682"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3035" name="tx3035"/>
            <p:cNvSpPr/>
            <p:nvPr/>
          </p:nvSpPr>
          <p:spPr>
            <a:xfrm>
              <a:off x="2764133"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036" name="tx3036"/>
            <p:cNvSpPr/>
            <p:nvPr/>
          </p:nvSpPr>
          <p:spPr>
            <a:xfrm>
              <a:off x="3027584"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037" name="tx3037"/>
            <p:cNvSpPr/>
            <p:nvPr/>
          </p:nvSpPr>
          <p:spPr>
            <a:xfrm>
              <a:off x="3291035"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038" name="tx3038"/>
            <p:cNvSpPr/>
            <p:nvPr/>
          </p:nvSpPr>
          <p:spPr>
            <a:xfrm>
              <a:off x="3554486"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039" name="tx3039"/>
            <p:cNvSpPr/>
            <p:nvPr/>
          </p:nvSpPr>
          <p:spPr>
            <a:xfrm>
              <a:off x="3817938"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040" name="tx3040"/>
            <p:cNvSpPr/>
            <p:nvPr/>
          </p:nvSpPr>
          <p:spPr>
            <a:xfrm>
              <a:off x="4081389"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041" name="tx3041"/>
            <p:cNvSpPr/>
            <p:nvPr/>
          </p:nvSpPr>
          <p:spPr>
            <a:xfrm>
              <a:off x="4344840"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042" name="tx3042"/>
            <p:cNvSpPr/>
            <p:nvPr/>
          </p:nvSpPr>
          <p:spPr>
            <a:xfrm>
              <a:off x="4608291"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043" name="tx3043"/>
            <p:cNvSpPr/>
            <p:nvPr/>
          </p:nvSpPr>
          <p:spPr>
            <a:xfrm>
              <a:off x="4871742"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44" name="tx3044"/>
            <p:cNvSpPr/>
            <p:nvPr/>
          </p:nvSpPr>
          <p:spPr>
            <a:xfrm>
              <a:off x="5135193"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45" name="tx3045"/>
            <p:cNvSpPr/>
            <p:nvPr/>
          </p:nvSpPr>
          <p:spPr>
            <a:xfrm>
              <a:off x="5398644"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46" name="tx3046"/>
            <p:cNvSpPr/>
            <p:nvPr/>
          </p:nvSpPr>
          <p:spPr>
            <a:xfrm>
              <a:off x="5662095"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47" name="tx3047"/>
            <p:cNvSpPr/>
            <p:nvPr/>
          </p:nvSpPr>
          <p:spPr>
            <a:xfrm>
              <a:off x="5925546"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48" name="tx3048"/>
            <p:cNvSpPr/>
            <p:nvPr/>
          </p:nvSpPr>
          <p:spPr>
            <a:xfrm>
              <a:off x="6188997"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49" name="tx3049"/>
            <p:cNvSpPr/>
            <p:nvPr/>
          </p:nvSpPr>
          <p:spPr>
            <a:xfrm>
              <a:off x="6452448"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50" name="tx3050"/>
            <p:cNvSpPr/>
            <p:nvPr/>
          </p:nvSpPr>
          <p:spPr>
            <a:xfrm>
              <a:off x="6715899"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51" name="tx3051"/>
            <p:cNvSpPr/>
            <p:nvPr/>
          </p:nvSpPr>
          <p:spPr>
            <a:xfrm>
              <a:off x="6979350"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52" name="tx3052"/>
            <p:cNvSpPr/>
            <p:nvPr/>
          </p:nvSpPr>
          <p:spPr>
            <a:xfrm>
              <a:off x="7242801"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053" name="tx3053"/>
            <p:cNvSpPr/>
            <p:nvPr/>
          </p:nvSpPr>
          <p:spPr>
            <a:xfrm>
              <a:off x="7506252"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3054" name="tx3054"/>
            <p:cNvSpPr/>
            <p:nvPr/>
          </p:nvSpPr>
          <p:spPr>
            <a:xfrm>
              <a:off x="7769703"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3055" name="tx3055"/>
            <p:cNvSpPr/>
            <p:nvPr/>
          </p:nvSpPr>
          <p:spPr>
            <a:xfrm>
              <a:off x="8033154"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56" name="tx3056"/>
            <p:cNvSpPr/>
            <p:nvPr/>
          </p:nvSpPr>
          <p:spPr>
            <a:xfrm>
              <a:off x="8296605"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57" name="tx3057"/>
            <p:cNvSpPr/>
            <p:nvPr/>
          </p:nvSpPr>
          <p:spPr>
            <a:xfrm>
              <a:off x="8560056"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58" name="tx3058"/>
            <p:cNvSpPr/>
            <p:nvPr/>
          </p:nvSpPr>
          <p:spPr>
            <a:xfrm>
              <a:off x="1973780"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59" name="tx3059"/>
            <p:cNvSpPr/>
            <p:nvPr/>
          </p:nvSpPr>
          <p:spPr>
            <a:xfrm>
              <a:off x="2237231"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060" name="tx3060"/>
            <p:cNvSpPr/>
            <p:nvPr/>
          </p:nvSpPr>
          <p:spPr>
            <a:xfrm>
              <a:off x="2500682"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061" name="tx3061"/>
            <p:cNvSpPr/>
            <p:nvPr/>
          </p:nvSpPr>
          <p:spPr>
            <a:xfrm>
              <a:off x="2764133"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62" name="tx3062"/>
            <p:cNvSpPr/>
            <p:nvPr/>
          </p:nvSpPr>
          <p:spPr>
            <a:xfrm>
              <a:off x="3027584"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63" name="tx3063"/>
            <p:cNvSpPr/>
            <p:nvPr/>
          </p:nvSpPr>
          <p:spPr>
            <a:xfrm>
              <a:off x="3291035"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64" name="tx3064"/>
            <p:cNvSpPr/>
            <p:nvPr/>
          </p:nvSpPr>
          <p:spPr>
            <a:xfrm>
              <a:off x="3554486"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065" name="tx3065"/>
            <p:cNvSpPr/>
            <p:nvPr/>
          </p:nvSpPr>
          <p:spPr>
            <a:xfrm>
              <a:off x="3817938"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066" name="tx3066"/>
            <p:cNvSpPr/>
            <p:nvPr/>
          </p:nvSpPr>
          <p:spPr>
            <a:xfrm>
              <a:off x="4081389"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067" name="tx3067"/>
            <p:cNvSpPr/>
            <p:nvPr/>
          </p:nvSpPr>
          <p:spPr>
            <a:xfrm>
              <a:off x="4344840"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068" name="tx3068"/>
            <p:cNvSpPr/>
            <p:nvPr/>
          </p:nvSpPr>
          <p:spPr>
            <a:xfrm>
              <a:off x="4608291"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69" name="tx3069"/>
            <p:cNvSpPr/>
            <p:nvPr/>
          </p:nvSpPr>
          <p:spPr>
            <a:xfrm>
              <a:off x="4871742"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70" name="tx3070"/>
            <p:cNvSpPr/>
            <p:nvPr/>
          </p:nvSpPr>
          <p:spPr>
            <a:xfrm>
              <a:off x="5135193"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71" name="tx3071"/>
            <p:cNvSpPr/>
            <p:nvPr/>
          </p:nvSpPr>
          <p:spPr>
            <a:xfrm>
              <a:off x="5398644"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72" name="tx3072"/>
            <p:cNvSpPr/>
            <p:nvPr/>
          </p:nvSpPr>
          <p:spPr>
            <a:xfrm>
              <a:off x="5662095"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73" name="tx3073"/>
            <p:cNvSpPr/>
            <p:nvPr/>
          </p:nvSpPr>
          <p:spPr>
            <a:xfrm>
              <a:off x="5925546"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74" name="tx3074"/>
            <p:cNvSpPr/>
            <p:nvPr/>
          </p:nvSpPr>
          <p:spPr>
            <a:xfrm>
              <a:off x="6188997"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75" name="tx3075"/>
            <p:cNvSpPr/>
            <p:nvPr/>
          </p:nvSpPr>
          <p:spPr>
            <a:xfrm>
              <a:off x="6452448"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76" name="tx3076"/>
            <p:cNvSpPr/>
            <p:nvPr/>
          </p:nvSpPr>
          <p:spPr>
            <a:xfrm>
              <a:off x="6715899"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077" name="tx3077"/>
            <p:cNvSpPr/>
            <p:nvPr/>
          </p:nvSpPr>
          <p:spPr>
            <a:xfrm>
              <a:off x="6979350"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078" name="tx3078"/>
            <p:cNvSpPr/>
            <p:nvPr/>
          </p:nvSpPr>
          <p:spPr>
            <a:xfrm>
              <a:off x="7242801"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079" name="tx3079"/>
            <p:cNvSpPr/>
            <p:nvPr/>
          </p:nvSpPr>
          <p:spPr>
            <a:xfrm>
              <a:off x="7506252"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080" name="tx3080"/>
            <p:cNvSpPr/>
            <p:nvPr/>
          </p:nvSpPr>
          <p:spPr>
            <a:xfrm>
              <a:off x="8033154"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3081" name="tx3081"/>
            <p:cNvSpPr/>
            <p:nvPr/>
          </p:nvSpPr>
          <p:spPr>
            <a:xfrm>
              <a:off x="8296605"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3082" name="tx3082"/>
            <p:cNvSpPr/>
            <p:nvPr/>
          </p:nvSpPr>
          <p:spPr>
            <a:xfrm>
              <a:off x="1973780"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83" name="tx3083"/>
            <p:cNvSpPr/>
            <p:nvPr/>
          </p:nvSpPr>
          <p:spPr>
            <a:xfrm>
              <a:off x="2237231"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84" name="tx3084"/>
            <p:cNvSpPr/>
            <p:nvPr/>
          </p:nvSpPr>
          <p:spPr>
            <a:xfrm>
              <a:off x="2500682"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85" name="tx3085"/>
            <p:cNvSpPr/>
            <p:nvPr/>
          </p:nvSpPr>
          <p:spPr>
            <a:xfrm>
              <a:off x="2764133"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86" name="tx3086"/>
            <p:cNvSpPr/>
            <p:nvPr/>
          </p:nvSpPr>
          <p:spPr>
            <a:xfrm>
              <a:off x="3027584"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87" name="tx3087"/>
            <p:cNvSpPr/>
            <p:nvPr/>
          </p:nvSpPr>
          <p:spPr>
            <a:xfrm>
              <a:off x="3291035"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88" name="tx3088"/>
            <p:cNvSpPr/>
            <p:nvPr/>
          </p:nvSpPr>
          <p:spPr>
            <a:xfrm>
              <a:off x="3554486"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89" name="tx3089"/>
            <p:cNvSpPr/>
            <p:nvPr/>
          </p:nvSpPr>
          <p:spPr>
            <a:xfrm>
              <a:off x="3817938"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90" name="tx3090"/>
            <p:cNvSpPr/>
            <p:nvPr/>
          </p:nvSpPr>
          <p:spPr>
            <a:xfrm>
              <a:off x="4081389"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91" name="tx3091"/>
            <p:cNvSpPr/>
            <p:nvPr/>
          </p:nvSpPr>
          <p:spPr>
            <a:xfrm>
              <a:off x="4344840"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92" name="tx3092"/>
            <p:cNvSpPr/>
            <p:nvPr/>
          </p:nvSpPr>
          <p:spPr>
            <a:xfrm>
              <a:off x="4608291"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93" name="tx3093"/>
            <p:cNvSpPr/>
            <p:nvPr/>
          </p:nvSpPr>
          <p:spPr>
            <a:xfrm>
              <a:off x="4871742"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94" name="tx3094"/>
            <p:cNvSpPr/>
            <p:nvPr/>
          </p:nvSpPr>
          <p:spPr>
            <a:xfrm>
              <a:off x="5135193"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95" name="tx3095"/>
            <p:cNvSpPr/>
            <p:nvPr/>
          </p:nvSpPr>
          <p:spPr>
            <a:xfrm>
              <a:off x="5398644"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96" name="tx3096"/>
            <p:cNvSpPr/>
            <p:nvPr/>
          </p:nvSpPr>
          <p:spPr>
            <a:xfrm>
              <a:off x="5662095"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97" name="tx3097"/>
            <p:cNvSpPr/>
            <p:nvPr/>
          </p:nvSpPr>
          <p:spPr>
            <a:xfrm>
              <a:off x="5925546"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98" name="tx3098"/>
            <p:cNvSpPr/>
            <p:nvPr/>
          </p:nvSpPr>
          <p:spPr>
            <a:xfrm>
              <a:off x="6188997"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99" name="tx3099"/>
            <p:cNvSpPr/>
            <p:nvPr/>
          </p:nvSpPr>
          <p:spPr>
            <a:xfrm>
              <a:off x="6452448"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00" name="tx3100"/>
            <p:cNvSpPr/>
            <p:nvPr/>
          </p:nvSpPr>
          <p:spPr>
            <a:xfrm>
              <a:off x="6715899"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01" name="tx3101"/>
            <p:cNvSpPr/>
            <p:nvPr/>
          </p:nvSpPr>
          <p:spPr>
            <a:xfrm>
              <a:off x="6979350"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02" name="tx3102"/>
            <p:cNvSpPr/>
            <p:nvPr/>
          </p:nvSpPr>
          <p:spPr>
            <a:xfrm>
              <a:off x="7242801"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03" name="tx3103"/>
            <p:cNvSpPr/>
            <p:nvPr/>
          </p:nvSpPr>
          <p:spPr>
            <a:xfrm>
              <a:off x="7506252"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04" name="tx3104"/>
            <p:cNvSpPr/>
            <p:nvPr/>
          </p:nvSpPr>
          <p:spPr>
            <a:xfrm>
              <a:off x="7769703"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05" name="tx3105"/>
            <p:cNvSpPr/>
            <p:nvPr/>
          </p:nvSpPr>
          <p:spPr>
            <a:xfrm>
              <a:off x="8033154"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06" name="tx3106"/>
            <p:cNvSpPr/>
            <p:nvPr/>
          </p:nvSpPr>
          <p:spPr>
            <a:xfrm>
              <a:off x="8296605"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07" name="tx3107"/>
            <p:cNvSpPr/>
            <p:nvPr/>
          </p:nvSpPr>
          <p:spPr>
            <a:xfrm>
              <a:off x="8560056"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08" name="tx3108"/>
            <p:cNvSpPr/>
            <p:nvPr/>
          </p:nvSpPr>
          <p:spPr>
            <a:xfrm>
              <a:off x="4608291"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109" name="tx3109"/>
            <p:cNvSpPr/>
            <p:nvPr/>
          </p:nvSpPr>
          <p:spPr>
            <a:xfrm>
              <a:off x="4081389"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3110" name="tx3110"/>
            <p:cNvSpPr/>
            <p:nvPr/>
          </p:nvSpPr>
          <p:spPr>
            <a:xfrm>
              <a:off x="7769703"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111" name="tx3111"/>
            <p:cNvSpPr/>
            <p:nvPr/>
          </p:nvSpPr>
          <p:spPr>
            <a:xfrm>
              <a:off x="8560056"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112" name="rc31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95" name="rc44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96" name="rc44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97" name="rc44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98" name="rc44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499" name="rc44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00" name="rc45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01" name="rc45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02" name="rc45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03" name="rc45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04" name="rc45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05" name="rc45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06" name="rc45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07" name="rc45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08" name="rc45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09" name="rc45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10" name="rc45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11" name="rc45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12" name="rc45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13" name="rc45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14" name="rc45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15" name="rc45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16" name="rc45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17" name="rc45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18" name="rc45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19" name="rc45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20" name="rc45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21" name="rc45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22" name="rc45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23" name="rc45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24" name="rc45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25" name="rc45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26" name="rc45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27" name="rc45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28" name="rc45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29" name="rc45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30" name="rc45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31" name="rc45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32" name="rc45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33" name="rc45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34" name="rc45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35" name="rc45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36" name="rc45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37" name="rc45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38" name="rc45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39" name="rc45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40" name="rc45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41" name="rc45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42" name="rc45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43" name="rc45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44" name="rc45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45" name="rc45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46" name="rc45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47" name="rc45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48" name="rc45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49" name="rc45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50" name="rc45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51" name="rc45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52" name="rc45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53" name="rc45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54" name="rc45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55" name="rc45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56" name="rc45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57" name="rc45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58" name="rc45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59" name="rc45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60" name="rc45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61" name="rc45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62" name="rc45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63" name="rc45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64" name="rc45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65" name="rc45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66" name="rc456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67" name="rc456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68" name="rc456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69" name="rc456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70" name="rc457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71" name="rc457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72" name="rc457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73" name="rc457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74" name="rc457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75" name="rc457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76" name="rc457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77" name="rc457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78" name="rc457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79" name="rc457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80" name="rc458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81" name="rc458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82" name="rc458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83" name="rc458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84" name="rc458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85" name="rc458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86" name="rc458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87" name="rc458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88" name="rc458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89" name="rc458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90" name="rc459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91" name="rc459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92" name="rc459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93" name="rc459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94" name="rc459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95" name="rc459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96" name="rc459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97" name="rc459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98" name="rc459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599" name="rc459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00" name="rc460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01" name="rc460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02" name="rc460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03" name="rc460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04" name="rc460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05" name="rc460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06" name="rc460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07" name="rc460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08" name="rc460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09" name="rc460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10" name="rc461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11" name="rc461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12" name="rc461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13" name="rc461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14" name="rc461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15" name="rc461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16" name="rc461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17" name="rc461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18" name="rc461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19" name="rc461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20" name="rc462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21" name="rc462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22" name="rc462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23" name="rc462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24" name="rc462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25" name="rc462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26" name="rc462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27" name="rc462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28" name="rc462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29" name="rc462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30" name="rc463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31" name="rc463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32" name="rc463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33" name="rc463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34" name="rc463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35" name="rc463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36" name="rc463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37" name="rc463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38" name="rc463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39" name="rc463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40" name="rc464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41" name="rc464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42" name="rc464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43" name="rc464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44" name="rc464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45" name="rc464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46" name="rc464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47" name="rc464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48" name="rc464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49" name="rc464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50" name="rc465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51" name="rc465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52" name="rc465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53" name="rc465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54" name="rc465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55" name="rc465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56" name="rc4656"/>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57" name="rc4657"/>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58" name="rc4658"/>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59" name="rc4659"/>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60" name="rc4660"/>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61" name="rc4661"/>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62" name="rc4662"/>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63" name="rc4663"/>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64" name="rc4664"/>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65" name="rc4665"/>
            <p:cNvSpPr/>
            <p:nvPr/>
          </p:nvSpPr>
          <p:spPr>
            <a:xfrm>
              <a:off x="1882197" y="3992525"/>
              <a:ext cx="6849727" cy="75313"/>
            </a:xfrm>
            <a:prstGeom prst="rect">
              <a:avLst/>
            </a:prstGeom>
            <a:noFill/>
            <a:ln w="27101" cap="flat">
              <a:solidFill>
                <a:srgbClr val="000000">
                  <a:alpha val="100000"/>
                </a:srgbClr>
              </a:solidFill>
              <a:prstDash val="solid"/>
              <a:miter/>
            </a:ln>
          </p:spPr>
          <p:txBody>
            <a:bodyPr/>
            <a:lstStyle/>
            <a:p/>
          </p:txBody>
        </p:sp>
        <p:sp>
          <p:nvSpPr>
            <p:cNvPr id="4666" name="tx4666"/>
            <p:cNvSpPr/>
            <p:nvPr/>
          </p:nvSpPr>
          <p:spPr>
            <a:xfrm rot="-2700000">
              <a:off x="19330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667" name="tx4667"/>
            <p:cNvSpPr/>
            <p:nvPr/>
          </p:nvSpPr>
          <p:spPr>
            <a:xfrm rot="-2700000">
              <a:off x="21964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668" name="tx4668"/>
            <p:cNvSpPr/>
            <p:nvPr/>
          </p:nvSpPr>
          <p:spPr>
            <a:xfrm rot="-2700000">
              <a:off x="245992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669" name="tx4669"/>
            <p:cNvSpPr/>
            <p:nvPr/>
          </p:nvSpPr>
          <p:spPr>
            <a:xfrm rot="-2700000">
              <a:off x="27233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670" name="tx4670"/>
            <p:cNvSpPr/>
            <p:nvPr/>
          </p:nvSpPr>
          <p:spPr>
            <a:xfrm rot="-2700000">
              <a:off x="29868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671" name="tx4671"/>
            <p:cNvSpPr/>
            <p:nvPr/>
          </p:nvSpPr>
          <p:spPr>
            <a:xfrm rot="-2700000">
              <a:off x="3250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672" name="tx4672"/>
            <p:cNvSpPr/>
            <p:nvPr/>
          </p:nvSpPr>
          <p:spPr>
            <a:xfrm rot="-2700000">
              <a:off x="35137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673" name="tx4673"/>
            <p:cNvSpPr/>
            <p:nvPr/>
          </p:nvSpPr>
          <p:spPr>
            <a:xfrm rot="-2700000">
              <a:off x="3777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674" name="tx4674"/>
            <p:cNvSpPr/>
            <p:nvPr/>
          </p:nvSpPr>
          <p:spPr>
            <a:xfrm rot="-2700000">
              <a:off x="40406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675" name="tx4675"/>
            <p:cNvSpPr/>
            <p:nvPr/>
          </p:nvSpPr>
          <p:spPr>
            <a:xfrm rot="-2700000">
              <a:off x="43040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676" name="tx4676"/>
            <p:cNvSpPr/>
            <p:nvPr/>
          </p:nvSpPr>
          <p:spPr>
            <a:xfrm rot="-2700000">
              <a:off x="45675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677" name="tx4677"/>
            <p:cNvSpPr/>
            <p:nvPr/>
          </p:nvSpPr>
          <p:spPr>
            <a:xfrm rot="-2700000">
              <a:off x="483250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678" name="tx4678"/>
            <p:cNvSpPr/>
            <p:nvPr/>
          </p:nvSpPr>
          <p:spPr>
            <a:xfrm rot="-2700000">
              <a:off x="50944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679" name="tx4679"/>
            <p:cNvSpPr/>
            <p:nvPr/>
          </p:nvSpPr>
          <p:spPr>
            <a:xfrm rot="-2700000">
              <a:off x="53578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680" name="tx4680"/>
            <p:cNvSpPr/>
            <p:nvPr/>
          </p:nvSpPr>
          <p:spPr>
            <a:xfrm rot="-2700000">
              <a:off x="56213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681" name="tx4681"/>
            <p:cNvSpPr/>
            <p:nvPr/>
          </p:nvSpPr>
          <p:spPr>
            <a:xfrm rot="-2700000">
              <a:off x="5884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682" name="tx4682"/>
            <p:cNvSpPr/>
            <p:nvPr/>
          </p:nvSpPr>
          <p:spPr>
            <a:xfrm rot="-2700000">
              <a:off x="614824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683" name="tx4683"/>
            <p:cNvSpPr/>
            <p:nvPr/>
          </p:nvSpPr>
          <p:spPr>
            <a:xfrm rot="-2700000">
              <a:off x="64116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684" name="tx4684"/>
            <p:cNvSpPr/>
            <p:nvPr/>
          </p:nvSpPr>
          <p:spPr>
            <a:xfrm rot="-2700000">
              <a:off x="6675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685" name="tx4685"/>
            <p:cNvSpPr/>
            <p:nvPr/>
          </p:nvSpPr>
          <p:spPr>
            <a:xfrm rot="-2700000">
              <a:off x="693859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686" name="tx4686"/>
            <p:cNvSpPr/>
            <p:nvPr/>
          </p:nvSpPr>
          <p:spPr>
            <a:xfrm rot="-2700000">
              <a:off x="72020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687" name="tx4687"/>
            <p:cNvSpPr/>
            <p:nvPr/>
          </p:nvSpPr>
          <p:spPr>
            <a:xfrm rot="-2700000">
              <a:off x="74654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688" name="tx4688"/>
            <p:cNvSpPr/>
            <p:nvPr/>
          </p:nvSpPr>
          <p:spPr>
            <a:xfrm rot="-2700000">
              <a:off x="772894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689" name="tx4689"/>
            <p:cNvSpPr/>
            <p:nvPr/>
          </p:nvSpPr>
          <p:spPr>
            <a:xfrm rot="-2700000">
              <a:off x="79923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690" name="tx4690"/>
            <p:cNvSpPr/>
            <p:nvPr/>
          </p:nvSpPr>
          <p:spPr>
            <a:xfrm rot="-2700000">
              <a:off x="82558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691" name="tx4691"/>
            <p:cNvSpPr/>
            <p:nvPr/>
          </p:nvSpPr>
          <p:spPr>
            <a:xfrm rot="-2700000">
              <a:off x="8519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692" name="tx4692"/>
            <p:cNvSpPr/>
            <p:nvPr/>
          </p:nvSpPr>
          <p:spPr>
            <a:xfrm>
              <a:off x="1061760" y="5645923"/>
              <a:ext cx="415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Venezuela</a:t>
              </a:r>
            </a:p>
          </p:txBody>
        </p:sp>
        <p:sp>
          <p:nvSpPr>
            <p:cNvPr id="4693" name="tx4693"/>
            <p:cNvSpPr/>
            <p:nvPr/>
          </p:nvSpPr>
          <p:spPr>
            <a:xfrm>
              <a:off x="1210076" y="5570610"/>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4694" name="tx4694"/>
            <p:cNvSpPr/>
            <p:nvPr/>
          </p:nvSpPr>
          <p:spPr>
            <a:xfrm>
              <a:off x="1012474" y="5495297"/>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4695" name="tx4695"/>
            <p:cNvSpPr/>
            <p:nvPr/>
          </p:nvSpPr>
          <p:spPr>
            <a:xfrm>
              <a:off x="992814" y="5419984"/>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4696" name="tx4696"/>
            <p:cNvSpPr/>
            <p:nvPr/>
          </p:nvSpPr>
          <p:spPr>
            <a:xfrm>
              <a:off x="1249852" y="5419984"/>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4697" name="tx4697"/>
            <p:cNvSpPr/>
            <p:nvPr/>
          </p:nvSpPr>
          <p:spPr>
            <a:xfrm>
              <a:off x="1047038" y="5344671"/>
              <a:ext cx="430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Philippines</a:t>
              </a:r>
            </a:p>
          </p:txBody>
        </p:sp>
        <p:sp>
          <p:nvSpPr>
            <p:cNvPr id="4698" name="tx4698"/>
            <p:cNvSpPr/>
            <p:nvPr/>
          </p:nvSpPr>
          <p:spPr>
            <a:xfrm>
              <a:off x="1096507" y="5269358"/>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4699" name="tx4699"/>
            <p:cNvSpPr/>
            <p:nvPr/>
          </p:nvSpPr>
          <p:spPr>
            <a:xfrm>
              <a:off x="1145885" y="5194044"/>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4700" name="tx4700"/>
            <p:cNvSpPr/>
            <p:nvPr/>
          </p:nvSpPr>
          <p:spPr>
            <a:xfrm>
              <a:off x="1096416" y="5118731"/>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4701" name="tx4701"/>
            <p:cNvSpPr/>
            <p:nvPr/>
          </p:nvSpPr>
          <p:spPr>
            <a:xfrm>
              <a:off x="1096416" y="5043418"/>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4702" name="tx4702"/>
            <p:cNvSpPr/>
            <p:nvPr/>
          </p:nvSpPr>
          <p:spPr>
            <a:xfrm>
              <a:off x="508182" y="4968105"/>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4703" name="tx4703"/>
            <p:cNvSpPr/>
            <p:nvPr/>
          </p:nvSpPr>
          <p:spPr>
            <a:xfrm>
              <a:off x="804722" y="4968105"/>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704" name="tx4704"/>
            <p:cNvSpPr/>
            <p:nvPr/>
          </p:nvSpPr>
          <p:spPr>
            <a:xfrm>
              <a:off x="977818" y="4968105"/>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4705" name="tx4705"/>
            <p:cNvSpPr/>
            <p:nvPr/>
          </p:nvSpPr>
          <p:spPr>
            <a:xfrm>
              <a:off x="1146068" y="4892792"/>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4706" name="tx4706"/>
            <p:cNvSpPr/>
            <p:nvPr/>
          </p:nvSpPr>
          <p:spPr>
            <a:xfrm>
              <a:off x="765220" y="4817479"/>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4707" name="tx4707"/>
            <p:cNvSpPr/>
            <p:nvPr/>
          </p:nvSpPr>
          <p:spPr>
            <a:xfrm>
              <a:off x="1190325" y="4817479"/>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708" name="tx4708"/>
            <p:cNvSpPr/>
            <p:nvPr/>
          </p:nvSpPr>
          <p:spPr>
            <a:xfrm>
              <a:off x="1150914" y="4742165"/>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4709" name="tx4709"/>
            <p:cNvSpPr/>
            <p:nvPr/>
          </p:nvSpPr>
          <p:spPr>
            <a:xfrm>
              <a:off x="1042100" y="4666852"/>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4710" name="tx4710"/>
            <p:cNvSpPr/>
            <p:nvPr/>
          </p:nvSpPr>
          <p:spPr>
            <a:xfrm>
              <a:off x="1130797" y="4591539"/>
              <a:ext cx="34628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Lebanon</a:t>
              </a:r>
            </a:p>
          </p:txBody>
        </p:sp>
        <p:sp>
          <p:nvSpPr>
            <p:cNvPr id="4711" name="tx4711"/>
            <p:cNvSpPr/>
            <p:nvPr/>
          </p:nvSpPr>
          <p:spPr>
            <a:xfrm>
              <a:off x="799876" y="4516226"/>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4712" name="tx4712"/>
            <p:cNvSpPr/>
            <p:nvPr/>
          </p:nvSpPr>
          <p:spPr>
            <a:xfrm>
              <a:off x="1042009" y="4516226"/>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4713" name="tx4713"/>
            <p:cNvSpPr/>
            <p:nvPr/>
          </p:nvSpPr>
          <p:spPr>
            <a:xfrm>
              <a:off x="1195445" y="4440913"/>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4714" name="tx4714"/>
            <p:cNvSpPr/>
            <p:nvPr/>
          </p:nvSpPr>
          <p:spPr>
            <a:xfrm>
              <a:off x="1234947" y="4365600"/>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4715" name="tx4715"/>
            <p:cNvSpPr/>
            <p:nvPr/>
          </p:nvSpPr>
          <p:spPr>
            <a:xfrm>
              <a:off x="1155852" y="4290287"/>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716" name="tx4716"/>
            <p:cNvSpPr/>
            <p:nvPr/>
          </p:nvSpPr>
          <p:spPr>
            <a:xfrm>
              <a:off x="1264482" y="4290287"/>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4717" name="tx4717"/>
            <p:cNvSpPr/>
            <p:nvPr/>
          </p:nvSpPr>
          <p:spPr>
            <a:xfrm>
              <a:off x="1220043" y="4214973"/>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4718" name="tx4718"/>
            <p:cNvSpPr/>
            <p:nvPr/>
          </p:nvSpPr>
          <p:spPr>
            <a:xfrm>
              <a:off x="1289263" y="4139660"/>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4719" name="tx4719"/>
            <p:cNvSpPr/>
            <p:nvPr/>
          </p:nvSpPr>
          <p:spPr>
            <a:xfrm>
              <a:off x="1002415" y="4064347"/>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4720" name="tx4720"/>
            <p:cNvSpPr/>
            <p:nvPr/>
          </p:nvSpPr>
          <p:spPr>
            <a:xfrm>
              <a:off x="775370" y="3988988"/>
              <a:ext cx="247162"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Never</a:t>
              </a:r>
            </a:p>
          </p:txBody>
        </p:sp>
        <p:sp>
          <p:nvSpPr>
            <p:cNvPr id="4721" name="tx4721"/>
            <p:cNvSpPr/>
            <p:nvPr/>
          </p:nvSpPr>
          <p:spPr>
            <a:xfrm>
              <a:off x="1047221" y="3988988"/>
              <a:ext cx="19275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Gavi</a:t>
              </a:r>
            </a:p>
          </p:txBody>
        </p:sp>
        <p:sp>
          <p:nvSpPr>
            <p:cNvPr id="4722" name="tx4722"/>
            <p:cNvSpPr/>
            <p:nvPr/>
          </p:nvSpPr>
          <p:spPr>
            <a:xfrm>
              <a:off x="1264665" y="3988988"/>
              <a:ext cx="21241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MICs</a:t>
              </a:r>
            </a:p>
          </p:txBody>
        </p:sp>
        <p:sp>
          <p:nvSpPr>
            <p:cNvPr id="4723" name="tx4723"/>
            <p:cNvSpPr/>
            <p:nvPr/>
          </p:nvSpPr>
          <p:spPr>
            <a:xfrm>
              <a:off x="1130980" y="3913721"/>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4724" name="tx4724"/>
            <p:cNvSpPr/>
            <p:nvPr/>
          </p:nvSpPr>
          <p:spPr>
            <a:xfrm>
              <a:off x="1007445" y="3838408"/>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4725" name="tx4725"/>
            <p:cNvSpPr/>
            <p:nvPr/>
          </p:nvSpPr>
          <p:spPr>
            <a:xfrm>
              <a:off x="1244731" y="3838408"/>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4726" name="tx4726"/>
            <p:cNvSpPr/>
            <p:nvPr/>
          </p:nvSpPr>
          <p:spPr>
            <a:xfrm>
              <a:off x="1188861" y="3763094"/>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4727" name="tx4727"/>
            <p:cNvSpPr/>
            <p:nvPr/>
          </p:nvSpPr>
          <p:spPr>
            <a:xfrm>
              <a:off x="1101445" y="3687781"/>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4728" name="tx4728"/>
            <p:cNvSpPr/>
            <p:nvPr/>
          </p:nvSpPr>
          <p:spPr>
            <a:xfrm>
              <a:off x="1294200" y="3612468"/>
              <a:ext cx="182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Niue</a:t>
              </a:r>
            </a:p>
          </p:txBody>
        </p:sp>
        <p:sp>
          <p:nvSpPr>
            <p:cNvPr id="4729" name="tx4729"/>
            <p:cNvSpPr/>
            <p:nvPr/>
          </p:nvSpPr>
          <p:spPr>
            <a:xfrm>
              <a:off x="1047129" y="3537155"/>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Micronesia</a:t>
              </a:r>
            </a:p>
          </p:txBody>
        </p:sp>
        <p:sp>
          <p:nvSpPr>
            <p:cNvPr id="4730" name="tx4730"/>
            <p:cNvSpPr/>
            <p:nvPr/>
          </p:nvSpPr>
          <p:spPr>
            <a:xfrm>
              <a:off x="1126225" y="3461842"/>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Malaysia</a:t>
              </a:r>
            </a:p>
          </p:txBody>
        </p:sp>
        <p:sp>
          <p:nvSpPr>
            <p:cNvPr id="4731" name="tx4731"/>
            <p:cNvSpPr/>
            <p:nvPr/>
          </p:nvSpPr>
          <p:spPr>
            <a:xfrm>
              <a:off x="1145976" y="3386529"/>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4732" name="tx4732"/>
            <p:cNvSpPr/>
            <p:nvPr/>
          </p:nvSpPr>
          <p:spPr>
            <a:xfrm>
              <a:off x="1363512" y="3311215"/>
              <a:ext cx="113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Fiji</a:t>
              </a:r>
            </a:p>
          </p:txBody>
        </p:sp>
        <p:sp>
          <p:nvSpPr>
            <p:cNvPr id="4733" name="tx4733"/>
            <p:cNvSpPr/>
            <p:nvPr/>
          </p:nvSpPr>
          <p:spPr>
            <a:xfrm>
              <a:off x="1106474" y="3235902"/>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4734" name="tx4734"/>
            <p:cNvSpPr/>
            <p:nvPr/>
          </p:nvSpPr>
          <p:spPr>
            <a:xfrm>
              <a:off x="1135918" y="3160589"/>
              <a:ext cx="3411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Thailand</a:t>
              </a:r>
            </a:p>
          </p:txBody>
        </p:sp>
        <p:sp>
          <p:nvSpPr>
            <p:cNvPr id="4735" name="tx4735"/>
            <p:cNvSpPr/>
            <p:nvPr/>
          </p:nvSpPr>
          <p:spPr>
            <a:xfrm>
              <a:off x="1323827" y="3085276"/>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Iraq</a:t>
              </a:r>
            </a:p>
          </p:txBody>
        </p:sp>
        <p:sp>
          <p:nvSpPr>
            <p:cNvPr id="4736" name="tx4736"/>
            <p:cNvSpPr/>
            <p:nvPr/>
          </p:nvSpPr>
          <p:spPr>
            <a:xfrm>
              <a:off x="1152377" y="3009963"/>
              <a:ext cx="32470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Vanuatu</a:t>
              </a:r>
            </a:p>
          </p:txBody>
        </p:sp>
        <p:sp>
          <p:nvSpPr>
            <p:cNvPr id="4737" name="tx4737"/>
            <p:cNvSpPr/>
            <p:nvPr/>
          </p:nvSpPr>
          <p:spPr>
            <a:xfrm>
              <a:off x="1193708" y="2934650"/>
              <a:ext cx="2833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Tunisia</a:t>
              </a:r>
            </a:p>
          </p:txBody>
        </p:sp>
        <p:sp>
          <p:nvSpPr>
            <p:cNvPr id="4738" name="tx4738"/>
            <p:cNvSpPr/>
            <p:nvPr/>
          </p:nvSpPr>
          <p:spPr>
            <a:xfrm>
              <a:off x="1234764" y="2859337"/>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Tonga</a:t>
              </a:r>
            </a:p>
          </p:txBody>
        </p:sp>
        <p:sp>
          <p:nvSpPr>
            <p:cNvPr id="4739" name="tx4739"/>
            <p:cNvSpPr/>
            <p:nvPr/>
          </p:nvSpPr>
          <p:spPr>
            <a:xfrm>
              <a:off x="1116350" y="2784023"/>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4740" name="tx4740"/>
            <p:cNvSpPr/>
            <p:nvPr/>
          </p:nvSpPr>
          <p:spPr>
            <a:xfrm>
              <a:off x="1264482" y="2708710"/>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Libya</a:t>
              </a:r>
            </a:p>
          </p:txBody>
        </p:sp>
        <p:sp>
          <p:nvSpPr>
            <p:cNvPr id="4741" name="tx4741"/>
            <p:cNvSpPr/>
            <p:nvPr/>
          </p:nvSpPr>
          <p:spPr>
            <a:xfrm>
              <a:off x="686307" y="2633397"/>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4742" name="tx4742"/>
            <p:cNvSpPr/>
            <p:nvPr/>
          </p:nvSpPr>
          <p:spPr>
            <a:xfrm>
              <a:off x="1131071" y="2633397"/>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4743" name="tx4743"/>
            <p:cNvSpPr/>
            <p:nvPr/>
          </p:nvSpPr>
          <p:spPr>
            <a:xfrm>
              <a:off x="1244731" y="2558084"/>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China</a:t>
              </a:r>
            </a:p>
          </p:txBody>
        </p:sp>
        <p:sp>
          <p:nvSpPr>
            <p:cNvPr id="4744" name="tx4744"/>
            <p:cNvSpPr/>
            <p:nvPr/>
          </p:nvSpPr>
          <p:spPr>
            <a:xfrm>
              <a:off x="1136101" y="2482771"/>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Morocco</a:t>
              </a:r>
            </a:p>
          </p:txBody>
        </p:sp>
        <p:sp>
          <p:nvSpPr>
            <p:cNvPr id="4745" name="tx4745"/>
            <p:cNvSpPr/>
            <p:nvPr/>
          </p:nvSpPr>
          <p:spPr>
            <a:xfrm>
              <a:off x="834623" y="2407458"/>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Marshall</a:t>
              </a:r>
            </a:p>
          </p:txBody>
        </p:sp>
        <p:sp>
          <p:nvSpPr>
            <p:cNvPr id="4746" name="tx4746"/>
            <p:cNvSpPr/>
            <p:nvPr/>
          </p:nvSpPr>
          <p:spPr>
            <a:xfrm>
              <a:off x="1195354" y="2407458"/>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747" name="tx4747"/>
            <p:cNvSpPr/>
            <p:nvPr/>
          </p:nvSpPr>
          <p:spPr>
            <a:xfrm>
              <a:off x="1205138" y="2332144"/>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Jordan</a:t>
              </a:r>
            </a:p>
          </p:txBody>
        </p:sp>
        <p:sp>
          <p:nvSpPr>
            <p:cNvPr id="4748" name="tx4748"/>
            <p:cNvSpPr/>
            <p:nvPr/>
          </p:nvSpPr>
          <p:spPr>
            <a:xfrm>
              <a:off x="1254790" y="2256831"/>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4749" name="tx4749"/>
            <p:cNvSpPr/>
            <p:nvPr/>
          </p:nvSpPr>
          <p:spPr>
            <a:xfrm>
              <a:off x="1086632" y="2181518"/>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4750" name="tx4750"/>
            <p:cNvSpPr/>
            <p:nvPr/>
          </p:nvSpPr>
          <p:spPr>
            <a:xfrm>
              <a:off x="1175603" y="2106205"/>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4751" name="tx4751"/>
            <p:cNvSpPr/>
            <p:nvPr/>
          </p:nvSpPr>
          <p:spPr>
            <a:xfrm>
              <a:off x="1180449" y="2030892"/>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4752" name="tx4752"/>
            <p:cNvSpPr/>
            <p:nvPr/>
          </p:nvSpPr>
          <p:spPr>
            <a:xfrm>
              <a:off x="1213459" y="1955579"/>
              <a:ext cx="2636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Tuvalu</a:t>
              </a:r>
            </a:p>
          </p:txBody>
        </p:sp>
        <p:sp>
          <p:nvSpPr>
            <p:cNvPr id="4753" name="tx4753"/>
            <p:cNvSpPr/>
            <p:nvPr/>
          </p:nvSpPr>
          <p:spPr>
            <a:xfrm>
              <a:off x="941699" y="1880265"/>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4754" name="tx4754"/>
            <p:cNvSpPr/>
            <p:nvPr/>
          </p:nvSpPr>
          <p:spPr>
            <a:xfrm>
              <a:off x="780216" y="1804952"/>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a:t>
              </a:r>
            </a:p>
          </p:txBody>
        </p:sp>
        <p:sp>
          <p:nvSpPr>
            <p:cNvPr id="4755" name="tx4755"/>
            <p:cNvSpPr/>
            <p:nvPr/>
          </p:nvSpPr>
          <p:spPr>
            <a:xfrm>
              <a:off x="1012474" y="1804952"/>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4756" name="tx4756"/>
            <p:cNvSpPr/>
            <p:nvPr/>
          </p:nvSpPr>
          <p:spPr>
            <a:xfrm>
              <a:off x="1111320" y="1804952"/>
              <a:ext cx="36576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Palestine</a:t>
              </a:r>
            </a:p>
          </p:txBody>
        </p:sp>
        <p:sp>
          <p:nvSpPr>
            <p:cNvPr id="4757" name="tx4757"/>
            <p:cNvSpPr/>
            <p:nvPr/>
          </p:nvSpPr>
          <p:spPr>
            <a:xfrm>
              <a:off x="1073556" y="1729639"/>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758" name="tx4758"/>
            <p:cNvSpPr/>
            <p:nvPr/>
          </p:nvSpPr>
          <p:spPr>
            <a:xfrm>
              <a:off x="1182186" y="1729639"/>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4759" name="tx4759"/>
            <p:cNvSpPr/>
            <p:nvPr/>
          </p:nvSpPr>
          <p:spPr>
            <a:xfrm>
              <a:off x="1195354" y="1654326"/>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Samoa</a:t>
              </a:r>
            </a:p>
          </p:txBody>
        </p:sp>
        <p:sp>
          <p:nvSpPr>
            <p:cNvPr id="4760" name="tx4760"/>
            <p:cNvSpPr/>
            <p:nvPr/>
          </p:nvSpPr>
          <p:spPr>
            <a:xfrm>
              <a:off x="1126225" y="1579013"/>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Maldives</a:t>
              </a:r>
            </a:p>
          </p:txBody>
        </p:sp>
        <p:sp>
          <p:nvSpPr>
            <p:cNvPr id="4761" name="tx4761"/>
            <p:cNvSpPr/>
            <p:nvPr/>
          </p:nvSpPr>
          <p:spPr>
            <a:xfrm>
              <a:off x="1323827" y="1503700"/>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Iran</a:t>
              </a:r>
            </a:p>
          </p:txBody>
        </p:sp>
        <p:sp>
          <p:nvSpPr>
            <p:cNvPr id="4762" name="tx4762"/>
            <p:cNvSpPr/>
            <p:nvPr/>
          </p:nvSpPr>
          <p:spPr>
            <a:xfrm>
              <a:off x="1022441" y="1428387"/>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4763" name="tx4763"/>
            <p:cNvSpPr/>
            <p:nvPr/>
          </p:nvSpPr>
          <p:spPr>
            <a:xfrm>
              <a:off x="1126134" y="1428387"/>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4764" name="tx4764"/>
            <p:cNvSpPr/>
            <p:nvPr/>
          </p:nvSpPr>
          <p:spPr>
            <a:xfrm>
              <a:off x="1249761" y="1353073"/>
              <a:ext cx="22731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Egypt</a:t>
              </a:r>
            </a:p>
          </p:txBody>
        </p:sp>
        <p:sp>
          <p:nvSpPr>
            <p:cNvPr id="4765" name="tx4765"/>
            <p:cNvSpPr/>
            <p:nvPr/>
          </p:nvSpPr>
          <p:spPr>
            <a:xfrm>
              <a:off x="963096" y="1277760"/>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Cook</a:t>
              </a:r>
            </a:p>
          </p:txBody>
        </p:sp>
        <p:sp>
          <p:nvSpPr>
            <p:cNvPr id="4766" name="tx4766"/>
            <p:cNvSpPr/>
            <p:nvPr/>
          </p:nvSpPr>
          <p:spPr>
            <a:xfrm>
              <a:off x="1195354" y="127776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767" name="tx4767"/>
            <p:cNvSpPr/>
            <p:nvPr/>
          </p:nvSpPr>
          <p:spPr>
            <a:xfrm>
              <a:off x="1200291" y="1202447"/>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4768" name="tx4768"/>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769" name="pic4769"/>
            <p:cNvPicPr/>
            <p:nvPr/>
          </p:nvPicPr>
          <p:blipFill>
            <a:blip r:embed="rId2" cstate="print"/>
            <a:stretch>
              <a:fillRect/>
            </a:stretch>
          </p:blipFill>
          <p:spPr>
            <a:xfrm>
              <a:off x="5052857" y="5941026"/>
              <a:ext cx="2160000" cy="219455"/>
            </a:xfrm>
            <a:prstGeom prst="rect">
              <a:avLst/>
            </a:prstGeom>
          </p:spPr>
        </p:pic>
        <p:sp>
          <p:nvSpPr>
            <p:cNvPr id="4770" name="pl4770"/>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1" name="pl4771"/>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2" name="pl4772"/>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3" name="pl4773"/>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4" name="pl4774"/>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5" name="pl4775"/>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6" name="pl4776"/>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77" name="pl4777"/>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78" name="pl4778"/>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79" name="pl4779"/>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80" name="pl4780"/>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81" name="pl4781"/>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82" name="tx4782"/>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783" name="tx4783"/>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784" name="tx4784"/>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785" name="tx4785"/>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786" name="tx4786"/>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787" name="tx4787"/>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788" name="tx4788"/>
            <p:cNvSpPr/>
            <p:nvPr/>
          </p:nvSpPr>
          <p:spPr>
            <a:xfrm>
              <a:off x="1539710" y="435349"/>
              <a:ext cx="42800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Never Gavi MICs, 2000-2025</a:t>
              </a:r>
            </a:p>
          </p:txBody>
        </p:sp>
        <p:sp>
          <p:nvSpPr>
            <p:cNvPr id="4789" name="tx478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790" name="tx4790"/>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79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5148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295486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15823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335317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9" name="pl9"/>
            <p:cNvSpPr/>
            <p:nvPr/>
          </p:nvSpPr>
          <p:spPr>
            <a:xfrm>
              <a:off x="911338" y="255655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083054" y="2715875"/>
              <a:ext cx="3434315" cy="1274599"/>
            </a:xfrm>
            <a:custGeom>
              <a:avLst/>
              <a:pathLst>
                <a:path w="3434315" h="1274599">
                  <a:moveTo>
                    <a:pt x="0" y="1274599"/>
                  </a:moveTo>
                  <a:lnTo>
                    <a:pt x="137372" y="1194936"/>
                  </a:lnTo>
                  <a:lnTo>
                    <a:pt x="274745" y="1194936"/>
                  </a:lnTo>
                  <a:lnTo>
                    <a:pt x="412117" y="1035611"/>
                  </a:lnTo>
                  <a:lnTo>
                    <a:pt x="549490" y="955949"/>
                  </a:lnTo>
                  <a:lnTo>
                    <a:pt x="686863" y="716962"/>
                  </a:lnTo>
                  <a:lnTo>
                    <a:pt x="824235" y="716962"/>
                  </a:lnTo>
                  <a:lnTo>
                    <a:pt x="961608" y="637299"/>
                  </a:lnTo>
                  <a:lnTo>
                    <a:pt x="1098981" y="557637"/>
                  </a:lnTo>
                  <a:lnTo>
                    <a:pt x="1236353" y="398312"/>
                  </a:lnTo>
                  <a:lnTo>
                    <a:pt x="1373726" y="477974"/>
                  </a:lnTo>
                  <a:lnTo>
                    <a:pt x="1511098" y="318649"/>
                  </a:lnTo>
                  <a:lnTo>
                    <a:pt x="1648471" y="318649"/>
                  </a:lnTo>
                  <a:lnTo>
                    <a:pt x="1785844" y="398312"/>
                  </a:lnTo>
                  <a:lnTo>
                    <a:pt x="1923216" y="318649"/>
                  </a:lnTo>
                  <a:lnTo>
                    <a:pt x="2060589" y="318649"/>
                  </a:lnTo>
                  <a:lnTo>
                    <a:pt x="2197962" y="238987"/>
                  </a:lnTo>
                  <a:lnTo>
                    <a:pt x="2335334" y="159324"/>
                  </a:lnTo>
                  <a:lnTo>
                    <a:pt x="2472707" y="79662"/>
                  </a:lnTo>
                  <a:lnTo>
                    <a:pt x="2610079" y="0"/>
                  </a:lnTo>
                  <a:lnTo>
                    <a:pt x="2747452" y="238987"/>
                  </a:lnTo>
                  <a:lnTo>
                    <a:pt x="2884825" y="398312"/>
                  </a:lnTo>
                  <a:lnTo>
                    <a:pt x="3022197" y="79662"/>
                  </a:lnTo>
                  <a:lnTo>
                    <a:pt x="3159570" y="159324"/>
                  </a:lnTo>
                  <a:lnTo>
                    <a:pt x="3296943" y="79662"/>
                  </a:lnTo>
                  <a:lnTo>
                    <a:pt x="3434315" y="0"/>
                  </a:lnTo>
                </a:path>
              </a:pathLst>
            </a:custGeom>
            <a:ln w="27101" cap="flat">
              <a:solidFill>
                <a:srgbClr val="0058AB">
                  <a:alpha val="69803"/>
                </a:srgbClr>
              </a:solidFill>
              <a:prstDash val="solid"/>
              <a:round/>
            </a:ln>
          </p:spPr>
          <p:txBody>
            <a:bodyPr/>
            <a:lstStyle/>
            <a:p/>
          </p:txBody>
        </p:sp>
        <p:sp>
          <p:nvSpPr>
            <p:cNvPr id="18" name="pl18"/>
            <p:cNvSpPr/>
            <p:nvPr/>
          </p:nvSpPr>
          <p:spPr>
            <a:xfrm>
              <a:off x="1083054" y="2556550"/>
              <a:ext cx="3434315" cy="1035611"/>
            </a:xfrm>
            <a:custGeom>
              <a:avLst/>
              <a:pathLst>
                <a:path w="3434315" h="1035611">
                  <a:moveTo>
                    <a:pt x="0" y="398312"/>
                  </a:moveTo>
                  <a:lnTo>
                    <a:pt x="137372" y="398312"/>
                  </a:lnTo>
                  <a:lnTo>
                    <a:pt x="274745" y="477974"/>
                  </a:lnTo>
                  <a:lnTo>
                    <a:pt x="412117" y="238987"/>
                  </a:lnTo>
                  <a:lnTo>
                    <a:pt x="549490" y="238987"/>
                  </a:lnTo>
                  <a:lnTo>
                    <a:pt x="686863" y="238987"/>
                  </a:lnTo>
                  <a:lnTo>
                    <a:pt x="824235" y="238987"/>
                  </a:lnTo>
                  <a:lnTo>
                    <a:pt x="961608" y="318649"/>
                  </a:lnTo>
                  <a:lnTo>
                    <a:pt x="1098981" y="79662"/>
                  </a:lnTo>
                  <a:lnTo>
                    <a:pt x="1236353" y="238987"/>
                  </a:lnTo>
                  <a:lnTo>
                    <a:pt x="1373726" y="238987"/>
                  </a:lnTo>
                  <a:lnTo>
                    <a:pt x="1511098" y="238987"/>
                  </a:lnTo>
                  <a:lnTo>
                    <a:pt x="1648471" y="79662"/>
                  </a:lnTo>
                  <a:lnTo>
                    <a:pt x="1785844" y="0"/>
                  </a:lnTo>
                  <a:lnTo>
                    <a:pt x="1923216" y="79662"/>
                  </a:lnTo>
                  <a:lnTo>
                    <a:pt x="2060589" y="159324"/>
                  </a:lnTo>
                  <a:lnTo>
                    <a:pt x="2197962" y="238987"/>
                  </a:lnTo>
                  <a:lnTo>
                    <a:pt x="2335334" y="159324"/>
                  </a:lnTo>
                  <a:lnTo>
                    <a:pt x="2472707" y="318649"/>
                  </a:lnTo>
                  <a:lnTo>
                    <a:pt x="2610079" y="159324"/>
                  </a:lnTo>
                  <a:lnTo>
                    <a:pt x="2747452" y="477974"/>
                  </a:lnTo>
                  <a:lnTo>
                    <a:pt x="2884825" y="1035611"/>
                  </a:lnTo>
                  <a:lnTo>
                    <a:pt x="3022197" y="238987"/>
                  </a:lnTo>
                  <a:lnTo>
                    <a:pt x="3159570" y="477974"/>
                  </a:lnTo>
                  <a:lnTo>
                    <a:pt x="3296943" y="477974"/>
                  </a:lnTo>
                  <a:lnTo>
                    <a:pt x="3434315" y="398312"/>
                  </a:lnTo>
                </a:path>
              </a:pathLst>
            </a:custGeom>
            <a:ln w="27101" cap="flat">
              <a:solidFill>
                <a:srgbClr val="1CABE2">
                  <a:alpha val="69803"/>
                </a:srgbClr>
              </a:solidFill>
              <a:prstDash val="solid"/>
              <a:round/>
            </a:ln>
          </p:spPr>
          <p:txBody>
            <a:bodyPr/>
            <a:lstStyle/>
            <a:p/>
          </p:txBody>
        </p:sp>
        <p:sp>
          <p:nvSpPr>
            <p:cNvPr id="19" name="pl19"/>
            <p:cNvSpPr/>
            <p:nvPr/>
          </p:nvSpPr>
          <p:spPr>
            <a:xfrm>
              <a:off x="1083054" y="1919250"/>
              <a:ext cx="3434315" cy="159324"/>
            </a:xfrm>
            <a:custGeom>
              <a:avLst/>
              <a:pathLst>
                <a:path w="3434315" h="159324">
                  <a:moveTo>
                    <a:pt x="0" y="79662"/>
                  </a:moveTo>
                  <a:lnTo>
                    <a:pt x="137372" y="79662"/>
                  </a:lnTo>
                  <a:lnTo>
                    <a:pt x="274745" y="79662"/>
                  </a:lnTo>
                  <a:lnTo>
                    <a:pt x="412117" y="79662"/>
                  </a:lnTo>
                  <a:lnTo>
                    <a:pt x="549490" y="79662"/>
                  </a:lnTo>
                  <a:lnTo>
                    <a:pt x="686863" y="79662"/>
                  </a:lnTo>
                  <a:lnTo>
                    <a:pt x="824235" y="0"/>
                  </a:lnTo>
                  <a:lnTo>
                    <a:pt x="961608" y="0"/>
                  </a:lnTo>
                  <a:lnTo>
                    <a:pt x="1098981" y="79662"/>
                  </a:lnTo>
                  <a:lnTo>
                    <a:pt x="1236353" y="79662"/>
                  </a:lnTo>
                  <a:lnTo>
                    <a:pt x="1373726" y="79662"/>
                  </a:lnTo>
                  <a:lnTo>
                    <a:pt x="1511098" y="79662"/>
                  </a:lnTo>
                  <a:lnTo>
                    <a:pt x="1648471" y="79662"/>
                  </a:lnTo>
                  <a:lnTo>
                    <a:pt x="1785844" y="79662"/>
                  </a:lnTo>
                  <a:lnTo>
                    <a:pt x="1923216" y="79662"/>
                  </a:lnTo>
                  <a:lnTo>
                    <a:pt x="2060589" y="79662"/>
                  </a:lnTo>
                  <a:lnTo>
                    <a:pt x="2197962" y="79662"/>
                  </a:lnTo>
                  <a:lnTo>
                    <a:pt x="2335334" y="79662"/>
                  </a:lnTo>
                  <a:lnTo>
                    <a:pt x="2472707" y="79662"/>
                  </a:lnTo>
                  <a:lnTo>
                    <a:pt x="2610079" y="79662"/>
                  </a:lnTo>
                  <a:lnTo>
                    <a:pt x="2747452" y="79662"/>
                  </a:lnTo>
                  <a:lnTo>
                    <a:pt x="2884825" y="79662"/>
                  </a:lnTo>
                  <a:lnTo>
                    <a:pt x="3022197" y="79662"/>
                  </a:lnTo>
                  <a:lnTo>
                    <a:pt x="3159570" y="79662"/>
                  </a:lnTo>
                  <a:lnTo>
                    <a:pt x="3296943" y="79662"/>
                  </a:lnTo>
                  <a:lnTo>
                    <a:pt x="3434315" y="159324"/>
                  </a:lnTo>
                </a:path>
              </a:pathLst>
            </a:custGeom>
            <a:ln w="27101" cap="flat">
              <a:solidFill>
                <a:srgbClr val="00833D">
                  <a:alpha val="69803"/>
                </a:srgbClr>
              </a:solidFill>
              <a:prstDash val="solid"/>
              <a:round/>
            </a:ln>
          </p:spPr>
          <p:txBody>
            <a:bodyPr/>
            <a:lstStyle/>
            <a:p/>
          </p:txBody>
        </p:sp>
        <p:sp>
          <p:nvSpPr>
            <p:cNvPr id="20" name="pl20"/>
            <p:cNvSpPr/>
            <p:nvPr/>
          </p:nvSpPr>
          <p:spPr>
            <a:xfrm>
              <a:off x="1083054" y="1998913"/>
              <a:ext cx="3434315" cy="477974"/>
            </a:xfrm>
            <a:custGeom>
              <a:avLst/>
              <a:pathLst>
                <a:path w="3434315" h="477974">
                  <a:moveTo>
                    <a:pt x="0" y="159324"/>
                  </a:moveTo>
                  <a:lnTo>
                    <a:pt x="137372" y="159324"/>
                  </a:lnTo>
                  <a:lnTo>
                    <a:pt x="274745" y="238987"/>
                  </a:lnTo>
                  <a:lnTo>
                    <a:pt x="412117" y="238987"/>
                  </a:lnTo>
                  <a:lnTo>
                    <a:pt x="549490" y="159324"/>
                  </a:lnTo>
                  <a:lnTo>
                    <a:pt x="686863" y="159324"/>
                  </a:lnTo>
                  <a:lnTo>
                    <a:pt x="824235" y="0"/>
                  </a:lnTo>
                  <a:lnTo>
                    <a:pt x="961608" y="79662"/>
                  </a:lnTo>
                  <a:lnTo>
                    <a:pt x="1098981" y="0"/>
                  </a:lnTo>
                  <a:lnTo>
                    <a:pt x="1236353" y="0"/>
                  </a:lnTo>
                  <a:lnTo>
                    <a:pt x="1373726" y="0"/>
                  </a:lnTo>
                  <a:lnTo>
                    <a:pt x="1511098" y="0"/>
                  </a:lnTo>
                  <a:lnTo>
                    <a:pt x="1648471" y="0"/>
                  </a:lnTo>
                  <a:lnTo>
                    <a:pt x="1785844" y="79662"/>
                  </a:lnTo>
                  <a:lnTo>
                    <a:pt x="1923216" y="79662"/>
                  </a:lnTo>
                  <a:lnTo>
                    <a:pt x="2060589" y="79662"/>
                  </a:lnTo>
                  <a:lnTo>
                    <a:pt x="2197962" y="79662"/>
                  </a:lnTo>
                  <a:lnTo>
                    <a:pt x="2335334" y="79662"/>
                  </a:lnTo>
                  <a:lnTo>
                    <a:pt x="2472707" y="159324"/>
                  </a:lnTo>
                  <a:lnTo>
                    <a:pt x="2610079" y="238987"/>
                  </a:lnTo>
                  <a:lnTo>
                    <a:pt x="2747452" y="318649"/>
                  </a:lnTo>
                  <a:lnTo>
                    <a:pt x="2884825" y="477974"/>
                  </a:lnTo>
                  <a:lnTo>
                    <a:pt x="3022197" y="318649"/>
                  </a:lnTo>
                  <a:lnTo>
                    <a:pt x="3159570" y="318649"/>
                  </a:lnTo>
                  <a:lnTo>
                    <a:pt x="3296943" y="398312"/>
                  </a:lnTo>
                  <a:lnTo>
                    <a:pt x="3434315" y="398312"/>
                  </a:lnTo>
                </a:path>
              </a:pathLst>
            </a:custGeom>
            <a:ln w="27101" cap="flat">
              <a:solidFill>
                <a:srgbClr val="80BD41">
                  <a:alpha val="69803"/>
                </a:srgbClr>
              </a:solidFill>
              <a:prstDash val="solid"/>
              <a:round/>
            </a:ln>
          </p:spPr>
          <p:txBody>
            <a:bodyPr/>
            <a:lstStyle/>
            <a:p/>
          </p:txBody>
        </p:sp>
        <p:sp>
          <p:nvSpPr>
            <p:cNvPr id="21" name="pl21"/>
            <p:cNvSpPr/>
            <p:nvPr/>
          </p:nvSpPr>
          <p:spPr>
            <a:xfrm>
              <a:off x="1083054" y="1998913"/>
              <a:ext cx="3434315" cy="477974"/>
            </a:xfrm>
            <a:custGeom>
              <a:avLst/>
              <a:pathLst>
                <a:path w="3434315" h="477974">
                  <a:moveTo>
                    <a:pt x="0" y="159324"/>
                  </a:moveTo>
                  <a:lnTo>
                    <a:pt x="137372" y="159324"/>
                  </a:lnTo>
                  <a:lnTo>
                    <a:pt x="274745" y="238987"/>
                  </a:lnTo>
                  <a:lnTo>
                    <a:pt x="412117" y="238987"/>
                  </a:lnTo>
                  <a:lnTo>
                    <a:pt x="549490" y="159324"/>
                  </a:lnTo>
                  <a:lnTo>
                    <a:pt x="686863" y="159324"/>
                  </a:lnTo>
                  <a:lnTo>
                    <a:pt x="824235" y="0"/>
                  </a:lnTo>
                  <a:lnTo>
                    <a:pt x="961608" y="79662"/>
                  </a:lnTo>
                  <a:lnTo>
                    <a:pt x="1098981" y="0"/>
                  </a:lnTo>
                  <a:lnTo>
                    <a:pt x="1236353" y="0"/>
                  </a:lnTo>
                  <a:lnTo>
                    <a:pt x="1373726" y="0"/>
                  </a:lnTo>
                  <a:lnTo>
                    <a:pt x="1511098" y="0"/>
                  </a:lnTo>
                  <a:lnTo>
                    <a:pt x="1648471" y="0"/>
                  </a:lnTo>
                  <a:lnTo>
                    <a:pt x="1785844" y="79662"/>
                  </a:lnTo>
                  <a:lnTo>
                    <a:pt x="1923216" y="79662"/>
                  </a:lnTo>
                  <a:lnTo>
                    <a:pt x="2060589" y="79662"/>
                  </a:lnTo>
                  <a:lnTo>
                    <a:pt x="2197962" y="79662"/>
                  </a:lnTo>
                  <a:lnTo>
                    <a:pt x="2335334" y="79662"/>
                  </a:lnTo>
                  <a:lnTo>
                    <a:pt x="2472707" y="159324"/>
                  </a:lnTo>
                  <a:lnTo>
                    <a:pt x="2610079" y="238987"/>
                  </a:lnTo>
                  <a:lnTo>
                    <a:pt x="2747452" y="318649"/>
                  </a:lnTo>
                  <a:lnTo>
                    <a:pt x="2884825" y="477974"/>
                  </a:lnTo>
                  <a:lnTo>
                    <a:pt x="3022197" y="318649"/>
                  </a:lnTo>
                  <a:lnTo>
                    <a:pt x="3159570" y="318649"/>
                  </a:lnTo>
                  <a:lnTo>
                    <a:pt x="3296943" y="398312"/>
                  </a:lnTo>
                  <a:lnTo>
                    <a:pt x="3434315" y="398312"/>
                  </a:lnTo>
                </a:path>
              </a:pathLst>
            </a:custGeom>
            <a:ln w="65043" cap="flat">
              <a:solidFill>
                <a:srgbClr val="000000">
                  <a:alpha val="100000"/>
                </a:srgbClr>
              </a:solidFill>
              <a:prstDash val="solid"/>
              <a:round/>
            </a:ln>
          </p:spPr>
          <p:txBody>
            <a:bodyPr/>
            <a:lstStyle/>
            <a:p/>
          </p:txBody>
        </p:sp>
        <p:sp>
          <p:nvSpPr>
            <p:cNvPr id="22" name="pl22"/>
            <p:cNvSpPr/>
            <p:nvPr/>
          </p:nvSpPr>
          <p:spPr>
            <a:xfrm>
              <a:off x="1083054" y="1998913"/>
              <a:ext cx="3434315" cy="477974"/>
            </a:xfrm>
            <a:custGeom>
              <a:avLst/>
              <a:pathLst>
                <a:path w="3434315" h="477974">
                  <a:moveTo>
                    <a:pt x="0" y="159324"/>
                  </a:moveTo>
                  <a:lnTo>
                    <a:pt x="137372" y="159324"/>
                  </a:lnTo>
                  <a:lnTo>
                    <a:pt x="274745" y="238987"/>
                  </a:lnTo>
                  <a:lnTo>
                    <a:pt x="412117" y="238987"/>
                  </a:lnTo>
                  <a:lnTo>
                    <a:pt x="549490" y="159324"/>
                  </a:lnTo>
                  <a:lnTo>
                    <a:pt x="686863" y="159324"/>
                  </a:lnTo>
                  <a:lnTo>
                    <a:pt x="824235" y="0"/>
                  </a:lnTo>
                  <a:lnTo>
                    <a:pt x="961608" y="79662"/>
                  </a:lnTo>
                  <a:lnTo>
                    <a:pt x="1098981" y="0"/>
                  </a:lnTo>
                  <a:lnTo>
                    <a:pt x="1236353" y="0"/>
                  </a:lnTo>
                  <a:lnTo>
                    <a:pt x="1373726" y="0"/>
                  </a:lnTo>
                  <a:lnTo>
                    <a:pt x="1511098" y="0"/>
                  </a:lnTo>
                  <a:lnTo>
                    <a:pt x="1648471" y="0"/>
                  </a:lnTo>
                  <a:lnTo>
                    <a:pt x="1785844" y="79662"/>
                  </a:lnTo>
                  <a:lnTo>
                    <a:pt x="1923216" y="79662"/>
                  </a:lnTo>
                  <a:lnTo>
                    <a:pt x="2060589" y="79662"/>
                  </a:lnTo>
                  <a:lnTo>
                    <a:pt x="2197962" y="79662"/>
                  </a:lnTo>
                  <a:lnTo>
                    <a:pt x="2335334" y="79662"/>
                  </a:lnTo>
                  <a:lnTo>
                    <a:pt x="2472707" y="159324"/>
                  </a:lnTo>
                  <a:lnTo>
                    <a:pt x="2610079" y="238987"/>
                  </a:lnTo>
                  <a:lnTo>
                    <a:pt x="2747452" y="318649"/>
                  </a:lnTo>
                  <a:lnTo>
                    <a:pt x="2884825" y="477974"/>
                  </a:lnTo>
                  <a:lnTo>
                    <a:pt x="3022197" y="318649"/>
                  </a:lnTo>
                  <a:lnTo>
                    <a:pt x="3159570" y="318649"/>
                  </a:lnTo>
                  <a:lnTo>
                    <a:pt x="3296943" y="398312"/>
                  </a:lnTo>
                  <a:lnTo>
                    <a:pt x="3434315" y="398312"/>
                  </a:lnTo>
                </a:path>
              </a:pathLst>
            </a:custGeom>
            <a:ln w="40651" cap="flat">
              <a:solidFill>
                <a:srgbClr val="80BD41">
                  <a:alpha val="100000"/>
                </a:srgbClr>
              </a:solidFill>
              <a:prstDash val="solid"/>
              <a:round/>
            </a:ln>
          </p:spPr>
          <p:txBody>
            <a:bodyPr/>
            <a:lstStyle/>
            <a:p/>
          </p:txBody>
        </p:sp>
        <p:sp>
          <p:nvSpPr>
            <p:cNvPr id="23" name="tx23"/>
            <p:cNvSpPr/>
            <p:nvPr/>
          </p:nvSpPr>
          <p:spPr>
            <a:xfrm>
              <a:off x="1022795" y="19874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4" name="tx24"/>
            <p:cNvSpPr/>
            <p:nvPr/>
          </p:nvSpPr>
          <p:spPr>
            <a:xfrm>
              <a:off x="1709658" y="19874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5" name="tx25"/>
            <p:cNvSpPr/>
            <p:nvPr/>
          </p:nvSpPr>
          <p:spPr>
            <a:xfrm>
              <a:off x="2396521" y="18281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6" name="tx26"/>
            <p:cNvSpPr/>
            <p:nvPr/>
          </p:nvSpPr>
          <p:spPr>
            <a:xfrm>
              <a:off x="3083384" y="19077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7" name="tx27"/>
            <p:cNvSpPr/>
            <p:nvPr/>
          </p:nvSpPr>
          <p:spPr>
            <a:xfrm>
              <a:off x="3632875" y="20671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8" name="tx28"/>
            <p:cNvSpPr/>
            <p:nvPr/>
          </p:nvSpPr>
          <p:spPr>
            <a:xfrm>
              <a:off x="4457110" y="22264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9" name="tx29"/>
            <p:cNvSpPr/>
            <p:nvPr/>
          </p:nvSpPr>
          <p:spPr>
            <a:xfrm>
              <a:off x="707342" y="330768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0" name="tx30"/>
            <p:cNvSpPr/>
            <p:nvPr/>
          </p:nvSpPr>
          <p:spPr>
            <a:xfrm>
              <a:off x="707342" y="25110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1" name="tx31"/>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2" name="tx32"/>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3" name="tx33"/>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34" name="tx34"/>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35" name="tx35"/>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36" name="tx36"/>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37" name="tx37"/>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38" name="tx38"/>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39" name="pl39"/>
            <p:cNvSpPr/>
            <p:nvPr/>
          </p:nvSpPr>
          <p:spPr>
            <a:xfrm>
              <a:off x="889882"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0" name="pl40"/>
            <p:cNvSpPr/>
            <p:nvPr/>
          </p:nvSpPr>
          <p:spPr>
            <a:xfrm>
              <a:off x="168642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1" name="pl41"/>
            <p:cNvSpPr/>
            <p:nvPr/>
          </p:nvSpPr>
          <p:spPr>
            <a:xfrm>
              <a:off x="2857317"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2" name="pl42"/>
            <p:cNvSpPr/>
            <p:nvPr/>
          </p:nvSpPr>
          <p:spPr>
            <a:xfrm>
              <a:off x="3498227"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3498227"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44" name="tx44"/>
            <p:cNvSpPr/>
            <p:nvPr/>
          </p:nvSpPr>
          <p:spPr>
            <a:xfrm>
              <a:off x="1156981"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45" name="tx45"/>
            <p:cNvSpPr/>
            <p:nvPr/>
          </p:nvSpPr>
          <p:spPr>
            <a:xfrm>
              <a:off x="1953521"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46" name="tx46"/>
            <p:cNvSpPr/>
            <p:nvPr/>
          </p:nvSpPr>
          <p:spPr>
            <a:xfrm>
              <a:off x="3124417"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7" name="tx47"/>
            <p:cNvSpPr/>
            <p:nvPr/>
          </p:nvSpPr>
          <p:spPr>
            <a:xfrm>
              <a:off x="3765326"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48" name="tx48"/>
            <p:cNvSpPr/>
            <p:nvPr/>
          </p:nvSpPr>
          <p:spPr>
            <a:xfrm>
              <a:off x="1241342" y="1437626"/>
              <a:ext cx="311773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Never Gavi MICs, 2000-2025</a:t>
              </a:r>
            </a:p>
          </p:txBody>
        </p:sp>
        <p:sp>
          <p:nvSpPr>
            <p:cNvPr id="49" name="pl49"/>
            <p:cNvSpPr/>
            <p:nvPr/>
          </p:nvSpPr>
          <p:spPr>
            <a:xfrm>
              <a:off x="5227074" y="357958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0" name="pl50"/>
            <p:cNvSpPr/>
            <p:nvPr/>
          </p:nvSpPr>
          <p:spPr>
            <a:xfrm>
              <a:off x="5227074" y="299259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1" name="pl51"/>
            <p:cNvSpPr/>
            <p:nvPr/>
          </p:nvSpPr>
          <p:spPr>
            <a:xfrm>
              <a:off x="5227074" y="240561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2" name="pl52"/>
            <p:cNvSpPr/>
            <p:nvPr/>
          </p:nvSpPr>
          <p:spPr>
            <a:xfrm>
              <a:off x="5227074" y="181862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3" name="pl53"/>
            <p:cNvSpPr/>
            <p:nvPr/>
          </p:nvSpPr>
          <p:spPr>
            <a:xfrm>
              <a:off x="5227074" y="387307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4" name="pl54"/>
            <p:cNvSpPr/>
            <p:nvPr/>
          </p:nvSpPr>
          <p:spPr>
            <a:xfrm>
              <a:off x="5227074" y="328609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5" name="pl55"/>
            <p:cNvSpPr/>
            <p:nvPr/>
          </p:nvSpPr>
          <p:spPr>
            <a:xfrm>
              <a:off x="5227074" y="269910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6" name="pl56"/>
            <p:cNvSpPr/>
            <p:nvPr/>
          </p:nvSpPr>
          <p:spPr>
            <a:xfrm>
              <a:off x="5227074" y="211211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7" name="pl57"/>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398790" y="2112117"/>
              <a:ext cx="3434315" cy="1878356"/>
            </a:xfrm>
            <a:custGeom>
              <a:avLst/>
              <a:pathLst>
                <a:path w="3434315" h="1878356">
                  <a:moveTo>
                    <a:pt x="0" y="1878356"/>
                  </a:moveTo>
                  <a:lnTo>
                    <a:pt x="137372" y="1760959"/>
                  </a:lnTo>
                  <a:lnTo>
                    <a:pt x="274745" y="1760959"/>
                  </a:lnTo>
                  <a:lnTo>
                    <a:pt x="412117" y="1526164"/>
                  </a:lnTo>
                  <a:lnTo>
                    <a:pt x="549490" y="1408767"/>
                  </a:lnTo>
                  <a:lnTo>
                    <a:pt x="686863" y="1056575"/>
                  </a:lnTo>
                  <a:lnTo>
                    <a:pt x="824235" y="1056575"/>
                  </a:lnTo>
                  <a:lnTo>
                    <a:pt x="961608" y="939178"/>
                  </a:lnTo>
                  <a:lnTo>
                    <a:pt x="1098981" y="821781"/>
                  </a:lnTo>
                  <a:lnTo>
                    <a:pt x="1236353" y="586986"/>
                  </a:lnTo>
                  <a:lnTo>
                    <a:pt x="1373726" y="704383"/>
                  </a:lnTo>
                  <a:lnTo>
                    <a:pt x="1511098" y="469589"/>
                  </a:lnTo>
                  <a:lnTo>
                    <a:pt x="1648471" y="469589"/>
                  </a:lnTo>
                  <a:lnTo>
                    <a:pt x="1785844" y="586986"/>
                  </a:lnTo>
                  <a:lnTo>
                    <a:pt x="1923216" y="469589"/>
                  </a:lnTo>
                  <a:lnTo>
                    <a:pt x="2060589" y="469589"/>
                  </a:lnTo>
                  <a:lnTo>
                    <a:pt x="2197962" y="352191"/>
                  </a:lnTo>
                  <a:lnTo>
                    <a:pt x="2335334" y="234794"/>
                  </a:lnTo>
                  <a:lnTo>
                    <a:pt x="2472707" y="117397"/>
                  </a:lnTo>
                  <a:lnTo>
                    <a:pt x="2610079" y="0"/>
                  </a:lnTo>
                  <a:lnTo>
                    <a:pt x="2747452" y="352191"/>
                  </a:lnTo>
                  <a:lnTo>
                    <a:pt x="2884825" y="586986"/>
                  </a:lnTo>
                  <a:lnTo>
                    <a:pt x="3022197" y="117397"/>
                  </a:lnTo>
                  <a:lnTo>
                    <a:pt x="3159570" y="234794"/>
                  </a:lnTo>
                  <a:lnTo>
                    <a:pt x="3296943" y="117397"/>
                  </a:lnTo>
                  <a:lnTo>
                    <a:pt x="3434315" y="0"/>
                  </a:lnTo>
                </a:path>
              </a:pathLst>
            </a:custGeom>
            <a:ln w="27101" cap="flat">
              <a:solidFill>
                <a:srgbClr val="0058AB">
                  <a:alpha val="69803"/>
                </a:srgbClr>
              </a:solidFill>
              <a:prstDash val="solid"/>
              <a:round/>
            </a:ln>
          </p:spPr>
          <p:txBody>
            <a:bodyPr/>
            <a:lstStyle/>
            <a:p/>
          </p:txBody>
        </p:sp>
        <p:sp>
          <p:nvSpPr>
            <p:cNvPr id="64" name="pl64"/>
            <p:cNvSpPr/>
            <p:nvPr/>
          </p:nvSpPr>
          <p:spPr>
            <a:xfrm>
              <a:off x="5398790" y="1877323"/>
              <a:ext cx="3434315" cy="1526164"/>
            </a:xfrm>
            <a:custGeom>
              <a:avLst/>
              <a:pathLst>
                <a:path w="3434315" h="1526164">
                  <a:moveTo>
                    <a:pt x="0" y="586986"/>
                  </a:moveTo>
                  <a:lnTo>
                    <a:pt x="137372" y="586986"/>
                  </a:lnTo>
                  <a:lnTo>
                    <a:pt x="274745" y="704383"/>
                  </a:lnTo>
                  <a:lnTo>
                    <a:pt x="412117" y="352191"/>
                  </a:lnTo>
                  <a:lnTo>
                    <a:pt x="549490" y="352191"/>
                  </a:lnTo>
                  <a:lnTo>
                    <a:pt x="686863" y="352191"/>
                  </a:lnTo>
                  <a:lnTo>
                    <a:pt x="824235" y="352191"/>
                  </a:lnTo>
                  <a:lnTo>
                    <a:pt x="961608" y="469589"/>
                  </a:lnTo>
                  <a:lnTo>
                    <a:pt x="1098981" y="117397"/>
                  </a:lnTo>
                  <a:lnTo>
                    <a:pt x="1236353" y="352191"/>
                  </a:lnTo>
                  <a:lnTo>
                    <a:pt x="1373726" y="352191"/>
                  </a:lnTo>
                  <a:lnTo>
                    <a:pt x="1511098" y="352191"/>
                  </a:lnTo>
                  <a:lnTo>
                    <a:pt x="1648471" y="117397"/>
                  </a:lnTo>
                  <a:lnTo>
                    <a:pt x="1785844" y="0"/>
                  </a:lnTo>
                  <a:lnTo>
                    <a:pt x="1923216" y="117397"/>
                  </a:lnTo>
                  <a:lnTo>
                    <a:pt x="2060589" y="234794"/>
                  </a:lnTo>
                  <a:lnTo>
                    <a:pt x="2197962" y="352191"/>
                  </a:lnTo>
                  <a:lnTo>
                    <a:pt x="2335334" y="234794"/>
                  </a:lnTo>
                  <a:lnTo>
                    <a:pt x="2472707" y="469589"/>
                  </a:lnTo>
                  <a:lnTo>
                    <a:pt x="2610079" y="234794"/>
                  </a:lnTo>
                  <a:lnTo>
                    <a:pt x="2747452" y="704383"/>
                  </a:lnTo>
                  <a:lnTo>
                    <a:pt x="2884825" y="1526164"/>
                  </a:lnTo>
                  <a:lnTo>
                    <a:pt x="3022197" y="352191"/>
                  </a:lnTo>
                  <a:lnTo>
                    <a:pt x="3159570" y="704383"/>
                  </a:lnTo>
                  <a:lnTo>
                    <a:pt x="3296943" y="704383"/>
                  </a:lnTo>
                  <a:lnTo>
                    <a:pt x="3434315" y="586986"/>
                  </a:lnTo>
                </a:path>
              </a:pathLst>
            </a:custGeom>
            <a:ln w="27101" cap="flat">
              <a:solidFill>
                <a:srgbClr val="1CABE2">
                  <a:alpha val="69803"/>
                </a:srgbClr>
              </a:solidFill>
              <a:prstDash val="solid"/>
              <a:round/>
            </a:ln>
          </p:spPr>
          <p:txBody>
            <a:bodyPr/>
            <a:lstStyle/>
            <a:p/>
          </p:txBody>
        </p:sp>
        <p:sp>
          <p:nvSpPr>
            <p:cNvPr id="65" name="pl65"/>
            <p:cNvSpPr/>
            <p:nvPr/>
          </p:nvSpPr>
          <p:spPr>
            <a:xfrm>
              <a:off x="5398790" y="1994720"/>
              <a:ext cx="3434315" cy="234794"/>
            </a:xfrm>
            <a:custGeom>
              <a:avLst/>
              <a:pathLst>
                <a:path w="3434315" h="234794">
                  <a:moveTo>
                    <a:pt x="0" y="117397"/>
                  </a:moveTo>
                  <a:lnTo>
                    <a:pt x="137372" y="117397"/>
                  </a:lnTo>
                  <a:lnTo>
                    <a:pt x="274745" y="117397"/>
                  </a:lnTo>
                  <a:lnTo>
                    <a:pt x="412117" y="117397"/>
                  </a:lnTo>
                  <a:lnTo>
                    <a:pt x="549490" y="117397"/>
                  </a:lnTo>
                  <a:lnTo>
                    <a:pt x="686863" y="117397"/>
                  </a:lnTo>
                  <a:lnTo>
                    <a:pt x="824235" y="0"/>
                  </a:lnTo>
                  <a:lnTo>
                    <a:pt x="961608" y="0"/>
                  </a:lnTo>
                  <a:lnTo>
                    <a:pt x="1098981" y="117397"/>
                  </a:lnTo>
                  <a:lnTo>
                    <a:pt x="1236353" y="117397"/>
                  </a:lnTo>
                  <a:lnTo>
                    <a:pt x="1373726" y="117397"/>
                  </a:lnTo>
                  <a:lnTo>
                    <a:pt x="1511098" y="117397"/>
                  </a:lnTo>
                  <a:lnTo>
                    <a:pt x="1648471" y="117397"/>
                  </a:lnTo>
                  <a:lnTo>
                    <a:pt x="1785844" y="117397"/>
                  </a:lnTo>
                  <a:lnTo>
                    <a:pt x="1923216" y="117397"/>
                  </a:lnTo>
                  <a:lnTo>
                    <a:pt x="2060589" y="117397"/>
                  </a:lnTo>
                  <a:lnTo>
                    <a:pt x="2197962" y="117397"/>
                  </a:lnTo>
                  <a:lnTo>
                    <a:pt x="2335334" y="117397"/>
                  </a:lnTo>
                  <a:lnTo>
                    <a:pt x="2472707" y="117397"/>
                  </a:lnTo>
                  <a:lnTo>
                    <a:pt x="2610079" y="117397"/>
                  </a:lnTo>
                  <a:lnTo>
                    <a:pt x="2747452" y="117397"/>
                  </a:lnTo>
                  <a:lnTo>
                    <a:pt x="2884825" y="117397"/>
                  </a:lnTo>
                  <a:lnTo>
                    <a:pt x="3022197" y="117397"/>
                  </a:lnTo>
                  <a:lnTo>
                    <a:pt x="3159570" y="117397"/>
                  </a:lnTo>
                  <a:lnTo>
                    <a:pt x="3296943" y="117397"/>
                  </a:lnTo>
                  <a:lnTo>
                    <a:pt x="3434315" y="234794"/>
                  </a:lnTo>
                </a:path>
              </a:pathLst>
            </a:custGeom>
            <a:ln w="27101" cap="flat">
              <a:solidFill>
                <a:srgbClr val="00833D">
                  <a:alpha val="69803"/>
                </a:srgbClr>
              </a:solidFill>
              <a:prstDash val="solid"/>
              <a:round/>
            </a:ln>
          </p:spPr>
          <p:txBody>
            <a:bodyPr/>
            <a:lstStyle/>
            <a:p/>
          </p:txBody>
        </p:sp>
        <p:sp>
          <p:nvSpPr>
            <p:cNvPr id="66" name="pl66"/>
            <p:cNvSpPr/>
            <p:nvPr/>
          </p:nvSpPr>
          <p:spPr>
            <a:xfrm>
              <a:off x="5398790" y="1759925"/>
              <a:ext cx="3434315" cy="704383"/>
            </a:xfrm>
            <a:custGeom>
              <a:avLst/>
              <a:pathLst>
                <a:path w="3434315" h="704383">
                  <a:moveTo>
                    <a:pt x="0" y="234794"/>
                  </a:moveTo>
                  <a:lnTo>
                    <a:pt x="137372" y="234794"/>
                  </a:lnTo>
                  <a:lnTo>
                    <a:pt x="274745" y="352191"/>
                  </a:lnTo>
                  <a:lnTo>
                    <a:pt x="412117" y="352191"/>
                  </a:lnTo>
                  <a:lnTo>
                    <a:pt x="549490" y="234794"/>
                  </a:lnTo>
                  <a:lnTo>
                    <a:pt x="686863" y="234794"/>
                  </a:lnTo>
                  <a:lnTo>
                    <a:pt x="824235" y="0"/>
                  </a:lnTo>
                  <a:lnTo>
                    <a:pt x="961608" y="117397"/>
                  </a:lnTo>
                  <a:lnTo>
                    <a:pt x="1098981" y="0"/>
                  </a:lnTo>
                  <a:lnTo>
                    <a:pt x="1236353" y="0"/>
                  </a:lnTo>
                  <a:lnTo>
                    <a:pt x="1373726" y="0"/>
                  </a:lnTo>
                  <a:lnTo>
                    <a:pt x="1511098" y="0"/>
                  </a:lnTo>
                  <a:lnTo>
                    <a:pt x="1648471" y="0"/>
                  </a:lnTo>
                  <a:lnTo>
                    <a:pt x="1785844" y="117397"/>
                  </a:lnTo>
                  <a:lnTo>
                    <a:pt x="1923216" y="117397"/>
                  </a:lnTo>
                  <a:lnTo>
                    <a:pt x="2060589" y="117397"/>
                  </a:lnTo>
                  <a:lnTo>
                    <a:pt x="2197962" y="117397"/>
                  </a:lnTo>
                  <a:lnTo>
                    <a:pt x="2335334" y="117397"/>
                  </a:lnTo>
                  <a:lnTo>
                    <a:pt x="2472707" y="234794"/>
                  </a:lnTo>
                  <a:lnTo>
                    <a:pt x="2610079" y="352191"/>
                  </a:lnTo>
                  <a:lnTo>
                    <a:pt x="2747452" y="469589"/>
                  </a:lnTo>
                  <a:lnTo>
                    <a:pt x="2884825" y="704383"/>
                  </a:lnTo>
                  <a:lnTo>
                    <a:pt x="3022197" y="469589"/>
                  </a:lnTo>
                  <a:lnTo>
                    <a:pt x="3159570" y="469589"/>
                  </a:lnTo>
                  <a:lnTo>
                    <a:pt x="3296943" y="586986"/>
                  </a:lnTo>
                  <a:lnTo>
                    <a:pt x="3434315" y="586986"/>
                  </a:lnTo>
                </a:path>
              </a:pathLst>
            </a:custGeom>
            <a:ln w="27101" cap="flat">
              <a:solidFill>
                <a:srgbClr val="80BD41">
                  <a:alpha val="69803"/>
                </a:srgbClr>
              </a:solidFill>
              <a:prstDash val="solid"/>
              <a:round/>
            </a:ln>
          </p:spPr>
          <p:txBody>
            <a:bodyPr/>
            <a:lstStyle/>
            <a:p/>
          </p:txBody>
        </p:sp>
        <p:sp>
          <p:nvSpPr>
            <p:cNvPr id="67" name="pl67"/>
            <p:cNvSpPr/>
            <p:nvPr/>
          </p:nvSpPr>
          <p:spPr>
            <a:xfrm>
              <a:off x="5398790" y="2112117"/>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68" name="pl68"/>
            <p:cNvSpPr/>
            <p:nvPr/>
          </p:nvSpPr>
          <p:spPr>
            <a:xfrm>
              <a:off x="5398790" y="1759925"/>
              <a:ext cx="3434315" cy="704383"/>
            </a:xfrm>
            <a:custGeom>
              <a:avLst/>
              <a:pathLst>
                <a:path w="3434315" h="704383">
                  <a:moveTo>
                    <a:pt x="0" y="234794"/>
                  </a:moveTo>
                  <a:lnTo>
                    <a:pt x="137372" y="234794"/>
                  </a:lnTo>
                  <a:lnTo>
                    <a:pt x="274745" y="352191"/>
                  </a:lnTo>
                  <a:lnTo>
                    <a:pt x="412117" y="352191"/>
                  </a:lnTo>
                  <a:lnTo>
                    <a:pt x="549490" y="234794"/>
                  </a:lnTo>
                  <a:lnTo>
                    <a:pt x="686863" y="234794"/>
                  </a:lnTo>
                  <a:lnTo>
                    <a:pt x="824235" y="0"/>
                  </a:lnTo>
                  <a:lnTo>
                    <a:pt x="961608" y="117397"/>
                  </a:lnTo>
                  <a:lnTo>
                    <a:pt x="1098981" y="0"/>
                  </a:lnTo>
                  <a:lnTo>
                    <a:pt x="1236353" y="0"/>
                  </a:lnTo>
                  <a:lnTo>
                    <a:pt x="1373726" y="0"/>
                  </a:lnTo>
                  <a:lnTo>
                    <a:pt x="1511098" y="0"/>
                  </a:lnTo>
                  <a:lnTo>
                    <a:pt x="1648471" y="0"/>
                  </a:lnTo>
                  <a:lnTo>
                    <a:pt x="1785844" y="117397"/>
                  </a:lnTo>
                  <a:lnTo>
                    <a:pt x="1923216" y="117397"/>
                  </a:lnTo>
                  <a:lnTo>
                    <a:pt x="2060589" y="117397"/>
                  </a:lnTo>
                  <a:lnTo>
                    <a:pt x="2197962" y="117397"/>
                  </a:lnTo>
                  <a:lnTo>
                    <a:pt x="2335334" y="117397"/>
                  </a:lnTo>
                  <a:lnTo>
                    <a:pt x="2472707" y="234794"/>
                  </a:lnTo>
                  <a:lnTo>
                    <a:pt x="2610079" y="352191"/>
                  </a:lnTo>
                  <a:lnTo>
                    <a:pt x="2747452" y="469589"/>
                  </a:lnTo>
                  <a:lnTo>
                    <a:pt x="2884825" y="704383"/>
                  </a:lnTo>
                  <a:lnTo>
                    <a:pt x="3022197" y="469589"/>
                  </a:lnTo>
                  <a:lnTo>
                    <a:pt x="3159570" y="469589"/>
                  </a:lnTo>
                  <a:lnTo>
                    <a:pt x="3296943" y="586986"/>
                  </a:lnTo>
                  <a:lnTo>
                    <a:pt x="3434315" y="586986"/>
                  </a:lnTo>
                </a:path>
              </a:pathLst>
            </a:custGeom>
            <a:ln w="65043" cap="flat">
              <a:solidFill>
                <a:srgbClr val="000000">
                  <a:alpha val="100000"/>
                </a:srgbClr>
              </a:solidFill>
              <a:prstDash val="solid"/>
              <a:round/>
            </a:ln>
          </p:spPr>
          <p:txBody>
            <a:bodyPr/>
            <a:lstStyle/>
            <a:p/>
          </p:txBody>
        </p:sp>
        <p:sp>
          <p:nvSpPr>
            <p:cNvPr id="69" name="pl69"/>
            <p:cNvSpPr/>
            <p:nvPr/>
          </p:nvSpPr>
          <p:spPr>
            <a:xfrm>
              <a:off x="5398790" y="1759925"/>
              <a:ext cx="3434315" cy="704383"/>
            </a:xfrm>
            <a:custGeom>
              <a:avLst/>
              <a:pathLst>
                <a:path w="3434315" h="704383">
                  <a:moveTo>
                    <a:pt x="0" y="234794"/>
                  </a:moveTo>
                  <a:lnTo>
                    <a:pt x="137372" y="234794"/>
                  </a:lnTo>
                  <a:lnTo>
                    <a:pt x="274745" y="352191"/>
                  </a:lnTo>
                  <a:lnTo>
                    <a:pt x="412117" y="352191"/>
                  </a:lnTo>
                  <a:lnTo>
                    <a:pt x="549490" y="234794"/>
                  </a:lnTo>
                  <a:lnTo>
                    <a:pt x="686863" y="234794"/>
                  </a:lnTo>
                  <a:lnTo>
                    <a:pt x="824235" y="0"/>
                  </a:lnTo>
                  <a:lnTo>
                    <a:pt x="961608" y="117397"/>
                  </a:lnTo>
                  <a:lnTo>
                    <a:pt x="1098981" y="0"/>
                  </a:lnTo>
                  <a:lnTo>
                    <a:pt x="1236353" y="0"/>
                  </a:lnTo>
                  <a:lnTo>
                    <a:pt x="1373726" y="0"/>
                  </a:lnTo>
                  <a:lnTo>
                    <a:pt x="1511098" y="0"/>
                  </a:lnTo>
                  <a:lnTo>
                    <a:pt x="1648471" y="0"/>
                  </a:lnTo>
                  <a:lnTo>
                    <a:pt x="1785844" y="117397"/>
                  </a:lnTo>
                  <a:lnTo>
                    <a:pt x="1923216" y="117397"/>
                  </a:lnTo>
                  <a:lnTo>
                    <a:pt x="2060589" y="117397"/>
                  </a:lnTo>
                  <a:lnTo>
                    <a:pt x="2197962" y="117397"/>
                  </a:lnTo>
                  <a:lnTo>
                    <a:pt x="2335334" y="117397"/>
                  </a:lnTo>
                  <a:lnTo>
                    <a:pt x="2472707" y="234794"/>
                  </a:lnTo>
                  <a:lnTo>
                    <a:pt x="2610079" y="352191"/>
                  </a:lnTo>
                  <a:lnTo>
                    <a:pt x="2747452" y="469589"/>
                  </a:lnTo>
                  <a:lnTo>
                    <a:pt x="2884825" y="704383"/>
                  </a:lnTo>
                  <a:lnTo>
                    <a:pt x="3022197" y="469589"/>
                  </a:lnTo>
                  <a:lnTo>
                    <a:pt x="3159570" y="469589"/>
                  </a:lnTo>
                  <a:lnTo>
                    <a:pt x="3296943" y="586986"/>
                  </a:lnTo>
                  <a:lnTo>
                    <a:pt x="3434315" y="586986"/>
                  </a:lnTo>
                </a:path>
              </a:pathLst>
            </a:custGeom>
            <a:ln w="40651" cap="flat">
              <a:solidFill>
                <a:srgbClr val="80BD41">
                  <a:alpha val="100000"/>
                </a:srgbClr>
              </a:solidFill>
              <a:prstDash val="solid"/>
              <a:round/>
            </a:ln>
          </p:spPr>
          <p:txBody>
            <a:bodyPr/>
            <a:lstStyle/>
            <a:p/>
          </p:txBody>
        </p:sp>
        <p:sp>
          <p:nvSpPr>
            <p:cNvPr id="70" name="tx70"/>
            <p:cNvSpPr/>
            <p:nvPr/>
          </p:nvSpPr>
          <p:spPr>
            <a:xfrm>
              <a:off x="5368661" y="18161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 name="tx71"/>
            <p:cNvSpPr/>
            <p:nvPr/>
          </p:nvSpPr>
          <p:spPr>
            <a:xfrm>
              <a:off x="6055524" y="18161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2" name="tx72"/>
            <p:cNvSpPr/>
            <p:nvPr/>
          </p:nvSpPr>
          <p:spPr>
            <a:xfrm>
              <a:off x="6742387" y="15813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3" name="tx73"/>
            <p:cNvSpPr/>
            <p:nvPr/>
          </p:nvSpPr>
          <p:spPr>
            <a:xfrm>
              <a:off x="7429250" y="1698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4" name="tx74"/>
            <p:cNvSpPr/>
            <p:nvPr/>
          </p:nvSpPr>
          <p:spPr>
            <a:xfrm>
              <a:off x="7978740" y="19335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 name="tx75"/>
            <p:cNvSpPr/>
            <p:nvPr/>
          </p:nvSpPr>
          <p:spPr>
            <a:xfrm>
              <a:off x="8784917" y="21683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6" name="tx76"/>
            <p:cNvSpPr/>
            <p:nvPr/>
          </p:nvSpPr>
          <p:spPr>
            <a:xfrm>
              <a:off x="4980741" y="3827585"/>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77" name="tx77"/>
            <p:cNvSpPr/>
            <p:nvPr/>
          </p:nvSpPr>
          <p:spPr>
            <a:xfrm>
              <a:off x="4980741" y="3240599"/>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78" name="tx78"/>
            <p:cNvSpPr/>
            <p:nvPr/>
          </p:nvSpPr>
          <p:spPr>
            <a:xfrm>
              <a:off x="5051424" y="2653612"/>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79" name="tx79"/>
            <p:cNvSpPr/>
            <p:nvPr/>
          </p:nvSpPr>
          <p:spPr>
            <a:xfrm>
              <a:off x="5093761" y="2066626"/>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0" name="tx80"/>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1" name="tx81"/>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2" name="tx82"/>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3" name="tx83"/>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84" name="tx84"/>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85" name="tx85"/>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86" name="tx86"/>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7" name="pl87"/>
            <p:cNvSpPr/>
            <p:nvPr/>
          </p:nvSpPr>
          <p:spPr>
            <a:xfrm>
              <a:off x="5205618"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8" name="pl88"/>
            <p:cNvSpPr/>
            <p:nvPr/>
          </p:nvSpPr>
          <p:spPr>
            <a:xfrm>
              <a:off x="6002158"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89" name="pl89"/>
            <p:cNvSpPr/>
            <p:nvPr/>
          </p:nvSpPr>
          <p:spPr>
            <a:xfrm>
              <a:off x="7173054"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0" name="pl90"/>
            <p:cNvSpPr/>
            <p:nvPr/>
          </p:nvSpPr>
          <p:spPr>
            <a:xfrm>
              <a:off x="7813963"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1" name="pl91"/>
            <p:cNvSpPr/>
            <p:nvPr/>
          </p:nvSpPr>
          <p:spPr>
            <a:xfrm>
              <a:off x="7813963"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92" name="tx92"/>
            <p:cNvSpPr/>
            <p:nvPr/>
          </p:nvSpPr>
          <p:spPr>
            <a:xfrm>
              <a:off x="5472717"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93" name="tx93"/>
            <p:cNvSpPr/>
            <p:nvPr/>
          </p:nvSpPr>
          <p:spPr>
            <a:xfrm>
              <a:off x="6269258"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94" name="tx94"/>
            <p:cNvSpPr/>
            <p:nvPr/>
          </p:nvSpPr>
          <p:spPr>
            <a:xfrm>
              <a:off x="7440153"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5" name="tx95"/>
            <p:cNvSpPr/>
            <p:nvPr/>
          </p:nvSpPr>
          <p:spPr>
            <a:xfrm>
              <a:off x="8081062"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96" name="tx96"/>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97" name="pl97"/>
            <p:cNvSpPr/>
            <p:nvPr/>
          </p:nvSpPr>
          <p:spPr>
            <a:xfrm>
              <a:off x="2045652"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3578509"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5111365"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6644222"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8177079"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3" name="pl103"/>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4" name="pl104"/>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5" name="pl105"/>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2812080"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4344937"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587779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7410650"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943507"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1" name="rc111"/>
            <p:cNvSpPr/>
            <p:nvPr/>
          </p:nvSpPr>
          <p:spPr>
            <a:xfrm>
              <a:off x="1279224" y="5782468"/>
              <a:ext cx="6744569" cy="111527"/>
            </a:xfrm>
            <a:prstGeom prst="rect">
              <a:avLst/>
            </a:prstGeom>
            <a:solidFill>
              <a:srgbClr val="80BD41">
                <a:alpha val="80000"/>
              </a:srgbClr>
            </a:solidFill>
          </p:spPr>
          <p:txBody>
            <a:bodyPr/>
            <a:lstStyle/>
            <a:p/>
          </p:txBody>
        </p:sp>
        <p:sp>
          <p:nvSpPr>
            <p:cNvPr id="112" name="rc112"/>
            <p:cNvSpPr/>
            <p:nvPr/>
          </p:nvSpPr>
          <p:spPr>
            <a:xfrm>
              <a:off x="1279224" y="5643059"/>
              <a:ext cx="7357712" cy="111527"/>
            </a:xfrm>
            <a:prstGeom prst="rect">
              <a:avLst/>
            </a:prstGeom>
            <a:solidFill>
              <a:srgbClr val="80BD41">
                <a:alpha val="80000"/>
              </a:srgbClr>
            </a:solidFill>
          </p:spPr>
          <p:txBody>
            <a:bodyPr/>
            <a:lstStyle/>
            <a:p/>
          </p:txBody>
        </p:sp>
        <p:sp>
          <p:nvSpPr>
            <p:cNvPr id="113" name="rc113"/>
            <p:cNvSpPr/>
            <p:nvPr/>
          </p:nvSpPr>
          <p:spPr>
            <a:xfrm>
              <a:off x="1279224" y="5503650"/>
              <a:ext cx="6744569" cy="111527"/>
            </a:xfrm>
            <a:prstGeom prst="rect">
              <a:avLst/>
            </a:prstGeom>
            <a:solidFill>
              <a:srgbClr val="80BD41">
                <a:alpha val="80000"/>
              </a:srgbClr>
            </a:solidFill>
          </p:spPr>
          <p:txBody>
            <a:bodyPr/>
            <a:lstStyle/>
            <a:p/>
          </p:txBody>
        </p:sp>
        <p:sp>
          <p:nvSpPr>
            <p:cNvPr id="114" name="tx114"/>
            <p:cNvSpPr/>
            <p:nvPr/>
          </p:nvSpPr>
          <p:spPr>
            <a:xfrm>
              <a:off x="8099094" y="5799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15" name="tx115"/>
            <p:cNvSpPr/>
            <p:nvPr/>
          </p:nvSpPr>
          <p:spPr>
            <a:xfrm>
              <a:off x="8712237" y="56600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16" name="tx116"/>
            <p:cNvSpPr/>
            <p:nvPr/>
          </p:nvSpPr>
          <p:spPr>
            <a:xfrm>
              <a:off x="8099094" y="55205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17" name="tx117"/>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8" name="tx118"/>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9" name="tx119"/>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0" name="tx120"/>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21" name="tx121"/>
            <p:cNvSpPr/>
            <p:nvPr/>
          </p:nvSpPr>
          <p:spPr>
            <a:xfrm>
              <a:off x="2635418"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22" name="tx122"/>
            <p:cNvSpPr/>
            <p:nvPr/>
          </p:nvSpPr>
          <p:spPr>
            <a:xfrm>
              <a:off x="4168275"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23" name="tx123"/>
            <p:cNvSpPr/>
            <p:nvPr/>
          </p:nvSpPr>
          <p:spPr>
            <a:xfrm>
              <a:off x="570113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24" name="tx124"/>
            <p:cNvSpPr/>
            <p:nvPr/>
          </p:nvSpPr>
          <p:spPr>
            <a:xfrm>
              <a:off x="7233988"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25" name="tx125"/>
            <p:cNvSpPr/>
            <p:nvPr/>
          </p:nvSpPr>
          <p:spPr>
            <a:xfrm>
              <a:off x="8766845"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126" name="tx126"/>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27" name="tx127"/>
            <p:cNvSpPr/>
            <p:nvPr/>
          </p:nvSpPr>
          <p:spPr>
            <a:xfrm>
              <a:off x="911338" y="5264995"/>
              <a:ext cx="325297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Never Gavi MICs</a:t>
              </a:r>
            </a:p>
          </p:txBody>
        </p:sp>
        <p:sp>
          <p:nvSpPr>
            <p:cNvPr id="128" name="tx128"/>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9" name="tx129"/>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0" name="tx130"/>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3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Never Gavi MICs ranked number 2 out of 4 GAVI regions, with DTP1 coverage of 92%.
DTP1 coverage (92%) was 2 percentage points lower than in 2019 (94%).
This equates to 2.2 million zero-dose children in 2025 compared to 2.2 million zero-dose children in 2019.</a:t>
            </a:r>
          </a:p>
        </p:txBody>
      </p:sp>
      <p:sp>
        <p:nvSpPr>
          <p:cNvPr id="13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has improved since 2000 in one regions and exceeded pre-pandemic levels in some regions, but progress is uneven and gaps in zero-dose children persist.</a:t>
            </a:r>
          </a:p>
        </p:txBody>
      </p:sp>
      <p:grpSp xmlns:pic="http://schemas.openxmlformats.org/drawingml/2006/picture">
        <p:nvGrpSpPr>
          <p:cNvPr id="133" name=""/>
          <p:cNvGrpSpPr/>
          <p:nvPr/>
        </p:nvGrpSpPr>
        <p:grpSpPr>
          <a:xfrm>
            <a:off x="292608" y="1005840"/>
            <a:ext cx="8595360" cy="28575"/>
            <a:chOff x="292608" y="1005840"/>
            <a:chExt cx="8595360" cy="28575"/>
          </a:xfrm>
        </p:grpSpPr>
        <p:sp>
          <p:nvSpPr>
            <p:cNvPr id="134"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5"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2436672"/>
              <a:ext cx="3466444" cy="281526"/>
            </a:xfrm>
            <a:custGeom>
              <a:avLst/>
              <a:pathLst>
                <a:path w="3466444" h="281526">
                  <a:moveTo>
                    <a:pt x="0" y="56305"/>
                  </a:moveTo>
                  <a:lnTo>
                    <a:pt x="495206" y="0"/>
                  </a:lnTo>
                  <a:lnTo>
                    <a:pt x="990412" y="168915"/>
                  </a:lnTo>
                  <a:lnTo>
                    <a:pt x="1485619" y="281526"/>
                  </a:lnTo>
                  <a:lnTo>
                    <a:pt x="1980825" y="56305"/>
                  </a:lnTo>
                  <a:lnTo>
                    <a:pt x="2476031" y="112610"/>
                  </a:lnTo>
                  <a:lnTo>
                    <a:pt x="2971238" y="56305"/>
                  </a:lnTo>
                  <a:lnTo>
                    <a:pt x="3466444" y="0"/>
                  </a:lnTo>
                </a:path>
              </a:pathLst>
            </a:custGeom>
            <a:ln w="27101" cap="flat">
              <a:solidFill>
                <a:srgbClr val="0058AB">
                  <a:alpha val="69803"/>
                </a:srgbClr>
              </a:solidFill>
              <a:prstDash val="solid"/>
              <a:round/>
            </a:ln>
          </p:spPr>
          <p:txBody>
            <a:bodyPr/>
            <a:lstStyle/>
            <a:p/>
          </p:txBody>
        </p:sp>
        <p:sp>
          <p:nvSpPr>
            <p:cNvPr id="19" name="pl19"/>
            <p:cNvSpPr/>
            <p:nvPr/>
          </p:nvSpPr>
          <p:spPr>
            <a:xfrm>
              <a:off x="1084660" y="2436672"/>
              <a:ext cx="3466444" cy="619358"/>
            </a:xfrm>
            <a:custGeom>
              <a:avLst/>
              <a:pathLst>
                <a:path w="3466444" h="619358">
                  <a:moveTo>
                    <a:pt x="0" y="112610"/>
                  </a:moveTo>
                  <a:lnTo>
                    <a:pt x="495206" y="0"/>
                  </a:lnTo>
                  <a:lnTo>
                    <a:pt x="990412" y="225221"/>
                  </a:lnTo>
                  <a:lnTo>
                    <a:pt x="1485619" y="619358"/>
                  </a:lnTo>
                  <a:lnTo>
                    <a:pt x="1980825" y="56305"/>
                  </a:lnTo>
                  <a:lnTo>
                    <a:pt x="2476031" y="225221"/>
                  </a:lnTo>
                  <a:lnTo>
                    <a:pt x="2971238" y="225221"/>
                  </a:lnTo>
                  <a:lnTo>
                    <a:pt x="3466444" y="168915"/>
                  </a:lnTo>
                </a:path>
              </a:pathLst>
            </a:custGeom>
            <a:ln w="27101" cap="flat">
              <a:solidFill>
                <a:srgbClr val="1CABE2">
                  <a:alpha val="69803"/>
                </a:srgbClr>
              </a:solidFill>
              <a:prstDash val="solid"/>
              <a:round/>
            </a:ln>
          </p:spPr>
          <p:txBody>
            <a:bodyPr/>
            <a:lstStyle/>
            <a:p/>
          </p:txBody>
        </p:sp>
        <p:sp>
          <p:nvSpPr>
            <p:cNvPr id="20" name="pl20"/>
            <p:cNvSpPr/>
            <p:nvPr/>
          </p:nvSpPr>
          <p:spPr>
            <a:xfrm>
              <a:off x="1084660" y="1929925"/>
              <a:ext cx="3466444" cy="56305"/>
            </a:xfrm>
            <a:custGeom>
              <a:avLst/>
              <a:pathLst>
                <a:path w="3466444" h="56305">
                  <a:moveTo>
                    <a:pt x="0" y="0"/>
                  </a:moveTo>
                  <a:lnTo>
                    <a:pt x="495206" y="0"/>
                  </a:lnTo>
                  <a:lnTo>
                    <a:pt x="990412" y="0"/>
                  </a:lnTo>
                  <a:lnTo>
                    <a:pt x="1485619" y="0"/>
                  </a:lnTo>
                  <a:lnTo>
                    <a:pt x="1980825" y="0"/>
                  </a:lnTo>
                  <a:lnTo>
                    <a:pt x="2476031" y="0"/>
                  </a:lnTo>
                  <a:lnTo>
                    <a:pt x="2971238" y="0"/>
                  </a:lnTo>
                  <a:lnTo>
                    <a:pt x="3466444" y="56305"/>
                  </a:lnTo>
                </a:path>
              </a:pathLst>
            </a:custGeom>
            <a:ln w="27101" cap="flat">
              <a:solidFill>
                <a:srgbClr val="00833D">
                  <a:alpha val="69803"/>
                </a:srgbClr>
              </a:solidFill>
              <a:prstDash val="solid"/>
              <a:round/>
            </a:ln>
          </p:spPr>
          <p:txBody>
            <a:bodyPr/>
            <a:lstStyle/>
            <a:p/>
          </p:txBody>
        </p:sp>
        <p:sp>
          <p:nvSpPr>
            <p:cNvPr id="21" name="pl21"/>
            <p:cNvSpPr/>
            <p:nvPr/>
          </p:nvSpPr>
          <p:spPr>
            <a:xfrm>
              <a:off x="1084660" y="2042535"/>
              <a:ext cx="3466444" cy="225221"/>
            </a:xfrm>
            <a:custGeom>
              <a:avLst/>
              <a:pathLst>
                <a:path w="3466444" h="225221">
                  <a:moveTo>
                    <a:pt x="0" y="0"/>
                  </a:moveTo>
                  <a:lnTo>
                    <a:pt x="495206" y="56305"/>
                  </a:lnTo>
                  <a:lnTo>
                    <a:pt x="990412" y="112610"/>
                  </a:lnTo>
                  <a:lnTo>
                    <a:pt x="1485619" y="225221"/>
                  </a:lnTo>
                  <a:lnTo>
                    <a:pt x="1980825" y="112610"/>
                  </a:lnTo>
                  <a:lnTo>
                    <a:pt x="2476031" y="112610"/>
                  </a:lnTo>
                  <a:lnTo>
                    <a:pt x="2971238" y="168915"/>
                  </a:lnTo>
                  <a:lnTo>
                    <a:pt x="3466444" y="168915"/>
                  </a:lnTo>
                </a:path>
              </a:pathLst>
            </a:custGeom>
            <a:ln w="27101" cap="flat">
              <a:solidFill>
                <a:srgbClr val="80BD41">
                  <a:alpha val="69803"/>
                </a:srgbClr>
              </a:solidFill>
              <a:prstDash val="solid"/>
              <a:round/>
            </a:ln>
          </p:spPr>
          <p:txBody>
            <a:bodyPr/>
            <a:lstStyle/>
            <a:p/>
          </p:txBody>
        </p:sp>
        <p:sp>
          <p:nvSpPr>
            <p:cNvPr id="22" name="pl22"/>
            <p:cNvSpPr/>
            <p:nvPr/>
          </p:nvSpPr>
          <p:spPr>
            <a:xfrm>
              <a:off x="1084660" y="2042535"/>
              <a:ext cx="3466444" cy="225221"/>
            </a:xfrm>
            <a:custGeom>
              <a:avLst/>
              <a:pathLst>
                <a:path w="3466444" h="225221">
                  <a:moveTo>
                    <a:pt x="0" y="0"/>
                  </a:moveTo>
                  <a:lnTo>
                    <a:pt x="495206" y="56305"/>
                  </a:lnTo>
                  <a:lnTo>
                    <a:pt x="990412" y="112610"/>
                  </a:lnTo>
                  <a:lnTo>
                    <a:pt x="1485619" y="225221"/>
                  </a:lnTo>
                  <a:lnTo>
                    <a:pt x="1980825" y="112610"/>
                  </a:lnTo>
                  <a:lnTo>
                    <a:pt x="2476031" y="112610"/>
                  </a:lnTo>
                  <a:lnTo>
                    <a:pt x="2971238" y="168915"/>
                  </a:lnTo>
                  <a:lnTo>
                    <a:pt x="3466444" y="168915"/>
                  </a:lnTo>
                </a:path>
              </a:pathLst>
            </a:custGeom>
            <a:ln w="65043" cap="flat">
              <a:solidFill>
                <a:srgbClr val="000000">
                  <a:alpha val="100000"/>
                </a:srgbClr>
              </a:solidFill>
              <a:prstDash val="solid"/>
              <a:round/>
            </a:ln>
          </p:spPr>
          <p:txBody>
            <a:bodyPr/>
            <a:lstStyle/>
            <a:p/>
          </p:txBody>
        </p:sp>
        <p:sp>
          <p:nvSpPr>
            <p:cNvPr id="23" name="pl23"/>
            <p:cNvSpPr/>
            <p:nvPr/>
          </p:nvSpPr>
          <p:spPr>
            <a:xfrm>
              <a:off x="1084660" y="2042535"/>
              <a:ext cx="3466444" cy="225221"/>
            </a:xfrm>
            <a:custGeom>
              <a:avLst/>
              <a:pathLst>
                <a:path w="3466444" h="225221">
                  <a:moveTo>
                    <a:pt x="0" y="0"/>
                  </a:moveTo>
                  <a:lnTo>
                    <a:pt x="495206" y="56305"/>
                  </a:lnTo>
                  <a:lnTo>
                    <a:pt x="990412" y="112610"/>
                  </a:lnTo>
                  <a:lnTo>
                    <a:pt x="1485619" y="225221"/>
                  </a:lnTo>
                  <a:lnTo>
                    <a:pt x="1980825" y="112610"/>
                  </a:lnTo>
                  <a:lnTo>
                    <a:pt x="2476031" y="112610"/>
                  </a:lnTo>
                  <a:lnTo>
                    <a:pt x="2971238" y="168915"/>
                  </a:lnTo>
                  <a:lnTo>
                    <a:pt x="3466444" y="168915"/>
                  </a:lnTo>
                </a:path>
              </a:pathLst>
            </a:custGeom>
            <a:ln w="40651" cap="flat">
              <a:solidFill>
                <a:srgbClr val="80BD41">
                  <a:alpha val="100000"/>
                </a:srgbClr>
              </a:solidFill>
              <a:prstDash val="solid"/>
              <a:round/>
            </a:ln>
          </p:spPr>
          <p:txBody>
            <a:bodyPr/>
            <a:lstStyle/>
            <a:p/>
          </p:txBody>
        </p:sp>
        <p:sp>
          <p:nvSpPr>
            <p:cNvPr id="24" name="tx24"/>
            <p:cNvSpPr/>
            <p:nvPr/>
          </p:nvSpPr>
          <p:spPr>
            <a:xfrm>
              <a:off x="1024401" y="18717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5" name="tx25"/>
            <p:cNvSpPr/>
            <p:nvPr/>
          </p:nvSpPr>
          <p:spPr>
            <a:xfrm>
              <a:off x="1519608"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6" name="tx26"/>
            <p:cNvSpPr/>
            <p:nvPr/>
          </p:nvSpPr>
          <p:spPr>
            <a:xfrm>
              <a:off x="2014814" y="1984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7" name="tx27"/>
            <p:cNvSpPr/>
            <p:nvPr/>
          </p:nvSpPr>
          <p:spPr>
            <a:xfrm>
              <a:off x="2510020" y="20969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8" name="tx28"/>
            <p:cNvSpPr/>
            <p:nvPr/>
          </p:nvSpPr>
          <p:spPr>
            <a:xfrm>
              <a:off x="3005227" y="1984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9" name="tx29"/>
            <p:cNvSpPr/>
            <p:nvPr/>
          </p:nvSpPr>
          <p:spPr>
            <a:xfrm>
              <a:off x="3500433" y="1984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0" name="tx30"/>
            <p:cNvSpPr/>
            <p:nvPr/>
          </p:nvSpPr>
          <p:spPr>
            <a:xfrm>
              <a:off x="3995639" y="2040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1" name="tx31"/>
            <p:cNvSpPr/>
            <p:nvPr/>
          </p:nvSpPr>
          <p:spPr>
            <a:xfrm>
              <a:off x="4490846" y="2040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329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3370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2411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914532"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907552"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3" name="pl43"/>
            <p:cNvSpPr/>
            <p:nvPr/>
          </p:nvSpPr>
          <p:spPr>
            <a:xfrm>
              <a:off x="1704093"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4" name="pl44"/>
            <p:cNvSpPr/>
            <p:nvPr/>
          </p:nvSpPr>
          <p:spPr>
            <a:xfrm>
              <a:off x="2874988"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5" name="pl45"/>
            <p:cNvSpPr/>
            <p:nvPr/>
          </p:nvSpPr>
          <p:spPr>
            <a:xfrm>
              <a:off x="3515898"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6" name="pl46"/>
            <p:cNvSpPr/>
            <p:nvPr/>
          </p:nvSpPr>
          <p:spPr>
            <a:xfrm>
              <a:off x="3515898"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47" name="tx47"/>
            <p:cNvSpPr/>
            <p:nvPr/>
          </p:nvSpPr>
          <p:spPr>
            <a:xfrm>
              <a:off x="1174652"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48" name="tx48"/>
            <p:cNvSpPr/>
            <p:nvPr/>
          </p:nvSpPr>
          <p:spPr>
            <a:xfrm>
              <a:off x="1971192"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49" name="tx49"/>
            <p:cNvSpPr/>
            <p:nvPr/>
          </p:nvSpPr>
          <p:spPr>
            <a:xfrm>
              <a:off x="3142088"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0" name="tx50"/>
            <p:cNvSpPr/>
            <p:nvPr/>
          </p:nvSpPr>
          <p:spPr>
            <a:xfrm>
              <a:off x="3782997"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51" name="tx51"/>
            <p:cNvSpPr/>
            <p:nvPr/>
          </p:nvSpPr>
          <p:spPr>
            <a:xfrm>
              <a:off x="1259013" y="1437626"/>
              <a:ext cx="311773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Never Gavi MICs, 2018-2025</a:t>
              </a:r>
            </a:p>
          </p:txBody>
        </p:sp>
        <p:sp>
          <p:nvSpPr>
            <p:cNvPr id="52" name="pl52"/>
            <p:cNvSpPr/>
            <p:nvPr/>
          </p:nvSpPr>
          <p:spPr>
            <a:xfrm>
              <a:off x="5191733" y="3825537"/>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3" name="pl53"/>
            <p:cNvSpPr/>
            <p:nvPr/>
          </p:nvSpPr>
          <p:spPr>
            <a:xfrm>
              <a:off x="5191733" y="3074799"/>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4" name="pl54"/>
            <p:cNvSpPr/>
            <p:nvPr/>
          </p:nvSpPr>
          <p:spPr>
            <a:xfrm>
              <a:off x="5191733" y="232406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5" name="pl55"/>
            <p:cNvSpPr/>
            <p:nvPr/>
          </p:nvSpPr>
          <p:spPr>
            <a:xfrm>
              <a:off x="5191733"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6" name="pl56"/>
            <p:cNvSpPr/>
            <p:nvPr/>
          </p:nvSpPr>
          <p:spPr>
            <a:xfrm>
              <a:off x="5191733" y="269943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7" name="pl57"/>
            <p:cNvSpPr/>
            <p:nvPr/>
          </p:nvSpPr>
          <p:spPr>
            <a:xfrm>
              <a:off x="5191733" y="1948693"/>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8" name="pl58"/>
            <p:cNvSpPr/>
            <p:nvPr/>
          </p:nvSpPr>
          <p:spPr>
            <a:xfrm>
              <a:off x="5365055"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635546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34588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33629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5365055" y="1948693"/>
              <a:ext cx="3466444" cy="938421"/>
            </a:xfrm>
            <a:custGeom>
              <a:avLst/>
              <a:pathLst>
                <a:path w="3466444" h="938421">
                  <a:moveTo>
                    <a:pt x="0" y="187684"/>
                  </a:moveTo>
                  <a:lnTo>
                    <a:pt x="495206" y="0"/>
                  </a:lnTo>
                  <a:lnTo>
                    <a:pt x="990412" y="563053"/>
                  </a:lnTo>
                  <a:lnTo>
                    <a:pt x="1485619" y="938421"/>
                  </a:lnTo>
                  <a:lnTo>
                    <a:pt x="1980825" y="187684"/>
                  </a:lnTo>
                  <a:lnTo>
                    <a:pt x="2476031" y="375368"/>
                  </a:lnTo>
                  <a:lnTo>
                    <a:pt x="2971238" y="187684"/>
                  </a:lnTo>
                  <a:lnTo>
                    <a:pt x="3466444" y="0"/>
                  </a:lnTo>
                </a:path>
              </a:pathLst>
            </a:custGeom>
            <a:ln w="27101" cap="flat">
              <a:solidFill>
                <a:srgbClr val="0058AB">
                  <a:alpha val="69803"/>
                </a:srgbClr>
              </a:solidFill>
              <a:prstDash val="solid"/>
              <a:round/>
            </a:ln>
          </p:spPr>
          <p:txBody>
            <a:bodyPr/>
            <a:lstStyle/>
            <a:p/>
          </p:txBody>
        </p:sp>
        <p:sp>
          <p:nvSpPr>
            <p:cNvPr id="63" name="pl63"/>
            <p:cNvSpPr/>
            <p:nvPr/>
          </p:nvSpPr>
          <p:spPr>
            <a:xfrm>
              <a:off x="5365055" y="1948693"/>
              <a:ext cx="3466444" cy="2064528"/>
            </a:xfrm>
            <a:custGeom>
              <a:avLst/>
              <a:pathLst>
                <a:path w="3466444" h="2064528">
                  <a:moveTo>
                    <a:pt x="0" y="375368"/>
                  </a:moveTo>
                  <a:lnTo>
                    <a:pt x="495206" y="0"/>
                  </a:lnTo>
                  <a:lnTo>
                    <a:pt x="990412" y="750737"/>
                  </a:lnTo>
                  <a:lnTo>
                    <a:pt x="1485619" y="2064528"/>
                  </a:lnTo>
                  <a:lnTo>
                    <a:pt x="1980825" y="187684"/>
                  </a:lnTo>
                  <a:lnTo>
                    <a:pt x="2476031" y="750737"/>
                  </a:lnTo>
                  <a:lnTo>
                    <a:pt x="2971238" y="750737"/>
                  </a:lnTo>
                  <a:lnTo>
                    <a:pt x="3466444" y="563053"/>
                  </a:lnTo>
                </a:path>
              </a:pathLst>
            </a:custGeom>
            <a:ln w="27101" cap="flat">
              <a:solidFill>
                <a:srgbClr val="1CABE2">
                  <a:alpha val="69803"/>
                </a:srgbClr>
              </a:solidFill>
              <a:prstDash val="solid"/>
              <a:round/>
            </a:ln>
          </p:spPr>
          <p:txBody>
            <a:bodyPr/>
            <a:lstStyle/>
            <a:p/>
          </p:txBody>
        </p:sp>
        <p:sp>
          <p:nvSpPr>
            <p:cNvPr id="64" name="pl64"/>
            <p:cNvSpPr/>
            <p:nvPr/>
          </p:nvSpPr>
          <p:spPr>
            <a:xfrm>
              <a:off x="5365055" y="1948693"/>
              <a:ext cx="3466444" cy="187684"/>
            </a:xfrm>
            <a:custGeom>
              <a:avLst/>
              <a:pathLst>
                <a:path w="3466444" h="187684">
                  <a:moveTo>
                    <a:pt x="0" y="0"/>
                  </a:moveTo>
                  <a:lnTo>
                    <a:pt x="495206" y="0"/>
                  </a:lnTo>
                  <a:lnTo>
                    <a:pt x="990412" y="0"/>
                  </a:lnTo>
                  <a:lnTo>
                    <a:pt x="1485619" y="0"/>
                  </a:lnTo>
                  <a:lnTo>
                    <a:pt x="1980825" y="0"/>
                  </a:lnTo>
                  <a:lnTo>
                    <a:pt x="2476031" y="0"/>
                  </a:lnTo>
                  <a:lnTo>
                    <a:pt x="2971238" y="0"/>
                  </a:lnTo>
                  <a:lnTo>
                    <a:pt x="3466444" y="187684"/>
                  </a:lnTo>
                </a:path>
              </a:pathLst>
            </a:custGeom>
            <a:ln w="27101" cap="flat">
              <a:solidFill>
                <a:srgbClr val="00833D">
                  <a:alpha val="69803"/>
                </a:srgbClr>
              </a:solidFill>
              <a:prstDash val="solid"/>
              <a:round/>
            </a:ln>
          </p:spPr>
          <p:txBody>
            <a:bodyPr/>
            <a:lstStyle/>
            <a:p/>
          </p:txBody>
        </p:sp>
        <p:sp>
          <p:nvSpPr>
            <p:cNvPr id="65" name="pl65"/>
            <p:cNvSpPr/>
            <p:nvPr/>
          </p:nvSpPr>
          <p:spPr>
            <a:xfrm>
              <a:off x="5365055" y="1761009"/>
              <a:ext cx="3466444" cy="750737"/>
            </a:xfrm>
            <a:custGeom>
              <a:avLst/>
              <a:pathLst>
                <a:path w="3466444" h="750737">
                  <a:moveTo>
                    <a:pt x="0" y="0"/>
                  </a:moveTo>
                  <a:lnTo>
                    <a:pt x="495206" y="187684"/>
                  </a:lnTo>
                  <a:lnTo>
                    <a:pt x="990412" y="375368"/>
                  </a:lnTo>
                  <a:lnTo>
                    <a:pt x="1485619" y="750737"/>
                  </a:lnTo>
                  <a:lnTo>
                    <a:pt x="1980825" y="375368"/>
                  </a:lnTo>
                  <a:lnTo>
                    <a:pt x="2476031" y="375368"/>
                  </a:lnTo>
                  <a:lnTo>
                    <a:pt x="2971238" y="563053"/>
                  </a:lnTo>
                  <a:lnTo>
                    <a:pt x="3466444" y="563053"/>
                  </a:lnTo>
                </a:path>
              </a:pathLst>
            </a:custGeom>
            <a:ln w="27101" cap="flat">
              <a:solidFill>
                <a:srgbClr val="80BD41">
                  <a:alpha val="69803"/>
                </a:srgbClr>
              </a:solidFill>
              <a:prstDash val="solid"/>
              <a:round/>
            </a:ln>
          </p:spPr>
          <p:txBody>
            <a:bodyPr/>
            <a:lstStyle/>
            <a:p/>
          </p:txBody>
        </p:sp>
        <p:sp>
          <p:nvSpPr>
            <p:cNvPr id="66" name="pl66"/>
            <p:cNvSpPr/>
            <p:nvPr/>
          </p:nvSpPr>
          <p:spPr>
            <a:xfrm>
              <a:off x="5365055" y="1948693"/>
              <a:ext cx="3466444" cy="0"/>
            </a:xfrm>
            <a:custGeom>
              <a:avLst/>
              <a:pathLst>
                <a:path w="3466444" h="0">
                  <a:moveTo>
                    <a:pt x="0" y="0"/>
                  </a:moveTo>
                  <a:lnTo>
                    <a:pt x="0" y="0"/>
                  </a:lnTo>
                  <a:lnTo>
                    <a:pt x="0" y="0"/>
                  </a:lnTo>
                  <a:lnTo>
                    <a:pt x="0" y="0"/>
                  </a:lnTo>
                  <a:lnTo>
                    <a:pt x="495206" y="0"/>
                  </a:lnTo>
                  <a:lnTo>
                    <a:pt x="495206" y="0"/>
                  </a:lnTo>
                  <a:lnTo>
                    <a:pt x="495206" y="0"/>
                  </a:lnTo>
                  <a:lnTo>
                    <a:pt x="495206" y="0"/>
                  </a:lnTo>
                  <a:lnTo>
                    <a:pt x="990412" y="0"/>
                  </a:lnTo>
                  <a:lnTo>
                    <a:pt x="990412" y="0"/>
                  </a:lnTo>
                  <a:lnTo>
                    <a:pt x="990412" y="0"/>
                  </a:lnTo>
                  <a:lnTo>
                    <a:pt x="990412" y="0"/>
                  </a:lnTo>
                  <a:lnTo>
                    <a:pt x="1485619" y="0"/>
                  </a:lnTo>
                  <a:lnTo>
                    <a:pt x="1485619" y="0"/>
                  </a:lnTo>
                  <a:lnTo>
                    <a:pt x="1485619" y="0"/>
                  </a:lnTo>
                  <a:lnTo>
                    <a:pt x="1485619" y="0"/>
                  </a:lnTo>
                  <a:lnTo>
                    <a:pt x="1980825" y="0"/>
                  </a:lnTo>
                  <a:lnTo>
                    <a:pt x="1980825" y="0"/>
                  </a:lnTo>
                  <a:lnTo>
                    <a:pt x="1980825" y="0"/>
                  </a:lnTo>
                  <a:lnTo>
                    <a:pt x="1980825" y="0"/>
                  </a:lnTo>
                  <a:lnTo>
                    <a:pt x="2476031" y="0"/>
                  </a:lnTo>
                  <a:lnTo>
                    <a:pt x="2476031" y="0"/>
                  </a:lnTo>
                  <a:lnTo>
                    <a:pt x="2476031" y="0"/>
                  </a:lnTo>
                  <a:lnTo>
                    <a:pt x="2476031" y="0"/>
                  </a:lnTo>
                  <a:lnTo>
                    <a:pt x="2971238" y="0"/>
                  </a:lnTo>
                  <a:lnTo>
                    <a:pt x="2971238" y="0"/>
                  </a:lnTo>
                  <a:lnTo>
                    <a:pt x="2971238" y="0"/>
                  </a:lnTo>
                  <a:lnTo>
                    <a:pt x="2971238"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67" name="pl67"/>
            <p:cNvSpPr/>
            <p:nvPr/>
          </p:nvSpPr>
          <p:spPr>
            <a:xfrm>
              <a:off x="5365055" y="1761009"/>
              <a:ext cx="3466444" cy="750737"/>
            </a:xfrm>
            <a:custGeom>
              <a:avLst/>
              <a:pathLst>
                <a:path w="3466444" h="750737">
                  <a:moveTo>
                    <a:pt x="0" y="0"/>
                  </a:moveTo>
                  <a:lnTo>
                    <a:pt x="495206" y="187684"/>
                  </a:lnTo>
                  <a:lnTo>
                    <a:pt x="990412" y="375368"/>
                  </a:lnTo>
                  <a:lnTo>
                    <a:pt x="1485619" y="750737"/>
                  </a:lnTo>
                  <a:lnTo>
                    <a:pt x="1980825" y="375368"/>
                  </a:lnTo>
                  <a:lnTo>
                    <a:pt x="2476031" y="375368"/>
                  </a:lnTo>
                  <a:lnTo>
                    <a:pt x="2971238" y="563053"/>
                  </a:lnTo>
                  <a:lnTo>
                    <a:pt x="3466444" y="563053"/>
                  </a:lnTo>
                </a:path>
              </a:pathLst>
            </a:custGeom>
            <a:ln w="65043" cap="flat">
              <a:solidFill>
                <a:srgbClr val="000000">
                  <a:alpha val="100000"/>
                </a:srgbClr>
              </a:solidFill>
              <a:prstDash val="solid"/>
              <a:round/>
            </a:ln>
          </p:spPr>
          <p:txBody>
            <a:bodyPr/>
            <a:lstStyle/>
            <a:p/>
          </p:txBody>
        </p:sp>
        <p:sp>
          <p:nvSpPr>
            <p:cNvPr id="68" name="pl68"/>
            <p:cNvSpPr/>
            <p:nvPr/>
          </p:nvSpPr>
          <p:spPr>
            <a:xfrm>
              <a:off x="5365055" y="1761009"/>
              <a:ext cx="3466444" cy="750737"/>
            </a:xfrm>
            <a:custGeom>
              <a:avLst/>
              <a:pathLst>
                <a:path w="3466444" h="750737">
                  <a:moveTo>
                    <a:pt x="0" y="0"/>
                  </a:moveTo>
                  <a:lnTo>
                    <a:pt x="495206" y="187684"/>
                  </a:lnTo>
                  <a:lnTo>
                    <a:pt x="990412" y="375368"/>
                  </a:lnTo>
                  <a:lnTo>
                    <a:pt x="1485619" y="750737"/>
                  </a:lnTo>
                  <a:lnTo>
                    <a:pt x="1980825" y="375368"/>
                  </a:lnTo>
                  <a:lnTo>
                    <a:pt x="2476031" y="375368"/>
                  </a:lnTo>
                  <a:lnTo>
                    <a:pt x="2971238" y="563053"/>
                  </a:lnTo>
                  <a:lnTo>
                    <a:pt x="3466444" y="563053"/>
                  </a:lnTo>
                </a:path>
              </a:pathLst>
            </a:custGeom>
            <a:ln w="40651" cap="flat">
              <a:solidFill>
                <a:srgbClr val="80BD41">
                  <a:alpha val="100000"/>
                </a:srgbClr>
              </a:solidFill>
              <a:prstDash val="solid"/>
              <a:round/>
            </a:ln>
          </p:spPr>
          <p:txBody>
            <a:bodyPr/>
            <a:lstStyle/>
            <a:p/>
          </p:txBody>
        </p:sp>
        <p:sp>
          <p:nvSpPr>
            <p:cNvPr id="69" name="tx69"/>
            <p:cNvSpPr/>
            <p:nvPr/>
          </p:nvSpPr>
          <p:spPr>
            <a:xfrm>
              <a:off x="5334925" y="1582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0" name="tx70"/>
            <p:cNvSpPr/>
            <p:nvPr/>
          </p:nvSpPr>
          <p:spPr>
            <a:xfrm>
              <a:off x="5830132" y="17701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1" name="tx71"/>
            <p:cNvSpPr/>
            <p:nvPr/>
          </p:nvSpPr>
          <p:spPr>
            <a:xfrm>
              <a:off x="6307279" y="19578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2" name="tx72"/>
            <p:cNvSpPr/>
            <p:nvPr/>
          </p:nvSpPr>
          <p:spPr>
            <a:xfrm>
              <a:off x="6802485" y="23331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3" name="tx73"/>
            <p:cNvSpPr/>
            <p:nvPr/>
          </p:nvSpPr>
          <p:spPr>
            <a:xfrm>
              <a:off x="7297691" y="19578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 name="tx74"/>
            <p:cNvSpPr/>
            <p:nvPr/>
          </p:nvSpPr>
          <p:spPr>
            <a:xfrm>
              <a:off x="7792898" y="19578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5" name="tx75"/>
            <p:cNvSpPr/>
            <p:nvPr/>
          </p:nvSpPr>
          <p:spPr>
            <a:xfrm>
              <a:off x="8288104" y="21455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6" name="tx76"/>
            <p:cNvSpPr/>
            <p:nvPr/>
          </p:nvSpPr>
          <p:spPr>
            <a:xfrm>
              <a:off x="8783310" y="21455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7" name="tx77"/>
            <p:cNvSpPr/>
            <p:nvPr/>
          </p:nvSpPr>
          <p:spPr>
            <a:xfrm>
              <a:off x="5016083" y="3404677"/>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a:t>
              </a:r>
            </a:p>
          </p:txBody>
        </p:sp>
        <p:sp>
          <p:nvSpPr>
            <p:cNvPr id="78" name="tx78"/>
            <p:cNvSpPr/>
            <p:nvPr/>
          </p:nvSpPr>
          <p:spPr>
            <a:xfrm>
              <a:off x="5016083" y="2653939"/>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79" name="tx79"/>
            <p:cNvSpPr/>
            <p:nvPr/>
          </p:nvSpPr>
          <p:spPr>
            <a:xfrm>
              <a:off x="5058419" y="1903202"/>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0" name="tx80"/>
            <p:cNvSpPr/>
            <p:nvPr/>
          </p:nvSpPr>
          <p:spPr>
            <a:xfrm rot="-5400000">
              <a:off x="522368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1" name="tx81"/>
            <p:cNvSpPr/>
            <p:nvPr/>
          </p:nvSpPr>
          <p:spPr>
            <a:xfrm rot="-5400000">
              <a:off x="621410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2" name="tx82"/>
            <p:cNvSpPr/>
            <p:nvPr/>
          </p:nvSpPr>
          <p:spPr>
            <a:xfrm rot="-5400000">
              <a:off x="720451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3" name="tx83"/>
            <p:cNvSpPr/>
            <p:nvPr/>
          </p:nvSpPr>
          <p:spPr>
            <a:xfrm rot="-5400000">
              <a:off x="819492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4" name="tx84"/>
            <p:cNvSpPr/>
            <p:nvPr/>
          </p:nvSpPr>
          <p:spPr>
            <a:xfrm rot="-5400000">
              <a:off x="4316977"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5" name="pl85"/>
            <p:cNvSpPr/>
            <p:nvPr/>
          </p:nvSpPr>
          <p:spPr>
            <a:xfrm>
              <a:off x="5187947"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6" name="pl86"/>
            <p:cNvSpPr/>
            <p:nvPr/>
          </p:nvSpPr>
          <p:spPr>
            <a:xfrm>
              <a:off x="5984487"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87" name="pl87"/>
            <p:cNvSpPr/>
            <p:nvPr/>
          </p:nvSpPr>
          <p:spPr>
            <a:xfrm>
              <a:off x="7155383"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88" name="pl88"/>
            <p:cNvSpPr/>
            <p:nvPr/>
          </p:nvSpPr>
          <p:spPr>
            <a:xfrm>
              <a:off x="7796292"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89" name="pl89"/>
            <p:cNvSpPr/>
            <p:nvPr/>
          </p:nvSpPr>
          <p:spPr>
            <a:xfrm>
              <a:off x="7796292"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90" name="tx90"/>
            <p:cNvSpPr/>
            <p:nvPr/>
          </p:nvSpPr>
          <p:spPr>
            <a:xfrm>
              <a:off x="5455047"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91" name="tx91"/>
            <p:cNvSpPr/>
            <p:nvPr/>
          </p:nvSpPr>
          <p:spPr>
            <a:xfrm>
              <a:off x="6251587"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92" name="tx92"/>
            <p:cNvSpPr/>
            <p:nvPr/>
          </p:nvSpPr>
          <p:spPr>
            <a:xfrm>
              <a:off x="7422482"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3" name="tx93"/>
            <p:cNvSpPr/>
            <p:nvPr/>
          </p:nvSpPr>
          <p:spPr>
            <a:xfrm>
              <a:off x="8063392"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94" name="tx94"/>
            <p:cNvSpPr/>
            <p:nvPr/>
          </p:nvSpPr>
          <p:spPr>
            <a:xfrm>
              <a:off x="5578773"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95" name="pl95"/>
            <p:cNvSpPr/>
            <p:nvPr/>
          </p:nvSpPr>
          <p:spPr>
            <a:xfrm>
              <a:off x="2045652"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6" name="pl96"/>
            <p:cNvSpPr/>
            <p:nvPr/>
          </p:nvSpPr>
          <p:spPr>
            <a:xfrm>
              <a:off x="3578509"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7" name="pl97"/>
            <p:cNvSpPr/>
            <p:nvPr/>
          </p:nvSpPr>
          <p:spPr>
            <a:xfrm>
              <a:off x="5111365"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6644222"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8177079"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1" name="pl101"/>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2" name="pl102"/>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3" name="pl103"/>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2812080"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4344937"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587779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7410650"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8943507"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9" name="rc109"/>
            <p:cNvSpPr/>
            <p:nvPr/>
          </p:nvSpPr>
          <p:spPr>
            <a:xfrm>
              <a:off x="1279224" y="5781114"/>
              <a:ext cx="6744569" cy="112610"/>
            </a:xfrm>
            <a:prstGeom prst="rect">
              <a:avLst/>
            </a:prstGeom>
            <a:solidFill>
              <a:srgbClr val="80BD41">
                <a:alpha val="80000"/>
              </a:srgbClr>
            </a:solidFill>
          </p:spPr>
          <p:txBody>
            <a:bodyPr/>
            <a:lstStyle/>
            <a:p/>
          </p:txBody>
        </p:sp>
        <p:sp>
          <p:nvSpPr>
            <p:cNvPr id="110" name="rc110"/>
            <p:cNvSpPr/>
            <p:nvPr/>
          </p:nvSpPr>
          <p:spPr>
            <a:xfrm>
              <a:off x="1279224" y="5640351"/>
              <a:ext cx="7357712" cy="112610"/>
            </a:xfrm>
            <a:prstGeom prst="rect">
              <a:avLst/>
            </a:prstGeom>
            <a:solidFill>
              <a:srgbClr val="80BD41">
                <a:alpha val="80000"/>
              </a:srgbClr>
            </a:solidFill>
          </p:spPr>
          <p:txBody>
            <a:bodyPr/>
            <a:lstStyle/>
            <a:p/>
          </p:txBody>
        </p:sp>
        <p:sp>
          <p:nvSpPr>
            <p:cNvPr id="111" name="rc111"/>
            <p:cNvSpPr/>
            <p:nvPr/>
          </p:nvSpPr>
          <p:spPr>
            <a:xfrm>
              <a:off x="1279224" y="5499588"/>
              <a:ext cx="6744569" cy="112610"/>
            </a:xfrm>
            <a:prstGeom prst="rect">
              <a:avLst/>
            </a:prstGeom>
            <a:solidFill>
              <a:srgbClr val="80BD41">
                <a:alpha val="80000"/>
              </a:srgbClr>
            </a:solidFill>
          </p:spPr>
          <p:txBody>
            <a:bodyPr/>
            <a:lstStyle/>
            <a:p/>
          </p:txBody>
        </p:sp>
        <p:sp>
          <p:nvSpPr>
            <p:cNvPr id="112" name="tx112"/>
            <p:cNvSpPr/>
            <p:nvPr/>
          </p:nvSpPr>
          <p:spPr>
            <a:xfrm>
              <a:off x="8099094" y="57986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13" name="tx113"/>
            <p:cNvSpPr/>
            <p:nvPr/>
          </p:nvSpPr>
          <p:spPr>
            <a:xfrm>
              <a:off x="8712237" y="56578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14" name="tx114"/>
            <p:cNvSpPr/>
            <p:nvPr/>
          </p:nvSpPr>
          <p:spPr>
            <a:xfrm>
              <a:off x="8099094" y="55170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15" name="tx115"/>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6" name="tx116"/>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7" name="tx117"/>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8" name="tx118"/>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19" name="tx119"/>
            <p:cNvSpPr/>
            <p:nvPr/>
          </p:nvSpPr>
          <p:spPr>
            <a:xfrm>
              <a:off x="2635418"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20" name="tx120"/>
            <p:cNvSpPr/>
            <p:nvPr/>
          </p:nvSpPr>
          <p:spPr>
            <a:xfrm>
              <a:off x="4168275"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21" name="tx121"/>
            <p:cNvSpPr/>
            <p:nvPr/>
          </p:nvSpPr>
          <p:spPr>
            <a:xfrm>
              <a:off x="570113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22" name="tx122"/>
            <p:cNvSpPr/>
            <p:nvPr/>
          </p:nvSpPr>
          <p:spPr>
            <a:xfrm>
              <a:off x="7233988"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23" name="tx123"/>
            <p:cNvSpPr/>
            <p:nvPr/>
          </p:nvSpPr>
          <p:spPr>
            <a:xfrm>
              <a:off x="8766845"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124" name="tx124"/>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25" name="tx125"/>
            <p:cNvSpPr/>
            <p:nvPr/>
          </p:nvSpPr>
          <p:spPr>
            <a:xfrm>
              <a:off x="911338" y="5260663"/>
              <a:ext cx="325297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Never Gavi MICs</a:t>
              </a:r>
            </a:p>
          </p:txBody>
        </p:sp>
        <p:sp>
          <p:nvSpPr>
            <p:cNvPr id="126" name="tx12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7" name="tx12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8" name="tx128"/>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Never Gavi MICs ranked number 2 out of 4 GAVI regions, with DTP1 coverage of 92%.
DTP1 coverage (92%) was 2 percentage points lower than in 2019 (94%).
This equates to 2.2 million zero-dose children in 2025 compared to 2.2 million zero-dose children in 2019.</a:t>
            </a:r>
          </a:p>
        </p:txBody>
      </p:sp>
      <p:sp>
        <p:nvSpPr>
          <p:cNvPr id="13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improved between 2024 and 2025 in some regions and exceeded pre-pandemic levels in some regions, but progress is uneven and gaps in zero-dose children persist.</a:t>
            </a:r>
          </a:p>
        </p:txBody>
      </p:sp>
      <p:grpSp xmlns:pic="http://schemas.openxmlformats.org/drawingml/2006/picture">
        <p:nvGrpSpPr>
          <p:cNvPr id="131" name=""/>
          <p:cNvGrpSpPr/>
          <p:nvPr/>
        </p:nvGrpSpPr>
        <p:grpSpPr>
          <a:xfrm>
            <a:off x="292608" y="1005840"/>
            <a:ext cx="8595360" cy="28575"/>
            <a:chOff x="292608" y="1005840"/>
            <a:chExt cx="8595360" cy="28575"/>
          </a:xfrm>
        </p:grpSpPr>
        <p:sp>
          <p:nvSpPr>
            <p:cNvPr id="13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Never Gavi MICs, 4 out of 59 (7%) countries had DTP1 coverage below 70% in 2025. These are Gabon, Kazakhstan, South Africa, and Venezuela.
These countries account for approximately 2 million (7%) of the total annual cohort of surviving infants in the region.
There were 41 (69%) countries that achieved DTP1 of 90% or higher, accounting for 22 million (75%)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41 countries achieved at least 90% DTP1 coverage, while 4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830429" y="151476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21" name="pl21"/>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40651" cap="flat">
              <a:solidFill>
                <a:srgbClr val="BEBEBE">
                  <a:alpha val="69803"/>
                </a:srgbClr>
              </a:solidFill>
              <a:prstDash val="solid"/>
              <a:round/>
            </a:ln>
          </p:spPr>
          <p:txBody>
            <a:bodyPr/>
            <a:lstStyle/>
            <a:p/>
          </p:txBody>
        </p:sp>
        <p:sp>
          <p:nvSpPr>
            <p:cNvPr id="22" name="pl22"/>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35231" cap="flat">
              <a:solidFill>
                <a:srgbClr val="BEBEBE">
                  <a:alpha val="69803"/>
                </a:srgbClr>
              </a:solidFill>
              <a:prstDash val="solid"/>
              <a:round/>
            </a:ln>
          </p:spPr>
          <p:txBody>
            <a:bodyPr/>
            <a:lstStyle/>
            <a:p/>
          </p:txBody>
        </p:sp>
        <p:sp>
          <p:nvSpPr>
            <p:cNvPr id="23" name="pl23"/>
            <p:cNvSpPr/>
            <p:nvPr/>
          </p:nvSpPr>
          <p:spPr>
            <a:xfrm>
              <a:off x="830429" y="151476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24" name="pl24"/>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40651" cap="flat">
              <a:solidFill>
                <a:srgbClr val="000000">
                  <a:alpha val="100000"/>
                </a:srgbClr>
              </a:solidFill>
              <a:prstDash val="solid"/>
              <a:round/>
            </a:ln>
          </p:spPr>
          <p:txBody>
            <a:bodyPr/>
            <a:lstStyle/>
            <a:p/>
          </p:txBody>
        </p:sp>
        <p:sp>
          <p:nvSpPr>
            <p:cNvPr id="25" name="pl25"/>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35231" cap="flat">
              <a:solidFill>
                <a:srgbClr val="1CABE2">
                  <a:alpha val="100000"/>
                </a:srgbClr>
              </a:solidFill>
              <a:prstDash val="solid"/>
              <a:round/>
            </a:ln>
          </p:spPr>
          <p:txBody>
            <a:bodyPr/>
            <a:lstStyle/>
            <a:p/>
          </p:txBody>
        </p:sp>
        <p:sp>
          <p:nvSpPr>
            <p:cNvPr id="26" name="tx26"/>
            <p:cNvSpPr/>
            <p:nvPr/>
          </p:nvSpPr>
          <p:spPr>
            <a:xfrm>
              <a:off x="770170"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7" name="tx27"/>
            <p:cNvSpPr/>
            <p:nvPr/>
          </p:nvSpPr>
          <p:spPr>
            <a:xfrm>
              <a:off x="978968" y="14416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8" name="tx28"/>
            <p:cNvSpPr/>
            <p:nvPr/>
          </p:nvSpPr>
          <p:spPr>
            <a:xfrm>
              <a:off x="118776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9" name="tx29"/>
            <p:cNvSpPr/>
            <p:nvPr/>
          </p:nvSpPr>
          <p:spPr>
            <a:xfrm>
              <a:off x="1396563" y="14284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0" name="tx30"/>
            <p:cNvSpPr/>
            <p:nvPr/>
          </p:nvSpPr>
          <p:spPr>
            <a:xfrm>
              <a:off x="1605360" y="14020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 name="tx31"/>
            <p:cNvSpPr/>
            <p:nvPr/>
          </p:nvSpPr>
          <p:spPr>
            <a:xfrm>
              <a:off x="1814158" y="15733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2" name="tx32"/>
            <p:cNvSpPr/>
            <p:nvPr/>
          </p:nvSpPr>
          <p:spPr>
            <a:xfrm>
              <a:off x="2022955" y="15338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3" name="tx33"/>
            <p:cNvSpPr/>
            <p:nvPr/>
          </p:nvSpPr>
          <p:spPr>
            <a:xfrm>
              <a:off x="2231753" y="15338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4" name="rc34"/>
            <p:cNvSpPr/>
            <p:nvPr/>
          </p:nvSpPr>
          <p:spPr>
            <a:xfrm>
              <a:off x="757350" y="2358522"/>
              <a:ext cx="1607740" cy="1000048"/>
            </a:xfrm>
            <a:prstGeom prst="rect">
              <a:avLst/>
            </a:prstGeom>
            <a:solidFill>
              <a:srgbClr val="EBEBEB">
                <a:alpha val="100000"/>
              </a:srgbClr>
            </a:solidFill>
          </p:spPr>
          <p:txBody>
            <a:bodyPr/>
            <a:lstStyle/>
            <a:p/>
          </p:txBody>
        </p:sp>
        <p:sp>
          <p:nvSpPr>
            <p:cNvPr id="35" name="pl35"/>
            <p:cNvSpPr/>
            <p:nvPr/>
          </p:nvSpPr>
          <p:spPr>
            <a:xfrm>
              <a:off x="75735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 name="pl36"/>
            <p:cNvSpPr/>
            <p:nvPr/>
          </p:nvSpPr>
          <p:spPr>
            <a:xfrm>
              <a:off x="75735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 name="pl40"/>
            <p:cNvSpPr/>
            <p:nvPr/>
          </p:nvSpPr>
          <p:spPr>
            <a:xfrm>
              <a:off x="75735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830429" y="279925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50" name="pl50"/>
            <p:cNvSpPr/>
            <p:nvPr/>
          </p:nvSpPr>
          <p:spPr>
            <a:xfrm>
              <a:off x="830429" y="2746551"/>
              <a:ext cx="1461582" cy="197638"/>
            </a:xfrm>
            <a:custGeom>
              <a:avLst/>
              <a:pathLst>
                <a:path w="1461582" h="197638">
                  <a:moveTo>
                    <a:pt x="0" y="39527"/>
                  </a:moveTo>
                  <a:lnTo>
                    <a:pt x="208797" y="39527"/>
                  </a:lnTo>
                  <a:lnTo>
                    <a:pt x="417595" y="158110"/>
                  </a:lnTo>
                  <a:lnTo>
                    <a:pt x="626392" y="171286"/>
                  </a:lnTo>
                  <a:lnTo>
                    <a:pt x="835190" y="0"/>
                  </a:lnTo>
                  <a:lnTo>
                    <a:pt x="1043987" y="131758"/>
                  </a:lnTo>
                  <a:lnTo>
                    <a:pt x="1252785" y="105406"/>
                  </a:lnTo>
                  <a:lnTo>
                    <a:pt x="1461582" y="197638"/>
                  </a:lnTo>
                </a:path>
              </a:pathLst>
            </a:custGeom>
            <a:ln w="40651" cap="flat">
              <a:solidFill>
                <a:srgbClr val="BEBEBE">
                  <a:alpha val="69803"/>
                </a:srgbClr>
              </a:solidFill>
              <a:prstDash val="solid"/>
              <a:round/>
            </a:ln>
          </p:spPr>
          <p:txBody>
            <a:bodyPr/>
            <a:lstStyle/>
            <a:p/>
          </p:txBody>
        </p:sp>
        <p:sp>
          <p:nvSpPr>
            <p:cNvPr id="51" name="pl51"/>
            <p:cNvSpPr/>
            <p:nvPr/>
          </p:nvSpPr>
          <p:spPr>
            <a:xfrm>
              <a:off x="830429" y="2746551"/>
              <a:ext cx="1461582" cy="197638"/>
            </a:xfrm>
            <a:custGeom>
              <a:avLst/>
              <a:pathLst>
                <a:path w="1461582" h="197638">
                  <a:moveTo>
                    <a:pt x="0" y="39527"/>
                  </a:moveTo>
                  <a:lnTo>
                    <a:pt x="208797" y="39527"/>
                  </a:lnTo>
                  <a:lnTo>
                    <a:pt x="417595" y="158110"/>
                  </a:lnTo>
                  <a:lnTo>
                    <a:pt x="626392" y="171286"/>
                  </a:lnTo>
                  <a:lnTo>
                    <a:pt x="835190" y="0"/>
                  </a:lnTo>
                  <a:lnTo>
                    <a:pt x="1043987" y="131758"/>
                  </a:lnTo>
                  <a:lnTo>
                    <a:pt x="1252785" y="105406"/>
                  </a:lnTo>
                  <a:lnTo>
                    <a:pt x="1461582" y="197638"/>
                  </a:lnTo>
                </a:path>
              </a:pathLst>
            </a:custGeom>
            <a:ln w="35231" cap="flat">
              <a:solidFill>
                <a:srgbClr val="BEBEBE">
                  <a:alpha val="69803"/>
                </a:srgbClr>
              </a:solidFill>
              <a:prstDash val="solid"/>
              <a:round/>
            </a:ln>
          </p:spPr>
          <p:txBody>
            <a:bodyPr/>
            <a:lstStyle/>
            <a:p/>
          </p:txBody>
        </p:sp>
        <p:sp>
          <p:nvSpPr>
            <p:cNvPr id="52" name="pl52"/>
            <p:cNvSpPr/>
            <p:nvPr/>
          </p:nvSpPr>
          <p:spPr>
            <a:xfrm>
              <a:off x="830429" y="279925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53" name="pl53"/>
            <p:cNvSpPr/>
            <p:nvPr/>
          </p:nvSpPr>
          <p:spPr>
            <a:xfrm>
              <a:off x="830429" y="2746551"/>
              <a:ext cx="1461582" cy="197638"/>
            </a:xfrm>
            <a:custGeom>
              <a:avLst/>
              <a:pathLst>
                <a:path w="1461582" h="197638">
                  <a:moveTo>
                    <a:pt x="0" y="39527"/>
                  </a:moveTo>
                  <a:lnTo>
                    <a:pt x="208797" y="39527"/>
                  </a:lnTo>
                  <a:lnTo>
                    <a:pt x="417595" y="158110"/>
                  </a:lnTo>
                  <a:lnTo>
                    <a:pt x="626392" y="171286"/>
                  </a:lnTo>
                  <a:lnTo>
                    <a:pt x="835190" y="0"/>
                  </a:lnTo>
                  <a:lnTo>
                    <a:pt x="1043987" y="131758"/>
                  </a:lnTo>
                  <a:lnTo>
                    <a:pt x="1252785" y="105406"/>
                  </a:lnTo>
                  <a:lnTo>
                    <a:pt x="1461582" y="197638"/>
                  </a:lnTo>
                </a:path>
              </a:pathLst>
            </a:custGeom>
            <a:ln w="40651" cap="flat">
              <a:solidFill>
                <a:srgbClr val="000000">
                  <a:alpha val="100000"/>
                </a:srgbClr>
              </a:solidFill>
              <a:prstDash val="solid"/>
              <a:round/>
            </a:ln>
          </p:spPr>
          <p:txBody>
            <a:bodyPr/>
            <a:lstStyle/>
            <a:p/>
          </p:txBody>
        </p:sp>
        <p:sp>
          <p:nvSpPr>
            <p:cNvPr id="54" name="pl54"/>
            <p:cNvSpPr/>
            <p:nvPr/>
          </p:nvSpPr>
          <p:spPr>
            <a:xfrm>
              <a:off x="830429" y="2746551"/>
              <a:ext cx="1461582" cy="197638"/>
            </a:xfrm>
            <a:custGeom>
              <a:avLst/>
              <a:pathLst>
                <a:path w="1461582" h="197638">
                  <a:moveTo>
                    <a:pt x="0" y="39527"/>
                  </a:moveTo>
                  <a:lnTo>
                    <a:pt x="208797" y="39527"/>
                  </a:lnTo>
                  <a:lnTo>
                    <a:pt x="417595" y="158110"/>
                  </a:lnTo>
                  <a:lnTo>
                    <a:pt x="626392" y="171286"/>
                  </a:lnTo>
                  <a:lnTo>
                    <a:pt x="835190" y="0"/>
                  </a:lnTo>
                  <a:lnTo>
                    <a:pt x="1043987" y="131758"/>
                  </a:lnTo>
                  <a:lnTo>
                    <a:pt x="1252785" y="105406"/>
                  </a:lnTo>
                  <a:lnTo>
                    <a:pt x="1461582" y="197638"/>
                  </a:lnTo>
                </a:path>
              </a:pathLst>
            </a:custGeom>
            <a:ln w="35231" cap="flat">
              <a:solidFill>
                <a:srgbClr val="1CABE2">
                  <a:alpha val="100000"/>
                </a:srgbClr>
              </a:solidFill>
              <a:prstDash val="solid"/>
              <a:round/>
            </a:ln>
          </p:spPr>
          <p:txBody>
            <a:bodyPr/>
            <a:lstStyle/>
            <a:p/>
          </p:txBody>
        </p:sp>
        <p:sp>
          <p:nvSpPr>
            <p:cNvPr id="55" name="tx55"/>
            <p:cNvSpPr/>
            <p:nvPr/>
          </p:nvSpPr>
          <p:spPr>
            <a:xfrm>
              <a:off x="770170"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6" name="tx56"/>
            <p:cNvSpPr/>
            <p:nvPr/>
          </p:nvSpPr>
          <p:spPr>
            <a:xfrm>
              <a:off x="978968"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7" name="tx57"/>
            <p:cNvSpPr/>
            <p:nvPr/>
          </p:nvSpPr>
          <p:spPr>
            <a:xfrm>
              <a:off x="1187765" y="2726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8" name="tx58"/>
            <p:cNvSpPr/>
            <p:nvPr/>
          </p:nvSpPr>
          <p:spPr>
            <a:xfrm>
              <a:off x="1396563"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9" name="tx59"/>
            <p:cNvSpPr/>
            <p:nvPr/>
          </p:nvSpPr>
          <p:spPr>
            <a:xfrm>
              <a:off x="1605360"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60" name="tx60"/>
            <p:cNvSpPr/>
            <p:nvPr/>
          </p:nvSpPr>
          <p:spPr>
            <a:xfrm>
              <a:off x="1814158" y="26997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61" name="tx61"/>
            <p:cNvSpPr/>
            <p:nvPr/>
          </p:nvSpPr>
          <p:spPr>
            <a:xfrm>
              <a:off x="2022955" y="26734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62" name="tx62"/>
            <p:cNvSpPr/>
            <p:nvPr/>
          </p:nvSpPr>
          <p:spPr>
            <a:xfrm>
              <a:off x="2231753" y="2765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63" name="rc63"/>
            <p:cNvSpPr/>
            <p:nvPr/>
          </p:nvSpPr>
          <p:spPr>
            <a:xfrm>
              <a:off x="757350" y="3643012"/>
              <a:ext cx="1607740" cy="1000048"/>
            </a:xfrm>
            <a:prstGeom prst="rect">
              <a:avLst/>
            </a:prstGeom>
            <a:solidFill>
              <a:srgbClr val="EBEBEB">
                <a:alpha val="100000"/>
              </a:srgbClr>
            </a:solidFill>
          </p:spPr>
          <p:txBody>
            <a:bodyPr/>
            <a:lstStyle/>
            <a:p/>
          </p:txBody>
        </p:sp>
        <p:sp>
          <p:nvSpPr>
            <p:cNvPr id="64" name="pl64"/>
            <p:cNvSpPr/>
            <p:nvPr/>
          </p:nvSpPr>
          <p:spPr>
            <a:xfrm>
              <a:off x="75735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5" name="pl65"/>
            <p:cNvSpPr/>
            <p:nvPr/>
          </p:nvSpPr>
          <p:spPr>
            <a:xfrm>
              <a:off x="75735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6" name="pl66"/>
            <p:cNvSpPr/>
            <p:nvPr/>
          </p:nvSpPr>
          <p:spPr>
            <a:xfrm>
              <a:off x="75735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9" name="pl69"/>
            <p:cNvSpPr/>
            <p:nvPr/>
          </p:nvSpPr>
          <p:spPr>
            <a:xfrm>
              <a:off x="75735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0" name="pl70"/>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830429" y="408374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79" name="pl79"/>
            <p:cNvSpPr/>
            <p:nvPr/>
          </p:nvSpPr>
          <p:spPr>
            <a:xfrm>
              <a:off x="83042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40651" cap="flat">
              <a:solidFill>
                <a:srgbClr val="BEBEBE">
                  <a:alpha val="69803"/>
                </a:srgbClr>
              </a:solidFill>
              <a:prstDash val="solid"/>
              <a:round/>
            </a:ln>
          </p:spPr>
          <p:txBody>
            <a:bodyPr/>
            <a:lstStyle/>
            <a:p/>
          </p:txBody>
        </p:sp>
        <p:sp>
          <p:nvSpPr>
            <p:cNvPr id="80" name="pl80"/>
            <p:cNvSpPr/>
            <p:nvPr/>
          </p:nvSpPr>
          <p:spPr>
            <a:xfrm>
              <a:off x="83042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35231" cap="flat">
              <a:solidFill>
                <a:srgbClr val="BEBEBE">
                  <a:alpha val="69803"/>
                </a:srgbClr>
              </a:solidFill>
              <a:prstDash val="solid"/>
              <a:round/>
            </a:ln>
          </p:spPr>
          <p:txBody>
            <a:bodyPr/>
            <a:lstStyle/>
            <a:p/>
          </p:txBody>
        </p:sp>
        <p:sp>
          <p:nvSpPr>
            <p:cNvPr id="81" name="pl81"/>
            <p:cNvSpPr/>
            <p:nvPr/>
          </p:nvSpPr>
          <p:spPr>
            <a:xfrm>
              <a:off x="830429" y="408374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82" name="pl82"/>
            <p:cNvSpPr/>
            <p:nvPr/>
          </p:nvSpPr>
          <p:spPr>
            <a:xfrm>
              <a:off x="83042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40651" cap="flat">
              <a:solidFill>
                <a:srgbClr val="000000">
                  <a:alpha val="100000"/>
                </a:srgbClr>
              </a:solidFill>
              <a:prstDash val="solid"/>
              <a:round/>
            </a:ln>
          </p:spPr>
          <p:txBody>
            <a:bodyPr/>
            <a:lstStyle/>
            <a:p/>
          </p:txBody>
        </p:sp>
        <p:sp>
          <p:nvSpPr>
            <p:cNvPr id="83" name="pl83"/>
            <p:cNvSpPr/>
            <p:nvPr/>
          </p:nvSpPr>
          <p:spPr>
            <a:xfrm>
              <a:off x="83042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35231" cap="flat">
              <a:solidFill>
                <a:srgbClr val="1CABE2">
                  <a:alpha val="100000"/>
                </a:srgbClr>
              </a:solidFill>
              <a:prstDash val="solid"/>
              <a:round/>
            </a:ln>
          </p:spPr>
          <p:txBody>
            <a:bodyPr/>
            <a:lstStyle/>
            <a:p/>
          </p:txBody>
        </p:sp>
        <p:sp>
          <p:nvSpPr>
            <p:cNvPr id="84" name="tx84"/>
            <p:cNvSpPr/>
            <p:nvPr/>
          </p:nvSpPr>
          <p:spPr>
            <a:xfrm>
              <a:off x="770170" y="397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85" name="tx85"/>
            <p:cNvSpPr/>
            <p:nvPr/>
          </p:nvSpPr>
          <p:spPr>
            <a:xfrm>
              <a:off x="978968" y="40501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86" name="tx86"/>
            <p:cNvSpPr/>
            <p:nvPr/>
          </p:nvSpPr>
          <p:spPr>
            <a:xfrm>
              <a:off x="1187765" y="4142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87" name="tx87"/>
            <p:cNvSpPr/>
            <p:nvPr/>
          </p:nvSpPr>
          <p:spPr>
            <a:xfrm>
              <a:off x="1396563" y="40633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88" name="tx88"/>
            <p:cNvSpPr/>
            <p:nvPr/>
          </p:nvSpPr>
          <p:spPr>
            <a:xfrm>
              <a:off x="1605360"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89" name="tx89"/>
            <p:cNvSpPr/>
            <p:nvPr/>
          </p:nvSpPr>
          <p:spPr>
            <a:xfrm>
              <a:off x="1814158"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90" name="tx90"/>
            <p:cNvSpPr/>
            <p:nvPr/>
          </p:nvSpPr>
          <p:spPr>
            <a:xfrm>
              <a:off x="2022955" y="40633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91" name="tx91"/>
            <p:cNvSpPr/>
            <p:nvPr/>
          </p:nvSpPr>
          <p:spPr>
            <a:xfrm>
              <a:off x="2231753"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92" name="rc92"/>
            <p:cNvSpPr/>
            <p:nvPr/>
          </p:nvSpPr>
          <p:spPr>
            <a:xfrm>
              <a:off x="757350" y="4927502"/>
              <a:ext cx="1607740" cy="1000048"/>
            </a:xfrm>
            <a:prstGeom prst="rect">
              <a:avLst/>
            </a:prstGeom>
            <a:solidFill>
              <a:srgbClr val="EBEBEB">
                <a:alpha val="100000"/>
              </a:srgbClr>
            </a:solidFill>
          </p:spPr>
          <p:txBody>
            <a:bodyPr/>
            <a:lstStyle/>
            <a:p/>
          </p:txBody>
        </p:sp>
        <p:sp>
          <p:nvSpPr>
            <p:cNvPr id="93" name="pl93"/>
            <p:cNvSpPr/>
            <p:nvPr/>
          </p:nvSpPr>
          <p:spPr>
            <a:xfrm>
              <a:off x="75735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4" name="pl94"/>
            <p:cNvSpPr/>
            <p:nvPr/>
          </p:nvSpPr>
          <p:spPr>
            <a:xfrm>
              <a:off x="75735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5" name="pl95"/>
            <p:cNvSpPr/>
            <p:nvPr/>
          </p:nvSpPr>
          <p:spPr>
            <a:xfrm>
              <a:off x="75735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6" name="pl96"/>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8" name="pl98"/>
            <p:cNvSpPr/>
            <p:nvPr/>
          </p:nvSpPr>
          <p:spPr>
            <a:xfrm>
              <a:off x="75735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9" name="pl99"/>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830429" y="5368234"/>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108" name="pl108"/>
            <p:cNvSpPr/>
            <p:nvPr/>
          </p:nvSpPr>
          <p:spPr>
            <a:xfrm>
              <a:off x="830429" y="5420938"/>
              <a:ext cx="1461582" cy="276693"/>
            </a:xfrm>
            <a:custGeom>
              <a:avLst/>
              <a:pathLst>
                <a:path w="1461582" h="276693">
                  <a:moveTo>
                    <a:pt x="0" y="52703"/>
                  </a:moveTo>
                  <a:lnTo>
                    <a:pt x="208797" y="52703"/>
                  </a:lnTo>
                  <a:lnTo>
                    <a:pt x="417595" y="52703"/>
                  </a:lnTo>
                  <a:lnTo>
                    <a:pt x="626392" y="276693"/>
                  </a:lnTo>
                  <a:lnTo>
                    <a:pt x="835190" y="52703"/>
                  </a:lnTo>
                  <a:lnTo>
                    <a:pt x="1043987" y="0"/>
                  </a:lnTo>
                  <a:lnTo>
                    <a:pt x="1252785" y="118582"/>
                  </a:lnTo>
                  <a:lnTo>
                    <a:pt x="1461582" y="158110"/>
                  </a:lnTo>
                </a:path>
              </a:pathLst>
            </a:custGeom>
            <a:ln w="40651" cap="flat">
              <a:solidFill>
                <a:srgbClr val="BEBEBE">
                  <a:alpha val="69803"/>
                </a:srgbClr>
              </a:solidFill>
              <a:prstDash val="solid"/>
              <a:round/>
            </a:ln>
          </p:spPr>
          <p:txBody>
            <a:bodyPr/>
            <a:lstStyle/>
            <a:p/>
          </p:txBody>
        </p:sp>
        <p:sp>
          <p:nvSpPr>
            <p:cNvPr id="109" name="pl109"/>
            <p:cNvSpPr/>
            <p:nvPr/>
          </p:nvSpPr>
          <p:spPr>
            <a:xfrm>
              <a:off x="830429" y="5420938"/>
              <a:ext cx="1461582" cy="276693"/>
            </a:xfrm>
            <a:custGeom>
              <a:avLst/>
              <a:pathLst>
                <a:path w="1461582" h="276693">
                  <a:moveTo>
                    <a:pt x="0" y="52703"/>
                  </a:moveTo>
                  <a:lnTo>
                    <a:pt x="208797" y="52703"/>
                  </a:lnTo>
                  <a:lnTo>
                    <a:pt x="417595" y="52703"/>
                  </a:lnTo>
                  <a:lnTo>
                    <a:pt x="626392" y="276693"/>
                  </a:lnTo>
                  <a:lnTo>
                    <a:pt x="835190" y="52703"/>
                  </a:lnTo>
                  <a:lnTo>
                    <a:pt x="1043987" y="0"/>
                  </a:lnTo>
                  <a:lnTo>
                    <a:pt x="1252785" y="118582"/>
                  </a:lnTo>
                  <a:lnTo>
                    <a:pt x="1461582" y="158110"/>
                  </a:lnTo>
                </a:path>
              </a:pathLst>
            </a:custGeom>
            <a:ln w="35231" cap="flat">
              <a:solidFill>
                <a:srgbClr val="BEBEBE">
                  <a:alpha val="69803"/>
                </a:srgbClr>
              </a:solidFill>
              <a:prstDash val="solid"/>
              <a:round/>
            </a:ln>
          </p:spPr>
          <p:txBody>
            <a:bodyPr/>
            <a:lstStyle/>
            <a:p/>
          </p:txBody>
        </p:sp>
        <p:sp>
          <p:nvSpPr>
            <p:cNvPr id="110" name="pl110"/>
            <p:cNvSpPr/>
            <p:nvPr/>
          </p:nvSpPr>
          <p:spPr>
            <a:xfrm>
              <a:off x="830429" y="5368234"/>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111" name="pl111"/>
            <p:cNvSpPr/>
            <p:nvPr/>
          </p:nvSpPr>
          <p:spPr>
            <a:xfrm>
              <a:off x="830429" y="5420938"/>
              <a:ext cx="1461582" cy="276693"/>
            </a:xfrm>
            <a:custGeom>
              <a:avLst/>
              <a:pathLst>
                <a:path w="1461582" h="276693">
                  <a:moveTo>
                    <a:pt x="0" y="52703"/>
                  </a:moveTo>
                  <a:lnTo>
                    <a:pt x="208797" y="52703"/>
                  </a:lnTo>
                  <a:lnTo>
                    <a:pt x="417595" y="52703"/>
                  </a:lnTo>
                  <a:lnTo>
                    <a:pt x="626392" y="276693"/>
                  </a:lnTo>
                  <a:lnTo>
                    <a:pt x="835190" y="52703"/>
                  </a:lnTo>
                  <a:lnTo>
                    <a:pt x="1043987" y="0"/>
                  </a:lnTo>
                  <a:lnTo>
                    <a:pt x="1252785" y="118582"/>
                  </a:lnTo>
                  <a:lnTo>
                    <a:pt x="1461582" y="158110"/>
                  </a:lnTo>
                </a:path>
              </a:pathLst>
            </a:custGeom>
            <a:ln w="40651" cap="flat">
              <a:solidFill>
                <a:srgbClr val="000000">
                  <a:alpha val="100000"/>
                </a:srgbClr>
              </a:solidFill>
              <a:prstDash val="solid"/>
              <a:round/>
            </a:ln>
          </p:spPr>
          <p:txBody>
            <a:bodyPr/>
            <a:lstStyle/>
            <a:p/>
          </p:txBody>
        </p:sp>
        <p:sp>
          <p:nvSpPr>
            <p:cNvPr id="112" name="pl112"/>
            <p:cNvSpPr/>
            <p:nvPr/>
          </p:nvSpPr>
          <p:spPr>
            <a:xfrm>
              <a:off x="830429" y="5420938"/>
              <a:ext cx="1461582" cy="276693"/>
            </a:xfrm>
            <a:custGeom>
              <a:avLst/>
              <a:pathLst>
                <a:path w="1461582" h="276693">
                  <a:moveTo>
                    <a:pt x="0" y="52703"/>
                  </a:moveTo>
                  <a:lnTo>
                    <a:pt x="208797" y="52703"/>
                  </a:lnTo>
                  <a:lnTo>
                    <a:pt x="417595" y="52703"/>
                  </a:lnTo>
                  <a:lnTo>
                    <a:pt x="626392" y="276693"/>
                  </a:lnTo>
                  <a:lnTo>
                    <a:pt x="835190" y="52703"/>
                  </a:lnTo>
                  <a:lnTo>
                    <a:pt x="1043987" y="0"/>
                  </a:lnTo>
                  <a:lnTo>
                    <a:pt x="1252785" y="118582"/>
                  </a:lnTo>
                  <a:lnTo>
                    <a:pt x="1461582" y="158110"/>
                  </a:lnTo>
                </a:path>
              </a:pathLst>
            </a:custGeom>
            <a:ln w="35231" cap="flat">
              <a:solidFill>
                <a:srgbClr val="1CABE2">
                  <a:alpha val="100000"/>
                </a:srgbClr>
              </a:solidFill>
              <a:prstDash val="solid"/>
              <a:round/>
            </a:ln>
          </p:spPr>
          <p:txBody>
            <a:bodyPr/>
            <a:lstStyle/>
            <a:p/>
          </p:txBody>
        </p:sp>
        <p:sp>
          <p:nvSpPr>
            <p:cNvPr id="113" name="tx113"/>
            <p:cNvSpPr/>
            <p:nvPr/>
          </p:nvSpPr>
          <p:spPr>
            <a:xfrm>
              <a:off x="770170" y="5295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14" name="tx114"/>
            <p:cNvSpPr/>
            <p:nvPr/>
          </p:nvSpPr>
          <p:spPr>
            <a:xfrm>
              <a:off x="978968" y="5295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15" name="tx115"/>
            <p:cNvSpPr/>
            <p:nvPr/>
          </p:nvSpPr>
          <p:spPr>
            <a:xfrm>
              <a:off x="1187765" y="5295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16" name="tx116"/>
            <p:cNvSpPr/>
            <p:nvPr/>
          </p:nvSpPr>
          <p:spPr>
            <a:xfrm>
              <a:off x="1396563" y="55190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17" name="tx117"/>
            <p:cNvSpPr/>
            <p:nvPr/>
          </p:nvSpPr>
          <p:spPr>
            <a:xfrm>
              <a:off x="1605360" y="5295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18" name="tx118"/>
            <p:cNvSpPr/>
            <p:nvPr/>
          </p:nvSpPr>
          <p:spPr>
            <a:xfrm>
              <a:off x="1814158" y="5242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19" name="tx119"/>
            <p:cNvSpPr/>
            <p:nvPr/>
          </p:nvSpPr>
          <p:spPr>
            <a:xfrm>
              <a:off x="2022955"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20" name="tx120"/>
            <p:cNvSpPr/>
            <p:nvPr/>
          </p:nvSpPr>
          <p:spPr>
            <a:xfrm>
              <a:off x="2231753"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21" name="rc121"/>
            <p:cNvSpPr/>
            <p:nvPr/>
          </p:nvSpPr>
          <p:spPr>
            <a:xfrm>
              <a:off x="2434680" y="1074032"/>
              <a:ext cx="1607740" cy="1000048"/>
            </a:xfrm>
            <a:prstGeom prst="rect">
              <a:avLst/>
            </a:prstGeom>
            <a:solidFill>
              <a:srgbClr val="EBEBEB">
                <a:alpha val="100000"/>
              </a:srgbClr>
            </a:solidFill>
          </p:spPr>
          <p:txBody>
            <a:bodyPr/>
            <a:lstStyle/>
            <a:p/>
          </p:txBody>
        </p:sp>
        <p:sp>
          <p:nvSpPr>
            <p:cNvPr id="122" name="pl122"/>
            <p:cNvSpPr/>
            <p:nvPr/>
          </p:nvSpPr>
          <p:spPr>
            <a:xfrm>
              <a:off x="243468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3" name="pl123"/>
            <p:cNvSpPr/>
            <p:nvPr/>
          </p:nvSpPr>
          <p:spPr>
            <a:xfrm>
              <a:off x="243468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4" name="pl124"/>
            <p:cNvSpPr/>
            <p:nvPr/>
          </p:nvSpPr>
          <p:spPr>
            <a:xfrm>
              <a:off x="243468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5" name="pl125"/>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6" name="pl126"/>
            <p:cNvSpPr/>
            <p:nvPr/>
          </p:nvSpPr>
          <p:spPr>
            <a:xfrm>
              <a:off x="243468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7" name="pl127"/>
            <p:cNvSpPr/>
            <p:nvPr/>
          </p:nvSpPr>
          <p:spPr>
            <a:xfrm>
              <a:off x="243468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8" name="pl12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2507759" y="151476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137" name="pl137"/>
            <p:cNvSpPr/>
            <p:nvPr/>
          </p:nvSpPr>
          <p:spPr>
            <a:xfrm>
              <a:off x="250775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40651" cap="flat">
              <a:solidFill>
                <a:srgbClr val="BEBEBE">
                  <a:alpha val="69803"/>
                </a:srgbClr>
              </a:solidFill>
              <a:prstDash val="solid"/>
              <a:round/>
            </a:ln>
          </p:spPr>
          <p:txBody>
            <a:bodyPr/>
            <a:lstStyle/>
            <a:p/>
          </p:txBody>
        </p:sp>
        <p:sp>
          <p:nvSpPr>
            <p:cNvPr id="138" name="pl138"/>
            <p:cNvSpPr/>
            <p:nvPr/>
          </p:nvSpPr>
          <p:spPr>
            <a:xfrm>
              <a:off x="250775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35231" cap="flat">
              <a:solidFill>
                <a:srgbClr val="BEBEBE">
                  <a:alpha val="69803"/>
                </a:srgbClr>
              </a:solidFill>
              <a:prstDash val="solid"/>
              <a:round/>
            </a:ln>
          </p:spPr>
          <p:txBody>
            <a:bodyPr/>
            <a:lstStyle/>
            <a:p/>
          </p:txBody>
        </p:sp>
        <p:sp>
          <p:nvSpPr>
            <p:cNvPr id="139" name="pl139"/>
            <p:cNvSpPr/>
            <p:nvPr/>
          </p:nvSpPr>
          <p:spPr>
            <a:xfrm>
              <a:off x="2507759" y="151476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140" name="pl140"/>
            <p:cNvSpPr/>
            <p:nvPr/>
          </p:nvSpPr>
          <p:spPr>
            <a:xfrm>
              <a:off x="250775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40651" cap="flat">
              <a:solidFill>
                <a:srgbClr val="000000">
                  <a:alpha val="100000"/>
                </a:srgbClr>
              </a:solidFill>
              <a:prstDash val="solid"/>
              <a:round/>
            </a:ln>
          </p:spPr>
          <p:txBody>
            <a:bodyPr/>
            <a:lstStyle/>
            <a:p/>
          </p:txBody>
        </p:sp>
        <p:sp>
          <p:nvSpPr>
            <p:cNvPr id="141" name="pl141"/>
            <p:cNvSpPr/>
            <p:nvPr/>
          </p:nvSpPr>
          <p:spPr>
            <a:xfrm>
              <a:off x="250775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35231" cap="flat">
              <a:solidFill>
                <a:srgbClr val="1CABE2">
                  <a:alpha val="100000"/>
                </a:srgbClr>
              </a:solidFill>
              <a:prstDash val="solid"/>
              <a:round/>
            </a:ln>
          </p:spPr>
          <p:txBody>
            <a:bodyPr/>
            <a:lstStyle/>
            <a:p/>
          </p:txBody>
        </p:sp>
        <p:sp>
          <p:nvSpPr>
            <p:cNvPr id="142" name="tx142"/>
            <p:cNvSpPr/>
            <p:nvPr/>
          </p:nvSpPr>
          <p:spPr>
            <a:xfrm>
              <a:off x="2447500" y="1309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143" name="tx143"/>
            <p:cNvSpPr/>
            <p:nvPr/>
          </p:nvSpPr>
          <p:spPr>
            <a:xfrm>
              <a:off x="2656297" y="12835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44" name="tx144"/>
            <p:cNvSpPr/>
            <p:nvPr/>
          </p:nvSpPr>
          <p:spPr>
            <a:xfrm>
              <a:off x="286509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45" name="tx145"/>
            <p:cNvSpPr/>
            <p:nvPr/>
          </p:nvSpPr>
          <p:spPr>
            <a:xfrm>
              <a:off x="3073892"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46" name="tx146"/>
            <p:cNvSpPr/>
            <p:nvPr/>
          </p:nvSpPr>
          <p:spPr>
            <a:xfrm>
              <a:off x="3282690"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47" name="tx147"/>
            <p:cNvSpPr/>
            <p:nvPr/>
          </p:nvSpPr>
          <p:spPr>
            <a:xfrm>
              <a:off x="3491488" y="1467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48" name="tx148"/>
            <p:cNvSpPr/>
            <p:nvPr/>
          </p:nvSpPr>
          <p:spPr>
            <a:xfrm>
              <a:off x="3700285"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49" name="tx149"/>
            <p:cNvSpPr/>
            <p:nvPr/>
          </p:nvSpPr>
          <p:spPr>
            <a:xfrm>
              <a:off x="3909083"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50" name="rc150"/>
            <p:cNvSpPr/>
            <p:nvPr/>
          </p:nvSpPr>
          <p:spPr>
            <a:xfrm>
              <a:off x="2434680" y="2358522"/>
              <a:ext cx="1607740" cy="1000048"/>
            </a:xfrm>
            <a:prstGeom prst="rect">
              <a:avLst/>
            </a:prstGeom>
            <a:solidFill>
              <a:srgbClr val="EBEBEB">
                <a:alpha val="100000"/>
              </a:srgbClr>
            </a:solidFill>
          </p:spPr>
          <p:txBody>
            <a:bodyPr/>
            <a:lstStyle/>
            <a:p/>
          </p:txBody>
        </p:sp>
        <p:sp>
          <p:nvSpPr>
            <p:cNvPr id="151" name="pl151"/>
            <p:cNvSpPr/>
            <p:nvPr/>
          </p:nvSpPr>
          <p:spPr>
            <a:xfrm>
              <a:off x="243468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2" name="pl152"/>
            <p:cNvSpPr/>
            <p:nvPr/>
          </p:nvSpPr>
          <p:spPr>
            <a:xfrm>
              <a:off x="243468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3" name="pl153"/>
            <p:cNvSpPr/>
            <p:nvPr/>
          </p:nvSpPr>
          <p:spPr>
            <a:xfrm>
              <a:off x="243468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4" name="pl154"/>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5" name="pl155"/>
            <p:cNvSpPr/>
            <p:nvPr/>
          </p:nvSpPr>
          <p:spPr>
            <a:xfrm>
              <a:off x="243468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6" name="pl156"/>
            <p:cNvSpPr/>
            <p:nvPr/>
          </p:nvSpPr>
          <p:spPr>
            <a:xfrm>
              <a:off x="243468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7" name="pl157"/>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507759" y="279925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166" name="pl166"/>
            <p:cNvSpPr/>
            <p:nvPr/>
          </p:nvSpPr>
          <p:spPr>
            <a:xfrm>
              <a:off x="2507759" y="3023244"/>
              <a:ext cx="1461582" cy="210813"/>
            </a:xfrm>
            <a:custGeom>
              <a:avLst/>
              <a:pathLst>
                <a:path w="1461582" h="210813">
                  <a:moveTo>
                    <a:pt x="0" y="0"/>
                  </a:moveTo>
                  <a:lnTo>
                    <a:pt x="208797" y="13175"/>
                  </a:lnTo>
                  <a:lnTo>
                    <a:pt x="417595" y="118582"/>
                  </a:lnTo>
                  <a:lnTo>
                    <a:pt x="626392" y="26351"/>
                  </a:lnTo>
                  <a:lnTo>
                    <a:pt x="835190" y="171286"/>
                  </a:lnTo>
                  <a:lnTo>
                    <a:pt x="1043987" y="65879"/>
                  </a:lnTo>
                  <a:lnTo>
                    <a:pt x="1252785" y="210813"/>
                  </a:lnTo>
                  <a:lnTo>
                    <a:pt x="1461582" y="171286"/>
                  </a:lnTo>
                </a:path>
              </a:pathLst>
            </a:custGeom>
            <a:ln w="40651" cap="flat">
              <a:solidFill>
                <a:srgbClr val="BEBEBE">
                  <a:alpha val="69803"/>
                </a:srgbClr>
              </a:solidFill>
              <a:prstDash val="solid"/>
              <a:round/>
            </a:ln>
          </p:spPr>
          <p:txBody>
            <a:bodyPr/>
            <a:lstStyle/>
            <a:p/>
          </p:txBody>
        </p:sp>
        <p:sp>
          <p:nvSpPr>
            <p:cNvPr id="167" name="pl167"/>
            <p:cNvSpPr/>
            <p:nvPr/>
          </p:nvSpPr>
          <p:spPr>
            <a:xfrm>
              <a:off x="2507759" y="3023244"/>
              <a:ext cx="1461582" cy="210813"/>
            </a:xfrm>
            <a:custGeom>
              <a:avLst/>
              <a:pathLst>
                <a:path w="1461582" h="210813">
                  <a:moveTo>
                    <a:pt x="0" y="0"/>
                  </a:moveTo>
                  <a:lnTo>
                    <a:pt x="208797" y="13175"/>
                  </a:lnTo>
                  <a:lnTo>
                    <a:pt x="417595" y="118582"/>
                  </a:lnTo>
                  <a:lnTo>
                    <a:pt x="626392" y="26351"/>
                  </a:lnTo>
                  <a:lnTo>
                    <a:pt x="835190" y="171286"/>
                  </a:lnTo>
                  <a:lnTo>
                    <a:pt x="1043987" y="65879"/>
                  </a:lnTo>
                  <a:lnTo>
                    <a:pt x="1252785" y="210813"/>
                  </a:lnTo>
                  <a:lnTo>
                    <a:pt x="1461582" y="171286"/>
                  </a:lnTo>
                </a:path>
              </a:pathLst>
            </a:custGeom>
            <a:ln w="35231" cap="flat">
              <a:solidFill>
                <a:srgbClr val="BEBEBE">
                  <a:alpha val="69803"/>
                </a:srgbClr>
              </a:solidFill>
              <a:prstDash val="solid"/>
              <a:round/>
            </a:ln>
          </p:spPr>
          <p:txBody>
            <a:bodyPr/>
            <a:lstStyle/>
            <a:p/>
          </p:txBody>
        </p:sp>
        <p:sp>
          <p:nvSpPr>
            <p:cNvPr id="168" name="pl168"/>
            <p:cNvSpPr/>
            <p:nvPr/>
          </p:nvSpPr>
          <p:spPr>
            <a:xfrm>
              <a:off x="2507759" y="279925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169" name="pl169"/>
            <p:cNvSpPr/>
            <p:nvPr/>
          </p:nvSpPr>
          <p:spPr>
            <a:xfrm>
              <a:off x="2507759" y="3023244"/>
              <a:ext cx="1461582" cy="210813"/>
            </a:xfrm>
            <a:custGeom>
              <a:avLst/>
              <a:pathLst>
                <a:path w="1461582" h="210813">
                  <a:moveTo>
                    <a:pt x="0" y="0"/>
                  </a:moveTo>
                  <a:lnTo>
                    <a:pt x="208797" y="13175"/>
                  </a:lnTo>
                  <a:lnTo>
                    <a:pt x="417595" y="118582"/>
                  </a:lnTo>
                  <a:lnTo>
                    <a:pt x="626392" y="26351"/>
                  </a:lnTo>
                  <a:lnTo>
                    <a:pt x="835190" y="171286"/>
                  </a:lnTo>
                  <a:lnTo>
                    <a:pt x="1043987" y="65879"/>
                  </a:lnTo>
                  <a:lnTo>
                    <a:pt x="1252785" y="210813"/>
                  </a:lnTo>
                  <a:lnTo>
                    <a:pt x="1461582" y="171286"/>
                  </a:lnTo>
                </a:path>
              </a:pathLst>
            </a:custGeom>
            <a:ln w="40651" cap="flat">
              <a:solidFill>
                <a:srgbClr val="000000">
                  <a:alpha val="100000"/>
                </a:srgbClr>
              </a:solidFill>
              <a:prstDash val="solid"/>
              <a:round/>
            </a:ln>
          </p:spPr>
          <p:txBody>
            <a:bodyPr/>
            <a:lstStyle/>
            <a:p/>
          </p:txBody>
        </p:sp>
        <p:sp>
          <p:nvSpPr>
            <p:cNvPr id="170" name="pl170"/>
            <p:cNvSpPr/>
            <p:nvPr/>
          </p:nvSpPr>
          <p:spPr>
            <a:xfrm>
              <a:off x="2507759" y="3023244"/>
              <a:ext cx="1461582" cy="210813"/>
            </a:xfrm>
            <a:custGeom>
              <a:avLst/>
              <a:pathLst>
                <a:path w="1461582" h="210813">
                  <a:moveTo>
                    <a:pt x="0" y="0"/>
                  </a:moveTo>
                  <a:lnTo>
                    <a:pt x="208797" y="13175"/>
                  </a:lnTo>
                  <a:lnTo>
                    <a:pt x="417595" y="118582"/>
                  </a:lnTo>
                  <a:lnTo>
                    <a:pt x="626392" y="26351"/>
                  </a:lnTo>
                  <a:lnTo>
                    <a:pt x="835190" y="171286"/>
                  </a:lnTo>
                  <a:lnTo>
                    <a:pt x="1043987" y="65879"/>
                  </a:lnTo>
                  <a:lnTo>
                    <a:pt x="1252785" y="210813"/>
                  </a:lnTo>
                  <a:lnTo>
                    <a:pt x="1461582" y="171286"/>
                  </a:lnTo>
                </a:path>
              </a:pathLst>
            </a:custGeom>
            <a:ln w="35231" cap="flat">
              <a:solidFill>
                <a:srgbClr val="1CABE2">
                  <a:alpha val="100000"/>
                </a:srgbClr>
              </a:solidFill>
              <a:prstDash val="solid"/>
              <a:round/>
            </a:ln>
          </p:spPr>
          <p:txBody>
            <a:bodyPr/>
            <a:lstStyle/>
            <a:p/>
          </p:txBody>
        </p:sp>
        <p:sp>
          <p:nvSpPr>
            <p:cNvPr id="171" name="tx171"/>
            <p:cNvSpPr/>
            <p:nvPr/>
          </p:nvSpPr>
          <p:spPr>
            <a:xfrm>
              <a:off x="2447500" y="2844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172" name="tx172"/>
            <p:cNvSpPr/>
            <p:nvPr/>
          </p:nvSpPr>
          <p:spPr>
            <a:xfrm>
              <a:off x="2656297" y="2857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173" name="tx173"/>
            <p:cNvSpPr/>
            <p:nvPr/>
          </p:nvSpPr>
          <p:spPr>
            <a:xfrm>
              <a:off x="2865095" y="29632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74" name="tx174"/>
            <p:cNvSpPr/>
            <p:nvPr/>
          </p:nvSpPr>
          <p:spPr>
            <a:xfrm>
              <a:off x="3073892" y="28710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175" name="tx175"/>
            <p:cNvSpPr/>
            <p:nvPr/>
          </p:nvSpPr>
          <p:spPr>
            <a:xfrm>
              <a:off x="3282690" y="3015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76" name="tx176"/>
            <p:cNvSpPr/>
            <p:nvPr/>
          </p:nvSpPr>
          <p:spPr>
            <a:xfrm>
              <a:off x="3491488" y="29105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177" name="tx177"/>
            <p:cNvSpPr/>
            <p:nvPr/>
          </p:nvSpPr>
          <p:spPr>
            <a:xfrm>
              <a:off x="3700285" y="30555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178" name="tx178"/>
            <p:cNvSpPr/>
            <p:nvPr/>
          </p:nvSpPr>
          <p:spPr>
            <a:xfrm>
              <a:off x="3909083" y="3015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79" name="rc179"/>
            <p:cNvSpPr/>
            <p:nvPr/>
          </p:nvSpPr>
          <p:spPr>
            <a:xfrm>
              <a:off x="2434680" y="3643012"/>
              <a:ext cx="1607740" cy="1000048"/>
            </a:xfrm>
            <a:prstGeom prst="rect">
              <a:avLst/>
            </a:prstGeom>
            <a:solidFill>
              <a:srgbClr val="EBEBEB">
                <a:alpha val="100000"/>
              </a:srgbClr>
            </a:solidFill>
          </p:spPr>
          <p:txBody>
            <a:bodyPr/>
            <a:lstStyle/>
            <a:p/>
          </p:txBody>
        </p:sp>
        <p:sp>
          <p:nvSpPr>
            <p:cNvPr id="180" name="pl180"/>
            <p:cNvSpPr/>
            <p:nvPr/>
          </p:nvSpPr>
          <p:spPr>
            <a:xfrm>
              <a:off x="243468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1" name="pl181"/>
            <p:cNvSpPr/>
            <p:nvPr/>
          </p:nvSpPr>
          <p:spPr>
            <a:xfrm>
              <a:off x="243468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2" name="pl182"/>
            <p:cNvSpPr/>
            <p:nvPr/>
          </p:nvSpPr>
          <p:spPr>
            <a:xfrm>
              <a:off x="243468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3" name="pl183"/>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4" name="pl184"/>
            <p:cNvSpPr/>
            <p:nvPr/>
          </p:nvSpPr>
          <p:spPr>
            <a:xfrm>
              <a:off x="243468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5" name="pl185"/>
            <p:cNvSpPr/>
            <p:nvPr/>
          </p:nvSpPr>
          <p:spPr>
            <a:xfrm>
              <a:off x="243468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6" name="pl186"/>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507759" y="408374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195" name="pl195"/>
            <p:cNvSpPr/>
            <p:nvPr/>
          </p:nvSpPr>
          <p:spPr>
            <a:xfrm>
              <a:off x="2507759" y="4096920"/>
              <a:ext cx="1461582" cy="26351"/>
            </a:xfrm>
            <a:custGeom>
              <a:avLst/>
              <a:pathLst>
                <a:path w="1461582" h="26351">
                  <a:moveTo>
                    <a:pt x="0" y="0"/>
                  </a:moveTo>
                  <a:lnTo>
                    <a:pt x="208797" y="0"/>
                  </a:lnTo>
                  <a:lnTo>
                    <a:pt x="417595" y="0"/>
                  </a:lnTo>
                  <a:lnTo>
                    <a:pt x="626392" y="0"/>
                  </a:lnTo>
                  <a:lnTo>
                    <a:pt x="835190" y="13175"/>
                  </a:lnTo>
                  <a:lnTo>
                    <a:pt x="1043987" y="13175"/>
                  </a:lnTo>
                  <a:lnTo>
                    <a:pt x="1252785" y="26351"/>
                  </a:lnTo>
                  <a:lnTo>
                    <a:pt x="1461582" y="26351"/>
                  </a:lnTo>
                </a:path>
              </a:pathLst>
            </a:custGeom>
            <a:ln w="40651" cap="flat">
              <a:solidFill>
                <a:srgbClr val="BEBEBE">
                  <a:alpha val="69803"/>
                </a:srgbClr>
              </a:solidFill>
              <a:prstDash val="solid"/>
              <a:round/>
            </a:ln>
          </p:spPr>
          <p:txBody>
            <a:bodyPr/>
            <a:lstStyle/>
            <a:p/>
          </p:txBody>
        </p:sp>
        <p:sp>
          <p:nvSpPr>
            <p:cNvPr id="196" name="pl196"/>
            <p:cNvSpPr/>
            <p:nvPr/>
          </p:nvSpPr>
          <p:spPr>
            <a:xfrm>
              <a:off x="2507759" y="4096920"/>
              <a:ext cx="1461582" cy="26351"/>
            </a:xfrm>
            <a:custGeom>
              <a:avLst/>
              <a:pathLst>
                <a:path w="1461582" h="26351">
                  <a:moveTo>
                    <a:pt x="0" y="0"/>
                  </a:moveTo>
                  <a:lnTo>
                    <a:pt x="208797" y="0"/>
                  </a:lnTo>
                  <a:lnTo>
                    <a:pt x="417595" y="0"/>
                  </a:lnTo>
                  <a:lnTo>
                    <a:pt x="626392" y="0"/>
                  </a:lnTo>
                  <a:lnTo>
                    <a:pt x="835190" y="13175"/>
                  </a:lnTo>
                  <a:lnTo>
                    <a:pt x="1043987" y="13175"/>
                  </a:lnTo>
                  <a:lnTo>
                    <a:pt x="1252785" y="26351"/>
                  </a:lnTo>
                  <a:lnTo>
                    <a:pt x="1461582" y="26351"/>
                  </a:lnTo>
                </a:path>
              </a:pathLst>
            </a:custGeom>
            <a:ln w="35231" cap="flat">
              <a:solidFill>
                <a:srgbClr val="BEBEBE">
                  <a:alpha val="69803"/>
                </a:srgbClr>
              </a:solidFill>
              <a:prstDash val="solid"/>
              <a:round/>
            </a:ln>
          </p:spPr>
          <p:txBody>
            <a:bodyPr/>
            <a:lstStyle/>
            <a:p/>
          </p:txBody>
        </p:sp>
        <p:sp>
          <p:nvSpPr>
            <p:cNvPr id="197" name="pl197"/>
            <p:cNvSpPr/>
            <p:nvPr/>
          </p:nvSpPr>
          <p:spPr>
            <a:xfrm>
              <a:off x="2507759" y="408374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198" name="pl198"/>
            <p:cNvSpPr/>
            <p:nvPr/>
          </p:nvSpPr>
          <p:spPr>
            <a:xfrm>
              <a:off x="2507759" y="4096920"/>
              <a:ext cx="1461582" cy="26351"/>
            </a:xfrm>
            <a:custGeom>
              <a:avLst/>
              <a:pathLst>
                <a:path w="1461582" h="26351">
                  <a:moveTo>
                    <a:pt x="0" y="0"/>
                  </a:moveTo>
                  <a:lnTo>
                    <a:pt x="208797" y="0"/>
                  </a:lnTo>
                  <a:lnTo>
                    <a:pt x="417595" y="0"/>
                  </a:lnTo>
                  <a:lnTo>
                    <a:pt x="626392" y="0"/>
                  </a:lnTo>
                  <a:lnTo>
                    <a:pt x="835190" y="13175"/>
                  </a:lnTo>
                  <a:lnTo>
                    <a:pt x="1043987" y="13175"/>
                  </a:lnTo>
                  <a:lnTo>
                    <a:pt x="1252785" y="26351"/>
                  </a:lnTo>
                  <a:lnTo>
                    <a:pt x="1461582" y="26351"/>
                  </a:lnTo>
                </a:path>
              </a:pathLst>
            </a:custGeom>
            <a:ln w="40651" cap="flat">
              <a:solidFill>
                <a:srgbClr val="000000">
                  <a:alpha val="100000"/>
                </a:srgbClr>
              </a:solidFill>
              <a:prstDash val="solid"/>
              <a:round/>
            </a:ln>
          </p:spPr>
          <p:txBody>
            <a:bodyPr/>
            <a:lstStyle/>
            <a:p/>
          </p:txBody>
        </p:sp>
        <p:sp>
          <p:nvSpPr>
            <p:cNvPr id="199" name="pl199"/>
            <p:cNvSpPr/>
            <p:nvPr/>
          </p:nvSpPr>
          <p:spPr>
            <a:xfrm>
              <a:off x="2507759" y="4096920"/>
              <a:ext cx="1461582" cy="26351"/>
            </a:xfrm>
            <a:custGeom>
              <a:avLst/>
              <a:pathLst>
                <a:path w="1461582" h="26351">
                  <a:moveTo>
                    <a:pt x="0" y="0"/>
                  </a:moveTo>
                  <a:lnTo>
                    <a:pt x="208797" y="0"/>
                  </a:lnTo>
                  <a:lnTo>
                    <a:pt x="417595" y="0"/>
                  </a:lnTo>
                  <a:lnTo>
                    <a:pt x="626392" y="0"/>
                  </a:lnTo>
                  <a:lnTo>
                    <a:pt x="835190" y="13175"/>
                  </a:lnTo>
                  <a:lnTo>
                    <a:pt x="1043987" y="13175"/>
                  </a:lnTo>
                  <a:lnTo>
                    <a:pt x="1252785" y="26351"/>
                  </a:lnTo>
                  <a:lnTo>
                    <a:pt x="1461582" y="26351"/>
                  </a:lnTo>
                </a:path>
              </a:pathLst>
            </a:custGeom>
            <a:ln w="35231" cap="flat">
              <a:solidFill>
                <a:srgbClr val="1CABE2">
                  <a:alpha val="100000"/>
                </a:srgbClr>
              </a:solidFill>
              <a:prstDash val="solid"/>
              <a:round/>
            </a:ln>
          </p:spPr>
          <p:txBody>
            <a:bodyPr/>
            <a:lstStyle/>
            <a:p/>
          </p:txBody>
        </p:sp>
        <p:sp>
          <p:nvSpPr>
            <p:cNvPr id="200" name="tx200"/>
            <p:cNvSpPr/>
            <p:nvPr/>
          </p:nvSpPr>
          <p:spPr>
            <a:xfrm>
              <a:off x="2447500" y="3918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01" name="tx201"/>
            <p:cNvSpPr/>
            <p:nvPr/>
          </p:nvSpPr>
          <p:spPr>
            <a:xfrm>
              <a:off x="2656297" y="3918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02" name="tx202"/>
            <p:cNvSpPr/>
            <p:nvPr/>
          </p:nvSpPr>
          <p:spPr>
            <a:xfrm>
              <a:off x="2865095" y="3918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03" name="tx203"/>
            <p:cNvSpPr/>
            <p:nvPr/>
          </p:nvSpPr>
          <p:spPr>
            <a:xfrm>
              <a:off x="3073892" y="3918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04" name="tx204"/>
            <p:cNvSpPr/>
            <p:nvPr/>
          </p:nvSpPr>
          <p:spPr>
            <a:xfrm>
              <a:off x="3282690"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05" name="tx205"/>
            <p:cNvSpPr/>
            <p:nvPr/>
          </p:nvSpPr>
          <p:spPr>
            <a:xfrm>
              <a:off x="3491488"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06" name="tx206"/>
            <p:cNvSpPr/>
            <p:nvPr/>
          </p:nvSpPr>
          <p:spPr>
            <a:xfrm>
              <a:off x="3700285"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07" name="tx207"/>
            <p:cNvSpPr/>
            <p:nvPr/>
          </p:nvSpPr>
          <p:spPr>
            <a:xfrm>
              <a:off x="3909083"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08" name="rc208"/>
            <p:cNvSpPr/>
            <p:nvPr/>
          </p:nvSpPr>
          <p:spPr>
            <a:xfrm>
              <a:off x="2434680" y="4927502"/>
              <a:ext cx="1607740" cy="1000048"/>
            </a:xfrm>
            <a:prstGeom prst="rect">
              <a:avLst/>
            </a:prstGeom>
            <a:solidFill>
              <a:srgbClr val="EBEBEB">
                <a:alpha val="100000"/>
              </a:srgbClr>
            </a:solidFill>
          </p:spPr>
          <p:txBody>
            <a:bodyPr/>
            <a:lstStyle/>
            <a:p/>
          </p:txBody>
        </p:sp>
        <p:sp>
          <p:nvSpPr>
            <p:cNvPr id="209" name="pl209"/>
            <p:cNvSpPr/>
            <p:nvPr/>
          </p:nvSpPr>
          <p:spPr>
            <a:xfrm>
              <a:off x="243468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0" name="pl210"/>
            <p:cNvSpPr/>
            <p:nvPr/>
          </p:nvSpPr>
          <p:spPr>
            <a:xfrm>
              <a:off x="243468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1" name="pl211"/>
            <p:cNvSpPr/>
            <p:nvPr/>
          </p:nvSpPr>
          <p:spPr>
            <a:xfrm>
              <a:off x="243468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2" name="pl212"/>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3" name="pl213"/>
            <p:cNvSpPr/>
            <p:nvPr/>
          </p:nvSpPr>
          <p:spPr>
            <a:xfrm>
              <a:off x="243468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4" name="pl214"/>
            <p:cNvSpPr/>
            <p:nvPr/>
          </p:nvSpPr>
          <p:spPr>
            <a:xfrm>
              <a:off x="243468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5" name="pl215"/>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5368234"/>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224" name="pl224"/>
            <p:cNvSpPr/>
            <p:nvPr/>
          </p:nvSpPr>
          <p:spPr>
            <a:xfrm>
              <a:off x="2507759" y="5420938"/>
              <a:ext cx="1461582" cy="316220"/>
            </a:xfrm>
            <a:custGeom>
              <a:avLst/>
              <a:pathLst>
                <a:path w="1461582" h="316220">
                  <a:moveTo>
                    <a:pt x="0" y="92231"/>
                  </a:moveTo>
                  <a:lnTo>
                    <a:pt x="208797" y="52703"/>
                  </a:lnTo>
                  <a:lnTo>
                    <a:pt x="417595" y="39527"/>
                  </a:lnTo>
                  <a:lnTo>
                    <a:pt x="626392" y="0"/>
                  </a:lnTo>
                  <a:lnTo>
                    <a:pt x="835190" y="52703"/>
                  </a:lnTo>
                  <a:lnTo>
                    <a:pt x="1043987" y="131758"/>
                  </a:lnTo>
                  <a:lnTo>
                    <a:pt x="1252785" y="197638"/>
                  </a:lnTo>
                  <a:lnTo>
                    <a:pt x="1461582" y="316220"/>
                  </a:lnTo>
                </a:path>
              </a:pathLst>
            </a:custGeom>
            <a:ln w="40651" cap="flat">
              <a:solidFill>
                <a:srgbClr val="BEBEBE">
                  <a:alpha val="69803"/>
                </a:srgbClr>
              </a:solidFill>
              <a:prstDash val="solid"/>
              <a:round/>
            </a:ln>
          </p:spPr>
          <p:txBody>
            <a:bodyPr/>
            <a:lstStyle/>
            <a:p/>
          </p:txBody>
        </p:sp>
        <p:sp>
          <p:nvSpPr>
            <p:cNvPr id="225" name="pl225"/>
            <p:cNvSpPr/>
            <p:nvPr/>
          </p:nvSpPr>
          <p:spPr>
            <a:xfrm>
              <a:off x="2507759" y="5420938"/>
              <a:ext cx="1461582" cy="316220"/>
            </a:xfrm>
            <a:custGeom>
              <a:avLst/>
              <a:pathLst>
                <a:path w="1461582" h="316220">
                  <a:moveTo>
                    <a:pt x="0" y="92231"/>
                  </a:moveTo>
                  <a:lnTo>
                    <a:pt x="208797" y="52703"/>
                  </a:lnTo>
                  <a:lnTo>
                    <a:pt x="417595" y="39527"/>
                  </a:lnTo>
                  <a:lnTo>
                    <a:pt x="626392" y="0"/>
                  </a:lnTo>
                  <a:lnTo>
                    <a:pt x="835190" y="52703"/>
                  </a:lnTo>
                  <a:lnTo>
                    <a:pt x="1043987" y="131758"/>
                  </a:lnTo>
                  <a:lnTo>
                    <a:pt x="1252785" y="197638"/>
                  </a:lnTo>
                  <a:lnTo>
                    <a:pt x="1461582" y="316220"/>
                  </a:lnTo>
                </a:path>
              </a:pathLst>
            </a:custGeom>
            <a:ln w="35231" cap="flat">
              <a:solidFill>
                <a:srgbClr val="BEBEBE">
                  <a:alpha val="69803"/>
                </a:srgbClr>
              </a:solidFill>
              <a:prstDash val="solid"/>
              <a:round/>
            </a:ln>
          </p:spPr>
          <p:txBody>
            <a:bodyPr/>
            <a:lstStyle/>
            <a:p/>
          </p:txBody>
        </p:sp>
        <p:sp>
          <p:nvSpPr>
            <p:cNvPr id="226" name="pl226"/>
            <p:cNvSpPr/>
            <p:nvPr/>
          </p:nvSpPr>
          <p:spPr>
            <a:xfrm>
              <a:off x="2507759" y="5368234"/>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227" name="pl227"/>
            <p:cNvSpPr/>
            <p:nvPr/>
          </p:nvSpPr>
          <p:spPr>
            <a:xfrm>
              <a:off x="2507759" y="5420938"/>
              <a:ext cx="1461582" cy="316220"/>
            </a:xfrm>
            <a:custGeom>
              <a:avLst/>
              <a:pathLst>
                <a:path w="1461582" h="316220">
                  <a:moveTo>
                    <a:pt x="0" y="92231"/>
                  </a:moveTo>
                  <a:lnTo>
                    <a:pt x="208797" y="52703"/>
                  </a:lnTo>
                  <a:lnTo>
                    <a:pt x="417595" y="39527"/>
                  </a:lnTo>
                  <a:lnTo>
                    <a:pt x="626392" y="0"/>
                  </a:lnTo>
                  <a:lnTo>
                    <a:pt x="835190" y="52703"/>
                  </a:lnTo>
                  <a:lnTo>
                    <a:pt x="1043987" y="131758"/>
                  </a:lnTo>
                  <a:lnTo>
                    <a:pt x="1252785" y="197638"/>
                  </a:lnTo>
                  <a:lnTo>
                    <a:pt x="1461582" y="316220"/>
                  </a:lnTo>
                </a:path>
              </a:pathLst>
            </a:custGeom>
            <a:ln w="40651" cap="flat">
              <a:solidFill>
                <a:srgbClr val="000000">
                  <a:alpha val="100000"/>
                </a:srgbClr>
              </a:solidFill>
              <a:prstDash val="solid"/>
              <a:round/>
            </a:ln>
          </p:spPr>
          <p:txBody>
            <a:bodyPr/>
            <a:lstStyle/>
            <a:p/>
          </p:txBody>
        </p:sp>
        <p:sp>
          <p:nvSpPr>
            <p:cNvPr id="228" name="pl228"/>
            <p:cNvSpPr/>
            <p:nvPr/>
          </p:nvSpPr>
          <p:spPr>
            <a:xfrm>
              <a:off x="2507759" y="5420938"/>
              <a:ext cx="1461582" cy="316220"/>
            </a:xfrm>
            <a:custGeom>
              <a:avLst/>
              <a:pathLst>
                <a:path w="1461582" h="316220">
                  <a:moveTo>
                    <a:pt x="0" y="92231"/>
                  </a:moveTo>
                  <a:lnTo>
                    <a:pt x="208797" y="52703"/>
                  </a:lnTo>
                  <a:lnTo>
                    <a:pt x="417595" y="39527"/>
                  </a:lnTo>
                  <a:lnTo>
                    <a:pt x="626392" y="0"/>
                  </a:lnTo>
                  <a:lnTo>
                    <a:pt x="835190" y="52703"/>
                  </a:lnTo>
                  <a:lnTo>
                    <a:pt x="1043987" y="131758"/>
                  </a:lnTo>
                  <a:lnTo>
                    <a:pt x="1252785" y="197638"/>
                  </a:lnTo>
                  <a:lnTo>
                    <a:pt x="1461582" y="316220"/>
                  </a:lnTo>
                </a:path>
              </a:pathLst>
            </a:custGeom>
            <a:ln w="35231" cap="flat">
              <a:solidFill>
                <a:srgbClr val="1CABE2">
                  <a:alpha val="100000"/>
                </a:srgbClr>
              </a:solidFill>
              <a:prstDash val="solid"/>
              <a:round/>
            </a:ln>
          </p:spPr>
          <p:txBody>
            <a:bodyPr/>
            <a:lstStyle/>
            <a:p/>
          </p:txBody>
        </p:sp>
        <p:sp>
          <p:nvSpPr>
            <p:cNvPr id="229" name="tx229"/>
            <p:cNvSpPr/>
            <p:nvPr/>
          </p:nvSpPr>
          <p:spPr>
            <a:xfrm>
              <a:off x="2447500" y="5334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30" name="tx230"/>
            <p:cNvSpPr/>
            <p:nvPr/>
          </p:nvSpPr>
          <p:spPr>
            <a:xfrm>
              <a:off x="2656297" y="5295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31" name="tx231"/>
            <p:cNvSpPr/>
            <p:nvPr/>
          </p:nvSpPr>
          <p:spPr>
            <a:xfrm>
              <a:off x="2865095" y="5281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32" name="tx232"/>
            <p:cNvSpPr/>
            <p:nvPr/>
          </p:nvSpPr>
          <p:spPr>
            <a:xfrm>
              <a:off x="3073892" y="5242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33" name="tx233"/>
            <p:cNvSpPr/>
            <p:nvPr/>
          </p:nvSpPr>
          <p:spPr>
            <a:xfrm>
              <a:off x="3282690" y="5295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34" name="tx234"/>
            <p:cNvSpPr/>
            <p:nvPr/>
          </p:nvSpPr>
          <p:spPr>
            <a:xfrm>
              <a:off x="3491488" y="5374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35" name="tx235"/>
            <p:cNvSpPr/>
            <p:nvPr/>
          </p:nvSpPr>
          <p:spPr>
            <a:xfrm>
              <a:off x="3700285" y="54400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36" name="tx236"/>
            <p:cNvSpPr/>
            <p:nvPr/>
          </p:nvSpPr>
          <p:spPr>
            <a:xfrm>
              <a:off x="3909083" y="55586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237" name="rc237"/>
            <p:cNvSpPr/>
            <p:nvPr/>
          </p:nvSpPr>
          <p:spPr>
            <a:xfrm>
              <a:off x="4112010" y="1074032"/>
              <a:ext cx="1607740" cy="1000048"/>
            </a:xfrm>
            <a:prstGeom prst="rect">
              <a:avLst/>
            </a:prstGeom>
            <a:solidFill>
              <a:srgbClr val="EBEBEB">
                <a:alpha val="100000"/>
              </a:srgbClr>
            </a:solidFill>
          </p:spPr>
          <p:txBody>
            <a:bodyPr/>
            <a:lstStyle/>
            <a:p/>
          </p:txBody>
        </p:sp>
        <p:sp>
          <p:nvSpPr>
            <p:cNvPr id="238" name="pl238"/>
            <p:cNvSpPr/>
            <p:nvPr/>
          </p:nvSpPr>
          <p:spPr>
            <a:xfrm>
              <a:off x="411201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39" name="pl239"/>
            <p:cNvSpPr/>
            <p:nvPr/>
          </p:nvSpPr>
          <p:spPr>
            <a:xfrm>
              <a:off x="411201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0" name="pl240"/>
            <p:cNvSpPr/>
            <p:nvPr/>
          </p:nvSpPr>
          <p:spPr>
            <a:xfrm>
              <a:off x="411201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1" name="pl241"/>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2" name="pl242"/>
            <p:cNvSpPr/>
            <p:nvPr/>
          </p:nvSpPr>
          <p:spPr>
            <a:xfrm>
              <a:off x="411201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3" name="pl243"/>
            <p:cNvSpPr/>
            <p:nvPr/>
          </p:nvSpPr>
          <p:spPr>
            <a:xfrm>
              <a:off x="411201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4" name="pl244"/>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2" name="pl252"/>
            <p:cNvSpPr/>
            <p:nvPr/>
          </p:nvSpPr>
          <p:spPr>
            <a:xfrm>
              <a:off x="4185089" y="151476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253" name="pl253"/>
            <p:cNvSpPr/>
            <p:nvPr/>
          </p:nvSpPr>
          <p:spPr>
            <a:xfrm>
              <a:off x="4185089" y="1567468"/>
              <a:ext cx="1461582" cy="105406"/>
            </a:xfrm>
            <a:custGeom>
              <a:avLst/>
              <a:pathLst>
                <a:path w="1461582" h="105406">
                  <a:moveTo>
                    <a:pt x="0" y="26351"/>
                  </a:moveTo>
                  <a:lnTo>
                    <a:pt x="208797" y="26351"/>
                  </a:lnTo>
                  <a:lnTo>
                    <a:pt x="417595" y="52703"/>
                  </a:lnTo>
                  <a:lnTo>
                    <a:pt x="626392" y="79055"/>
                  </a:lnTo>
                  <a:lnTo>
                    <a:pt x="835190" y="79055"/>
                  </a:lnTo>
                  <a:lnTo>
                    <a:pt x="1043987" y="79055"/>
                  </a:lnTo>
                  <a:lnTo>
                    <a:pt x="1252785" y="0"/>
                  </a:lnTo>
                  <a:lnTo>
                    <a:pt x="1461582" y="105406"/>
                  </a:lnTo>
                </a:path>
              </a:pathLst>
            </a:custGeom>
            <a:ln w="40651" cap="flat">
              <a:solidFill>
                <a:srgbClr val="BEBEBE">
                  <a:alpha val="69803"/>
                </a:srgbClr>
              </a:solidFill>
              <a:prstDash val="solid"/>
              <a:round/>
            </a:ln>
          </p:spPr>
          <p:txBody>
            <a:bodyPr/>
            <a:lstStyle/>
            <a:p/>
          </p:txBody>
        </p:sp>
        <p:sp>
          <p:nvSpPr>
            <p:cNvPr id="254" name="pl254"/>
            <p:cNvSpPr/>
            <p:nvPr/>
          </p:nvSpPr>
          <p:spPr>
            <a:xfrm>
              <a:off x="4185089" y="1567468"/>
              <a:ext cx="1461582" cy="105406"/>
            </a:xfrm>
            <a:custGeom>
              <a:avLst/>
              <a:pathLst>
                <a:path w="1461582" h="105406">
                  <a:moveTo>
                    <a:pt x="0" y="26351"/>
                  </a:moveTo>
                  <a:lnTo>
                    <a:pt x="208797" y="26351"/>
                  </a:lnTo>
                  <a:lnTo>
                    <a:pt x="417595" y="52703"/>
                  </a:lnTo>
                  <a:lnTo>
                    <a:pt x="626392" y="79055"/>
                  </a:lnTo>
                  <a:lnTo>
                    <a:pt x="835190" y="79055"/>
                  </a:lnTo>
                  <a:lnTo>
                    <a:pt x="1043987" y="79055"/>
                  </a:lnTo>
                  <a:lnTo>
                    <a:pt x="1252785" y="0"/>
                  </a:lnTo>
                  <a:lnTo>
                    <a:pt x="1461582" y="105406"/>
                  </a:lnTo>
                </a:path>
              </a:pathLst>
            </a:custGeom>
            <a:ln w="35231" cap="flat">
              <a:solidFill>
                <a:srgbClr val="BEBEBE">
                  <a:alpha val="69803"/>
                </a:srgbClr>
              </a:solidFill>
              <a:prstDash val="solid"/>
              <a:round/>
            </a:ln>
          </p:spPr>
          <p:txBody>
            <a:bodyPr/>
            <a:lstStyle/>
            <a:p/>
          </p:txBody>
        </p:sp>
        <p:sp>
          <p:nvSpPr>
            <p:cNvPr id="255" name="pl255"/>
            <p:cNvSpPr/>
            <p:nvPr/>
          </p:nvSpPr>
          <p:spPr>
            <a:xfrm>
              <a:off x="4185089" y="151476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256" name="pl256"/>
            <p:cNvSpPr/>
            <p:nvPr/>
          </p:nvSpPr>
          <p:spPr>
            <a:xfrm>
              <a:off x="4185089" y="1567468"/>
              <a:ext cx="1461582" cy="105406"/>
            </a:xfrm>
            <a:custGeom>
              <a:avLst/>
              <a:pathLst>
                <a:path w="1461582" h="105406">
                  <a:moveTo>
                    <a:pt x="0" y="26351"/>
                  </a:moveTo>
                  <a:lnTo>
                    <a:pt x="208797" y="26351"/>
                  </a:lnTo>
                  <a:lnTo>
                    <a:pt x="417595" y="52703"/>
                  </a:lnTo>
                  <a:lnTo>
                    <a:pt x="626392" y="79055"/>
                  </a:lnTo>
                  <a:lnTo>
                    <a:pt x="835190" y="79055"/>
                  </a:lnTo>
                  <a:lnTo>
                    <a:pt x="1043987" y="79055"/>
                  </a:lnTo>
                  <a:lnTo>
                    <a:pt x="1252785" y="0"/>
                  </a:lnTo>
                  <a:lnTo>
                    <a:pt x="1461582" y="105406"/>
                  </a:lnTo>
                </a:path>
              </a:pathLst>
            </a:custGeom>
            <a:ln w="40651" cap="flat">
              <a:solidFill>
                <a:srgbClr val="000000">
                  <a:alpha val="100000"/>
                </a:srgbClr>
              </a:solidFill>
              <a:prstDash val="solid"/>
              <a:round/>
            </a:ln>
          </p:spPr>
          <p:txBody>
            <a:bodyPr/>
            <a:lstStyle/>
            <a:p/>
          </p:txBody>
        </p:sp>
        <p:sp>
          <p:nvSpPr>
            <p:cNvPr id="257" name="pl257"/>
            <p:cNvSpPr/>
            <p:nvPr/>
          </p:nvSpPr>
          <p:spPr>
            <a:xfrm>
              <a:off x="4185089" y="1567468"/>
              <a:ext cx="1461582" cy="105406"/>
            </a:xfrm>
            <a:custGeom>
              <a:avLst/>
              <a:pathLst>
                <a:path w="1461582" h="105406">
                  <a:moveTo>
                    <a:pt x="0" y="26351"/>
                  </a:moveTo>
                  <a:lnTo>
                    <a:pt x="208797" y="26351"/>
                  </a:lnTo>
                  <a:lnTo>
                    <a:pt x="417595" y="52703"/>
                  </a:lnTo>
                  <a:lnTo>
                    <a:pt x="626392" y="79055"/>
                  </a:lnTo>
                  <a:lnTo>
                    <a:pt x="835190" y="79055"/>
                  </a:lnTo>
                  <a:lnTo>
                    <a:pt x="1043987" y="79055"/>
                  </a:lnTo>
                  <a:lnTo>
                    <a:pt x="1252785" y="0"/>
                  </a:lnTo>
                  <a:lnTo>
                    <a:pt x="1461582" y="105406"/>
                  </a:lnTo>
                </a:path>
              </a:pathLst>
            </a:custGeom>
            <a:ln w="35231" cap="flat">
              <a:solidFill>
                <a:srgbClr val="1CABE2">
                  <a:alpha val="100000"/>
                </a:srgbClr>
              </a:solidFill>
              <a:prstDash val="solid"/>
              <a:round/>
            </a:ln>
          </p:spPr>
          <p:txBody>
            <a:bodyPr/>
            <a:lstStyle/>
            <a:p/>
          </p:txBody>
        </p:sp>
        <p:sp>
          <p:nvSpPr>
            <p:cNvPr id="258" name="tx258"/>
            <p:cNvSpPr/>
            <p:nvPr/>
          </p:nvSpPr>
          <p:spPr>
            <a:xfrm>
              <a:off x="4124830"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59" name="tx259"/>
            <p:cNvSpPr/>
            <p:nvPr/>
          </p:nvSpPr>
          <p:spPr>
            <a:xfrm>
              <a:off x="4333627"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60" name="tx260"/>
            <p:cNvSpPr/>
            <p:nvPr/>
          </p:nvSpPr>
          <p:spPr>
            <a:xfrm>
              <a:off x="4542425" y="14416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61" name="tx261"/>
            <p:cNvSpPr/>
            <p:nvPr/>
          </p:nvSpPr>
          <p:spPr>
            <a:xfrm>
              <a:off x="4751222" y="1467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62" name="tx262"/>
            <p:cNvSpPr/>
            <p:nvPr/>
          </p:nvSpPr>
          <p:spPr>
            <a:xfrm>
              <a:off x="4960020" y="1467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63" name="tx263"/>
            <p:cNvSpPr/>
            <p:nvPr/>
          </p:nvSpPr>
          <p:spPr>
            <a:xfrm>
              <a:off x="5168817" y="1467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64" name="tx264"/>
            <p:cNvSpPr/>
            <p:nvPr/>
          </p:nvSpPr>
          <p:spPr>
            <a:xfrm>
              <a:off x="5377615"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65" name="tx265"/>
            <p:cNvSpPr/>
            <p:nvPr/>
          </p:nvSpPr>
          <p:spPr>
            <a:xfrm>
              <a:off x="5586413"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66" name="rc266"/>
            <p:cNvSpPr/>
            <p:nvPr/>
          </p:nvSpPr>
          <p:spPr>
            <a:xfrm>
              <a:off x="4112010" y="2358522"/>
              <a:ext cx="1607740" cy="1000048"/>
            </a:xfrm>
            <a:prstGeom prst="rect">
              <a:avLst/>
            </a:prstGeom>
            <a:solidFill>
              <a:srgbClr val="EBEBEB">
                <a:alpha val="100000"/>
              </a:srgbClr>
            </a:solidFill>
          </p:spPr>
          <p:txBody>
            <a:bodyPr/>
            <a:lstStyle/>
            <a:p/>
          </p:txBody>
        </p:sp>
        <p:sp>
          <p:nvSpPr>
            <p:cNvPr id="267" name="pl267"/>
            <p:cNvSpPr/>
            <p:nvPr/>
          </p:nvSpPr>
          <p:spPr>
            <a:xfrm>
              <a:off x="411201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8" name="pl268"/>
            <p:cNvSpPr/>
            <p:nvPr/>
          </p:nvSpPr>
          <p:spPr>
            <a:xfrm>
              <a:off x="411201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9" name="pl269"/>
            <p:cNvSpPr/>
            <p:nvPr/>
          </p:nvSpPr>
          <p:spPr>
            <a:xfrm>
              <a:off x="411201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0" name="pl270"/>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1" name="pl271"/>
            <p:cNvSpPr/>
            <p:nvPr/>
          </p:nvSpPr>
          <p:spPr>
            <a:xfrm>
              <a:off x="411201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2" name="pl272"/>
            <p:cNvSpPr/>
            <p:nvPr/>
          </p:nvSpPr>
          <p:spPr>
            <a:xfrm>
              <a:off x="411201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3" name="pl27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1" name="pl281"/>
            <p:cNvSpPr/>
            <p:nvPr/>
          </p:nvSpPr>
          <p:spPr>
            <a:xfrm>
              <a:off x="4185089" y="279925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282" name="pl282"/>
            <p:cNvSpPr/>
            <p:nvPr/>
          </p:nvSpPr>
          <p:spPr>
            <a:xfrm>
              <a:off x="418508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40651" cap="flat">
              <a:solidFill>
                <a:srgbClr val="BEBEBE">
                  <a:alpha val="69803"/>
                </a:srgbClr>
              </a:solidFill>
              <a:prstDash val="solid"/>
              <a:round/>
            </a:ln>
          </p:spPr>
          <p:txBody>
            <a:bodyPr/>
            <a:lstStyle/>
            <a:p/>
          </p:txBody>
        </p:sp>
        <p:sp>
          <p:nvSpPr>
            <p:cNvPr id="283" name="pl283"/>
            <p:cNvSpPr/>
            <p:nvPr/>
          </p:nvSpPr>
          <p:spPr>
            <a:xfrm>
              <a:off x="418508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35231" cap="flat">
              <a:solidFill>
                <a:srgbClr val="BEBEBE">
                  <a:alpha val="69803"/>
                </a:srgbClr>
              </a:solidFill>
              <a:prstDash val="solid"/>
              <a:round/>
            </a:ln>
          </p:spPr>
          <p:txBody>
            <a:bodyPr/>
            <a:lstStyle/>
            <a:p/>
          </p:txBody>
        </p:sp>
        <p:sp>
          <p:nvSpPr>
            <p:cNvPr id="284" name="pl284"/>
            <p:cNvSpPr/>
            <p:nvPr/>
          </p:nvSpPr>
          <p:spPr>
            <a:xfrm>
              <a:off x="4185089" y="279925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285" name="pl285"/>
            <p:cNvSpPr/>
            <p:nvPr/>
          </p:nvSpPr>
          <p:spPr>
            <a:xfrm>
              <a:off x="418508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40651" cap="flat">
              <a:solidFill>
                <a:srgbClr val="000000">
                  <a:alpha val="100000"/>
                </a:srgbClr>
              </a:solidFill>
              <a:prstDash val="solid"/>
              <a:round/>
            </a:ln>
          </p:spPr>
          <p:txBody>
            <a:bodyPr/>
            <a:lstStyle/>
            <a:p/>
          </p:txBody>
        </p:sp>
        <p:sp>
          <p:nvSpPr>
            <p:cNvPr id="286" name="pl286"/>
            <p:cNvSpPr/>
            <p:nvPr/>
          </p:nvSpPr>
          <p:spPr>
            <a:xfrm>
              <a:off x="418508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35231" cap="flat">
              <a:solidFill>
                <a:srgbClr val="1CABE2">
                  <a:alpha val="100000"/>
                </a:srgbClr>
              </a:solidFill>
              <a:prstDash val="solid"/>
              <a:round/>
            </a:ln>
          </p:spPr>
          <p:txBody>
            <a:bodyPr/>
            <a:lstStyle/>
            <a:p/>
          </p:txBody>
        </p:sp>
        <p:sp>
          <p:nvSpPr>
            <p:cNvPr id="287" name="tx287"/>
            <p:cNvSpPr/>
            <p:nvPr/>
          </p:nvSpPr>
          <p:spPr>
            <a:xfrm>
              <a:off x="4124830"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88" name="tx288"/>
            <p:cNvSpPr/>
            <p:nvPr/>
          </p:nvSpPr>
          <p:spPr>
            <a:xfrm>
              <a:off x="4333627"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89" name="tx289"/>
            <p:cNvSpPr/>
            <p:nvPr/>
          </p:nvSpPr>
          <p:spPr>
            <a:xfrm>
              <a:off x="4542425"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90" name="tx290"/>
            <p:cNvSpPr/>
            <p:nvPr/>
          </p:nvSpPr>
          <p:spPr>
            <a:xfrm>
              <a:off x="4751222" y="26734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91" name="tx291"/>
            <p:cNvSpPr/>
            <p:nvPr/>
          </p:nvSpPr>
          <p:spPr>
            <a:xfrm>
              <a:off x="4960020"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92" name="tx292"/>
            <p:cNvSpPr/>
            <p:nvPr/>
          </p:nvSpPr>
          <p:spPr>
            <a:xfrm>
              <a:off x="5168817"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93" name="tx293"/>
            <p:cNvSpPr/>
            <p:nvPr/>
          </p:nvSpPr>
          <p:spPr>
            <a:xfrm>
              <a:off x="5377615"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94" name="tx294"/>
            <p:cNvSpPr/>
            <p:nvPr/>
          </p:nvSpPr>
          <p:spPr>
            <a:xfrm>
              <a:off x="5586413"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95" name="rc295"/>
            <p:cNvSpPr/>
            <p:nvPr/>
          </p:nvSpPr>
          <p:spPr>
            <a:xfrm>
              <a:off x="4112010" y="3643012"/>
              <a:ext cx="1607740" cy="1000048"/>
            </a:xfrm>
            <a:prstGeom prst="rect">
              <a:avLst/>
            </a:prstGeom>
            <a:solidFill>
              <a:srgbClr val="EBEBEB">
                <a:alpha val="100000"/>
              </a:srgbClr>
            </a:solidFill>
          </p:spPr>
          <p:txBody>
            <a:bodyPr/>
            <a:lstStyle/>
            <a:p/>
          </p:txBody>
        </p:sp>
        <p:sp>
          <p:nvSpPr>
            <p:cNvPr id="296" name="pl296"/>
            <p:cNvSpPr/>
            <p:nvPr/>
          </p:nvSpPr>
          <p:spPr>
            <a:xfrm>
              <a:off x="411201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7" name="pl297"/>
            <p:cNvSpPr/>
            <p:nvPr/>
          </p:nvSpPr>
          <p:spPr>
            <a:xfrm>
              <a:off x="411201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8" name="pl298"/>
            <p:cNvSpPr/>
            <p:nvPr/>
          </p:nvSpPr>
          <p:spPr>
            <a:xfrm>
              <a:off x="411201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9" name="pl29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0" name="pl300"/>
            <p:cNvSpPr/>
            <p:nvPr/>
          </p:nvSpPr>
          <p:spPr>
            <a:xfrm>
              <a:off x="411201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1" name="pl301"/>
            <p:cNvSpPr/>
            <p:nvPr/>
          </p:nvSpPr>
          <p:spPr>
            <a:xfrm>
              <a:off x="411201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2" name="pl302"/>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0" name="pl310"/>
            <p:cNvSpPr/>
            <p:nvPr/>
          </p:nvSpPr>
          <p:spPr>
            <a:xfrm>
              <a:off x="4185089" y="408374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311" name="pl311"/>
            <p:cNvSpPr/>
            <p:nvPr/>
          </p:nvSpPr>
          <p:spPr>
            <a:xfrm>
              <a:off x="4185089" y="4096920"/>
              <a:ext cx="1461582" cy="197638"/>
            </a:xfrm>
            <a:custGeom>
              <a:avLst/>
              <a:pathLst>
                <a:path w="1461582" h="197638">
                  <a:moveTo>
                    <a:pt x="0" y="0"/>
                  </a:moveTo>
                  <a:lnTo>
                    <a:pt x="208797" y="26351"/>
                  </a:lnTo>
                  <a:lnTo>
                    <a:pt x="417595" y="13175"/>
                  </a:lnTo>
                  <a:lnTo>
                    <a:pt x="626392" y="0"/>
                  </a:lnTo>
                  <a:lnTo>
                    <a:pt x="835190" y="52703"/>
                  </a:lnTo>
                  <a:lnTo>
                    <a:pt x="1043987" y="79055"/>
                  </a:lnTo>
                  <a:lnTo>
                    <a:pt x="1252785" y="197638"/>
                  </a:lnTo>
                  <a:lnTo>
                    <a:pt x="1461582" y="105406"/>
                  </a:lnTo>
                </a:path>
              </a:pathLst>
            </a:custGeom>
            <a:ln w="40651" cap="flat">
              <a:solidFill>
                <a:srgbClr val="BEBEBE">
                  <a:alpha val="69803"/>
                </a:srgbClr>
              </a:solidFill>
              <a:prstDash val="solid"/>
              <a:round/>
            </a:ln>
          </p:spPr>
          <p:txBody>
            <a:bodyPr/>
            <a:lstStyle/>
            <a:p/>
          </p:txBody>
        </p:sp>
        <p:sp>
          <p:nvSpPr>
            <p:cNvPr id="312" name="pl312"/>
            <p:cNvSpPr/>
            <p:nvPr/>
          </p:nvSpPr>
          <p:spPr>
            <a:xfrm>
              <a:off x="4185089" y="4096920"/>
              <a:ext cx="1461582" cy="197638"/>
            </a:xfrm>
            <a:custGeom>
              <a:avLst/>
              <a:pathLst>
                <a:path w="1461582" h="197638">
                  <a:moveTo>
                    <a:pt x="0" y="0"/>
                  </a:moveTo>
                  <a:lnTo>
                    <a:pt x="208797" y="26351"/>
                  </a:lnTo>
                  <a:lnTo>
                    <a:pt x="417595" y="13175"/>
                  </a:lnTo>
                  <a:lnTo>
                    <a:pt x="626392" y="0"/>
                  </a:lnTo>
                  <a:lnTo>
                    <a:pt x="835190" y="52703"/>
                  </a:lnTo>
                  <a:lnTo>
                    <a:pt x="1043987" y="79055"/>
                  </a:lnTo>
                  <a:lnTo>
                    <a:pt x="1252785" y="197638"/>
                  </a:lnTo>
                  <a:lnTo>
                    <a:pt x="1461582" y="105406"/>
                  </a:lnTo>
                </a:path>
              </a:pathLst>
            </a:custGeom>
            <a:ln w="35231" cap="flat">
              <a:solidFill>
                <a:srgbClr val="BEBEBE">
                  <a:alpha val="69803"/>
                </a:srgbClr>
              </a:solidFill>
              <a:prstDash val="solid"/>
              <a:round/>
            </a:ln>
          </p:spPr>
          <p:txBody>
            <a:bodyPr/>
            <a:lstStyle/>
            <a:p/>
          </p:txBody>
        </p:sp>
        <p:sp>
          <p:nvSpPr>
            <p:cNvPr id="313" name="pl313"/>
            <p:cNvSpPr/>
            <p:nvPr/>
          </p:nvSpPr>
          <p:spPr>
            <a:xfrm>
              <a:off x="4185089" y="408374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314" name="pl314"/>
            <p:cNvSpPr/>
            <p:nvPr/>
          </p:nvSpPr>
          <p:spPr>
            <a:xfrm>
              <a:off x="4185089" y="4096920"/>
              <a:ext cx="1461582" cy="197638"/>
            </a:xfrm>
            <a:custGeom>
              <a:avLst/>
              <a:pathLst>
                <a:path w="1461582" h="197638">
                  <a:moveTo>
                    <a:pt x="0" y="0"/>
                  </a:moveTo>
                  <a:lnTo>
                    <a:pt x="208797" y="26351"/>
                  </a:lnTo>
                  <a:lnTo>
                    <a:pt x="417595" y="13175"/>
                  </a:lnTo>
                  <a:lnTo>
                    <a:pt x="626392" y="0"/>
                  </a:lnTo>
                  <a:lnTo>
                    <a:pt x="835190" y="52703"/>
                  </a:lnTo>
                  <a:lnTo>
                    <a:pt x="1043987" y="79055"/>
                  </a:lnTo>
                  <a:lnTo>
                    <a:pt x="1252785" y="197638"/>
                  </a:lnTo>
                  <a:lnTo>
                    <a:pt x="1461582" y="105406"/>
                  </a:lnTo>
                </a:path>
              </a:pathLst>
            </a:custGeom>
            <a:ln w="40651" cap="flat">
              <a:solidFill>
                <a:srgbClr val="000000">
                  <a:alpha val="100000"/>
                </a:srgbClr>
              </a:solidFill>
              <a:prstDash val="solid"/>
              <a:round/>
            </a:ln>
          </p:spPr>
          <p:txBody>
            <a:bodyPr/>
            <a:lstStyle/>
            <a:p/>
          </p:txBody>
        </p:sp>
        <p:sp>
          <p:nvSpPr>
            <p:cNvPr id="315" name="pl315"/>
            <p:cNvSpPr/>
            <p:nvPr/>
          </p:nvSpPr>
          <p:spPr>
            <a:xfrm>
              <a:off x="4185089" y="4096920"/>
              <a:ext cx="1461582" cy="197638"/>
            </a:xfrm>
            <a:custGeom>
              <a:avLst/>
              <a:pathLst>
                <a:path w="1461582" h="197638">
                  <a:moveTo>
                    <a:pt x="0" y="0"/>
                  </a:moveTo>
                  <a:lnTo>
                    <a:pt x="208797" y="26351"/>
                  </a:lnTo>
                  <a:lnTo>
                    <a:pt x="417595" y="13175"/>
                  </a:lnTo>
                  <a:lnTo>
                    <a:pt x="626392" y="0"/>
                  </a:lnTo>
                  <a:lnTo>
                    <a:pt x="835190" y="52703"/>
                  </a:lnTo>
                  <a:lnTo>
                    <a:pt x="1043987" y="79055"/>
                  </a:lnTo>
                  <a:lnTo>
                    <a:pt x="1252785" y="197638"/>
                  </a:lnTo>
                  <a:lnTo>
                    <a:pt x="1461582" y="105406"/>
                  </a:lnTo>
                </a:path>
              </a:pathLst>
            </a:custGeom>
            <a:ln w="35231" cap="flat">
              <a:solidFill>
                <a:srgbClr val="1CABE2">
                  <a:alpha val="100000"/>
                </a:srgbClr>
              </a:solidFill>
              <a:prstDash val="solid"/>
              <a:round/>
            </a:ln>
          </p:spPr>
          <p:txBody>
            <a:bodyPr/>
            <a:lstStyle/>
            <a:p/>
          </p:txBody>
        </p:sp>
        <p:sp>
          <p:nvSpPr>
            <p:cNvPr id="316" name="tx316"/>
            <p:cNvSpPr/>
            <p:nvPr/>
          </p:nvSpPr>
          <p:spPr>
            <a:xfrm>
              <a:off x="4124830" y="3918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17" name="tx317"/>
            <p:cNvSpPr/>
            <p:nvPr/>
          </p:nvSpPr>
          <p:spPr>
            <a:xfrm>
              <a:off x="4333627"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18" name="tx318"/>
            <p:cNvSpPr/>
            <p:nvPr/>
          </p:nvSpPr>
          <p:spPr>
            <a:xfrm>
              <a:off x="4542425"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19" name="tx319"/>
            <p:cNvSpPr/>
            <p:nvPr/>
          </p:nvSpPr>
          <p:spPr>
            <a:xfrm>
              <a:off x="4751222" y="3918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20" name="tx320"/>
            <p:cNvSpPr/>
            <p:nvPr/>
          </p:nvSpPr>
          <p:spPr>
            <a:xfrm>
              <a:off x="4960020" y="397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21" name="tx321"/>
            <p:cNvSpPr/>
            <p:nvPr/>
          </p:nvSpPr>
          <p:spPr>
            <a:xfrm>
              <a:off x="5168817" y="39974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22" name="tx322"/>
            <p:cNvSpPr/>
            <p:nvPr/>
          </p:nvSpPr>
          <p:spPr>
            <a:xfrm>
              <a:off x="5377615" y="4116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23" name="tx323"/>
            <p:cNvSpPr/>
            <p:nvPr/>
          </p:nvSpPr>
          <p:spPr>
            <a:xfrm>
              <a:off x="5586413" y="40237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24" name="rc324"/>
            <p:cNvSpPr/>
            <p:nvPr/>
          </p:nvSpPr>
          <p:spPr>
            <a:xfrm>
              <a:off x="4112010" y="4927502"/>
              <a:ext cx="1607740" cy="1000048"/>
            </a:xfrm>
            <a:prstGeom prst="rect">
              <a:avLst/>
            </a:prstGeom>
            <a:solidFill>
              <a:srgbClr val="EBEBEB">
                <a:alpha val="100000"/>
              </a:srgbClr>
            </a:solidFill>
          </p:spPr>
          <p:txBody>
            <a:bodyPr/>
            <a:lstStyle/>
            <a:p/>
          </p:txBody>
        </p:sp>
        <p:sp>
          <p:nvSpPr>
            <p:cNvPr id="325" name="pl325"/>
            <p:cNvSpPr/>
            <p:nvPr/>
          </p:nvSpPr>
          <p:spPr>
            <a:xfrm>
              <a:off x="411201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6" name="pl326"/>
            <p:cNvSpPr/>
            <p:nvPr/>
          </p:nvSpPr>
          <p:spPr>
            <a:xfrm>
              <a:off x="411201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7" name="pl327"/>
            <p:cNvSpPr/>
            <p:nvPr/>
          </p:nvSpPr>
          <p:spPr>
            <a:xfrm>
              <a:off x="411201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8" name="pl328"/>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9" name="pl329"/>
            <p:cNvSpPr/>
            <p:nvPr/>
          </p:nvSpPr>
          <p:spPr>
            <a:xfrm>
              <a:off x="411201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0" name="pl330"/>
            <p:cNvSpPr/>
            <p:nvPr/>
          </p:nvSpPr>
          <p:spPr>
            <a:xfrm>
              <a:off x="411201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1" name="pl331"/>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9" name="pl339"/>
            <p:cNvSpPr/>
            <p:nvPr/>
          </p:nvSpPr>
          <p:spPr>
            <a:xfrm>
              <a:off x="4185089" y="5368234"/>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340" name="pl340"/>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40651" cap="flat">
              <a:solidFill>
                <a:srgbClr val="BEBEBE">
                  <a:alpha val="69803"/>
                </a:srgbClr>
              </a:solidFill>
              <a:prstDash val="solid"/>
              <a:round/>
            </a:ln>
          </p:spPr>
          <p:txBody>
            <a:bodyPr/>
            <a:lstStyle/>
            <a:p/>
          </p:txBody>
        </p:sp>
        <p:sp>
          <p:nvSpPr>
            <p:cNvPr id="341" name="pl341"/>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35231" cap="flat">
              <a:solidFill>
                <a:srgbClr val="BEBEBE">
                  <a:alpha val="69803"/>
                </a:srgbClr>
              </a:solidFill>
              <a:prstDash val="solid"/>
              <a:round/>
            </a:ln>
          </p:spPr>
          <p:txBody>
            <a:bodyPr/>
            <a:lstStyle/>
            <a:p/>
          </p:txBody>
        </p:sp>
        <p:sp>
          <p:nvSpPr>
            <p:cNvPr id="342" name="pl342"/>
            <p:cNvSpPr/>
            <p:nvPr/>
          </p:nvSpPr>
          <p:spPr>
            <a:xfrm>
              <a:off x="4185089" y="5368234"/>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343" name="pl343"/>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40651" cap="flat">
              <a:solidFill>
                <a:srgbClr val="000000">
                  <a:alpha val="100000"/>
                </a:srgbClr>
              </a:solidFill>
              <a:prstDash val="solid"/>
              <a:round/>
            </a:ln>
          </p:spPr>
          <p:txBody>
            <a:bodyPr/>
            <a:lstStyle/>
            <a:p/>
          </p:txBody>
        </p:sp>
        <p:sp>
          <p:nvSpPr>
            <p:cNvPr id="344" name="pl344"/>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35231" cap="flat">
              <a:solidFill>
                <a:srgbClr val="1CABE2">
                  <a:alpha val="100000"/>
                </a:srgbClr>
              </a:solidFill>
              <a:prstDash val="solid"/>
              <a:round/>
            </a:ln>
          </p:spPr>
          <p:txBody>
            <a:bodyPr/>
            <a:lstStyle/>
            <a:p/>
          </p:txBody>
        </p:sp>
        <p:sp>
          <p:nvSpPr>
            <p:cNvPr id="345" name="tx345"/>
            <p:cNvSpPr/>
            <p:nvPr/>
          </p:nvSpPr>
          <p:spPr>
            <a:xfrm>
              <a:off x="4124830"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46" name="tx346"/>
            <p:cNvSpPr/>
            <p:nvPr/>
          </p:nvSpPr>
          <p:spPr>
            <a:xfrm>
              <a:off x="4333627"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47" name="tx347"/>
            <p:cNvSpPr/>
            <p:nvPr/>
          </p:nvSpPr>
          <p:spPr>
            <a:xfrm>
              <a:off x="4542425" y="5255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48" name="tx348"/>
            <p:cNvSpPr/>
            <p:nvPr/>
          </p:nvSpPr>
          <p:spPr>
            <a:xfrm>
              <a:off x="4751222" y="52687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49" name="tx349"/>
            <p:cNvSpPr/>
            <p:nvPr/>
          </p:nvSpPr>
          <p:spPr>
            <a:xfrm>
              <a:off x="4960020"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50" name="tx350"/>
            <p:cNvSpPr/>
            <p:nvPr/>
          </p:nvSpPr>
          <p:spPr>
            <a:xfrm>
              <a:off x="5168817" y="51765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51" name="tx351"/>
            <p:cNvSpPr/>
            <p:nvPr/>
          </p:nvSpPr>
          <p:spPr>
            <a:xfrm>
              <a:off x="5377615"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52" name="tx352"/>
            <p:cNvSpPr/>
            <p:nvPr/>
          </p:nvSpPr>
          <p:spPr>
            <a:xfrm>
              <a:off x="5586413" y="5255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53" name="rc353"/>
            <p:cNvSpPr/>
            <p:nvPr/>
          </p:nvSpPr>
          <p:spPr>
            <a:xfrm>
              <a:off x="5789340" y="1074032"/>
              <a:ext cx="1607740" cy="1000048"/>
            </a:xfrm>
            <a:prstGeom prst="rect">
              <a:avLst/>
            </a:prstGeom>
            <a:solidFill>
              <a:srgbClr val="EBEBEB">
                <a:alpha val="100000"/>
              </a:srgbClr>
            </a:solidFill>
          </p:spPr>
          <p:txBody>
            <a:bodyPr/>
            <a:lstStyle/>
            <a:p/>
          </p:txBody>
        </p:sp>
        <p:sp>
          <p:nvSpPr>
            <p:cNvPr id="354" name="pl354"/>
            <p:cNvSpPr/>
            <p:nvPr/>
          </p:nvSpPr>
          <p:spPr>
            <a:xfrm>
              <a:off x="578934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5" name="pl355"/>
            <p:cNvSpPr/>
            <p:nvPr/>
          </p:nvSpPr>
          <p:spPr>
            <a:xfrm>
              <a:off x="578934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6" name="pl356"/>
            <p:cNvSpPr/>
            <p:nvPr/>
          </p:nvSpPr>
          <p:spPr>
            <a:xfrm>
              <a:off x="578934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7" name="pl357"/>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8" name="pl358"/>
            <p:cNvSpPr/>
            <p:nvPr/>
          </p:nvSpPr>
          <p:spPr>
            <a:xfrm>
              <a:off x="578934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9" name="pl359"/>
            <p:cNvSpPr/>
            <p:nvPr/>
          </p:nvSpPr>
          <p:spPr>
            <a:xfrm>
              <a:off x="578934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60" name="pl360"/>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8" name="pl368"/>
            <p:cNvSpPr/>
            <p:nvPr/>
          </p:nvSpPr>
          <p:spPr>
            <a:xfrm>
              <a:off x="5862419" y="151476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369" name="pl369"/>
            <p:cNvSpPr/>
            <p:nvPr/>
          </p:nvSpPr>
          <p:spPr>
            <a:xfrm>
              <a:off x="5862419" y="162017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40651" cap="flat">
              <a:solidFill>
                <a:srgbClr val="BEBEBE">
                  <a:alpha val="69803"/>
                </a:srgbClr>
              </a:solidFill>
              <a:prstDash val="solid"/>
              <a:round/>
            </a:ln>
          </p:spPr>
          <p:txBody>
            <a:bodyPr/>
            <a:lstStyle/>
            <a:p/>
          </p:txBody>
        </p:sp>
        <p:sp>
          <p:nvSpPr>
            <p:cNvPr id="370" name="pl370"/>
            <p:cNvSpPr/>
            <p:nvPr/>
          </p:nvSpPr>
          <p:spPr>
            <a:xfrm>
              <a:off x="5862419" y="162017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35231" cap="flat">
              <a:solidFill>
                <a:srgbClr val="BEBEBE">
                  <a:alpha val="69803"/>
                </a:srgbClr>
              </a:solidFill>
              <a:prstDash val="solid"/>
              <a:round/>
            </a:ln>
          </p:spPr>
          <p:txBody>
            <a:bodyPr/>
            <a:lstStyle/>
            <a:p/>
          </p:txBody>
        </p:sp>
        <p:sp>
          <p:nvSpPr>
            <p:cNvPr id="371" name="pl371"/>
            <p:cNvSpPr/>
            <p:nvPr/>
          </p:nvSpPr>
          <p:spPr>
            <a:xfrm>
              <a:off x="5862419" y="151476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372" name="pl372"/>
            <p:cNvSpPr/>
            <p:nvPr/>
          </p:nvSpPr>
          <p:spPr>
            <a:xfrm>
              <a:off x="5862419" y="162017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40651" cap="flat">
              <a:solidFill>
                <a:srgbClr val="000000">
                  <a:alpha val="100000"/>
                </a:srgbClr>
              </a:solidFill>
              <a:prstDash val="solid"/>
              <a:round/>
            </a:ln>
          </p:spPr>
          <p:txBody>
            <a:bodyPr/>
            <a:lstStyle/>
            <a:p/>
          </p:txBody>
        </p:sp>
        <p:sp>
          <p:nvSpPr>
            <p:cNvPr id="373" name="pl373"/>
            <p:cNvSpPr/>
            <p:nvPr/>
          </p:nvSpPr>
          <p:spPr>
            <a:xfrm>
              <a:off x="5862419" y="162017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35231" cap="flat">
              <a:solidFill>
                <a:srgbClr val="1CABE2">
                  <a:alpha val="100000"/>
                </a:srgbClr>
              </a:solidFill>
              <a:prstDash val="solid"/>
              <a:round/>
            </a:ln>
          </p:spPr>
          <p:txBody>
            <a:bodyPr/>
            <a:lstStyle/>
            <a:p/>
          </p:txBody>
        </p:sp>
        <p:sp>
          <p:nvSpPr>
            <p:cNvPr id="374" name="tx374"/>
            <p:cNvSpPr/>
            <p:nvPr/>
          </p:nvSpPr>
          <p:spPr>
            <a:xfrm>
              <a:off x="5802160" y="14547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75" name="tx375"/>
            <p:cNvSpPr/>
            <p:nvPr/>
          </p:nvSpPr>
          <p:spPr>
            <a:xfrm>
              <a:off x="6010957" y="1467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76" name="tx376"/>
            <p:cNvSpPr/>
            <p:nvPr/>
          </p:nvSpPr>
          <p:spPr>
            <a:xfrm>
              <a:off x="6219755" y="16129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77" name="tx377"/>
            <p:cNvSpPr/>
            <p:nvPr/>
          </p:nvSpPr>
          <p:spPr>
            <a:xfrm>
              <a:off x="6428552" y="15733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78" name="tx378"/>
            <p:cNvSpPr/>
            <p:nvPr/>
          </p:nvSpPr>
          <p:spPr>
            <a:xfrm>
              <a:off x="6637350" y="16129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79" name="tx379"/>
            <p:cNvSpPr/>
            <p:nvPr/>
          </p:nvSpPr>
          <p:spPr>
            <a:xfrm>
              <a:off x="6846147" y="15206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80" name="tx380"/>
            <p:cNvSpPr/>
            <p:nvPr/>
          </p:nvSpPr>
          <p:spPr>
            <a:xfrm>
              <a:off x="7054945" y="14416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81" name="tx381"/>
            <p:cNvSpPr/>
            <p:nvPr/>
          </p:nvSpPr>
          <p:spPr>
            <a:xfrm>
              <a:off x="7263742" y="15338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82" name="rc382"/>
            <p:cNvSpPr/>
            <p:nvPr/>
          </p:nvSpPr>
          <p:spPr>
            <a:xfrm>
              <a:off x="5789340" y="2358522"/>
              <a:ext cx="1607740" cy="1000048"/>
            </a:xfrm>
            <a:prstGeom prst="rect">
              <a:avLst/>
            </a:prstGeom>
            <a:solidFill>
              <a:srgbClr val="EBEBEB">
                <a:alpha val="100000"/>
              </a:srgbClr>
            </a:solidFill>
          </p:spPr>
          <p:txBody>
            <a:bodyPr/>
            <a:lstStyle/>
            <a:p/>
          </p:txBody>
        </p:sp>
        <p:sp>
          <p:nvSpPr>
            <p:cNvPr id="383" name="pl383"/>
            <p:cNvSpPr/>
            <p:nvPr/>
          </p:nvSpPr>
          <p:spPr>
            <a:xfrm>
              <a:off x="578934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4" name="pl384"/>
            <p:cNvSpPr/>
            <p:nvPr/>
          </p:nvSpPr>
          <p:spPr>
            <a:xfrm>
              <a:off x="578934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5" name="pl385"/>
            <p:cNvSpPr/>
            <p:nvPr/>
          </p:nvSpPr>
          <p:spPr>
            <a:xfrm>
              <a:off x="578934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6" name="pl386"/>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7" name="pl387"/>
            <p:cNvSpPr/>
            <p:nvPr/>
          </p:nvSpPr>
          <p:spPr>
            <a:xfrm>
              <a:off x="578934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8" name="pl388"/>
            <p:cNvSpPr/>
            <p:nvPr/>
          </p:nvSpPr>
          <p:spPr>
            <a:xfrm>
              <a:off x="578934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9" name="pl389"/>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7" name="pl397"/>
            <p:cNvSpPr/>
            <p:nvPr/>
          </p:nvSpPr>
          <p:spPr>
            <a:xfrm>
              <a:off x="5862419" y="279925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398" name="pl398"/>
            <p:cNvSpPr/>
            <p:nvPr/>
          </p:nvSpPr>
          <p:spPr>
            <a:xfrm>
              <a:off x="5862419" y="2931013"/>
              <a:ext cx="1461582" cy="250341"/>
            </a:xfrm>
            <a:custGeom>
              <a:avLst/>
              <a:pathLst>
                <a:path w="1461582" h="250341">
                  <a:moveTo>
                    <a:pt x="0" y="0"/>
                  </a:moveTo>
                  <a:lnTo>
                    <a:pt x="208797" y="52703"/>
                  </a:lnTo>
                  <a:lnTo>
                    <a:pt x="417595" y="144934"/>
                  </a:lnTo>
                  <a:lnTo>
                    <a:pt x="626392" y="158110"/>
                  </a:lnTo>
                  <a:lnTo>
                    <a:pt x="835190" y="184462"/>
                  </a:lnTo>
                  <a:lnTo>
                    <a:pt x="1043987" y="237165"/>
                  </a:lnTo>
                  <a:lnTo>
                    <a:pt x="1252785" y="223989"/>
                  </a:lnTo>
                  <a:lnTo>
                    <a:pt x="1461582" y="250341"/>
                  </a:lnTo>
                </a:path>
              </a:pathLst>
            </a:custGeom>
            <a:ln w="40651" cap="flat">
              <a:solidFill>
                <a:srgbClr val="BEBEBE">
                  <a:alpha val="69803"/>
                </a:srgbClr>
              </a:solidFill>
              <a:prstDash val="solid"/>
              <a:round/>
            </a:ln>
          </p:spPr>
          <p:txBody>
            <a:bodyPr/>
            <a:lstStyle/>
            <a:p/>
          </p:txBody>
        </p:sp>
        <p:sp>
          <p:nvSpPr>
            <p:cNvPr id="399" name="pl399"/>
            <p:cNvSpPr/>
            <p:nvPr/>
          </p:nvSpPr>
          <p:spPr>
            <a:xfrm>
              <a:off x="5862419" y="2931013"/>
              <a:ext cx="1461582" cy="250341"/>
            </a:xfrm>
            <a:custGeom>
              <a:avLst/>
              <a:pathLst>
                <a:path w="1461582" h="250341">
                  <a:moveTo>
                    <a:pt x="0" y="0"/>
                  </a:moveTo>
                  <a:lnTo>
                    <a:pt x="208797" y="52703"/>
                  </a:lnTo>
                  <a:lnTo>
                    <a:pt x="417595" y="144934"/>
                  </a:lnTo>
                  <a:lnTo>
                    <a:pt x="626392" y="158110"/>
                  </a:lnTo>
                  <a:lnTo>
                    <a:pt x="835190" y="184462"/>
                  </a:lnTo>
                  <a:lnTo>
                    <a:pt x="1043987" y="237165"/>
                  </a:lnTo>
                  <a:lnTo>
                    <a:pt x="1252785" y="223989"/>
                  </a:lnTo>
                  <a:lnTo>
                    <a:pt x="1461582" y="250341"/>
                  </a:lnTo>
                </a:path>
              </a:pathLst>
            </a:custGeom>
            <a:ln w="35231" cap="flat">
              <a:solidFill>
                <a:srgbClr val="BEBEBE">
                  <a:alpha val="69803"/>
                </a:srgbClr>
              </a:solidFill>
              <a:prstDash val="solid"/>
              <a:round/>
            </a:ln>
          </p:spPr>
          <p:txBody>
            <a:bodyPr/>
            <a:lstStyle/>
            <a:p/>
          </p:txBody>
        </p:sp>
        <p:sp>
          <p:nvSpPr>
            <p:cNvPr id="400" name="pl400"/>
            <p:cNvSpPr/>
            <p:nvPr/>
          </p:nvSpPr>
          <p:spPr>
            <a:xfrm>
              <a:off x="5862419" y="279925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401" name="pl401"/>
            <p:cNvSpPr/>
            <p:nvPr/>
          </p:nvSpPr>
          <p:spPr>
            <a:xfrm>
              <a:off x="5862419" y="2931013"/>
              <a:ext cx="1461582" cy="250341"/>
            </a:xfrm>
            <a:custGeom>
              <a:avLst/>
              <a:pathLst>
                <a:path w="1461582" h="250341">
                  <a:moveTo>
                    <a:pt x="0" y="0"/>
                  </a:moveTo>
                  <a:lnTo>
                    <a:pt x="208797" y="52703"/>
                  </a:lnTo>
                  <a:lnTo>
                    <a:pt x="417595" y="144934"/>
                  </a:lnTo>
                  <a:lnTo>
                    <a:pt x="626392" y="158110"/>
                  </a:lnTo>
                  <a:lnTo>
                    <a:pt x="835190" y="184462"/>
                  </a:lnTo>
                  <a:lnTo>
                    <a:pt x="1043987" y="237165"/>
                  </a:lnTo>
                  <a:lnTo>
                    <a:pt x="1252785" y="223989"/>
                  </a:lnTo>
                  <a:lnTo>
                    <a:pt x="1461582" y="250341"/>
                  </a:lnTo>
                </a:path>
              </a:pathLst>
            </a:custGeom>
            <a:ln w="40651" cap="flat">
              <a:solidFill>
                <a:srgbClr val="000000">
                  <a:alpha val="100000"/>
                </a:srgbClr>
              </a:solidFill>
              <a:prstDash val="solid"/>
              <a:round/>
            </a:ln>
          </p:spPr>
          <p:txBody>
            <a:bodyPr/>
            <a:lstStyle/>
            <a:p/>
          </p:txBody>
        </p:sp>
        <p:sp>
          <p:nvSpPr>
            <p:cNvPr id="402" name="pl402"/>
            <p:cNvSpPr/>
            <p:nvPr/>
          </p:nvSpPr>
          <p:spPr>
            <a:xfrm>
              <a:off x="5862419" y="2931013"/>
              <a:ext cx="1461582" cy="250341"/>
            </a:xfrm>
            <a:custGeom>
              <a:avLst/>
              <a:pathLst>
                <a:path w="1461582" h="250341">
                  <a:moveTo>
                    <a:pt x="0" y="0"/>
                  </a:moveTo>
                  <a:lnTo>
                    <a:pt x="208797" y="52703"/>
                  </a:lnTo>
                  <a:lnTo>
                    <a:pt x="417595" y="144934"/>
                  </a:lnTo>
                  <a:lnTo>
                    <a:pt x="626392" y="158110"/>
                  </a:lnTo>
                  <a:lnTo>
                    <a:pt x="835190" y="184462"/>
                  </a:lnTo>
                  <a:lnTo>
                    <a:pt x="1043987" y="237165"/>
                  </a:lnTo>
                  <a:lnTo>
                    <a:pt x="1252785" y="223989"/>
                  </a:lnTo>
                  <a:lnTo>
                    <a:pt x="1461582" y="250341"/>
                  </a:lnTo>
                </a:path>
              </a:pathLst>
            </a:custGeom>
            <a:ln w="35231" cap="flat">
              <a:solidFill>
                <a:srgbClr val="1CABE2">
                  <a:alpha val="100000"/>
                </a:srgbClr>
              </a:solidFill>
              <a:prstDash val="solid"/>
              <a:round/>
            </a:ln>
          </p:spPr>
          <p:txBody>
            <a:bodyPr/>
            <a:lstStyle/>
            <a:p/>
          </p:txBody>
        </p:sp>
        <p:sp>
          <p:nvSpPr>
            <p:cNvPr id="403" name="tx403"/>
            <p:cNvSpPr/>
            <p:nvPr/>
          </p:nvSpPr>
          <p:spPr>
            <a:xfrm>
              <a:off x="5802160" y="27524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04" name="tx404"/>
            <p:cNvSpPr/>
            <p:nvPr/>
          </p:nvSpPr>
          <p:spPr>
            <a:xfrm>
              <a:off x="6010957" y="2805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05" name="tx405"/>
            <p:cNvSpPr/>
            <p:nvPr/>
          </p:nvSpPr>
          <p:spPr>
            <a:xfrm>
              <a:off x="6219755" y="28973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06" name="tx406"/>
            <p:cNvSpPr/>
            <p:nvPr/>
          </p:nvSpPr>
          <p:spPr>
            <a:xfrm>
              <a:off x="6428552" y="29105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407" name="tx407"/>
            <p:cNvSpPr/>
            <p:nvPr/>
          </p:nvSpPr>
          <p:spPr>
            <a:xfrm>
              <a:off x="6637350" y="29369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08" name="tx408"/>
            <p:cNvSpPr/>
            <p:nvPr/>
          </p:nvSpPr>
          <p:spPr>
            <a:xfrm>
              <a:off x="6846147" y="29896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409" name="tx409"/>
            <p:cNvSpPr/>
            <p:nvPr/>
          </p:nvSpPr>
          <p:spPr>
            <a:xfrm>
              <a:off x="7054945" y="2976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410" name="tx410"/>
            <p:cNvSpPr/>
            <p:nvPr/>
          </p:nvSpPr>
          <p:spPr>
            <a:xfrm>
              <a:off x="7263742" y="30028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411" name="rc411"/>
            <p:cNvSpPr/>
            <p:nvPr/>
          </p:nvSpPr>
          <p:spPr>
            <a:xfrm>
              <a:off x="5789340" y="3643012"/>
              <a:ext cx="1607740" cy="1000048"/>
            </a:xfrm>
            <a:prstGeom prst="rect">
              <a:avLst/>
            </a:prstGeom>
            <a:solidFill>
              <a:srgbClr val="EBEBEB">
                <a:alpha val="100000"/>
              </a:srgbClr>
            </a:solidFill>
          </p:spPr>
          <p:txBody>
            <a:bodyPr/>
            <a:lstStyle/>
            <a:p/>
          </p:txBody>
        </p:sp>
        <p:sp>
          <p:nvSpPr>
            <p:cNvPr id="412" name="pl412"/>
            <p:cNvSpPr/>
            <p:nvPr/>
          </p:nvSpPr>
          <p:spPr>
            <a:xfrm>
              <a:off x="578934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5" name="pl415"/>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6" name="pl416"/>
            <p:cNvSpPr/>
            <p:nvPr/>
          </p:nvSpPr>
          <p:spPr>
            <a:xfrm>
              <a:off x="578934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7" name="pl417"/>
            <p:cNvSpPr/>
            <p:nvPr/>
          </p:nvSpPr>
          <p:spPr>
            <a:xfrm>
              <a:off x="578934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8" name="pl41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6" name="pl426"/>
            <p:cNvSpPr/>
            <p:nvPr/>
          </p:nvSpPr>
          <p:spPr>
            <a:xfrm>
              <a:off x="5862419" y="408374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427" name="pl427"/>
            <p:cNvSpPr/>
            <p:nvPr/>
          </p:nvSpPr>
          <p:spPr>
            <a:xfrm>
              <a:off x="5862419" y="4044217"/>
              <a:ext cx="1461582" cy="118582"/>
            </a:xfrm>
            <a:custGeom>
              <a:avLst/>
              <a:pathLst>
                <a:path w="1461582" h="118582">
                  <a:moveTo>
                    <a:pt x="0" y="0"/>
                  </a:moveTo>
                  <a:lnTo>
                    <a:pt x="208797" y="26351"/>
                  </a:lnTo>
                  <a:lnTo>
                    <a:pt x="417595" y="65879"/>
                  </a:lnTo>
                  <a:lnTo>
                    <a:pt x="626392" y="118582"/>
                  </a:lnTo>
                  <a:lnTo>
                    <a:pt x="835190" y="79055"/>
                  </a:lnTo>
                  <a:lnTo>
                    <a:pt x="1043987" y="79055"/>
                  </a:lnTo>
                  <a:lnTo>
                    <a:pt x="1252785" y="65879"/>
                  </a:lnTo>
                  <a:lnTo>
                    <a:pt x="1461582" y="118582"/>
                  </a:lnTo>
                </a:path>
              </a:pathLst>
            </a:custGeom>
            <a:ln w="40651" cap="flat">
              <a:solidFill>
                <a:srgbClr val="BEBEBE">
                  <a:alpha val="69803"/>
                </a:srgbClr>
              </a:solidFill>
              <a:prstDash val="solid"/>
              <a:round/>
            </a:ln>
          </p:spPr>
          <p:txBody>
            <a:bodyPr/>
            <a:lstStyle/>
            <a:p/>
          </p:txBody>
        </p:sp>
        <p:sp>
          <p:nvSpPr>
            <p:cNvPr id="428" name="pl428"/>
            <p:cNvSpPr/>
            <p:nvPr/>
          </p:nvSpPr>
          <p:spPr>
            <a:xfrm>
              <a:off x="5862419" y="4044217"/>
              <a:ext cx="1461582" cy="118582"/>
            </a:xfrm>
            <a:custGeom>
              <a:avLst/>
              <a:pathLst>
                <a:path w="1461582" h="118582">
                  <a:moveTo>
                    <a:pt x="0" y="0"/>
                  </a:moveTo>
                  <a:lnTo>
                    <a:pt x="208797" y="26351"/>
                  </a:lnTo>
                  <a:lnTo>
                    <a:pt x="417595" y="65879"/>
                  </a:lnTo>
                  <a:lnTo>
                    <a:pt x="626392" y="118582"/>
                  </a:lnTo>
                  <a:lnTo>
                    <a:pt x="835190" y="79055"/>
                  </a:lnTo>
                  <a:lnTo>
                    <a:pt x="1043987" y="79055"/>
                  </a:lnTo>
                  <a:lnTo>
                    <a:pt x="1252785" y="65879"/>
                  </a:lnTo>
                  <a:lnTo>
                    <a:pt x="1461582" y="118582"/>
                  </a:lnTo>
                </a:path>
              </a:pathLst>
            </a:custGeom>
            <a:ln w="35231" cap="flat">
              <a:solidFill>
                <a:srgbClr val="BEBEBE">
                  <a:alpha val="69803"/>
                </a:srgbClr>
              </a:solidFill>
              <a:prstDash val="solid"/>
              <a:round/>
            </a:ln>
          </p:spPr>
          <p:txBody>
            <a:bodyPr/>
            <a:lstStyle/>
            <a:p/>
          </p:txBody>
        </p:sp>
        <p:sp>
          <p:nvSpPr>
            <p:cNvPr id="429" name="pl429"/>
            <p:cNvSpPr/>
            <p:nvPr/>
          </p:nvSpPr>
          <p:spPr>
            <a:xfrm>
              <a:off x="5862419" y="408374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430" name="pl430"/>
            <p:cNvSpPr/>
            <p:nvPr/>
          </p:nvSpPr>
          <p:spPr>
            <a:xfrm>
              <a:off x="5862419" y="4044217"/>
              <a:ext cx="1461582" cy="118582"/>
            </a:xfrm>
            <a:custGeom>
              <a:avLst/>
              <a:pathLst>
                <a:path w="1461582" h="118582">
                  <a:moveTo>
                    <a:pt x="0" y="0"/>
                  </a:moveTo>
                  <a:lnTo>
                    <a:pt x="208797" y="26351"/>
                  </a:lnTo>
                  <a:lnTo>
                    <a:pt x="417595" y="65879"/>
                  </a:lnTo>
                  <a:lnTo>
                    <a:pt x="626392" y="118582"/>
                  </a:lnTo>
                  <a:lnTo>
                    <a:pt x="835190" y="79055"/>
                  </a:lnTo>
                  <a:lnTo>
                    <a:pt x="1043987" y="79055"/>
                  </a:lnTo>
                  <a:lnTo>
                    <a:pt x="1252785" y="65879"/>
                  </a:lnTo>
                  <a:lnTo>
                    <a:pt x="1461582" y="118582"/>
                  </a:lnTo>
                </a:path>
              </a:pathLst>
            </a:custGeom>
            <a:ln w="40651" cap="flat">
              <a:solidFill>
                <a:srgbClr val="000000">
                  <a:alpha val="100000"/>
                </a:srgbClr>
              </a:solidFill>
              <a:prstDash val="solid"/>
              <a:round/>
            </a:ln>
          </p:spPr>
          <p:txBody>
            <a:bodyPr/>
            <a:lstStyle/>
            <a:p/>
          </p:txBody>
        </p:sp>
        <p:sp>
          <p:nvSpPr>
            <p:cNvPr id="431" name="pl431"/>
            <p:cNvSpPr/>
            <p:nvPr/>
          </p:nvSpPr>
          <p:spPr>
            <a:xfrm>
              <a:off x="5862419" y="4044217"/>
              <a:ext cx="1461582" cy="118582"/>
            </a:xfrm>
            <a:custGeom>
              <a:avLst/>
              <a:pathLst>
                <a:path w="1461582" h="118582">
                  <a:moveTo>
                    <a:pt x="0" y="0"/>
                  </a:moveTo>
                  <a:lnTo>
                    <a:pt x="208797" y="26351"/>
                  </a:lnTo>
                  <a:lnTo>
                    <a:pt x="417595" y="65879"/>
                  </a:lnTo>
                  <a:lnTo>
                    <a:pt x="626392" y="118582"/>
                  </a:lnTo>
                  <a:lnTo>
                    <a:pt x="835190" y="79055"/>
                  </a:lnTo>
                  <a:lnTo>
                    <a:pt x="1043987" y="79055"/>
                  </a:lnTo>
                  <a:lnTo>
                    <a:pt x="1252785" y="65879"/>
                  </a:lnTo>
                  <a:lnTo>
                    <a:pt x="1461582" y="118582"/>
                  </a:lnTo>
                </a:path>
              </a:pathLst>
            </a:custGeom>
            <a:ln w="35231" cap="flat">
              <a:solidFill>
                <a:srgbClr val="1CABE2">
                  <a:alpha val="100000"/>
                </a:srgbClr>
              </a:solidFill>
              <a:prstDash val="solid"/>
              <a:round/>
            </a:ln>
          </p:spPr>
          <p:txBody>
            <a:bodyPr/>
            <a:lstStyle/>
            <a:p/>
          </p:txBody>
        </p:sp>
        <p:sp>
          <p:nvSpPr>
            <p:cNvPr id="432" name="tx432"/>
            <p:cNvSpPr/>
            <p:nvPr/>
          </p:nvSpPr>
          <p:spPr>
            <a:xfrm>
              <a:off x="5802160" y="3865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433" name="tx433"/>
            <p:cNvSpPr/>
            <p:nvPr/>
          </p:nvSpPr>
          <p:spPr>
            <a:xfrm>
              <a:off x="6010957" y="3892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34" name="tx434"/>
            <p:cNvSpPr/>
            <p:nvPr/>
          </p:nvSpPr>
          <p:spPr>
            <a:xfrm>
              <a:off x="6219755"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35" name="tx435"/>
            <p:cNvSpPr/>
            <p:nvPr/>
          </p:nvSpPr>
          <p:spPr>
            <a:xfrm>
              <a:off x="6428552"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36" name="tx436"/>
            <p:cNvSpPr/>
            <p:nvPr/>
          </p:nvSpPr>
          <p:spPr>
            <a:xfrm>
              <a:off x="6637350"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37" name="tx437"/>
            <p:cNvSpPr/>
            <p:nvPr/>
          </p:nvSpPr>
          <p:spPr>
            <a:xfrm>
              <a:off x="6846147"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38" name="tx438"/>
            <p:cNvSpPr/>
            <p:nvPr/>
          </p:nvSpPr>
          <p:spPr>
            <a:xfrm>
              <a:off x="7054945"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39" name="tx439"/>
            <p:cNvSpPr/>
            <p:nvPr/>
          </p:nvSpPr>
          <p:spPr>
            <a:xfrm>
              <a:off x="7263742"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40" name="rc440"/>
            <p:cNvSpPr/>
            <p:nvPr/>
          </p:nvSpPr>
          <p:spPr>
            <a:xfrm>
              <a:off x="5789340" y="4927502"/>
              <a:ext cx="1607740" cy="1000048"/>
            </a:xfrm>
            <a:prstGeom prst="rect">
              <a:avLst/>
            </a:prstGeom>
            <a:solidFill>
              <a:srgbClr val="EBEBEB">
                <a:alpha val="100000"/>
              </a:srgbClr>
            </a:solidFill>
          </p:spPr>
          <p:txBody>
            <a:bodyPr/>
            <a:lstStyle/>
            <a:p/>
          </p:txBody>
        </p:sp>
        <p:sp>
          <p:nvSpPr>
            <p:cNvPr id="441" name="pl441"/>
            <p:cNvSpPr/>
            <p:nvPr/>
          </p:nvSpPr>
          <p:spPr>
            <a:xfrm>
              <a:off x="578934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2" name="pl442"/>
            <p:cNvSpPr/>
            <p:nvPr/>
          </p:nvSpPr>
          <p:spPr>
            <a:xfrm>
              <a:off x="578934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3" name="pl443"/>
            <p:cNvSpPr/>
            <p:nvPr/>
          </p:nvSpPr>
          <p:spPr>
            <a:xfrm>
              <a:off x="578934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4" name="pl444"/>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5" name="pl445"/>
            <p:cNvSpPr/>
            <p:nvPr/>
          </p:nvSpPr>
          <p:spPr>
            <a:xfrm>
              <a:off x="578934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6" name="pl446"/>
            <p:cNvSpPr/>
            <p:nvPr/>
          </p:nvSpPr>
          <p:spPr>
            <a:xfrm>
              <a:off x="578934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7" name="pl447"/>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5862419" y="5368234"/>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456" name="pl456"/>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40651" cap="flat">
              <a:solidFill>
                <a:srgbClr val="BEBEBE">
                  <a:alpha val="69803"/>
                </a:srgbClr>
              </a:solidFill>
              <a:prstDash val="solid"/>
              <a:round/>
            </a:ln>
          </p:spPr>
          <p:txBody>
            <a:bodyPr/>
            <a:lstStyle/>
            <a:p/>
          </p:txBody>
        </p:sp>
        <p:sp>
          <p:nvSpPr>
            <p:cNvPr id="457" name="pl457"/>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35231" cap="flat">
              <a:solidFill>
                <a:srgbClr val="BEBEBE">
                  <a:alpha val="69803"/>
                </a:srgbClr>
              </a:solidFill>
              <a:prstDash val="solid"/>
              <a:round/>
            </a:ln>
          </p:spPr>
          <p:txBody>
            <a:bodyPr/>
            <a:lstStyle/>
            <a:p/>
          </p:txBody>
        </p:sp>
        <p:sp>
          <p:nvSpPr>
            <p:cNvPr id="458" name="pl458"/>
            <p:cNvSpPr/>
            <p:nvPr/>
          </p:nvSpPr>
          <p:spPr>
            <a:xfrm>
              <a:off x="5862419" y="5368234"/>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459" name="pl459"/>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40651" cap="flat">
              <a:solidFill>
                <a:srgbClr val="000000">
                  <a:alpha val="100000"/>
                </a:srgbClr>
              </a:solidFill>
              <a:prstDash val="solid"/>
              <a:round/>
            </a:ln>
          </p:spPr>
          <p:txBody>
            <a:bodyPr/>
            <a:lstStyle/>
            <a:p/>
          </p:txBody>
        </p:sp>
        <p:sp>
          <p:nvSpPr>
            <p:cNvPr id="460" name="pl460"/>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35231" cap="flat">
              <a:solidFill>
                <a:srgbClr val="1CABE2">
                  <a:alpha val="100000"/>
                </a:srgbClr>
              </a:solidFill>
              <a:prstDash val="solid"/>
              <a:round/>
            </a:ln>
          </p:spPr>
          <p:txBody>
            <a:bodyPr/>
            <a:lstStyle/>
            <a:p/>
          </p:txBody>
        </p:sp>
        <p:sp>
          <p:nvSpPr>
            <p:cNvPr id="461" name="tx461"/>
            <p:cNvSpPr/>
            <p:nvPr/>
          </p:nvSpPr>
          <p:spPr>
            <a:xfrm>
              <a:off x="5802160" y="53477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62" name="tx462"/>
            <p:cNvSpPr/>
            <p:nvPr/>
          </p:nvSpPr>
          <p:spPr>
            <a:xfrm>
              <a:off x="6010957" y="5374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63" name="tx463"/>
            <p:cNvSpPr/>
            <p:nvPr/>
          </p:nvSpPr>
          <p:spPr>
            <a:xfrm>
              <a:off x="6219755" y="56508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464" name="tx464"/>
            <p:cNvSpPr/>
            <p:nvPr/>
          </p:nvSpPr>
          <p:spPr>
            <a:xfrm>
              <a:off x="6428552" y="5374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65" name="tx465"/>
            <p:cNvSpPr/>
            <p:nvPr/>
          </p:nvSpPr>
          <p:spPr>
            <a:xfrm>
              <a:off x="6637350" y="53477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66" name="tx466"/>
            <p:cNvSpPr/>
            <p:nvPr/>
          </p:nvSpPr>
          <p:spPr>
            <a:xfrm>
              <a:off x="6846147"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67" name="tx467"/>
            <p:cNvSpPr/>
            <p:nvPr/>
          </p:nvSpPr>
          <p:spPr>
            <a:xfrm>
              <a:off x="7054945" y="5308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68" name="tx468"/>
            <p:cNvSpPr/>
            <p:nvPr/>
          </p:nvSpPr>
          <p:spPr>
            <a:xfrm>
              <a:off x="7263742" y="5387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69" name="rc469"/>
            <p:cNvSpPr/>
            <p:nvPr/>
          </p:nvSpPr>
          <p:spPr>
            <a:xfrm>
              <a:off x="7466670" y="1074032"/>
              <a:ext cx="1607740" cy="1000048"/>
            </a:xfrm>
            <a:prstGeom prst="rect">
              <a:avLst/>
            </a:prstGeom>
            <a:solidFill>
              <a:srgbClr val="EBEBEB">
                <a:alpha val="100000"/>
              </a:srgbClr>
            </a:solidFill>
          </p:spPr>
          <p:txBody>
            <a:bodyPr/>
            <a:lstStyle/>
            <a:p/>
          </p:txBody>
        </p:sp>
        <p:sp>
          <p:nvSpPr>
            <p:cNvPr id="470" name="pl470"/>
            <p:cNvSpPr/>
            <p:nvPr/>
          </p:nvSpPr>
          <p:spPr>
            <a:xfrm>
              <a:off x="746667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1" name="pl471"/>
            <p:cNvSpPr/>
            <p:nvPr/>
          </p:nvSpPr>
          <p:spPr>
            <a:xfrm>
              <a:off x="746667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2" name="pl472"/>
            <p:cNvSpPr/>
            <p:nvPr/>
          </p:nvSpPr>
          <p:spPr>
            <a:xfrm>
              <a:off x="746667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3" name="pl473"/>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4" name="pl474"/>
            <p:cNvSpPr/>
            <p:nvPr/>
          </p:nvSpPr>
          <p:spPr>
            <a:xfrm>
              <a:off x="746667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5" name="pl475"/>
            <p:cNvSpPr/>
            <p:nvPr/>
          </p:nvSpPr>
          <p:spPr>
            <a:xfrm>
              <a:off x="746667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6" name="pl476"/>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7539749" y="151476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485" name="pl485"/>
            <p:cNvSpPr/>
            <p:nvPr/>
          </p:nvSpPr>
          <p:spPr>
            <a:xfrm>
              <a:off x="7539749" y="1659699"/>
              <a:ext cx="1461582" cy="118582"/>
            </a:xfrm>
            <a:custGeom>
              <a:avLst/>
              <a:pathLst>
                <a:path w="1461582" h="118582">
                  <a:moveTo>
                    <a:pt x="0" y="92231"/>
                  </a:moveTo>
                  <a:lnTo>
                    <a:pt x="208797" y="92231"/>
                  </a:lnTo>
                  <a:lnTo>
                    <a:pt x="417595" y="105406"/>
                  </a:lnTo>
                  <a:lnTo>
                    <a:pt x="626392" y="105406"/>
                  </a:lnTo>
                  <a:lnTo>
                    <a:pt x="835190" y="105406"/>
                  </a:lnTo>
                  <a:lnTo>
                    <a:pt x="1043987" y="52703"/>
                  </a:lnTo>
                  <a:lnTo>
                    <a:pt x="1252785" y="118582"/>
                  </a:lnTo>
                  <a:lnTo>
                    <a:pt x="1461582" y="0"/>
                  </a:lnTo>
                </a:path>
              </a:pathLst>
            </a:custGeom>
            <a:ln w="40651" cap="flat">
              <a:solidFill>
                <a:srgbClr val="BEBEBE">
                  <a:alpha val="69803"/>
                </a:srgbClr>
              </a:solidFill>
              <a:prstDash val="solid"/>
              <a:round/>
            </a:ln>
          </p:spPr>
          <p:txBody>
            <a:bodyPr/>
            <a:lstStyle/>
            <a:p/>
          </p:txBody>
        </p:sp>
        <p:sp>
          <p:nvSpPr>
            <p:cNvPr id="486" name="pl486"/>
            <p:cNvSpPr/>
            <p:nvPr/>
          </p:nvSpPr>
          <p:spPr>
            <a:xfrm>
              <a:off x="7539749" y="1659699"/>
              <a:ext cx="1461582" cy="118582"/>
            </a:xfrm>
            <a:custGeom>
              <a:avLst/>
              <a:pathLst>
                <a:path w="1461582" h="118582">
                  <a:moveTo>
                    <a:pt x="0" y="92231"/>
                  </a:moveTo>
                  <a:lnTo>
                    <a:pt x="208797" y="92231"/>
                  </a:lnTo>
                  <a:lnTo>
                    <a:pt x="417595" y="105406"/>
                  </a:lnTo>
                  <a:lnTo>
                    <a:pt x="626392" y="105406"/>
                  </a:lnTo>
                  <a:lnTo>
                    <a:pt x="835190" y="105406"/>
                  </a:lnTo>
                  <a:lnTo>
                    <a:pt x="1043987" y="52703"/>
                  </a:lnTo>
                  <a:lnTo>
                    <a:pt x="1252785" y="118582"/>
                  </a:lnTo>
                  <a:lnTo>
                    <a:pt x="1461582" y="0"/>
                  </a:lnTo>
                </a:path>
              </a:pathLst>
            </a:custGeom>
            <a:ln w="35231" cap="flat">
              <a:solidFill>
                <a:srgbClr val="BEBEBE">
                  <a:alpha val="69803"/>
                </a:srgbClr>
              </a:solidFill>
              <a:prstDash val="solid"/>
              <a:round/>
            </a:ln>
          </p:spPr>
          <p:txBody>
            <a:bodyPr/>
            <a:lstStyle/>
            <a:p/>
          </p:txBody>
        </p:sp>
        <p:sp>
          <p:nvSpPr>
            <p:cNvPr id="487" name="pl487"/>
            <p:cNvSpPr/>
            <p:nvPr/>
          </p:nvSpPr>
          <p:spPr>
            <a:xfrm>
              <a:off x="7539749" y="151476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488" name="pl488"/>
            <p:cNvSpPr/>
            <p:nvPr/>
          </p:nvSpPr>
          <p:spPr>
            <a:xfrm>
              <a:off x="7539749" y="1659699"/>
              <a:ext cx="1461582" cy="118582"/>
            </a:xfrm>
            <a:custGeom>
              <a:avLst/>
              <a:pathLst>
                <a:path w="1461582" h="118582">
                  <a:moveTo>
                    <a:pt x="0" y="92231"/>
                  </a:moveTo>
                  <a:lnTo>
                    <a:pt x="208797" y="92231"/>
                  </a:lnTo>
                  <a:lnTo>
                    <a:pt x="417595" y="105406"/>
                  </a:lnTo>
                  <a:lnTo>
                    <a:pt x="626392" y="105406"/>
                  </a:lnTo>
                  <a:lnTo>
                    <a:pt x="835190" y="105406"/>
                  </a:lnTo>
                  <a:lnTo>
                    <a:pt x="1043987" y="52703"/>
                  </a:lnTo>
                  <a:lnTo>
                    <a:pt x="1252785" y="118582"/>
                  </a:lnTo>
                  <a:lnTo>
                    <a:pt x="1461582" y="0"/>
                  </a:lnTo>
                </a:path>
              </a:pathLst>
            </a:custGeom>
            <a:ln w="40651" cap="flat">
              <a:solidFill>
                <a:srgbClr val="000000">
                  <a:alpha val="100000"/>
                </a:srgbClr>
              </a:solidFill>
              <a:prstDash val="solid"/>
              <a:round/>
            </a:ln>
          </p:spPr>
          <p:txBody>
            <a:bodyPr/>
            <a:lstStyle/>
            <a:p/>
          </p:txBody>
        </p:sp>
        <p:sp>
          <p:nvSpPr>
            <p:cNvPr id="489" name="pl489"/>
            <p:cNvSpPr/>
            <p:nvPr/>
          </p:nvSpPr>
          <p:spPr>
            <a:xfrm>
              <a:off x="7539749" y="1659699"/>
              <a:ext cx="1461582" cy="118582"/>
            </a:xfrm>
            <a:custGeom>
              <a:avLst/>
              <a:pathLst>
                <a:path w="1461582" h="118582">
                  <a:moveTo>
                    <a:pt x="0" y="92231"/>
                  </a:moveTo>
                  <a:lnTo>
                    <a:pt x="208797" y="92231"/>
                  </a:lnTo>
                  <a:lnTo>
                    <a:pt x="417595" y="105406"/>
                  </a:lnTo>
                  <a:lnTo>
                    <a:pt x="626392" y="105406"/>
                  </a:lnTo>
                  <a:lnTo>
                    <a:pt x="835190" y="105406"/>
                  </a:lnTo>
                  <a:lnTo>
                    <a:pt x="1043987" y="52703"/>
                  </a:lnTo>
                  <a:lnTo>
                    <a:pt x="1252785" y="118582"/>
                  </a:lnTo>
                  <a:lnTo>
                    <a:pt x="1461582" y="0"/>
                  </a:lnTo>
                </a:path>
              </a:pathLst>
            </a:custGeom>
            <a:ln w="35231" cap="flat">
              <a:solidFill>
                <a:srgbClr val="1CABE2">
                  <a:alpha val="100000"/>
                </a:srgbClr>
              </a:solidFill>
              <a:prstDash val="solid"/>
              <a:round/>
            </a:ln>
          </p:spPr>
          <p:txBody>
            <a:bodyPr/>
            <a:lstStyle/>
            <a:p/>
          </p:txBody>
        </p:sp>
        <p:sp>
          <p:nvSpPr>
            <p:cNvPr id="490" name="tx490"/>
            <p:cNvSpPr/>
            <p:nvPr/>
          </p:nvSpPr>
          <p:spPr>
            <a:xfrm>
              <a:off x="7479490" y="15733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91" name="tx491"/>
            <p:cNvSpPr/>
            <p:nvPr/>
          </p:nvSpPr>
          <p:spPr>
            <a:xfrm>
              <a:off x="7688287" y="15733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92" name="tx492"/>
            <p:cNvSpPr/>
            <p:nvPr/>
          </p:nvSpPr>
          <p:spPr>
            <a:xfrm>
              <a:off x="7897085" y="1586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493" name="tx493"/>
            <p:cNvSpPr/>
            <p:nvPr/>
          </p:nvSpPr>
          <p:spPr>
            <a:xfrm>
              <a:off x="8105882" y="1586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494" name="tx494"/>
            <p:cNvSpPr/>
            <p:nvPr/>
          </p:nvSpPr>
          <p:spPr>
            <a:xfrm>
              <a:off x="8314680" y="1586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495" name="tx495"/>
            <p:cNvSpPr/>
            <p:nvPr/>
          </p:nvSpPr>
          <p:spPr>
            <a:xfrm>
              <a:off x="8523477" y="15338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96" name="tx496"/>
            <p:cNvSpPr/>
            <p:nvPr/>
          </p:nvSpPr>
          <p:spPr>
            <a:xfrm>
              <a:off x="8732275" y="1599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497" name="tx497"/>
            <p:cNvSpPr/>
            <p:nvPr/>
          </p:nvSpPr>
          <p:spPr>
            <a:xfrm>
              <a:off x="8941072" y="14811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98" name="rc498"/>
            <p:cNvSpPr/>
            <p:nvPr/>
          </p:nvSpPr>
          <p:spPr>
            <a:xfrm>
              <a:off x="7466670" y="2358522"/>
              <a:ext cx="1607740" cy="1000048"/>
            </a:xfrm>
            <a:prstGeom prst="rect">
              <a:avLst/>
            </a:prstGeom>
            <a:solidFill>
              <a:srgbClr val="EBEBEB">
                <a:alpha val="100000"/>
              </a:srgbClr>
            </a:solidFill>
          </p:spPr>
          <p:txBody>
            <a:bodyPr/>
            <a:lstStyle/>
            <a:p/>
          </p:txBody>
        </p:sp>
        <p:sp>
          <p:nvSpPr>
            <p:cNvPr id="499" name="pl499"/>
            <p:cNvSpPr/>
            <p:nvPr/>
          </p:nvSpPr>
          <p:spPr>
            <a:xfrm>
              <a:off x="746667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0" name="pl500"/>
            <p:cNvSpPr/>
            <p:nvPr/>
          </p:nvSpPr>
          <p:spPr>
            <a:xfrm>
              <a:off x="746667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1" name="pl501"/>
            <p:cNvSpPr/>
            <p:nvPr/>
          </p:nvSpPr>
          <p:spPr>
            <a:xfrm>
              <a:off x="746667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2" name="pl502"/>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3" name="pl503"/>
            <p:cNvSpPr/>
            <p:nvPr/>
          </p:nvSpPr>
          <p:spPr>
            <a:xfrm>
              <a:off x="746667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4" name="pl504"/>
            <p:cNvSpPr/>
            <p:nvPr/>
          </p:nvSpPr>
          <p:spPr>
            <a:xfrm>
              <a:off x="746667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5" name="pl505"/>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7539749" y="279925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514" name="pl514"/>
            <p:cNvSpPr/>
            <p:nvPr/>
          </p:nvSpPr>
          <p:spPr>
            <a:xfrm>
              <a:off x="7539749" y="2786079"/>
              <a:ext cx="1461582" cy="131758"/>
            </a:xfrm>
            <a:custGeom>
              <a:avLst/>
              <a:pathLst>
                <a:path w="1461582" h="131758">
                  <a:moveTo>
                    <a:pt x="0" y="0"/>
                  </a:moveTo>
                  <a:lnTo>
                    <a:pt x="208797" y="0"/>
                  </a:lnTo>
                  <a:lnTo>
                    <a:pt x="417595" y="118582"/>
                  </a:lnTo>
                  <a:lnTo>
                    <a:pt x="626392" y="105406"/>
                  </a:lnTo>
                  <a:lnTo>
                    <a:pt x="835190" y="118582"/>
                  </a:lnTo>
                  <a:lnTo>
                    <a:pt x="1043987" y="131758"/>
                  </a:lnTo>
                  <a:lnTo>
                    <a:pt x="1252785" y="131758"/>
                  </a:lnTo>
                  <a:lnTo>
                    <a:pt x="1461582" y="105406"/>
                  </a:lnTo>
                </a:path>
              </a:pathLst>
            </a:custGeom>
            <a:ln w="40651" cap="flat">
              <a:solidFill>
                <a:srgbClr val="BEBEBE">
                  <a:alpha val="69803"/>
                </a:srgbClr>
              </a:solidFill>
              <a:prstDash val="solid"/>
              <a:round/>
            </a:ln>
          </p:spPr>
          <p:txBody>
            <a:bodyPr/>
            <a:lstStyle/>
            <a:p/>
          </p:txBody>
        </p:sp>
        <p:sp>
          <p:nvSpPr>
            <p:cNvPr id="515" name="pl515"/>
            <p:cNvSpPr/>
            <p:nvPr/>
          </p:nvSpPr>
          <p:spPr>
            <a:xfrm>
              <a:off x="7539749" y="2786079"/>
              <a:ext cx="1461582" cy="131758"/>
            </a:xfrm>
            <a:custGeom>
              <a:avLst/>
              <a:pathLst>
                <a:path w="1461582" h="131758">
                  <a:moveTo>
                    <a:pt x="0" y="0"/>
                  </a:moveTo>
                  <a:lnTo>
                    <a:pt x="208797" y="0"/>
                  </a:lnTo>
                  <a:lnTo>
                    <a:pt x="417595" y="118582"/>
                  </a:lnTo>
                  <a:lnTo>
                    <a:pt x="626392" y="105406"/>
                  </a:lnTo>
                  <a:lnTo>
                    <a:pt x="835190" y="118582"/>
                  </a:lnTo>
                  <a:lnTo>
                    <a:pt x="1043987" y="131758"/>
                  </a:lnTo>
                  <a:lnTo>
                    <a:pt x="1252785" y="131758"/>
                  </a:lnTo>
                  <a:lnTo>
                    <a:pt x="1461582" y="105406"/>
                  </a:lnTo>
                </a:path>
              </a:pathLst>
            </a:custGeom>
            <a:ln w="35231" cap="flat">
              <a:solidFill>
                <a:srgbClr val="BEBEBE">
                  <a:alpha val="69803"/>
                </a:srgbClr>
              </a:solidFill>
              <a:prstDash val="solid"/>
              <a:round/>
            </a:ln>
          </p:spPr>
          <p:txBody>
            <a:bodyPr/>
            <a:lstStyle/>
            <a:p/>
          </p:txBody>
        </p:sp>
        <p:sp>
          <p:nvSpPr>
            <p:cNvPr id="516" name="pl516"/>
            <p:cNvSpPr/>
            <p:nvPr/>
          </p:nvSpPr>
          <p:spPr>
            <a:xfrm>
              <a:off x="7539749" y="279925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517" name="pl517"/>
            <p:cNvSpPr/>
            <p:nvPr/>
          </p:nvSpPr>
          <p:spPr>
            <a:xfrm>
              <a:off x="7539749" y="2786079"/>
              <a:ext cx="1461582" cy="131758"/>
            </a:xfrm>
            <a:custGeom>
              <a:avLst/>
              <a:pathLst>
                <a:path w="1461582" h="131758">
                  <a:moveTo>
                    <a:pt x="0" y="0"/>
                  </a:moveTo>
                  <a:lnTo>
                    <a:pt x="208797" y="0"/>
                  </a:lnTo>
                  <a:lnTo>
                    <a:pt x="417595" y="118582"/>
                  </a:lnTo>
                  <a:lnTo>
                    <a:pt x="626392" y="105406"/>
                  </a:lnTo>
                  <a:lnTo>
                    <a:pt x="835190" y="118582"/>
                  </a:lnTo>
                  <a:lnTo>
                    <a:pt x="1043987" y="131758"/>
                  </a:lnTo>
                  <a:lnTo>
                    <a:pt x="1252785" y="131758"/>
                  </a:lnTo>
                  <a:lnTo>
                    <a:pt x="1461582" y="105406"/>
                  </a:lnTo>
                </a:path>
              </a:pathLst>
            </a:custGeom>
            <a:ln w="40651" cap="flat">
              <a:solidFill>
                <a:srgbClr val="000000">
                  <a:alpha val="100000"/>
                </a:srgbClr>
              </a:solidFill>
              <a:prstDash val="solid"/>
              <a:round/>
            </a:ln>
          </p:spPr>
          <p:txBody>
            <a:bodyPr/>
            <a:lstStyle/>
            <a:p/>
          </p:txBody>
        </p:sp>
        <p:sp>
          <p:nvSpPr>
            <p:cNvPr id="518" name="pl518"/>
            <p:cNvSpPr/>
            <p:nvPr/>
          </p:nvSpPr>
          <p:spPr>
            <a:xfrm>
              <a:off x="7539749" y="2786079"/>
              <a:ext cx="1461582" cy="131758"/>
            </a:xfrm>
            <a:custGeom>
              <a:avLst/>
              <a:pathLst>
                <a:path w="1461582" h="131758">
                  <a:moveTo>
                    <a:pt x="0" y="0"/>
                  </a:moveTo>
                  <a:lnTo>
                    <a:pt x="208797" y="0"/>
                  </a:lnTo>
                  <a:lnTo>
                    <a:pt x="417595" y="118582"/>
                  </a:lnTo>
                  <a:lnTo>
                    <a:pt x="626392" y="105406"/>
                  </a:lnTo>
                  <a:lnTo>
                    <a:pt x="835190" y="118582"/>
                  </a:lnTo>
                  <a:lnTo>
                    <a:pt x="1043987" y="131758"/>
                  </a:lnTo>
                  <a:lnTo>
                    <a:pt x="1252785" y="131758"/>
                  </a:lnTo>
                  <a:lnTo>
                    <a:pt x="1461582" y="105406"/>
                  </a:lnTo>
                </a:path>
              </a:pathLst>
            </a:custGeom>
            <a:ln w="35231" cap="flat">
              <a:solidFill>
                <a:srgbClr val="1CABE2">
                  <a:alpha val="100000"/>
                </a:srgbClr>
              </a:solidFill>
              <a:prstDash val="solid"/>
              <a:round/>
            </a:ln>
          </p:spPr>
          <p:txBody>
            <a:bodyPr/>
            <a:lstStyle/>
            <a:p/>
          </p:txBody>
        </p:sp>
        <p:sp>
          <p:nvSpPr>
            <p:cNvPr id="519" name="tx519"/>
            <p:cNvSpPr/>
            <p:nvPr/>
          </p:nvSpPr>
          <p:spPr>
            <a:xfrm>
              <a:off x="7479490"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20" name="tx520"/>
            <p:cNvSpPr/>
            <p:nvPr/>
          </p:nvSpPr>
          <p:spPr>
            <a:xfrm>
              <a:off x="7688287"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21" name="tx521"/>
            <p:cNvSpPr/>
            <p:nvPr/>
          </p:nvSpPr>
          <p:spPr>
            <a:xfrm>
              <a:off x="7897085" y="2726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22" name="tx522"/>
            <p:cNvSpPr/>
            <p:nvPr/>
          </p:nvSpPr>
          <p:spPr>
            <a:xfrm>
              <a:off x="8105882" y="27129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23" name="tx523"/>
            <p:cNvSpPr/>
            <p:nvPr/>
          </p:nvSpPr>
          <p:spPr>
            <a:xfrm>
              <a:off x="8314680" y="2726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24" name="tx524"/>
            <p:cNvSpPr/>
            <p:nvPr/>
          </p:nvSpPr>
          <p:spPr>
            <a:xfrm>
              <a:off x="8523477"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25" name="tx525"/>
            <p:cNvSpPr/>
            <p:nvPr/>
          </p:nvSpPr>
          <p:spPr>
            <a:xfrm>
              <a:off x="8732275"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26" name="tx526"/>
            <p:cNvSpPr/>
            <p:nvPr/>
          </p:nvSpPr>
          <p:spPr>
            <a:xfrm>
              <a:off x="8941072" y="27129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27" name="rc527"/>
            <p:cNvSpPr/>
            <p:nvPr/>
          </p:nvSpPr>
          <p:spPr>
            <a:xfrm>
              <a:off x="7466670" y="3643012"/>
              <a:ext cx="1607740" cy="1000048"/>
            </a:xfrm>
            <a:prstGeom prst="rect">
              <a:avLst/>
            </a:prstGeom>
            <a:solidFill>
              <a:srgbClr val="EBEBEB">
                <a:alpha val="100000"/>
              </a:srgbClr>
            </a:solidFill>
          </p:spPr>
          <p:txBody>
            <a:bodyPr/>
            <a:lstStyle/>
            <a:p/>
          </p:txBody>
        </p:sp>
        <p:sp>
          <p:nvSpPr>
            <p:cNvPr id="528" name="pl528"/>
            <p:cNvSpPr/>
            <p:nvPr/>
          </p:nvSpPr>
          <p:spPr>
            <a:xfrm>
              <a:off x="746667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9" name="pl529"/>
            <p:cNvSpPr/>
            <p:nvPr/>
          </p:nvSpPr>
          <p:spPr>
            <a:xfrm>
              <a:off x="746667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0" name="pl530"/>
            <p:cNvSpPr/>
            <p:nvPr/>
          </p:nvSpPr>
          <p:spPr>
            <a:xfrm>
              <a:off x="746667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1" name="pl531"/>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2" name="pl532"/>
            <p:cNvSpPr/>
            <p:nvPr/>
          </p:nvSpPr>
          <p:spPr>
            <a:xfrm>
              <a:off x="746667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3" name="pl533"/>
            <p:cNvSpPr/>
            <p:nvPr/>
          </p:nvSpPr>
          <p:spPr>
            <a:xfrm>
              <a:off x="746667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4" name="pl534"/>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539749" y="408374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543" name="pl543"/>
            <p:cNvSpPr/>
            <p:nvPr/>
          </p:nvSpPr>
          <p:spPr>
            <a:xfrm>
              <a:off x="7539749" y="413644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40651" cap="flat">
              <a:solidFill>
                <a:srgbClr val="BEBEBE">
                  <a:alpha val="69803"/>
                </a:srgbClr>
              </a:solidFill>
              <a:prstDash val="solid"/>
              <a:round/>
            </a:ln>
          </p:spPr>
          <p:txBody>
            <a:bodyPr/>
            <a:lstStyle/>
            <a:p/>
          </p:txBody>
        </p:sp>
        <p:sp>
          <p:nvSpPr>
            <p:cNvPr id="544" name="pl544"/>
            <p:cNvSpPr/>
            <p:nvPr/>
          </p:nvSpPr>
          <p:spPr>
            <a:xfrm>
              <a:off x="7539749" y="413644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35231" cap="flat">
              <a:solidFill>
                <a:srgbClr val="BEBEBE">
                  <a:alpha val="69803"/>
                </a:srgbClr>
              </a:solidFill>
              <a:prstDash val="solid"/>
              <a:round/>
            </a:ln>
          </p:spPr>
          <p:txBody>
            <a:bodyPr/>
            <a:lstStyle/>
            <a:p/>
          </p:txBody>
        </p:sp>
        <p:sp>
          <p:nvSpPr>
            <p:cNvPr id="545" name="pl545"/>
            <p:cNvSpPr/>
            <p:nvPr/>
          </p:nvSpPr>
          <p:spPr>
            <a:xfrm>
              <a:off x="7539749" y="4083745"/>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546" name="pl546"/>
            <p:cNvSpPr/>
            <p:nvPr/>
          </p:nvSpPr>
          <p:spPr>
            <a:xfrm>
              <a:off x="7539749" y="413644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40651" cap="flat">
              <a:solidFill>
                <a:srgbClr val="000000">
                  <a:alpha val="100000"/>
                </a:srgbClr>
              </a:solidFill>
              <a:prstDash val="solid"/>
              <a:round/>
            </a:ln>
          </p:spPr>
          <p:txBody>
            <a:bodyPr/>
            <a:lstStyle/>
            <a:p/>
          </p:txBody>
        </p:sp>
        <p:sp>
          <p:nvSpPr>
            <p:cNvPr id="547" name="pl547"/>
            <p:cNvSpPr/>
            <p:nvPr/>
          </p:nvSpPr>
          <p:spPr>
            <a:xfrm>
              <a:off x="7539749" y="413644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35231" cap="flat">
              <a:solidFill>
                <a:srgbClr val="1CABE2">
                  <a:alpha val="100000"/>
                </a:srgbClr>
              </a:solidFill>
              <a:prstDash val="solid"/>
              <a:round/>
            </a:ln>
          </p:spPr>
          <p:txBody>
            <a:bodyPr/>
            <a:lstStyle/>
            <a:p/>
          </p:txBody>
        </p:sp>
        <p:sp>
          <p:nvSpPr>
            <p:cNvPr id="548" name="tx548"/>
            <p:cNvSpPr/>
            <p:nvPr/>
          </p:nvSpPr>
          <p:spPr>
            <a:xfrm>
              <a:off x="7479490" y="3957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49" name="tx549"/>
            <p:cNvSpPr/>
            <p:nvPr/>
          </p:nvSpPr>
          <p:spPr>
            <a:xfrm>
              <a:off x="7688287" y="39974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50" name="tx550"/>
            <p:cNvSpPr/>
            <p:nvPr/>
          </p:nvSpPr>
          <p:spPr>
            <a:xfrm>
              <a:off x="7897085" y="40501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51" name="tx551"/>
            <p:cNvSpPr/>
            <p:nvPr/>
          </p:nvSpPr>
          <p:spPr>
            <a:xfrm>
              <a:off x="8105882" y="4116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52" name="tx552"/>
            <p:cNvSpPr/>
            <p:nvPr/>
          </p:nvSpPr>
          <p:spPr>
            <a:xfrm>
              <a:off x="8314680" y="40764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53" name="tx553"/>
            <p:cNvSpPr/>
            <p:nvPr/>
          </p:nvSpPr>
          <p:spPr>
            <a:xfrm>
              <a:off x="8523477" y="4116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54" name="tx554"/>
            <p:cNvSpPr/>
            <p:nvPr/>
          </p:nvSpPr>
          <p:spPr>
            <a:xfrm>
              <a:off x="8732275" y="40764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55" name="tx555"/>
            <p:cNvSpPr/>
            <p:nvPr/>
          </p:nvSpPr>
          <p:spPr>
            <a:xfrm>
              <a:off x="8941072" y="40764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56" name="rc556"/>
            <p:cNvSpPr/>
            <p:nvPr/>
          </p:nvSpPr>
          <p:spPr>
            <a:xfrm>
              <a:off x="7466670" y="4927502"/>
              <a:ext cx="1607740" cy="1000048"/>
            </a:xfrm>
            <a:prstGeom prst="rect">
              <a:avLst/>
            </a:prstGeom>
            <a:solidFill>
              <a:srgbClr val="EBEBEB">
                <a:alpha val="100000"/>
              </a:srgbClr>
            </a:solidFill>
          </p:spPr>
          <p:txBody>
            <a:bodyPr/>
            <a:lstStyle/>
            <a:p/>
          </p:txBody>
        </p:sp>
        <p:sp>
          <p:nvSpPr>
            <p:cNvPr id="557" name="pl557"/>
            <p:cNvSpPr/>
            <p:nvPr/>
          </p:nvSpPr>
          <p:spPr>
            <a:xfrm>
              <a:off x="746667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8" name="pl558"/>
            <p:cNvSpPr/>
            <p:nvPr/>
          </p:nvSpPr>
          <p:spPr>
            <a:xfrm>
              <a:off x="746667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9" name="pl559"/>
            <p:cNvSpPr/>
            <p:nvPr/>
          </p:nvSpPr>
          <p:spPr>
            <a:xfrm>
              <a:off x="746667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0" name="pl560"/>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1" name="pl561"/>
            <p:cNvSpPr/>
            <p:nvPr/>
          </p:nvSpPr>
          <p:spPr>
            <a:xfrm>
              <a:off x="746667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2" name="pl562"/>
            <p:cNvSpPr/>
            <p:nvPr/>
          </p:nvSpPr>
          <p:spPr>
            <a:xfrm>
              <a:off x="746667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3" name="pl56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1" name="pl571"/>
            <p:cNvSpPr/>
            <p:nvPr/>
          </p:nvSpPr>
          <p:spPr>
            <a:xfrm>
              <a:off x="7539749" y="5368234"/>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BEBEBE">
                  <a:alpha val="69803"/>
                </a:srgbClr>
              </a:solidFill>
              <a:prstDash val="solid"/>
              <a:round/>
            </a:ln>
          </p:spPr>
          <p:txBody>
            <a:bodyPr/>
            <a:lstStyle/>
            <a:p/>
          </p:txBody>
        </p:sp>
        <p:sp>
          <p:nvSpPr>
            <p:cNvPr id="572" name="pl572"/>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40651" cap="flat">
              <a:solidFill>
                <a:srgbClr val="BEBEBE">
                  <a:alpha val="69803"/>
                </a:srgbClr>
              </a:solidFill>
              <a:prstDash val="solid"/>
              <a:round/>
            </a:ln>
          </p:spPr>
          <p:txBody>
            <a:bodyPr/>
            <a:lstStyle/>
            <a:p/>
          </p:txBody>
        </p:sp>
        <p:sp>
          <p:nvSpPr>
            <p:cNvPr id="573" name="pl573"/>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35231" cap="flat">
              <a:solidFill>
                <a:srgbClr val="BEBEBE">
                  <a:alpha val="69803"/>
                </a:srgbClr>
              </a:solidFill>
              <a:prstDash val="solid"/>
              <a:round/>
            </a:ln>
          </p:spPr>
          <p:txBody>
            <a:bodyPr/>
            <a:lstStyle/>
            <a:p/>
          </p:txBody>
        </p:sp>
        <p:sp>
          <p:nvSpPr>
            <p:cNvPr id="574" name="pl574"/>
            <p:cNvSpPr/>
            <p:nvPr/>
          </p:nvSpPr>
          <p:spPr>
            <a:xfrm>
              <a:off x="7539749" y="5368234"/>
              <a:ext cx="1461582" cy="52703"/>
            </a:xfrm>
            <a:custGeom>
              <a:avLst/>
              <a:pathLst>
                <a:path w="1461582" h="52703">
                  <a:moveTo>
                    <a:pt x="0" y="0"/>
                  </a:moveTo>
                  <a:lnTo>
                    <a:pt x="208797" y="13175"/>
                  </a:lnTo>
                  <a:lnTo>
                    <a:pt x="417595" y="26351"/>
                  </a:lnTo>
                  <a:lnTo>
                    <a:pt x="626392" y="52703"/>
                  </a:lnTo>
                  <a:lnTo>
                    <a:pt x="835190" y="26351"/>
                  </a:lnTo>
                  <a:lnTo>
                    <a:pt x="1043987" y="26351"/>
                  </a:lnTo>
                  <a:lnTo>
                    <a:pt x="1252785" y="39527"/>
                  </a:lnTo>
                  <a:lnTo>
                    <a:pt x="1461582" y="39527"/>
                  </a:lnTo>
                </a:path>
              </a:pathLst>
            </a:custGeom>
            <a:ln w="20325" cap="flat">
              <a:solidFill>
                <a:srgbClr val="6B6B6B">
                  <a:alpha val="100000"/>
                </a:srgbClr>
              </a:solidFill>
              <a:prstDash val="solid"/>
              <a:round/>
            </a:ln>
          </p:spPr>
          <p:txBody>
            <a:bodyPr/>
            <a:lstStyle/>
            <a:p/>
          </p:txBody>
        </p:sp>
        <p:sp>
          <p:nvSpPr>
            <p:cNvPr id="575" name="pl575"/>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40651" cap="flat">
              <a:solidFill>
                <a:srgbClr val="000000">
                  <a:alpha val="100000"/>
                </a:srgbClr>
              </a:solidFill>
              <a:prstDash val="solid"/>
              <a:round/>
            </a:ln>
          </p:spPr>
          <p:txBody>
            <a:bodyPr/>
            <a:lstStyle/>
            <a:p/>
          </p:txBody>
        </p:sp>
        <p:sp>
          <p:nvSpPr>
            <p:cNvPr id="576" name="pl576"/>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35231" cap="flat">
              <a:solidFill>
                <a:srgbClr val="1CABE2">
                  <a:alpha val="100000"/>
                </a:srgbClr>
              </a:solidFill>
              <a:prstDash val="solid"/>
              <a:round/>
            </a:ln>
          </p:spPr>
          <p:txBody>
            <a:bodyPr/>
            <a:lstStyle/>
            <a:p/>
          </p:txBody>
        </p:sp>
        <p:sp>
          <p:nvSpPr>
            <p:cNvPr id="577" name="tx577"/>
            <p:cNvSpPr/>
            <p:nvPr/>
          </p:nvSpPr>
          <p:spPr>
            <a:xfrm>
              <a:off x="7479490" y="5334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78" name="tx578"/>
            <p:cNvSpPr/>
            <p:nvPr/>
          </p:nvSpPr>
          <p:spPr>
            <a:xfrm>
              <a:off x="7688287" y="53214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79" name="tx579"/>
            <p:cNvSpPr/>
            <p:nvPr/>
          </p:nvSpPr>
          <p:spPr>
            <a:xfrm>
              <a:off x="7897085" y="5479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80" name="tx580"/>
            <p:cNvSpPr/>
            <p:nvPr/>
          </p:nvSpPr>
          <p:spPr>
            <a:xfrm>
              <a:off x="8105882" y="5479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81" name="tx581"/>
            <p:cNvSpPr/>
            <p:nvPr/>
          </p:nvSpPr>
          <p:spPr>
            <a:xfrm>
              <a:off x="8314680"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582" name="tx582"/>
            <p:cNvSpPr/>
            <p:nvPr/>
          </p:nvSpPr>
          <p:spPr>
            <a:xfrm>
              <a:off x="8523477" y="55849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583" name="tx583"/>
            <p:cNvSpPr/>
            <p:nvPr/>
          </p:nvSpPr>
          <p:spPr>
            <a:xfrm>
              <a:off x="8732275" y="55586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84" name="tx584"/>
            <p:cNvSpPr/>
            <p:nvPr/>
          </p:nvSpPr>
          <p:spPr>
            <a:xfrm>
              <a:off x="8941072" y="56903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585" name="tx585"/>
            <p:cNvSpPr/>
            <p:nvPr/>
          </p:nvSpPr>
          <p:spPr>
            <a:xfrm>
              <a:off x="1291015" y="4780070"/>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586" name="tx586"/>
            <p:cNvSpPr/>
            <p:nvPr/>
          </p:nvSpPr>
          <p:spPr>
            <a:xfrm>
              <a:off x="2937164" y="4780070"/>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587" name="tx587"/>
            <p:cNvSpPr/>
            <p:nvPr/>
          </p:nvSpPr>
          <p:spPr>
            <a:xfrm>
              <a:off x="4713935" y="478007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588" name="tx588"/>
            <p:cNvSpPr/>
            <p:nvPr/>
          </p:nvSpPr>
          <p:spPr>
            <a:xfrm>
              <a:off x="6354049" y="478007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589" name="tx589"/>
            <p:cNvSpPr/>
            <p:nvPr/>
          </p:nvSpPr>
          <p:spPr>
            <a:xfrm>
              <a:off x="8009479" y="47800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590" name="tx590"/>
            <p:cNvSpPr/>
            <p:nvPr/>
          </p:nvSpPr>
          <p:spPr>
            <a:xfrm>
              <a:off x="1384238" y="349558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591" name="tx591"/>
            <p:cNvSpPr/>
            <p:nvPr/>
          </p:nvSpPr>
          <p:spPr>
            <a:xfrm>
              <a:off x="2940227" y="3495580"/>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592" name="tx592"/>
            <p:cNvSpPr/>
            <p:nvPr/>
          </p:nvSpPr>
          <p:spPr>
            <a:xfrm>
              <a:off x="4710963" y="3495580"/>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593" name="tx593"/>
            <p:cNvSpPr/>
            <p:nvPr/>
          </p:nvSpPr>
          <p:spPr>
            <a:xfrm>
              <a:off x="6167603" y="3495580"/>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594" name="tx594"/>
            <p:cNvSpPr/>
            <p:nvPr/>
          </p:nvSpPr>
          <p:spPr>
            <a:xfrm>
              <a:off x="8031287" y="349558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595" name="tx595"/>
            <p:cNvSpPr/>
            <p:nvPr/>
          </p:nvSpPr>
          <p:spPr>
            <a:xfrm>
              <a:off x="1353194" y="2211091"/>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596" name="tx596"/>
            <p:cNvSpPr/>
            <p:nvPr/>
          </p:nvSpPr>
          <p:spPr>
            <a:xfrm>
              <a:off x="3070712" y="2211091"/>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597" name="tx597"/>
            <p:cNvSpPr/>
            <p:nvPr/>
          </p:nvSpPr>
          <p:spPr>
            <a:xfrm>
              <a:off x="4642475" y="2211091"/>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598" name="tx598"/>
            <p:cNvSpPr/>
            <p:nvPr/>
          </p:nvSpPr>
          <p:spPr>
            <a:xfrm>
              <a:off x="6301151" y="2211091"/>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599" name="tx599"/>
            <p:cNvSpPr/>
            <p:nvPr/>
          </p:nvSpPr>
          <p:spPr>
            <a:xfrm>
              <a:off x="8052913" y="2211091"/>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Lebanon</a:t>
              </a:r>
            </a:p>
          </p:txBody>
        </p:sp>
        <p:sp>
          <p:nvSpPr>
            <p:cNvPr id="600" name="tx600"/>
            <p:cNvSpPr/>
            <p:nvPr/>
          </p:nvSpPr>
          <p:spPr>
            <a:xfrm>
              <a:off x="1321968"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01" name="tx601"/>
            <p:cNvSpPr/>
            <p:nvPr/>
          </p:nvSpPr>
          <p:spPr>
            <a:xfrm>
              <a:off x="3086394" y="926601"/>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02" name="tx602"/>
            <p:cNvSpPr/>
            <p:nvPr/>
          </p:nvSpPr>
          <p:spPr>
            <a:xfrm>
              <a:off x="4306935" y="926601"/>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603" name="tx603"/>
            <p:cNvSpPr/>
            <p:nvPr/>
          </p:nvSpPr>
          <p:spPr>
            <a:xfrm>
              <a:off x="6385047" y="92660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04" name="tx604"/>
            <p:cNvSpPr/>
            <p:nvPr/>
          </p:nvSpPr>
          <p:spPr>
            <a:xfrm>
              <a:off x="7823124" y="926601"/>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605" name="pl60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70361" y="173827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86" name="tx686"/>
            <p:cNvSpPr/>
            <p:nvPr/>
          </p:nvSpPr>
          <p:spPr>
            <a:xfrm>
              <a:off x="508182" y="140888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87" name="pl687"/>
            <p:cNvSpPr/>
            <p:nvPr/>
          </p:nvSpPr>
          <p:spPr>
            <a:xfrm>
              <a:off x="722555" y="17782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8" name="pl688"/>
            <p:cNvSpPr/>
            <p:nvPr/>
          </p:nvSpPr>
          <p:spPr>
            <a:xfrm>
              <a:off x="722555" y="14488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tx689"/>
            <p:cNvSpPr/>
            <p:nvPr/>
          </p:nvSpPr>
          <p:spPr>
            <a:xfrm>
              <a:off x="570361" y="302276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0" name="tx690"/>
            <p:cNvSpPr/>
            <p:nvPr/>
          </p:nvSpPr>
          <p:spPr>
            <a:xfrm>
              <a:off x="508182" y="269337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1" name="pl691"/>
            <p:cNvSpPr/>
            <p:nvPr/>
          </p:nvSpPr>
          <p:spPr>
            <a:xfrm>
              <a:off x="722555" y="30627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2" name="pl692"/>
            <p:cNvSpPr/>
            <p:nvPr/>
          </p:nvSpPr>
          <p:spPr>
            <a:xfrm>
              <a:off x="722555" y="27333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3" name="tx693"/>
            <p:cNvSpPr/>
            <p:nvPr/>
          </p:nvSpPr>
          <p:spPr>
            <a:xfrm>
              <a:off x="570361" y="43072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4" name="tx694"/>
            <p:cNvSpPr/>
            <p:nvPr/>
          </p:nvSpPr>
          <p:spPr>
            <a:xfrm>
              <a:off x="508182" y="397786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5" name="pl695"/>
            <p:cNvSpPr/>
            <p:nvPr/>
          </p:nvSpPr>
          <p:spPr>
            <a:xfrm>
              <a:off x="722555" y="43472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722555" y="401786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70361" y="55917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8" name="tx698"/>
            <p:cNvSpPr/>
            <p:nvPr/>
          </p:nvSpPr>
          <p:spPr>
            <a:xfrm>
              <a:off x="508182" y="526235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9" name="pl699"/>
            <p:cNvSpPr/>
            <p:nvPr/>
          </p:nvSpPr>
          <p:spPr>
            <a:xfrm>
              <a:off x="722555" y="56317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0" name="pl700"/>
            <p:cNvSpPr/>
            <p:nvPr/>
          </p:nvSpPr>
          <p:spPr>
            <a:xfrm>
              <a:off x="722555" y="53023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02" name="tx702"/>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03" name="tx703"/>
            <p:cNvSpPr/>
            <p:nvPr/>
          </p:nvSpPr>
          <p:spPr>
            <a:xfrm>
              <a:off x="757350" y="435349"/>
              <a:ext cx="450351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DTP1, by country, Never Gavi MICs, 2018-2025</a:t>
              </a:r>
            </a:p>
          </p:txBody>
        </p:sp>
        <p:sp>
          <p:nvSpPr>
            <p:cNvPr id="704" name="tx704"/>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05" name="tx705"/>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DTP1 coverage in 2025, Montenegro had the highest coverage (92%), while Venezuela had the lowest coverage (57%).
DTP1 coverage increased in 5 out of these 20 countries between 2024 and 2025. The largest increase was 9 percentage points in Equatorial Guinea from 75% to 84%.
11 countries saw a decrease in coverage (Bosnia and Herzegovina, Ecuador, Eswatini, Guatemala, Kazakhstan, North Macedonia, Philippines, South Africa, St Lucia, Suriname, and Venezuela). The largest decline was 10% points in Guatemala from 96% to 86% and Venezuela from 67% to 57%. Coverage remained constant between 2024 and 2025 in the remaining 4 countries.
In 2025, 2 out of these 20 countries had achieved DTP1 coverage of at least 90%.</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55967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12244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7782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 name="pl9"/>
            <p:cNvSpPr/>
            <p:nvPr/>
          </p:nvSpPr>
          <p:spPr>
            <a:xfrm>
              <a:off x="732387" y="13410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90382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805693" y="1323571"/>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20" name="pl20"/>
            <p:cNvSpPr/>
            <p:nvPr/>
          </p:nvSpPr>
          <p:spPr>
            <a:xfrm>
              <a:off x="805693" y="1271102"/>
              <a:ext cx="1466121" cy="244853"/>
            </a:xfrm>
            <a:custGeom>
              <a:avLst/>
              <a:pathLst>
                <a:path w="1466121" h="244853">
                  <a:moveTo>
                    <a:pt x="0" y="0"/>
                  </a:moveTo>
                  <a:lnTo>
                    <a:pt x="209445" y="69958"/>
                  </a:lnTo>
                  <a:lnTo>
                    <a:pt x="418891" y="209874"/>
                  </a:lnTo>
                  <a:lnTo>
                    <a:pt x="628337" y="52468"/>
                  </a:lnTo>
                  <a:lnTo>
                    <a:pt x="837783" y="17489"/>
                  </a:lnTo>
                  <a:lnTo>
                    <a:pt x="1047229" y="244853"/>
                  </a:lnTo>
                  <a:lnTo>
                    <a:pt x="1256675" y="192384"/>
                  </a:lnTo>
                  <a:lnTo>
                    <a:pt x="1466121" y="192384"/>
                  </a:lnTo>
                </a:path>
              </a:pathLst>
            </a:custGeom>
            <a:ln w="40651" cap="flat">
              <a:solidFill>
                <a:srgbClr val="BEBEBE">
                  <a:alpha val="69803"/>
                </a:srgbClr>
              </a:solidFill>
              <a:prstDash val="solid"/>
              <a:round/>
            </a:ln>
          </p:spPr>
          <p:txBody>
            <a:bodyPr/>
            <a:lstStyle/>
            <a:p/>
          </p:txBody>
        </p:sp>
        <p:sp>
          <p:nvSpPr>
            <p:cNvPr id="21" name="pl21"/>
            <p:cNvSpPr/>
            <p:nvPr/>
          </p:nvSpPr>
          <p:spPr>
            <a:xfrm>
              <a:off x="805693" y="1271102"/>
              <a:ext cx="1466121" cy="244853"/>
            </a:xfrm>
            <a:custGeom>
              <a:avLst/>
              <a:pathLst>
                <a:path w="1466121" h="244853">
                  <a:moveTo>
                    <a:pt x="0" y="0"/>
                  </a:moveTo>
                  <a:lnTo>
                    <a:pt x="209445" y="69958"/>
                  </a:lnTo>
                  <a:lnTo>
                    <a:pt x="418891" y="209874"/>
                  </a:lnTo>
                  <a:lnTo>
                    <a:pt x="628337" y="52468"/>
                  </a:lnTo>
                  <a:lnTo>
                    <a:pt x="837783" y="17489"/>
                  </a:lnTo>
                  <a:lnTo>
                    <a:pt x="1047229" y="244853"/>
                  </a:lnTo>
                  <a:lnTo>
                    <a:pt x="1256675" y="192384"/>
                  </a:lnTo>
                  <a:lnTo>
                    <a:pt x="1466121" y="192384"/>
                  </a:lnTo>
                </a:path>
              </a:pathLst>
            </a:custGeom>
            <a:ln w="35231" cap="flat">
              <a:solidFill>
                <a:srgbClr val="BEBEBE">
                  <a:alpha val="69803"/>
                </a:srgbClr>
              </a:solidFill>
              <a:prstDash val="solid"/>
              <a:round/>
            </a:ln>
          </p:spPr>
          <p:txBody>
            <a:bodyPr/>
            <a:lstStyle/>
            <a:p/>
          </p:txBody>
        </p:sp>
        <p:sp>
          <p:nvSpPr>
            <p:cNvPr id="22" name="pl22"/>
            <p:cNvSpPr/>
            <p:nvPr/>
          </p:nvSpPr>
          <p:spPr>
            <a:xfrm>
              <a:off x="805693" y="1323571"/>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23" name="pl23"/>
            <p:cNvSpPr/>
            <p:nvPr/>
          </p:nvSpPr>
          <p:spPr>
            <a:xfrm>
              <a:off x="805693" y="1271102"/>
              <a:ext cx="1466121" cy="244853"/>
            </a:xfrm>
            <a:custGeom>
              <a:avLst/>
              <a:pathLst>
                <a:path w="1466121" h="244853">
                  <a:moveTo>
                    <a:pt x="0" y="0"/>
                  </a:moveTo>
                  <a:lnTo>
                    <a:pt x="209445" y="69958"/>
                  </a:lnTo>
                  <a:lnTo>
                    <a:pt x="418891" y="209874"/>
                  </a:lnTo>
                  <a:lnTo>
                    <a:pt x="628337" y="52468"/>
                  </a:lnTo>
                  <a:lnTo>
                    <a:pt x="837783" y="17489"/>
                  </a:lnTo>
                  <a:lnTo>
                    <a:pt x="1047229" y="244853"/>
                  </a:lnTo>
                  <a:lnTo>
                    <a:pt x="1256675" y="192384"/>
                  </a:lnTo>
                  <a:lnTo>
                    <a:pt x="1466121" y="192384"/>
                  </a:lnTo>
                </a:path>
              </a:pathLst>
            </a:custGeom>
            <a:ln w="40651" cap="flat">
              <a:solidFill>
                <a:srgbClr val="000000">
                  <a:alpha val="100000"/>
                </a:srgbClr>
              </a:solidFill>
              <a:prstDash val="solid"/>
              <a:round/>
            </a:ln>
          </p:spPr>
          <p:txBody>
            <a:bodyPr/>
            <a:lstStyle/>
            <a:p/>
          </p:txBody>
        </p:sp>
        <p:sp>
          <p:nvSpPr>
            <p:cNvPr id="24" name="pl24"/>
            <p:cNvSpPr/>
            <p:nvPr/>
          </p:nvSpPr>
          <p:spPr>
            <a:xfrm>
              <a:off x="805693" y="1271102"/>
              <a:ext cx="1466121" cy="244853"/>
            </a:xfrm>
            <a:custGeom>
              <a:avLst/>
              <a:pathLst>
                <a:path w="1466121" h="244853">
                  <a:moveTo>
                    <a:pt x="0" y="0"/>
                  </a:moveTo>
                  <a:lnTo>
                    <a:pt x="209445" y="69958"/>
                  </a:lnTo>
                  <a:lnTo>
                    <a:pt x="418891" y="209874"/>
                  </a:lnTo>
                  <a:lnTo>
                    <a:pt x="628337" y="52468"/>
                  </a:lnTo>
                  <a:lnTo>
                    <a:pt x="837783" y="17489"/>
                  </a:lnTo>
                  <a:lnTo>
                    <a:pt x="1047229" y="244853"/>
                  </a:lnTo>
                  <a:lnTo>
                    <a:pt x="1256675" y="192384"/>
                  </a:lnTo>
                  <a:lnTo>
                    <a:pt x="1466121" y="192384"/>
                  </a:lnTo>
                </a:path>
              </a:pathLst>
            </a:custGeom>
            <a:ln w="35231" cap="flat">
              <a:solidFill>
                <a:srgbClr val="80BD41">
                  <a:alpha val="100000"/>
                </a:srgbClr>
              </a:solidFill>
              <a:prstDash val="solid"/>
              <a:round/>
            </a:ln>
          </p:spPr>
          <p:txBody>
            <a:bodyPr/>
            <a:lstStyle/>
            <a:p/>
          </p:txBody>
        </p:sp>
        <p:sp>
          <p:nvSpPr>
            <p:cNvPr id="25" name="pl25"/>
            <p:cNvSpPr/>
            <p:nvPr/>
          </p:nvSpPr>
          <p:spPr>
            <a:xfrm>
              <a:off x="732387" y="134106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 name="tx26"/>
            <p:cNvSpPr/>
            <p:nvPr/>
          </p:nvSpPr>
          <p:spPr>
            <a:xfrm>
              <a:off x="775563" y="10925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7" name="tx27"/>
            <p:cNvSpPr/>
            <p:nvPr/>
          </p:nvSpPr>
          <p:spPr>
            <a:xfrm>
              <a:off x="985009" y="11625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1176396" y="13024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9" name="tx29"/>
            <p:cNvSpPr/>
            <p:nvPr/>
          </p:nvSpPr>
          <p:spPr>
            <a:xfrm>
              <a:off x="1403901" y="11450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 name="tx30"/>
            <p:cNvSpPr/>
            <p:nvPr/>
          </p:nvSpPr>
          <p:spPr>
            <a:xfrm>
              <a:off x="1613347" y="1110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 name="tx31"/>
            <p:cNvSpPr/>
            <p:nvPr/>
          </p:nvSpPr>
          <p:spPr>
            <a:xfrm>
              <a:off x="1774604" y="13374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2" name="tx32"/>
            <p:cNvSpPr/>
            <p:nvPr/>
          </p:nvSpPr>
          <p:spPr>
            <a:xfrm>
              <a:off x="2014179" y="12849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 name="tx33"/>
            <p:cNvSpPr/>
            <p:nvPr/>
          </p:nvSpPr>
          <p:spPr>
            <a:xfrm>
              <a:off x="2223625" y="12849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4" name="rc34"/>
            <p:cNvSpPr/>
            <p:nvPr/>
          </p:nvSpPr>
          <p:spPr>
            <a:xfrm>
              <a:off x="732387" y="2179046"/>
              <a:ext cx="1612733" cy="1019640"/>
            </a:xfrm>
            <a:prstGeom prst="rect">
              <a:avLst/>
            </a:prstGeom>
            <a:solidFill>
              <a:srgbClr val="EBEBEB">
                <a:alpha val="100000"/>
              </a:srgbClr>
            </a:solidFill>
          </p:spPr>
          <p:txBody>
            <a:bodyPr/>
            <a:lstStyle/>
            <a:p/>
          </p:txBody>
        </p:sp>
        <p:sp>
          <p:nvSpPr>
            <p:cNvPr id="35" name="pl35"/>
            <p:cNvSpPr/>
            <p:nvPr/>
          </p:nvSpPr>
          <p:spPr>
            <a:xfrm>
              <a:off x="732387" y="286376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 name="pl36"/>
            <p:cNvSpPr/>
            <p:nvPr/>
          </p:nvSpPr>
          <p:spPr>
            <a:xfrm>
              <a:off x="732387" y="24265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308238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 name="pl38"/>
            <p:cNvSpPr/>
            <p:nvPr/>
          </p:nvSpPr>
          <p:spPr>
            <a:xfrm>
              <a:off x="732387" y="26451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9" name="pl39"/>
            <p:cNvSpPr/>
            <p:nvPr/>
          </p:nvSpPr>
          <p:spPr>
            <a:xfrm>
              <a:off x="732387" y="220790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805693" y="2627652"/>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49" name="pl49"/>
            <p:cNvSpPr/>
            <p:nvPr/>
          </p:nvSpPr>
          <p:spPr>
            <a:xfrm>
              <a:off x="805693" y="2592673"/>
              <a:ext cx="1466121" cy="262343"/>
            </a:xfrm>
            <a:custGeom>
              <a:avLst/>
              <a:pathLst>
                <a:path w="1466121" h="262343">
                  <a:moveTo>
                    <a:pt x="0" y="52468"/>
                  </a:moveTo>
                  <a:lnTo>
                    <a:pt x="209445" y="52468"/>
                  </a:lnTo>
                  <a:lnTo>
                    <a:pt x="418891" y="209874"/>
                  </a:lnTo>
                  <a:lnTo>
                    <a:pt x="628337" y="227364"/>
                  </a:lnTo>
                  <a:lnTo>
                    <a:pt x="837783" y="0"/>
                  </a:lnTo>
                  <a:lnTo>
                    <a:pt x="1047229" y="174895"/>
                  </a:lnTo>
                  <a:lnTo>
                    <a:pt x="1256675" y="139916"/>
                  </a:lnTo>
                  <a:lnTo>
                    <a:pt x="1466121" y="262343"/>
                  </a:lnTo>
                </a:path>
              </a:pathLst>
            </a:custGeom>
            <a:ln w="40651" cap="flat">
              <a:solidFill>
                <a:srgbClr val="BEBEBE">
                  <a:alpha val="69803"/>
                </a:srgbClr>
              </a:solidFill>
              <a:prstDash val="solid"/>
              <a:round/>
            </a:ln>
          </p:spPr>
          <p:txBody>
            <a:bodyPr/>
            <a:lstStyle/>
            <a:p/>
          </p:txBody>
        </p:sp>
        <p:sp>
          <p:nvSpPr>
            <p:cNvPr id="50" name="pl50"/>
            <p:cNvSpPr/>
            <p:nvPr/>
          </p:nvSpPr>
          <p:spPr>
            <a:xfrm>
              <a:off x="805693" y="2592673"/>
              <a:ext cx="1466121" cy="262343"/>
            </a:xfrm>
            <a:custGeom>
              <a:avLst/>
              <a:pathLst>
                <a:path w="1466121" h="262343">
                  <a:moveTo>
                    <a:pt x="0" y="52468"/>
                  </a:moveTo>
                  <a:lnTo>
                    <a:pt x="209445" y="52468"/>
                  </a:lnTo>
                  <a:lnTo>
                    <a:pt x="418891" y="209874"/>
                  </a:lnTo>
                  <a:lnTo>
                    <a:pt x="628337" y="227364"/>
                  </a:lnTo>
                  <a:lnTo>
                    <a:pt x="837783" y="0"/>
                  </a:lnTo>
                  <a:lnTo>
                    <a:pt x="1047229" y="174895"/>
                  </a:lnTo>
                  <a:lnTo>
                    <a:pt x="1256675" y="139916"/>
                  </a:lnTo>
                  <a:lnTo>
                    <a:pt x="1466121" y="262343"/>
                  </a:lnTo>
                </a:path>
              </a:pathLst>
            </a:custGeom>
            <a:ln w="35231" cap="flat">
              <a:solidFill>
                <a:srgbClr val="BEBEBE">
                  <a:alpha val="69803"/>
                </a:srgbClr>
              </a:solidFill>
              <a:prstDash val="solid"/>
              <a:round/>
            </a:ln>
          </p:spPr>
          <p:txBody>
            <a:bodyPr/>
            <a:lstStyle/>
            <a:p/>
          </p:txBody>
        </p:sp>
        <p:sp>
          <p:nvSpPr>
            <p:cNvPr id="51" name="pl51"/>
            <p:cNvSpPr/>
            <p:nvPr/>
          </p:nvSpPr>
          <p:spPr>
            <a:xfrm>
              <a:off x="805693" y="2627652"/>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52" name="pl52"/>
            <p:cNvSpPr/>
            <p:nvPr/>
          </p:nvSpPr>
          <p:spPr>
            <a:xfrm>
              <a:off x="805693" y="2592673"/>
              <a:ext cx="1466121" cy="262343"/>
            </a:xfrm>
            <a:custGeom>
              <a:avLst/>
              <a:pathLst>
                <a:path w="1466121" h="262343">
                  <a:moveTo>
                    <a:pt x="0" y="52468"/>
                  </a:moveTo>
                  <a:lnTo>
                    <a:pt x="209445" y="52468"/>
                  </a:lnTo>
                  <a:lnTo>
                    <a:pt x="418891" y="209874"/>
                  </a:lnTo>
                  <a:lnTo>
                    <a:pt x="628337" y="227364"/>
                  </a:lnTo>
                  <a:lnTo>
                    <a:pt x="837783" y="0"/>
                  </a:lnTo>
                  <a:lnTo>
                    <a:pt x="1047229" y="174895"/>
                  </a:lnTo>
                  <a:lnTo>
                    <a:pt x="1256675" y="139916"/>
                  </a:lnTo>
                  <a:lnTo>
                    <a:pt x="1466121" y="262343"/>
                  </a:lnTo>
                </a:path>
              </a:pathLst>
            </a:custGeom>
            <a:ln w="40651" cap="flat">
              <a:solidFill>
                <a:srgbClr val="000000">
                  <a:alpha val="100000"/>
                </a:srgbClr>
              </a:solidFill>
              <a:prstDash val="solid"/>
              <a:round/>
            </a:ln>
          </p:spPr>
          <p:txBody>
            <a:bodyPr/>
            <a:lstStyle/>
            <a:p/>
          </p:txBody>
        </p:sp>
        <p:sp>
          <p:nvSpPr>
            <p:cNvPr id="53" name="pl53"/>
            <p:cNvSpPr/>
            <p:nvPr/>
          </p:nvSpPr>
          <p:spPr>
            <a:xfrm>
              <a:off x="805693" y="2592673"/>
              <a:ext cx="1466121" cy="262343"/>
            </a:xfrm>
            <a:custGeom>
              <a:avLst/>
              <a:pathLst>
                <a:path w="1466121" h="262343">
                  <a:moveTo>
                    <a:pt x="0" y="52468"/>
                  </a:moveTo>
                  <a:lnTo>
                    <a:pt x="209445" y="52468"/>
                  </a:lnTo>
                  <a:lnTo>
                    <a:pt x="418891" y="209874"/>
                  </a:lnTo>
                  <a:lnTo>
                    <a:pt x="628337" y="227364"/>
                  </a:lnTo>
                  <a:lnTo>
                    <a:pt x="837783" y="0"/>
                  </a:lnTo>
                  <a:lnTo>
                    <a:pt x="1047229" y="174895"/>
                  </a:lnTo>
                  <a:lnTo>
                    <a:pt x="1256675" y="139916"/>
                  </a:lnTo>
                  <a:lnTo>
                    <a:pt x="1466121" y="262343"/>
                  </a:lnTo>
                </a:path>
              </a:pathLst>
            </a:custGeom>
            <a:ln w="35231" cap="flat">
              <a:solidFill>
                <a:srgbClr val="80BD41">
                  <a:alpha val="100000"/>
                </a:srgbClr>
              </a:solidFill>
              <a:prstDash val="solid"/>
              <a:round/>
            </a:ln>
          </p:spPr>
          <p:txBody>
            <a:bodyPr/>
            <a:lstStyle/>
            <a:p/>
          </p:txBody>
        </p:sp>
        <p:sp>
          <p:nvSpPr>
            <p:cNvPr id="54" name="pl54"/>
            <p:cNvSpPr/>
            <p:nvPr/>
          </p:nvSpPr>
          <p:spPr>
            <a:xfrm>
              <a:off x="732387" y="264514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5" name="tx55"/>
            <p:cNvSpPr/>
            <p:nvPr/>
          </p:nvSpPr>
          <p:spPr>
            <a:xfrm>
              <a:off x="775563" y="2466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 name="tx56"/>
            <p:cNvSpPr/>
            <p:nvPr/>
          </p:nvSpPr>
          <p:spPr>
            <a:xfrm>
              <a:off x="985009" y="2466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 name="tx57"/>
            <p:cNvSpPr/>
            <p:nvPr/>
          </p:nvSpPr>
          <p:spPr>
            <a:xfrm>
              <a:off x="1176396" y="262399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8" name="tx58"/>
            <p:cNvSpPr/>
            <p:nvPr/>
          </p:nvSpPr>
          <p:spPr>
            <a:xfrm>
              <a:off x="1355712" y="26414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9" name="tx59"/>
            <p:cNvSpPr/>
            <p:nvPr/>
          </p:nvSpPr>
          <p:spPr>
            <a:xfrm>
              <a:off x="1613347" y="24141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0" name="tx60"/>
            <p:cNvSpPr/>
            <p:nvPr/>
          </p:nvSpPr>
          <p:spPr>
            <a:xfrm>
              <a:off x="1804733" y="25890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1" name="tx61"/>
            <p:cNvSpPr/>
            <p:nvPr/>
          </p:nvSpPr>
          <p:spPr>
            <a:xfrm>
              <a:off x="2014179" y="25540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2" name="tx62"/>
            <p:cNvSpPr/>
            <p:nvPr/>
          </p:nvSpPr>
          <p:spPr>
            <a:xfrm>
              <a:off x="2193496" y="267646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3" name="rc63"/>
            <p:cNvSpPr/>
            <p:nvPr/>
          </p:nvSpPr>
          <p:spPr>
            <a:xfrm>
              <a:off x="732387" y="3483127"/>
              <a:ext cx="1612733" cy="1019640"/>
            </a:xfrm>
            <a:prstGeom prst="rect">
              <a:avLst/>
            </a:prstGeom>
            <a:solidFill>
              <a:srgbClr val="EBEBEB">
                <a:alpha val="100000"/>
              </a:srgbClr>
            </a:solidFill>
          </p:spPr>
          <p:txBody>
            <a:bodyPr/>
            <a:lstStyle/>
            <a:p/>
          </p:txBody>
        </p:sp>
        <p:sp>
          <p:nvSpPr>
            <p:cNvPr id="64" name="pl64"/>
            <p:cNvSpPr/>
            <p:nvPr/>
          </p:nvSpPr>
          <p:spPr>
            <a:xfrm>
              <a:off x="732387" y="416784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5" name="pl65"/>
            <p:cNvSpPr/>
            <p:nvPr/>
          </p:nvSpPr>
          <p:spPr>
            <a:xfrm>
              <a:off x="732387" y="37306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6" name="pl66"/>
            <p:cNvSpPr/>
            <p:nvPr/>
          </p:nvSpPr>
          <p:spPr>
            <a:xfrm>
              <a:off x="732387" y="438646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7" name="pl67"/>
            <p:cNvSpPr/>
            <p:nvPr/>
          </p:nvSpPr>
          <p:spPr>
            <a:xfrm>
              <a:off x="732387" y="39492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8" name="pl68"/>
            <p:cNvSpPr/>
            <p:nvPr/>
          </p:nvSpPr>
          <p:spPr>
            <a:xfrm>
              <a:off x="732387" y="351198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9" name="pl69"/>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805693" y="3931734"/>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78" name="pl78"/>
            <p:cNvSpPr/>
            <p:nvPr/>
          </p:nvSpPr>
          <p:spPr>
            <a:xfrm>
              <a:off x="805693" y="3914244"/>
              <a:ext cx="1466121" cy="262343"/>
            </a:xfrm>
            <a:custGeom>
              <a:avLst/>
              <a:pathLst>
                <a:path w="1466121" h="262343">
                  <a:moveTo>
                    <a:pt x="0" y="0"/>
                  </a:moveTo>
                  <a:lnTo>
                    <a:pt x="209445" y="34979"/>
                  </a:lnTo>
                  <a:lnTo>
                    <a:pt x="418891" y="17489"/>
                  </a:lnTo>
                  <a:lnTo>
                    <a:pt x="628337" y="0"/>
                  </a:lnTo>
                  <a:lnTo>
                    <a:pt x="837783" y="69958"/>
                  </a:lnTo>
                  <a:lnTo>
                    <a:pt x="1047229" y="104937"/>
                  </a:lnTo>
                  <a:lnTo>
                    <a:pt x="1256675" y="262343"/>
                  </a:lnTo>
                  <a:lnTo>
                    <a:pt x="1466121" y="139916"/>
                  </a:lnTo>
                </a:path>
              </a:pathLst>
            </a:custGeom>
            <a:ln w="40651" cap="flat">
              <a:solidFill>
                <a:srgbClr val="BEBEBE">
                  <a:alpha val="69803"/>
                </a:srgbClr>
              </a:solidFill>
              <a:prstDash val="solid"/>
              <a:round/>
            </a:ln>
          </p:spPr>
          <p:txBody>
            <a:bodyPr/>
            <a:lstStyle/>
            <a:p/>
          </p:txBody>
        </p:sp>
        <p:sp>
          <p:nvSpPr>
            <p:cNvPr id="79" name="pl79"/>
            <p:cNvSpPr/>
            <p:nvPr/>
          </p:nvSpPr>
          <p:spPr>
            <a:xfrm>
              <a:off x="805693" y="3914244"/>
              <a:ext cx="1466121" cy="262343"/>
            </a:xfrm>
            <a:custGeom>
              <a:avLst/>
              <a:pathLst>
                <a:path w="1466121" h="262343">
                  <a:moveTo>
                    <a:pt x="0" y="0"/>
                  </a:moveTo>
                  <a:lnTo>
                    <a:pt x="209445" y="34979"/>
                  </a:lnTo>
                  <a:lnTo>
                    <a:pt x="418891" y="17489"/>
                  </a:lnTo>
                  <a:lnTo>
                    <a:pt x="628337" y="0"/>
                  </a:lnTo>
                  <a:lnTo>
                    <a:pt x="837783" y="69958"/>
                  </a:lnTo>
                  <a:lnTo>
                    <a:pt x="1047229" y="104937"/>
                  </a:lnTo>
                  <a:lnTo>
                    <a:pt x="1256675" y="262343"/>
                  </a:lnTo>
                  <a:lnTo>
                    <a:pt x="1466121" y="139916"/>
                  </a:lnTo>
                </a:path>
              </a:pathLst>
            </a:custGeom>
            <a:ln w="35231" cap="flat">
              <a:solidFill>
                <a:srgbClr val="BEBEBE">
                  <a:alpha val="69803"/>
                </a:srgbClr>
              </a:solidFill>
              <a:prstDash val="solid"/>
              <a:round/>
            </a:ln>
          </p:spPr>
          <p:txBody>
            <a:bodyPr/>
            <a:lstStyle/>
            <a:p/>
          </p:txBody>
        </p:sp>
        <p:sp>
          <p:nvSpPr>
            <p:cNvPr id="80" name="pl80"/>
            <p:cNvSpPr/>
            <p:nvPr/>
          </p:nvSpPr>
          <p:spPr>
            <a:xfrm>
              <a:off x="805693" y="3931734"/>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81" name="pl81"/>
            <p:cNvSpPr/>
            <p:nvPr/>
          </p:nvSpPr>
          <p:spPr>
            <a:xfrm>
              <a:off x="805693" y="3914244"/>
              <a:ext cx="1466121" cy="262343"/>
            </a:xfrm>
            <a:custGeom>
              <a:avLst/>
              <a:pathLst>
                <a:path w="1466121" h="262343">
                  <a:moveTo>
                    <a:pt x="0" y="0"/>
                  </a:moveTo>
                  <a:lnTo>
                    <a:pt x="209445" y="34979"/>
                  </a:lnTo>
                  <a:lnTo>
                    <a:pt x="418891" y="17489"/>
                  </a:lnTo>
                  <a:lnTo>
                    <a:pt x="628337" y="0"/>
                  </a:lnTo>
                  <a:lnTo>
                    <a:pt x="837783" y="69958"/>
                  </a:lnTo>
                  <a:lnTo>
                    <a:pt x="1047229" y="104937"/>
                  </a:lnTo>
                  <a:lnTo>
                    <a:pt x="1256675" y="262343"/>
                  </a:lnTo>
                  <a:lnTo>
                    <a:pt x="1466121" y="139916"/>
                  </a:lnTo>
                </a:path>
              </a:pathLst>
            </a:custGeom>
            <a:ln w="40651" cap="flat">
              <a:solidFill>
                <a:srgbClr val="000000">
                  <a:alpha val="100000"/>
                </a:srgbClr>
              </a:solidFill>
              <a:prstDash val="solid"/>
              <a:round/>
            </a:ln>
          </p:spPr>
          <p:txBody>
            <a:bodyPr/>
            <a:lstStyle/>
            <a:p/>
          </p:txBody>
        </p:sp>
        <p:sp>
          <p:nvSpPr>
            <p:cNvPr id="82" name="pl82"/>
            <p:cNvSpPr/>
            <p:nvPr/>
          </p:nvSpPr>
          <p:spPr>
            <a:xfrm>
              <a:off x="805693" y="3914244"/>
              <a:ext cx="1466121" cy="262343"/>
            </a:xfrm>
            <a:custGeom>
              <a:avLst/>
              <a:pathLst>
                <a:path w="1466121" h="262343">
                  <a:moveTo>
                    <a:pt x="0" y="0"/>
                  </a:moveTo>
                  <a:lnTo>
                    <a:pt x="209445" y="34979"/>
                  </a:lnTo>
                  <a:lnTo>
                    <a:pt x="418891" y="17489"/>
                  </a:lnTo>
                  <a:lnTo>
                    <a:pt x="628337" y="0"/>
                  </a:lnTo>
                  <a:lnTo>
                    <a:pt x="837783" y="69958"/>
                  </a:lnTo>
                  <a:lnTo>
                    <a:pt x="1047229" y="104937"/>
                  </a:lnTo>
                  <a:lnTo>
                    <a:pt x="1256675" y="262343"/>
                  </a:lnTo>
                  <a:lnTo>
                    <a:pt x="1466121" y="139916"/>
                  </a:lnTo>
                </a:path>
              </a:pathLst>
            </a:custGeom>
            <a:ln w="35231" cap="flat">
              <a:solidFill>
                <a:srgbClr val="80BD41">
                  <a:alpha val="100000"/>
                </a:srgbClr>
              </a:solidFill>
              <a:prstDash val="solid"/>
              <a:round/>
            </a:ln>
          </p:spPr>
          <p:txBody>
            <a:bodyPr/>
            <a:lstStyle/>
            <a:p/>
          </p:txBody>
        </p:sp>
        <p:sp>
          <p:nvSpPr>
            <p:cNvPr id="83" name="pl83"/>
            <p:cNvSpPr/>
            <p:nvPr/>
          </p:nvSpPr>
          <p:spPr>
            <a:xfrm>
              <a:off x="732387" y="394922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4" name="tx84"/>
            <p:cNvSpPr/>
            <p:nvPr/>
          </p:nvSpPr>
          <p:spPr>
            <a:xfrm>
              <a:off x="775563" y="37356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5" name="tx85"/>
            <p:cNvSpPr/>
            <p:nvPr/>
          </p:nvSpPr>
          <p:spPr>
            <a:xfrm>
              <a:off x="985009" y="37706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 name="tx86"/>
            <p:cNvSpPr/>
            <p:nvPr/>
          </p:nvSpPr>
          <p:spPr>
            <a:xfrm>
              <a:off x="1194455" y="37531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 name="tx87"/>
            <p:cNvSpPr/>
            <p:nvPr/>
          </p:nvSpPr>
          <p:spPr>
            <a:xfrm>
              <a:off x="1403901" y="37356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8" name="tx88"/>
            <p:cNvSpPr/>
            <p:nvPr/>
          </p:nvSpPr>
          <p:spPr>
            <a:xfrm>
              <a:off x="1595288" y="38056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 name="tx89"/>
            <p:cNvSpPr/>
            <p:nvPr/>
          </p:nvSpPr>
          <p:spPr>
            <a:xfrm>
              <a:off x="1804733" y="38406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0" name="tx90"/>
            <p:cNvSpPr/>
            <p:nvPr/>
          </p:nvSpPr>
          <p:spPr>
            <a:xfrm>
              <a:off x="1984050" y="399803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1" name="tx91"/>
            <p:cNvSpPr/>
            <p:nvPr/>
          </p:nvSpPr>
          <p:spPr>
            <a:xfrm>
              <a:off x="2223625" y="38756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2" name="rc92"/>
            <p:cNvSpPr/>
            <p:nvPr/>
          </p:nvSpPr>
          <p:spPr>
            <a:xfrm>
              <a:off x="732387" y="4787209"/>
              <a:ext cx="1612733" cy="1019640"/>
            </a:xfrm>
            <a:prstGeom prst="rect">
              <a:avLst/>
            </a:prstGeom>
            <a:solidFill>
              <a:srgbClr val="EBEBEB">
                <a:alpha val="100000"/>
              </a:srgbClr>
            </a:solidFill>
          </p:spPr>
          <p:txBody>
            <a:bodyPr/>
            <a:lstStyle/>
            <a:p/>
          </p:txBody>
        </p:sp>
        <p:sp>
          <p:nvSpPr>
            <p:cNvPr id="93" name="pl93"/>
            <p:cNvSpPr/>
            <p:nvPr/>
          </p:nvSpPr>
          <p:spPr>
            <a:xfrm>
              <a:off x="732387" y="54719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4" name="pl94"/>
            <p:cNvSpPr/>
            <p:nvPr/>
          </p:nvSpPr>
          <p:spPr>
            <a:xfrm>
              <a:off x="732387" y="50346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5" name="pl95"/>
            <p:cNvSpPr/>
            <p:nvPr/>
          </p:nvSpPr>
          <p:spPr>
            <a:xfrm>
              <a:off x="732387" y="569054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6" name="pl96"/>
            <p:cNvSpPr/>
            <p:nvPr/>
          </p:nvSpPr>
          <p:spPr>
            <a:xfrm>
              <a:off x="732387" y="52533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7" name="pl97"/>
            <p:cNvSpPr/>
            <p:nvPr/>
          </p:nvSpPr>
          <p:spPr>
            <a:xfrm>
              <a:off x="732387" y="48160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8" name="pl98"/>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805693" y="5235816"/>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107" name="pl107"/>
            <p:cNvSpPr/>
            <p:nvPr/>
          </p:nvSpPr>
          <p:spPr>
            <a:xfrm>
              <a:off x="805693" y="5235816"/>
              <a:ext cx="1466121" cy="122426"/>
            </a:xfrm>
            <a:custGeom>
              <a:avLst/>
              <a:pathLst>
                <a:path w="1466121" h="122426">
                  <a:moveTo>
                    <a:pt x="0" y="0"/>
                  </a:moveTo>
                  <a:lnTo>
                    <a:pt x="209445" y="17489"/>
                  </a:lnTo>
                  <a:lnTo>
                    <a:pt x="418891" y="104937"/>
                  </a:lnTo>
                  <a:lnTo>
                    <a:pt x="628337" y="122426"/>
                  </a:lnTo>
                  <a:lnTo>
                    <a:pt x="837783" y="104937"/>
                  </a:lnTo>
                  <a:lnTo>
                    <a:pt x="1047229" y="87447"/>
                  </a:lnTo>
                  <a:lnTo>
                    <a:pt x="1256675" y="52468"/>
                  </a:lnTo>
                  <a:lnTo>
                    <a:pt x="1466121" y="104937"/>
                  </a:lnTo>
                </a:path>
              </a:pathLst>
            </a:custGeom>
            <a:ln w="40651" cap="flat">
              <a:solidFill>
                <a:srgbClr val="BEBEBE">
                  <a:alpha val="69803"/>
                </a:srgbClr>
              </a:solidFill>
              <a:prstDash val="solid"/>
              <a:round/>
            </a:ln>
          </p:spPr>
          <p:txBody>
            <a:bodyPr/>
            <a:lstStyle/>
            <a:p/>
          </p:txBody>
        </p:sp>
        <p:sp>
          <p:nvSpPr>
            <p:cNvPr id="108" name="pl108"/>
            <p:cNvSpPr/>
            <p:nvPr/>
          </p:nvSpPr>
          <p:spPr>
            <a:xfrm>
              <a:off x="805693" y="5235816"/>
              <a:ext cx="1466121" cy="122426"/>
            </a:xfrm>
            <a:custGeom>
              <a:avLst/>
              <a:pathLst>
                <a:path w="1466121" h="122426">
                  <a:moveTo>
                    <a:pt x="0" y="0"/>
                  </a:moveTo>
                  <a:lnTo>
                    <a:pt x="209445" y="17489"/>
                  </a:lnTo>
                  <a:lnTo>
                    <a:pt x="418891" y="104937"/>
                  </a:lnTo>
                  <a:lnTo>
                    <a:pt x="628337" y="122426"/>
                  </a:lnTo>
                  <a:lnTo>
                    <a:pt x="837783" y="104937"/>
                  </a:lnTo>
                  <a:lnTo>
                    <a:pt x="1047229" y="87447"/>
                  </a:lnTo>
                  <a:lnTo>
                    <a:pt x="1256675" y="52468"/>
                  </a:lnTo>
                  <a:lnTo>
                    <a:pt x="1466121" y="104937"/>
                  </a:lnTo>
                </a:path>
              </a:pathLst>
            </a:custGeom>
            <a:ln w="35231" cap="flat">
              <a:solidFill>
                <a:srgbClr val="BEBEBE">
                  <a:alpha val="69803"/>
                </a:srgbClr>
              </a:solidFill>
              <a:prstDash val="solid"/>
              <a:round/>
            </a:ln>
          </p:spPr>
          <p:txBody>
            <a:bodyPr/>
            <a:lstStyle/>
            <a:p/>
          </p:txBody>
        </p:sp>
        <p:sp>
          <p:nvSpPr>
            <p:cNvPr id="109" name="pl109"/>
            <p:cNvSpPr/>
            <p:nvPr/>
          </p:nvSpPr>
          <p:spPr>
            <a:xfrm>
              <a:off x="805693" y="5235816"/>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110" name="pl110"/>
            <p:cNvSpPr/>
            <p:nvPr/>
          </p:nvSpPr>
          <p:spPr>
            <a:xfrm>
              <a:off x="805693" y="5235816"/>
              <a:ext cx="1466121" cy="122426"/>
            </a:xfrm>
            <a:custGeom>
              <a:avLst/>
              <a:pathLst>
                <a:path w="1466121" h="122426">
                  <a:moveTo>
                    <a:pt x="0" y="0"/>
                  </a:moveTo>
                  <a:lnTo>
                    <a:pt x="209445" y="17489"/>
                  </a:lnTo>
                  <a:lnTo>
                    <a:pt x="418891" y="104937"/>
                  </a:lnTo>
                  <a:lnTo>
                    <a:pt x="628337" y="122426"/>
                  </a:lnTo>
                  <a:lnTo>
                    <a:pt x="837783" y="104937"/>
                  </a:lnTo>
                  <a:lnTo>
                    <a:pt x="1047229" y="87447"/>
                  </a:lnTo>
                  <a:lnTo>
                    <a:pt x="1256675" y="52468"/>
                  </a:lnTo>
                  <a:lnTo>
                    <a:pt x="1466121" y="104937"/>
                  </a:lnTo>
                </a:path>
              </a:pathLst>
            </a:custGeom>
            <a:ln w="40651" cap="flat">
              <a:solidFill>
                <a:srgbClr val="000000">
                  <a:alpha val="100000"/>
                </a:srgbClr>
              </a:solidFill>
              <a:prstDash val="solid"/>
              <a:round/>
            </a:ln>
          </p:spPr>
          <p:txBody>
            <a:bodyPr/>
            <a:lstStyle/>
            <a:p/>
          </p:txBody>
        </p:sp>
        <p:sp>
          <p:nvSpPr>
            <p:cNvPr id="111" name="pl111"/>
            <p:cNvSpPr/>
            <p:nvPr/>
          </p:nvSpPr>
          <p:spPr>
            <a:xfrm>
              <a:off x="805693" y="5235816"/>
              <a:ext cx="1466121" cy="122426"/>
            </a:xfrm>
            <a:custGeom>
              <a:avLst/>
              <a:pathLst>
                <a:path w="1466121" h="122426">
                  <a:moveTo>
                    <a:pt x="0" y="0"/>
                  </a:moveTo>
                  <a:lnTo>
                    <a:pt x="209445" y="17489"/>
                  </a:lnTo>
                  <a:lnTo>
                    <a:pt x="418891" y="104937"/>
                  </a:lnTo>
                  <a:lnTo>
                    <a:pt x="628337" y="122426"/>
                  </a:lnTo>
                  <a:lnTo>
                    <a:pt x="837783" y="104937"/>
                  </a:lnTo>
                  <a:lnTo>
                    <a:pt x="1047229" y="87447"/>
                  </a:lnTo>
                  <a:lnTo>
                    <a:pt x="1256675" y="52468"/>
                  </a:lnTo>
                  <a:lnTo>
                    <a:pt x="1466121" y="104937"/>
                  </a:lnTo>
                </a:path>
              </a:pathLst>
            </a:custGeom>
            <a:ln w="35231" cap="flat">
              <a:solidFill>
                <a:srgbClr val="80BD41">
                  <a:alpha val="100000"/>
                </a:srgbClr>
              </a:solidFill>
              <a:prstDash val="solid"/>
              <a:round/>
            </a:ln>
          </p:spPr>
          <p:txBody>
            <a:bodyPr/>
            <a:lstStyle/>
            <a:p/>
          </p:txBody>
        </p:sp>
        <p:sp>
          <p:nvSpPr>
            <p:cNvPr id="112" name="pl112"/>
            <p:cNvSpPr/>
            <p:nvPr/>
          </p:nvSpPr>
          <p:spPr>
            <a:xfrm>
              <a:off x="732387" y="525330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3" name="tx113"/>
            <p:cNvSpPr/>
            <p:nvPr/>
          </p:nvSpPr>
          <p:spPr>
            <a:xfrm>
              <a:off x="775563" y="5057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4" name="tx114"/>
            <p:cNvSpPr/>
            <p:nvPr/>
          </p:nvSpPr>
          <p:spPr>
            <a:xfrm>
              <a:off x="985009" y="50747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 name="tx115"/>
            <p:cNvSpPr/>
            <p:nvPr/>
          </p:nvSpPr>
          <p:spPr>
            <a:xfrm>
              <a:off x="1176396" y="51621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6" name="tx116"/>
            <p:cNvSpPr/>
            <p:nvPr/>
          </p:nvSpPr>
          <p:spPr>
            <a:xfrm>
              <a:off x="1385842" y="51796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7" name="tx117"/>
            <p:cNvSpPr/>
            <p:nvPr/>
          </p:nvSpPr>
          <p:spPr>
            <a:xfrm>
              <a:off x="1595288" y="51621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8" name="tx118"/>
            <p:cNvSpPr/>
            <p:nvPr/>
          </p:nvSpPr>
          <p:spPr>
            <a:xfrm>
              <a:off x="1804733" y="51447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9" name="tx119"/>
            <p:cNvSpPr/>
            <p:nvPr/>
          </p:nvSpPr>
          <p:spPr>
            <a:xfrm>
              <a:off x="2014179" y="51097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0" name="tx120"/>
            <p:cNvSpPr/>
            <p:nvPr/>
          </p:nvSpPr>
          <p:spPr>
            <a:xfrm>
              <a:off x="2223625" y="51621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1" name="rc121"/>
            <p:cNvSpPr/>
            <p:nvPr/>
          </p:nvSpPr>
          <p:spPr>
            <a:xfrm>
              <a:off x="2414709" y="874964"/>
              <a:ext cx="1612733" cy="1019640"/>
            </a:xfrm>
            <a:prstGeom prst="rect">
              <a:avLst/>
            </a:prstGeom>
            <a:solidFill>
              <a:srgbClr val="EBEBEB">
                <a:alpha val="100000"/>
              </a:srgbClr>
            </a:solidFill>
          </p:spPr>
          <p:txBody>
            <a:bodyPr/>
            <a:lstStyle/>
            <a:p/>
          </p:txBody>
        </p:sp>
        <p:sp>
          <p:nvSpPr>
            <p:cNvPr id="122" name="pl122"/>
            <p:cNvSpPr/>
            <p:nvPr/>
          </p:nvSpPr>
          <p:spPr>
            <a:xfrm>
              <a:off x="2414709" y="155967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3" name="pl123"/>
            <p:cNvSpPr/>
            <p:nvPr/>
          </p:nvSpPr>
          <p:spPr>
            <a:xfrm>
              <a:off x="2414709" y="112244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4" name="pl124"/>
            <p:cNvSpPr/>
            <p:nvPr/>
          </p:nvSpPr>
          <p:spPr>
            <a:xfrm>
              <a:off x="2414709" y="17782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5" name="pl125"/>
            <p:cNvSpPr/>
            <p:nvPr/>
          </p:nvSpPr>
          <p:spPr>
            <a:xfrm>
              <a:off x="2414709" y="13410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6" name="pl126"/>
            <p:cNvSpPr/>
            <p:nvPr/>
          </p:nvSpPr>
          <p:spPr>
            <a:xfrm>
              <a:off x="2414709" y="90382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7" name="pl127"/>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488015" y="1323571"/>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136" name="pl136"/>
            <p:cNvSpPr/>
            <p:nvPr/>
          </p:nvSpPr>
          <p:spPr>
            <a:xfrm>
              <a:off x="2488015" y="1341060"/>
              <a:ext cx="1466121" cy="349790"/>
            </a:xfrm>
            <a:custGeom>
              <a:avLst/>
              <a:pathLst>
                <a:path w="1466121" h="349790">
                  <a:moveTo>
                    <a:pt x="0" y="34979"/>
                  </a:moveTo>
                  <a:lnTo>
                    <a:pt x="209445" y="0"/>
                  </a:lnTo>
                  <a:lnTo>
                    <a:pt x="418891" y="349790"/>
                  </a:lnTo>
                  <a:lnTo>
                    <a:pt x="628337" y="279832"/>
                  </a:lnTo>
                  <a:lnTo>
                    <a:pt x="837783" y="139916"/>
                  </a:lnTo>
                  <a:lnTo>
                    <a:pt x="1047229" y="244853"/>
                  </a:lnTo>
                  <a:lnTo>
                    <a:pt x="1256675" y="174895"/>
                  </a:lnTo>
                  <a:lnTo>
                    <a:pt x="1466121" y="174895"/>
                  </a:lnTo>
                </a:path>
              </a:pathLst>
            </a:custGeom>
            <a:ln w="40651" cap="flat">
              <a:solidFill>
                <a:srgbClr val="BEBEBE">
                  <a:alpha val="69803"/>
                </a:srgbClr>
              </a:solidFill>
              <a:prstDash val="solid"/>
              <a:round/>
            </a:ln>
          </p:spPr>
          <p:txBody>
            <a:bodyPr/>
            <a:lstStyle/>
            <a:p/>
          </p:txBody>
        </p:sp>
        <p:sp>
          <p:nvSpPr>
            <p:cNvPr id="137" name="pl137"/>
            <p:cNvSpPr/>
            <p:nvPr/>
          </p:nvSpPr>
          <p:spPr>
            <a:xfrm>
              <a:off x="2488015" y="1341060"/>
              <a:ext cx="1466121" cy="349790"/>
            </a:xfrm>
            <a:custGeom>
              <a:avLst/>
              <a:pathLst>
                <a:path w="1466121" h="349790">
                  <a:moveTo>
                    <a:pt x="0" y="34979"/>
                  </a:moveTo>
                  <a:lnTo>
                    <a:pt x="209445" y="0"/>
                  </a:lnTo>
                  <a:lnTo>
                    <a:pt x="418891" y="349790"/>
                  </a:lnTo>
                  <a:lnTo>
                    <a:pt x="628337" y="279832"/>
                  </a:lnTo>
                  <a:lnTo>
                    <a:pt x="837783" y="139916"/>
                  </a:lnTo>
                  <a:lnTo>
                    <a:pt x="1047229" y="244853"/>
                  </a:lnTo>
                  <a:lnTo>
                    <a:pt x="1256675" y="174895"/>
                  </a:lnTo>
                  <a:lnTo>
                    <a:pt x="1466121" y="174895"/>
                  </a:lnTo>
                </a:path>
              </a:pathLst>
            </a:custGeom>
            <a:ln w="35231" cap="flat">
              <a:solidFill>
                <a:srgbClr val="BEBEBE">
                  <a:alpha val="69803"/>
                </a:srgbClr>
              </a:solidFill>
              <a:prstDash val="solid"/>
              <a:round/>
            </a:ln>
          </p:spPr>
          <p:txBody>
            <a:bodyPr/>
            <a:lstStyle/>
            <a:p/>
          </p:txBody>
        </p:sp>
        <p:sp>
          <p:nvSpPr>
            <p:cNvPr id="138" name="pl138"/>
            <p:cNvSpPr/>
            <p:nvPr/>
          </p:nvSpPr>
          <p:spPr>
            <a:xfrm>
              <a:off x="2488015" y="1323571"/>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139" name="pl139"/>
            <p:cNvSpPr/>
            <p:nvPr/>
          </p:nvSpPr>
          <p:spPr>
            <a:xfrm>
              <a:off x="2488015" y="1341060"/>
              <a:ext cx="1466121" cy="349790"/>
            </a:xfrm>
            <a:custGeom>
              <a:avLst/>
              <a:pathLst>
                <a:path w="1466121" h="349790">
                  <a:moveTo>
                    <a:pt x="0" y="34979"/>
                  </a:moveTo>
                  <a:lnTo>
                    <a:pt x="209445" y="0"/>
                  </a:lnTo>
                  <a:lnTo>
                    <a:pt x="418891" y="349790"/>
                  </a:lnTo>
                  <a:lnTo>
                    <a:pt x="628337" y="279832"/>
                  </a:lnTo>
                  <a:lnTo>
                    <a:pt x="837783" y="139916"/>
                  </a:lnTo>
                  <a:lnTo>
                    <a:pt x="1047229" y="244853"/>
                  </a:lnTo>
                  <a:lnTo>
                    <a:pt x="1256675" y="174895"/>
                  </a:lnTo>
                  <a:lnTo>
                    <a:pt x="1466121" y="174895"/>
                  </a:lnTo>
                </a:path>
              </a:pathLst>
            </a:custGeom>
            <a:ln w="40651" cap="flat">
              <a:solidFill>
                <a:srgbClr val="000000">
                  <a:alpha val="100000"/>
                </a:srgbClr>
              </a:solidFill>
              <a:prstDash val="solid"/>
              <a:round/>
            </a:ln>
          </p:spPr>
          <p:txBody>
            <a:bodyPr/>
            <a:lstStyle/>
            <a:p/>
          </p:txBody>
        </p:sp>
        <p:sp>
          <p:nvSpPr>
            <p:cNvPr id="140" name="pl140"/>
            <p:cNvSpPr/>
            <p:nvPr/>
          </p:nvSpPr>
          <p:spPr>
            <a:xfrm>
              <a:off x="2488015" y="1341060"/>
              <a:ext cx="1466121" cy="349790"/>
            </a:xfrm>
            <a:custGeom>
              <a:avLst/>
              <a:pathLst>
                <a:path w="1466121" h="349790">
                  <a:moveTo>
                    <a:pt x="0" y="34979"/>
                  </a:moveTo>
                  <a:lnTo>
                    <a:pt x="209445" y="0"/>
                  </a:lnTo>
                  <a:lnTo>
                    <a:pt x="418891" y="349790"/>
                  </a:lnTo>
                  <a:lnTo>
                    <a:pt x="628337" y="279832"/>
                  </a:lnTo>
                  <a:lnTo>
                    <a:pt x="837783" y="139916"/>
                  </a:lnTo>
                  <a:lnTo>
                    <a:pt x="1047229" y="244853"/>
                  </a:lnTo>
                  <a:lnTo>
                    <a:pt x="1256675" y="174895"/>
                  </a:lnTo>
                  <a:lnTo>
                    <a:pt x="1466121" y="174895"/>
                  </a:lnTo>
                </a:path>
              </a:pathLst>
            </a:custGeom>
            <a:ln w="35231" cap="flat">
              <a:solidFill>
                <a:srgbClr val="80BD41">
                  <a:alpha val="100000"/>
                </a:srgbClr>
              </a:solidFill>
              <a:prstDash val="solid"/>
              <a:round/>
            </a:ln>
          </p:spPr>
          <p:txBody>
            <a:bodyPr/>
            <a:lstStyle/>
            <a:p/>
          </p:txBody>
        </p:sp>
        <p:sp>
          <p:nvSpPr>
            <p:cNvPr id="141" name="pl141"/>
            <p:cNvSpPr/>
            <p:nvPr/>
          </p:nvSpPr>
          <p:spPr>
            <a:xfrm>
              <a:off x="2414709" y="134106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2" name="tx142"/>
            <p:cNvSpPr/>
            <p:nvPr/>
          </p:nvSpPr>
          <p:spPr>
            <a:xfrm>
              <a:off x="2439826" y="11974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3" name="tx143"/>
            <p:cNvSpPr/>
            <p:nvPr/>
          </p:nvSpPr>
          <p:spPr>
            <a:xfrm>
              <a:off x="2667332" y="11625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4" name="tx144"/>
            <p:cNvSpPr/>
            <p:nvPr/>
          </p:nvSpPr>
          <p:spPr>
            <a:xfrm>
              <a:off x="2828589" y="151229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45" name="tx145"/>
            <p:cNvSpPr/>
            <p:nvPr/>
          </p:nvSpPr>
          <p:spPr>
            <a:xfrm>
              <a:off x="3038035" y="144233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46" name="tx146"/>
            <p:cNvSpPr/>
            <p:nvPr/>
          </p:nvSpPr>
          <p:spPr>
            <a:xfrm>
              <a:off x="3277610" y="13024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7" name="tx147"/>
            <p:cNvSpPr/>
            <p:nvPr/>
          </p:nvSpPr>
          <p:spPr>
            <a:xfrm>
              <a:off x="3456927" y="140735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48" name="tx148"/>
            <p:cNvSpPr/>
            <p:nvPr/>
          </p:nvSpPr>
          <p:spPr>
            <a:xfrm>
              <a:off x="3666372" y="13374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9" name="tx149"/>
            <p:cNvSpPr/>
            <p:nvPr/>
          </p:nvSpPr>
          <p:spPr>
            <a:xfrm>
              <a:off x="3875818" y="13374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0" name="rc150"/>
            <p:cNvSpPr/>
            <p:nvPr/>
          </p:nvSpPr>
          <p:spPr>
            <a:xfrm>
              <a:off x="2414709" y="2179046"/>
              <a:ext cx="1612733" cy="1019640"/>
            </a:xfrm>
            <a:prstGeom prst="rect">
              <a:avLst/>
            </a:prstGeom>
            <a:solidFill>
              <a:srgbClr val="EBEBEB">
                <a:alpha val="100000"/>
              </a:srgbClr>
            </a:solidFill>
          </p:spPr>
          <p:txBody>
            <a:bodyPr/>
            <a:lstStyle/>
            <a:p/>
          </p:txBody>
        </p:sp>
        <p:sp>
          <p:nvSpPr>
            <p:cNvPr id="151" name="pl151"/>
            <p:cNvSpPr/>
            <p:nvPr/>
          </p:nvSpPr>
          <p:spPr>
            <a:xfrm>
              <a:off x="2414709" y="286376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2" name="pl152"/>
            <p:cNvSpPr/>
            <p:nvPr/>
          </p:nvSpPr>
          <p:spPr>
            <a:xfrm>
              <a:off x="2414709" y="24265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3" name="pl153"/>
            <p:cNvSpPr/>
            <p:nvPr/>
          </p:nvSpPr>
          <p:spPr>
            <a:xfrm>
              <a:off x="2414709" y="308238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4" name="pl154"/>
            <p:cNvSpPr/>
            <p:nvPr/>
          </p:nvSpPr>
          <p:spPr>
            <a:xfrm>
              <a:off x="2414709" y="26451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5" name="pl155"/>
            <p:cNvSpPr/>
            <p:nvPr/>
          </p:nvSpPr>
          <p:spPr>
            <a:xfrm>
              <a:off x="2414709" y="220790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6" name="pl156"/>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488015" y="2627652"/>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165" name="pl165"/>
            <p:cNvSpPr/>
            <p:nvPr/>
          </p:nvSpPr>
          <p:spPr>
            <a:xfrm>
              <a:off x="2488015" y="2627652"/>
              <a:ext cx="1466121" cy="279832"/>
            </a:xfrm>
            <a:custGeom>
              <a:avLst/>
              <a:pathLst>
                <a:path w="1466121" h="279832">
                  <a:moveTo>
                    <a:pt x="0" y="0"/>
                  </a:moveTo>
                  <a:lnTo>
                    <a:pt x="209445" y="17489"/>
                  </a:lnTo>
                  <a:lnTo>
                    <a:pt x="418891" y="157405"/>
                  </a:lnTo>
                  <a:lnTo>
                    <a:pt x="628337" y="34979"/>
                  </a:lnTo>
                  <a:lnTo>
                    <a:pt x="837783" y="227364"/>
                  </a:lnTo>
                  <a:lnTo>
                    <a:pt x="1047229" y="87447"/>
                  </a:lnTo>
                  <a:lnTo>
                    <a:pt x="1256675" y="279832"/>
                  </a:lnTo>
                  <a:lnTo>
                    <a:pt x="1466121" y="227364"/>
                  </a:lnTo>
                </a:path>
              </a:pathLst>
            </a:custGeom>
            <a:ln w="40651" cap="flat">
              <a:solidFill>
                <a:srgbClr val="BEBEBE">
                  <a:alpha val="69803"/>
                </a:srgbClr>
              </a:solidFill>
              <a:prstDash val="solid"/>
              <a:round/>
            </a:ln>
          </p:spPr>
          <p:txBody>
            <a:bodyPr/>
            <a:lstStyle/>
            <a:p/>
          </p:txBody>
        </p:sp>
        <p:sp>
          <p:nvSpPr>
            <p:cNvPr id="166" name="pl166"/>
            <p:cNvSpPr/>
            <p:nvPr/>
          </p:nvSpPr>
          <p:spPr>
            <a:xfrm>
              <a:off x="2488015" y="2627652"/>
              <a:ext cx="1466121" cy="279832"/>
            </a:xfrm>
            <a:custGeom>
              <a:avLst/>
              <a:pathLst>
                <a:path w="1466121" h="279832">
                  <a:moveTo>
                    <a:pt x="0" y="0"/>
                  </a:moveTo>
                  <a:lnTo>
                    <a:pt x="209445" y="17489"/>
                  </a:lnTo>
                  <a:lnTo>
                    <a:pt x="418891" y="157405"/>
                  </a:lnTo>
                  <a:lnTo>
                    <a:pt x="628337" y="34979"/>
                  </a:lnTo>
                  <a:lnTo>
                    <a:pt x="837783" y="227364"/>
                  </a:lnTo>
                  <a:lnTo>
                    <a:pt x="1047229" y="87447"/>
                  </a:lnTo>
                  <a:lnTo>
                    <a:pt x="1256675" y="279832"/>
                  </a:lnTo>
                  <a:lnTo>
                    <a:pt x="1466121" y="227364"/>
                  </a:lnTo>
                </a:path>
              </a:pathLst>
            </a:custGeom>
            <a:ln w="35231" cap="flat">
              <a:solidFill>
                <a:srgbClr val="BEBEBE">
                  <a:alpha val="69803"/>
                </a:srgbClr>
              </a:solidFill>
              <a:prstDash val="solid"/>
              <a:round/>
            </a:ln>
          </p:spPr>
          <p:txBody>
            <a:bodyPr/>
            <a:lstStyle/>
            <a:p/>
          </p:txBody>
        </p:sp>
        <p:sp>
          <p:nvSpPr>
            <p:cNvPr id="167" name="pl167"/>
            <p:cNvSpPr/>
            <p:nvPr/>
          </p:nvSpPr>
          <p:spPr>
            <a:xfrm>
              <a:off x="2488015" y="2627652"/>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168" name="pl168"/>
            <p:cNvSpPr/>
            <p:nvPr/>
          </p:nvSpPr>
          <p:spPr>
            <a:xfrm>
              <a:off x="2488015" y="2627652"/>
              <a:ext cx="1466121" cy="279832"/>
            </a:xfrm>
            <a:custGeom>
              <a:avLst/>
              <a:pathLst>
                <a:path w="1466121" h="279832">
                  <a:moveTo>
                    <a:pt x="0" y="0"/>
                  </a:moveTo>
                  <a:lnTo>
                    <a:pt x="209445" y="17489"/>
                  </a:lnTo>
                  <a:lnTo>
                    <a:pt x="418891" y="157405"/>
                  </a:lnTo>
                  <a:lnTo>
                    <a:pt x="628337" y="34979"/>
                  </a:lnTo>
                  <a:lnTo>
                    <a:pt x="837783" y="227364"/>
                  </a:lnTo>
                  <a:lnTo>
                    <a:pt x="1047229" y="87447"/>
                  </a:lnTo>
                  <a:lnTo>
                    <a:pt x="1256675" y="279832"/>
                  </a:lnTo>
                  <a:lnTo>
                    <a:pt x="1466121" y="227364"/>
                  </a:lnTo>
                </a:path>
              </a:pathLst>
            </a:custGeom>
            <a:ln w="40651" cap="flat">
              <a:solidFill>
                <a:srgbClr val="000000">
                  <a:alpha val="100000"/>
                </a:srgbClr>
              </a:solidFill>
              <a:prstDash val="solid"/>
              <a:round/>
            </a:ln>
          </p:spPr>
          <p:txBody>
            <a:bodyPr/>
            <a:lstStyle/>
            <a:p/>
          </p:txBody>
        </p:sp>
        <p:sp>
          <p:nvSpPr>
            <p:cNvPr id="169" name="pl169"/>
            <p:cNvSpPr/>
            <p:nvPr/>
          </p:nvSpPr>
          <p:spPr>
            <a:xfrm>
              <a:off x="2488015" y="2627652"/>
              <a:ext cx="1466121" cy="279832"/>
            </a:xfrm>
            <a:custGeom>
              <a:avLst/>
              <a:pathLst>
                <a:path w="1466121" h="279832">
                  <a:moveTo>
                    <a:pt x="0" y="0"/>
                  </a:moveTo>
                  <a:lnTo>
                    <a:pt x="209445" y="17489"/>
                  </a:lnTo>
                  <a:lnTo>
                    <a:pt x="418891" y="157405"/>
                  </a:lnTo>
                  <a:lnTo>
                    <a:pt x="628337" y="34979"/>
                  </a:lnTo>
                  <a:lnTo>
                    <a:pt x="837783" y="227364"/>
                  </a:lnTo>
                  <a:lnTo>
                    <a:pt x="1047229" y="87447"/>
                  </a:lnTo>
                  <a:lnTo>
                    <a:pt x="1256675" y="279832"/>
                  </a:lnTo>
                  <a:lnTo>
                    <a:pt x="1466121" y="227364"/>
                  </a:lnTo>
                </a:path>
              </a:pathLst>
            </a:custGeom>
            <a:ln w="35231" cap="flat">
              <a:solidFill>
                <a:srgbClr val="80BD41">
                  <a:alpha val="100000"/>
                </a:srgbClr>
              </a:solidFill>
              <a:prstDash val="solid"/>
              <a:round/>
            </a:ln>
          </p:spPr>
          <p:txBody>
            <a:bodyPr/>
            <a:lstStyle/>
            <a:p/>
          </p:txBody>
        </p:sp>
        <p:sp>
          <p:nvSpPr>
            <p:cNvPr id="170" name="pl170"/>
            <p:cNvSpPr/>
            <p:nvPr/>
          </p:nvSpPr>
          <p:spPr>
            <a:xfrm>
              <a:off x="2414709" y="264514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1" name="tx171"/>
            <p:cNvSpPr/>
            <p:nvPr/>
          </p:nvSpPr>
          <p:spPr>
            <a:xfrm>
              <a:off x="2457886" y="24490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2" name="tx172"/>
            <p:cNvSpPr/>
            <p:nvPr/>
          </p:nvSpPr>
          <p:spPr>
            <a:xfrm>
              <a:off x="2667332" y="2466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3" name="tx173"/>
            <p:cNvSpPr/>
            <p:nvPr/>
          </p:nvSpPr>
          <p:spPr>
            <a:xfrm>
              <a:off x="2858718" y="26065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74" name="tx174"/>
            <p:cNvSpPr/>
            <p:nvPr/>
          </p:nvSpPr>
          <p:spPr>
            <a:xfrm>
              <a:off x="3068164" y="24840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5" name="tx175"/>
            <p:cNvSpPr/>
            <p:nvPr/>
          </p:nvSpPr>
          <p:spPr>
            <a:xfrm>
              <a:off x="3247481" y="267646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76" name="tx176"/>
            <p:cNvSpPr/>
            <p:nvPr/>
          </p:nvSpPr>
          <p:spPr>
            <a:xfrm>
              <a:off x="3487056" y="253654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7" name="tx177"/>
            <p:cNvSpPr/>
            <p:nvPr/>
          </p:nvSpPr>
          <p:spPr>
            <a:xfrm>
              <a:off x="3666372" y="272893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78" name="tx178"/>
            <p:cNvSpPr/>
            <p:nvPr/>
          </p:nvSpPr>
          <p:spPr>
            <a:xfrm>
              <a:off x="3875818" y="267646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79" name="rc179"/>
            <p:cNvSpPr/>
            <p:nvPr/>
          </p:nvSpPr>
          <p:spPr>
            <a:xfrm>
              <a:off x="2414709" y="3483127"/>
              <a:ext cx="1612733" cy="1019640"/>
            </a:xfrm>
            <a:prstGeom prst="rect">
              <a:avLst/>
            </a:prstGeom>
            <a:solidFill>
              <a:srgbClr val="EBEBEB">
                <a:alpha val="100000"/>
              </a:srgbClr>
            </a:solidFill>
          </p:spPr>
          <p:txBody>
            <a:bodyPr/>
            <a:lstStyle/>
            <a:p/>
          </p:txBody>
        </p:sp>
        <p:sp>
          <p:nvSpPr>
            <p:cNvPr id="180" name="pl180"/>
            <p:cNvSpPr/>
            <p:nvPr/>
          </p:nvSpPr>
          <p:spPr>
            <a:xfrm>
              <a:off x="2414709" y="416784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1" name="pl181"/>
            <p:cNvSpPr/>
            <p:nvPr/>
          </p:nvSpPr>
          <p:spPr>
            <a:xfrm>
              <a:off x="2414709" y="37306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2" name="pl182"/>
            <p:cNvSpPr/>
            <p:nvPr/>
          </p:nvSpPr>
          <p:spPr>
            <a:xfrm>
              <a:off x="2414709" y="438646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3" name="pl183"/>
            <p:cNvSpPr/>
            <p:nvPr/>
          </p:nvSpPr>
          <p:spPr>
            <a:xfrm>
              <a:off x="2414709" y="39492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4" name="pl184"/>
            <p:cNvSpPr/>
            <p:nvPr/>
          </p:nvSpPr>
          <p:spPr>
            <a:xfrm>
              <a:off x="2414709" y="351198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5" name="pl185"/>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488015" y="3931734"/>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194" name="pl194"/>
            <p:cNvSpPr/>
            <p:nvPr/>
          </p:nvSpPr>
          <p:spPr>
            <a:xfrm>
              <a:off x="2488015" y="3914244"/>
              <a:ext cx="1466121" cy="157405"/>
            </a:xfrm>
            <a:custGeom>
              <a:avLst/>
              <a:pathLst>
                <a:path w="1466121" h="157405">
                  <a:moveTo>
                    <a:pt x="0" y="0"/>
                  </a:moveTo>
                  <a:lnTo>
                    <a:pt x="209445" y="34979"/>
                  </a:lnTo>
                  <a:lnTo>
                    <a:pt x="418891" y="87447"/>
                  </a:lnTo>
                  <a:lnTo>
                    <a:pt x="628337" y="157405"/>
                  </a:lnTo>
                  <a:lnTo>
                    <a:pt x="837783" y="104937"/>
                  </a:lnTo>
                  <a:lnTo>
                    <a:pt x="1047229" y="104937"/>
                  </a:lnTo>
                  <a:lnTo>
                    <a:pt x="1256675" y="87447"/>
                  </a:lnTo>
                  <a:lnTo>
                    <a:pt x="1466121" y="157405"/>
                  </a:lnTo>
                </a:path>
              </a:pathLst>
            </a:custGeom>
            <a:ln w="40651" cap="flat">
              <a:solidFill>
                <a:srgbClr val="BEBEBE">
                  <a:alpha val="69803"/>
                </a:srgbClr>
              </a:solidFill>
              <a:prstDash val="solid"/>
              <a:round/>
            </a:ln>
          </p:spPr>
          <p:txBody>
            <a:bodyPr/>
            <a:lstStyle/>
            <a:p/>
          </p:txBody>
        </p:sp>
        <p:sp>
          <p:nvSpPr>
            <p:cNvPr id="195" name="pl195"/>
            <p:cNvSpPr/>
            <p:nvPr/>
          </p:nvSpPr>
          <p:spPr>
            <a:xfrm>
              <a:off x="2488015" y="3914244"/>
              <a:ext cx="1466121" cy="157405"/>
            </a:xfrm>
            <a:custGeom>
              <a:avLst/>
              <a:pathLst>
                <a:path w="1466121" h="157405">
                  <a:moveTo>
                    <a:pt x="0" y="0"/>
                  </a:moveTo>
                  <a:lnTo>
                    <a:pt x="209445" y="34979"/>
                  </a:lnTo>
                  <a:lnTo>
                    <a:pt x="418891" y="87447"/>
                  </a:lnTo>
                  <a:lnTo>
                    <a:pt x="628337" y="157405"/>
                  </a:lnTo>
                  <a:lnTo>
                    <a:pt x="837783" y="104937"/>
                  </a:lnTo>
                  <a:lnTo>
                    <a:pt x="1047229" y="104937"/>
                  </a:lnTo>
                  <a:lnTo>
                    <a:pt x="1256675" y="87447"/>
                  </a:lnTo>
                  <a:lnTo>
                    <a:pt x="1466121" y="157405"/>
                  </a:lnTo>
                </a:path>
              </a:pathLst>
            </a:custGeom>
            <a:ln w="35231" cap="flat">
              <a:solidFill>
                <a:srgbClr val="BEBEBE">
                  <a:alpha val="69803"/>
                </a:srgbClr>
              </a:solidFill>
              <a:prstDash val="solid"/>
              <a:round/>
            </a:ln>
          </p:spPr>
          <p:txBody>
            <a:bodyPr/>
            <a:lstStyle/>
            <a:p/>
          </p:txBody>
        </p:sp>
        <p:sp>
          <p:nvSpPr>
            <p:cNvPr id="196" name="pl196"/>
            <p:cNvSpPr/>
            <p:nvPr/>
          </p:nvSpPr>
          <p:spPr>
            <a:xfrm>
              <a:off x="2488015" y="3931734"/>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197" name="pl197"/>
            <p:cNvSpPr/>
            <p:nvPr/>
          </p:nvSpPr>
          <p:spPr>
            <a:xfrm>
              <a:off x="2488015" y="3914244"/>
              <a:ext cx="1466121" cy="157405"/>
            </a:xfrm>
            <a:custGeom>
              <a:avLst/>
              <a:pathLst>
                <a:path w="1466121" h="157405">
                  <a:moveTo>
                    <a:pt x="0" y="0"/>
                  </a:moveTo>
                  <a:lnTo>
                    <a:pt x="209445" y="34979"/>
                  </a:lnTo>
                  <a:lnTo>
                    <a:pt x="418891" y="87447"/>
                  </a:lnTo>
                  <a:lnTo>
                    <a:pt x="628337" y="157405"/>
                  </a:lnTo>
                  <a:lnTo>
                    <a:pt x="837783" y="104937"/>
                  </a:lnTo>
                  <a:lnTo>
                    <a:pt x="1047229" y="104937"/>
                  </a:lnTo>
                  <a:lnTo>
                    <a:pt x="1256675" y="87447"/>
                  </a:lnTo>
                  <a:lnTo>
                    <a:pt x="1466121" y="157405"/>
                  </a:lnTo>
                </a:path>
              </a:pathLst>
            </a:custGeom>
            <a:ln w="40651" cap="flat">
              <a:solidFill>
                <a:srgbClr val="000000">
                  <a:alpha val="100000"/>
                </a:srgbClr>
              </a:solidFill>
              <a:prstDash val="solid"/>
              <a:round/>
            </a:ln>
          </p:spPr>
          <p:txBody>
            <a:bodyPr/>
            <a:lstStyle/>
            <a:p/>
          </p:txBody>
        </p:sp>
        <p:sp>
          <p:nvSpPr>
            <p:cNvPr id="198" name="pl198"/>
            <p:cNvSpPr/>
            <p:nvPr/>
          </p:nvSpPr>
          <p:spPr>
            <a:xfrm>
              <a:off x="2488015" y="3914244"/>
              <a:ext cx="1466121" cy="157405"/>
            </a:xfrm>
            <a:custGeom>
              <a:avLst/>
              <a:pathLst>
                <a:path w="1466121" h="157405">
                  <a:moveTo>
                    <a:pt x="0" y="0"/>
                  </a:moveTo>
                  <a:lnTo>
                    <a:pt x="209445" y="34979"/>
                  </a:lnTo>
                  <a:lnTo>
                    <a:pt x="418891" y="87447"/>
                  </a:lnTo>
                  <a:lnTo>
                    <a:pt x="628337" y="157405"/>
                  </a:lnTo>
                  <a:lnTo>
                    <a:pt x="837783" y="104937"/>
                  </a:lnTo>
                  <a:lnTo>
                    <a:pt x="1047229" y="104937"/>
                  </a:lnTo>
                  <a:lnTo>
                    <a:pt x="1256675" y="87447"/>
                  </a:lnTo>
                  <a:lnTo>
                    <a:pt x="1466121" y="157405"/>
                  </a:lnTo>
                </a:path>
              </a:pathLst>
            </a:custGeom>
            <a:ln w="35231" cap="flat">
              <a:solidFill>
                <a:srgbClr val="80BD41">
                  <a:alpha val="100000"/>
                </a:srgbClr>
              </a:solidFill>
              <a:prstDash val="solid"/>
              <a:round/>
            </a:ln>
          </p:spPr>
          <p:txBody>
            <a:bodyPr/>
            <a:lstStyle/>
            <a:p/>
          </p:txBody>
        </p:sp>
        <p:sp>
          <p:nvSpPr>
            <p:cNvPr id="199" name="pl199"/>
            <p:cNvSpPr/>
            <p:nvPr/>
          </p:nvSpPr>
          <p:spPr>
            <a:xfrm>
              <a:off x="2414709" y="394922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0" name="tx200"/>
            <p:cNvSpPr/>
            <p:nvPr/>
          </p:nvSpPr>
          <p:spPr>
            <a:xfrm>
              <a:off x="2457886" y="37356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1" name="tx201"/>
            <p:cNvSpPr/>
            <p:nvPr/>
          </p:nvSpPr>
          <p:spPr>
            <a:xfrm>
              <a:off x="2667332" y="37706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2" name="tx202"/>
            <p:cNvSpPr/>
            <p:nvPr/>
          </p:nvSpPr>
          <p:spPr>
            <a:xfrm>
              <a:off x="2858718" y="38231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3" name="tx203"/>
            <p:cNvSpPr/>
            <p:nvPr/>
          </p:nvSpPr>
          <p:spPr>
            <a:xfrm>
              <a:off x="3068164" y="38930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04" name="tx204"/>
            <p:cNvSpPr/>
            <p:nvPr/>
          </p:nvSpPr>
          <p:spPr>
            <a:xfrm>
              <a:off x="3277610" y="38406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5" name="tx205"/>
            <p:cNvSpPr/>
            <p:nvPr/>
          </p:nvSpPr>
          <p:spPr>
            <a:xfrm>
              <a:off x="3487056" y="38406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6" name="tx206"/>
            <p:cNvSpPr/>
            <p:nvPr/>
          </p:nvSpPr>
          <p:spPr>
            <a:xfrm>
              <a:off x="3696502" y="38231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7" name="tx207"/>
            <p:cNvSpPr/>
            <p:nvPr/>
          </p:nvSpPr>
          <p:spPr>
            <a:xfrm>
              <a:off x="3905948" y="38930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08" name="rc208"/>
            <p:cNvSpPr/>
            <p:nvPr/>
          </p:nvSpPr>
          <p:spPr>
            <a:xfrm>
              <a:off x="2414709" y="4787209"/>
              <a:ext cx="1612733" cy="1019640"/>
            </a:xfrm>
            <a:prstGeom prst="rect">
              <a:avLst/>
            </a:prstGeom>
            <a:solidFill>
              <a:srgbClr val="EBEBEB">
                <a:alpha val="100000"/>
              </a:srgbClr>
            </a:solidFill>
          </p:spPr>
          <p:txBody>
            <a:bodyPr/>
            <a:lstStyle/>
            <a:p/>
          </p:txBody>
        </p:sp>
        <p:sp>
          <p:nvSpPr>
            <p:cNvPr id="209" name="pl209"/>
            <p:cNvSpPr/>
            <p:nvPr/>
          </p:nvSpPr>
          <p:spPr>
            <a:xfrm>
              <a:off x="2414709" y="54719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0" name="pl210"/>
            <p:cNvSpPr/>
            <p:nvPr/>
          </p:nvSpPr>
          <p:spPr>
            <a:xfrm>
              <a:off x="2414709" y="50346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1" name="pl211"/>
            <p:cNvSpPr/>
            <p:nvPr/>
          </p:nvSpPr>
          <p:spPr>
            <a:xfrm>
              <a:off x="2414709" y="569054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2" name="pl212"/>
            <p:cNvSpPr/>
            <p:nvPr/>
          </p:nvSpPr>
          <p:spPr>
            <a:xfrm>
              <a:off x="2414709" y="52533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3" name="pl213"/>
            <p:cNvSpPr/>
            <p:nvPr/>
          </p:nvSpPr>
          <p:spPr>
            <a:xfrm>
              <a:off x="2414709" y="48160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4" name="pl214"/>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5" name="pl215"/>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5235816"/>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223" name="pl223"/>
            <p:cNvSpPr/>
            <p:nvPr/>
          </p:nvSpPr>
          <p:spPr>
            <a:xfrm>
              <a:off x="2488015" y="5183347"/>
              <a:ext cx="1466121" cy="419748"/>
            </a:xfrm>
            <a:custGeom>
              <a:avLst/>
              <a:pathLst>
                <a:path w="1466121" h="419748">
                  <a:moveTo>
                    <a:pt x="0" y="122426"/>
                  </a:moveTo>
                  <a:lnTo>
                    <a:pt x="209445" y="69958"/>
                  </a:lnTo>
                  <a:lnTo>
                    <a:pt x="418891" y="52468"/>
                  </a:lnTo>
                  <a:lnTo>
                    <a:pt x="628337" y="0"/>
                  </a:lnTo>
                  <a:lnTo>
                    <a:pt x="837783" y="69958"/>
                  </a:lnTo>
                  <a:lnTo>
                    <a:pt x="1047229" y="174895"/>
                  </a:lnTo>
                  <a:lnTo>
                    <a:pt x="1256675" y="262343"/>
                  </a:lnTo>
                  <a:lnTo>
                    <a:pt x="1466121" y="419748"/>
                  </a:lnTo>
                </a:path>
              </a:pathLst>
            </a:custGeom>
            <a:ln w="40651" cap="flat">
              <a:solidFill>
                <a:srgbClr val="BEBEBE">
                  <a:alpha val="69803"/>
                </a:srgbClr>
              </a:solidFill>
              <a:prstDash val="solid"/>
              <a:round/>
            </a:ln>
          </p:spPr>
          <p:txBody>
            <a:bodyPr/>
            <a:lstStyle/>
            <a:p/>
          </p:txBody>
        </p:sp>
        <p:sp>
          <p:nvSpPr>
            <p:cNvPr id="224" name="pl224"/>
            <p:cNvSpPr/>
            <p:nvPr/>
          </p:nvSpPr>
          <p:spPr>
            <a:xfrm>
              <a:off x="2488015" y="5183347"/>
              <a:ext cx="1466121" cy="419748"/>
            </a:xfrm>
            <a:custGeom>
              <a:avLst/>
              <a:pathLst>
                <a:path w="1466121" h="419748">
                  <a:moveTo>
                    <a:pt x="0" y="122426"/>
                  </a:moveTo>
                  <a:lnTo>
                    <a:pt x="209445" y="69958"/>
                  </a:lnTo>
                  <a:lnTo>
                    <a:pt x="418891" y="52468"/>
                  </a:lnTo>
                  <a:lnTo>
                    <a:pt x="628337" y="0"/>
                  </a:lnTo>
                  <a:lnTo>
                    <a:pt x="837783" y="69958"/>
                  </a:lnTo>
                  <a:lnTo>
                    <a:pt x="1047229" y="174895"/>
                  </a:lnTo>
                  <a:lnTo>
                    <a:pt x="1256675" y="262343"/>
                  </a:lnTo>
                  <a:lnTo>
                    <a:pt x="1466121" y="419748"/>
                  </a:lnTo>
                </a:path>
              </a:pathLst>
            </a:custGeom>
            <a:ln w="35231" cap="flat">
              <a:solidFill>
                <a:srgbClr val="BEBEBE">
                  <a:alpha val="69803"/>
                </a:srgbClr>
              </a:solidFill>
              <a:prstDash val="solid"/>
              <a:round/>
            </a:ln>
          </p:spPr>
          <p:txBody>
            <a:bodyPr/>
            <a:lstStyle/>
            <a:p/>
          </p:txBody>
        </p:sp>
        <p:sp>
          <p:nvSpPr>
            <p:cNvPr id="225" name="pl225"/>
            <p:cNvSpPr/>
            <p:nvPr/>
          </p:nvSpPr>
          <p:spPr>
            <a:xfrm>
              <a:off x="2488015" y="5235816"/>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226" name="pl226"/>
            <p:cNvSpPr/>
            <p:nvPr/>
          </p:nvSpPr>
          <p:spPr>
            <a:xfrm>
              <a:off x="2488015" y="5183347"/>
              <a:ext cx="1466121" cy="419748"/>
            </a:xfrm>
            <a:custGeom>
              <a:avLst/>
              <a:pathLst>
                <a:path w="1466121" h="419748">
                  <a:moveTo>
                    <a:pt x="0" y="122426"/>
                  </a:moveTo>
                  <a:lnTo>
                    <a:pt x="209445" y="69958"/>
                  </a:lnTo>
                  <a:lnTo>
                    <a:pt x="418891" y="52468"/>
                  </a:lnTo>
                  <a:lnTo>
                    <a:pt x="628337" y="0"/>
                  </a:lnTo>
                  <a:lnTo>
                    <a:pt x="837783" y="69958"/>
                  </a:lnTo>
                  <a:lnTo>
                    <a:pt x="1047229" y="174895"/>
                  </a:lnTo>
                  <a:lnTo>
                    <a:pt x="1256675" y="262343"/>
                  </a:lnTo>
                  <a:lnTo>
                    <a:pt x="1466121" y="419748"/>
                  </a:lnTo>
                </a:path>
              </a:pathLst>
            </a:custGeom>
            <a:ln w="40651" cap="flat">
              <a:solidFill>
                <a:srgbClr val="000000">
                  <a:alpha val="100000"/>
                </a:srgbClr>
              </a:solidFill>
              <a:prstDash val="solid"/>
              <a:round/>
            </a:ln>
          </p:spPr>
          <p:txBody>
            <a:bodyPr/>
            <a:lstStyle/>
            <a:p/>
          </p:txBody>
        </p:sp>
        <p:sp>
          <p:nvSpPr>
            <p:cNvPr id="227" name="pl227"/>
            <p:cNvSpPr/>
            <p:nvPr/>
          </p:nvSpPr>
          <p:spPr>
            <a:xfrm>
              <a:off x="2488015" y="5183347"/>
              <a:ext cx="1466121" cy="419748"/>
            </a:xfrm>
            <a:custGeom>
              <a:avLst/>
              <a:pathLst>
                <a:path w="1466121" h="419748">
                  <a:moveTo>
                    <a:pt x="0" y="122426"/>
                  </a:moveTo>
                  <a:lnTo>
                    <a:pt x="209445" y="69958"/>
                  </a:lnTo>
                  <a:lnTo>
                    <a:pt x="418891" y="52468"/>
                  </a:lnTo>
                  <a:lnTo>
                    <a:pt x="628337" y="0"/>
                  </a:lnTo>
                  <a:lnTo>
                    <a:pt x="837783" y="69958"/>
                  </a:lnTo>
                  <a:lnTo>
                    <a:pt x="1047229" y="174895"/>
                  </a:lnTo>
                  <a:lnTo>
                    <a:pt x="1256675" y="262343"/>
                  </a:lnTo>
                  <a:lnTo>
                    <a:pt x="1466121" y="419748"/>
                  </a:lnTo>
                </a:path>
              </a:pathLst>
            </a:custGeom>
            <a:ln w="35231" cap="flat">
              <a:solidFill>
                <a:srgbClr val="80BD41">
                  <a:alpha val="100000"/>
                </a:srgbClr>
              </a:solidFill>
              <a:prstDash val="solid"/>
              <a:round/>
            </a:ln>
          </p:spPr>
          <p:txBody>
            <a:bodyPr/>
            <a:lstStyle/>
            <a:p/>
          </p:txBody>
        </p:sp>
        <p:sp>
          <p:nvSpPr>
            <p:cNvPr id="228" name="pl228"/>
            <p:cNvSpPr/>
            <p:nvPr/>
          </p:nvSpPr>
          <p:spPr>
            <a:xfrm>
              <a:off x="2414709" y="525330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29" name="tx229"/>
            <p:cNvSpPr/>
            <p:nvPr/>
          </p:nvSpPr>
          <p:spPr>
            <a:xfrm>
              <a:off x="2439826" y="51272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30" name="tx230"/>
            <p:cNvSpPr/>
            <p:nvPr/>
          </p:nvSpPr>
          <p:spPr>
            <a:xfrm>
              <a:off x="2667332" y="50747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1" name="tx231"/>
            <p:cNvSpPr/>
            <p:nvPr/>
          </p:nvSpPr>
          <p:spPr>
            <a:xfrm>
              <a:off x="2876778" y="5057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32" name="tx232"/>
            <p:cNvSpPr/>
            <p:nvPr/>
          </p:nvSpPr>
          <p:spPr>
            <a:xfrm>
              <a:off x="3086224" y="500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33" name="tx233"/>
            <p:cNvSpPr/>
            <p:nvPr/>
          </p:nvSpPr>
          <p:spPr>
            <a:xfrm>
              <a:off x="3295670" y="50747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4" name="tx234"/>
            <p:cNvSpPr/>
            <p:nvPr/>
          </p:nvSpPr>
          <p:spPr>
            <a:xfrm>
              <a:off x="3487056" y="51796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35" name="tx235"/>
            <p:cNvSpPr/>
            <p:nvPr/>
          </p:nvSpPr>
          <p:spPr>
            <a:xfrm>
              <a:off x="3670396" y="5267135"/>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36" name="tx236"/>
            <p:cNvSpPr/>
            <p:nvPr/>
          </p:nvSpPr>
          <p:spPr>
            <a:xfrm>
              <a:off x="3875818" y="542454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237" name="rc237"/>
            <p:cNvSpPr/>
            <p:nvPr/>
          </p:nvSpPr>
          <p:spPr>
            <a:xfrm>
              <a:off x="4097032" y="874964"/>
              <a:ext cx="1612733" cy="1019640"/>
            </a:xfrm>
            <a:prstGeom prst="rect">
              <a:avLst/>
            </a:prstGeom>
            <a:solidFill>
              <a:srgbClr val="EBEBEB">
                <a:alpha val="100000"/>
              </a:srgbClr>
            </a:solidFill>
          </p:spPr>
          <p:txBody>
            <a:bodyPr/>
            <a:lstStyle/>
            <a:p/>
          </p:txBody>
        </p:sp>
        <p:sp>
          <p:nvSpPr>
            <p:cNvPr id="238" name="pl238"/>
            <p:cNvSpPr/>
            <p:nvPr/>
          </p:nvSpPr>
          <p:spPr>
            <a:xfrm>
              <a:off x="4097032" y="155967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39" name="pl239"/>
            <p:cNvSpPr/>
            <p:nvPr/>
          </p:nvSpPr>
          <p:spPr>
            <a:xfrm>
              <a:off x="4097032" y="112244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0" name="pl240"/>
            <p:cNvSpPr/>
            <p:nvPr/>
          </p:nvSpPr>
          <p:spPr>
            <a:xfrm>
              <a:off x="4097032" y="17782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1" name="pl241"/>
            <p:cNvSpPr/>
            <p:nvPr/>
          </p:nvSpPr>
          <p:spPr>
            <a:xfrm>
              <a:off x="4097032" y="13410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2" name="pl242"/>
            <p:cNvSpPr/>
            <p:nvPr/>
          </p:nvSpPr>
          <p:spPr>
            <a:xfrm>
              <a:off x="4097032" y="90382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3" name="pl243"/>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4" name="pl244"/>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4170338" y="1323571"/>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252" name="pl252"/>
            <p:cNvSpPr/>
            <p:nvPr/>
          </p:nvSpPr>
          <p:spPr>
            <a:xfrm>
              <a:off x="4170338" y="1306081"/>
              <a:ext cx="1466121" cy="139916"/>
            </a:xfrm>
            <a:custGeom>
              <a:avLst/>
              <a:pathLst>
                <a:path w="1466121" h="139916">
                  <a:moveTo>
                    <a:pt x="0" y="34979"/>
                  </a:moveTo>
                  <a:lnTo>
                    <a:pt x="209445" y="34979"/>
                  </a:lnTo>
                  <a:lnTo>
                    <a:pt x="418891" y="69958"/>
                  </a:lnTo>
                  <a:lnTo>
                    <a:pt x="628337" y="104937"/>
                  </a:lnTo>
                  <a:lnTo>
                    <a:pt x="837783" y="104937"/>
                  </a:lnTo>
                  <a:lnTo>
                    <a:pt x="1047229" y="104937"/>
                  </a:lnTo>
                  <a:lnTo>
                    <a:pt x="1256675" y="0"/>
                  </a:lnTo>
                  <a:lnTo>
                    <a:pt x="1466121" y="139916"/>
                  </a:lnTo>
                </a:path>
              </a:pathLst>
            </a:custGeom>
            <a:ln w="40651" cap="flat">
              <a:solidFill>
                <a:srgbClr val="BEBEBE">
                  <a:alpha val="69803"/>
                </a:srgbClr>
              </a:solidFill>
              <a:prstDash val="solid"/>
              <a:round/>
            </a:ln>
          </p:spPr>
          <p:txBody>
            <a:bodyPr/>
            <a:lstStyle/>
            <a:p/>
          </p:txBody>
        </p:sp>
        <p:sp>
          <p:nvSpPr>
            <p:cNvPr id="253" name="pl253"/>
            <p:cNvSpPr/>
            <p:nvPr/>
          </p:nvSpPr>
          <p:spPr>
            <a:xfrm>
              <a:off x="4170338" y="1306081"/>
              <a:ext cx="1466121" cy="139916"/>
            </a:xfrm>
            <a:custGeom>
              <a:avLst/>
              <a:pathLst>
                <a:path w="1466121" h="139916">
                  <a:moveTo>
                    <a:pt x="0" y="34979"/>
                  </a:moveTo>
                  <a:lnTo>
                    <a:pt x="209445" y="34979"/>
                  </a:lnTo>
                  <a:lnTo>
                    <a:pt x="418891" y="69958"/>
                  </a:lnTo>
                  <a:lnTo>
                    <a:pt x="628337" y="104937"/>
                  </a:lnTo>
                  <a:lnTo>
                    <a:pt x="837783" y="104937"/>
                  </a:lnTo>
                  <a:lnTo>
                    <a:pt x="1047229" y="104937"/>
                  </a:lnTo>
                  <a:lnTo>
                    <a:pt x="1256675" y="0"/>
                  </a:lnTo>
                  <a:lnTo>
                    <a:pt x="1466121" y="139916"/>
                  </a:lnTo>
                </a:path>
              </a:pathLst>
            </a:custGeom>
            <a:ln w="35231" cap="flat">
              <a:solidFill>
                <a:srgbClr val="BEBEBE">
                  <a:alpha val="69803"/>
                </a:srgbClr>
              </a:solidFill>
              <a:prstDash val="solid"/>
              <a:round/>
            </a:ln>
          </p:spPr>
          <p:txBody>
            <a:bodyPr/>
            <a:lstStyle/>
            <a:p/>
          </p:txBody>
        </p:sp>
        <p:sp>
          <p:nvSpPr>
            <p:cNvPr id="254" name="pl254"/>
            <p:cNvSpPr/>
            <p:nvPr/>
          </p:nvSpPr>
          <p:spPr>
            <a:xfrm>
              <a:off x="4170338" y="1323571"/>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255" name="pl255"/>
            <p:cNvSpPr/>
            <p:nvPr/>
          </p:nvSpPr>
          <p:spPr>
            <a:xfrm>
              <a:off x="4170338" y="1306081"/>
              <a:ext cx="1466121" cy="139916"/>
            </a:xfrm>
            <a:custGeom>
              <a:avLst/>
              <a:pathLst>
                <a:path w="1466121" h="139916">
                  <a:moveTo>
                    <a:pt x="0" y="34979"/>
                  </a:moveTo>
                  <a:lnTo>
                    <a:pt x="209445" y="34979"/>
                  </a:lnTo>
                  <a:lnTo>
                    <a:pt x="418891" y="69958"/>
                  </a:lnTo>
                  <a:lnTo>
                    <a:pt x="628337" y="104937"/>
                  </a:lnTo>
                  <a:lnTo>
                    <a:pt x="837783" y="104937"/>
                  </a:lnTo>
                  <a:lnTo>
                    <a:pt x="1047229" y="104937"/>
                  </a:lnTo>
                  <a:lnTo>
                    <a:pt x="1256675" y="0"/>
                  </a:lnTo>
                  <a:lnTo>
                    <a:pt x="1466121" y="139916"/>
                  </a:lnTo>
                </a:path>
              </a:pathLst>
            </a:custGeom>
            <a:ln w="40651" cap="flat">
              <a:solidFill>
                <a:srgbClr val="000000">
                  <a:alpha val="100000"/>
                </a:srgbClr>
              </a:solidFill>
              <a:prstDash val="solid"/>
              <a:round/>
            </a:ln>
          </p:spPr>
          <p:txBody>
            <a:bodyPr/>
            <a:lstStyle/>
            <a:p/>
          </p:txBody>
        </p:sp>
        <p:sp>
          <p:nvSpPr>
            <p:cNvPr id="256" name="pl256"/>
            <p:cNvSpPr/>
            <p:nvPr/>
          </p:nvSpPr>
          <p:spPr>
            <a:xfrm>
              <a:off x="4170338" y="1306081"/>
              <a:ext cx="1466121" cy="139916"/>
            </a:xfrm>
            <a:custGeom>
              <a:avLst/>
              <a:pathLst>
                <a:path w="1466121" h="139916">
                  <a:moveTo>
                    <a:pt x="0" y="34979"/>
                  </a:moveTo>
                  <a:lnTo>
                    <a:pt x="209445" y="34979"/>
                  </a:lnTo>
                  <a:lnTo>
                    <a:pt x="418891" y="69958"/>
                  </a:lnTo>
                  <a:lnTo>
                    <a:pt x="628337" y="104937"/>
                  </a:lnTo>
                  <a:lnTo>
                    <a:pt x="837783" y="104937"/>
                  </a:lnTo>
                  <a:lnTo>
                    <a:pt x="1047229" y="104937"/>
                  </a:lnTo>
                  <a:lnTo>
                    <a:pt x="1256675" y="0"/>
                  </a:lnTo>
                  <a:lnTo>
                    <a:pt x="1466121" y="139916"/>
                  </a:lnTo>
                </a:path>
              </a:pathLst>
            </a:custGeom>
            <a:ln w="35231" cap="flat">
              <a:solidFill>
                <a:srgbClr val="80BD41">
                  <a:alpha val="100000"/>
                </a:srgbClr>
              </a:solidFill>
              <a:prstDash val="solid"/>
              <a:round/>
            </a:ln>
          </p:spPr>
          <p:txBody>
            <a:bodyPr/>
            <a:lstStyle/>
            <a:p/>
          </p:txBody>
        </p:sp>
        <p:sp>
          <p:nvSpPr>
            <p:cNvPr id="257" name="pl257"/>
            <p:cNvSpPr/>
            <p:nvPr/>
          </p:nvSpPr>
          <p:spPr>
            <a:xfrm>
              <a:off x="4097032" y="134106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58" name="tx258"/>
            <p:cNvSpPr/>
            <p:nvPr/>
          </p:nvSpPr>
          <p:spPr>
            <a:xfrm>
              <a:off x="4140208" y="11625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9" name="tx259"/>
            <p:cNvSpPr/>
            <p:nvPr/>
          </p:nvSpPr>
          <p:spPr>
            <a:xfrm>
              <a:off x="4349654" y="11625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0" name="tx260"/>
            <p:cNvSpPr/>
            <p:nvPr/>
          </p:nvSpPr>
          <p:spPr>
            <a:xfrm>
              <a:off x="4541041" y="11974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61" name="tx261"/>
            <p:cNvSpPr/>
            <p:nvPr/>
          </p:nvSpPr>
          <p:spPr>
            <a:xfrm>
              <a:off x="4750487" y="12324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62" name="tx262"/>
            <p:cNvSpPr/>
            <p:nvPr/>
          </p:nvSpPr>
          <p:spPr>
            <a:xfrm>
              <a:off x="4959933" y="12324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63" name="tx263"/>
            <p:cNvSpPr/>
            <p:nvPr/>
          </p:nvSpPr>
          <p:spPr>
            <a:xfrm>
              <a:off x="5169379" y="12324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64" name="tx264"/>
            <p:cNvSpPr/>
            <p:nvPr/>
          </p:nvSpPr>
          <p:spPr>
            <a:xfrm>
              <a:off x="5396884" y="11275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65" name="tx265"/>
            <p:cNvSpPr/>
            <p:nvPr/>
          </p:nvSpPr>
          <p:spPr>
            <a:xfrm>
              <a:off x="5588270" y="1267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66" name="rc266"/>
            <p:cNvSpPr/>
            <p:nvPr/>
          </p:nvSpPr>
          <p:spPr>
            <a:xfrm>
              <a:off x="4097032" y="2179046"/>
              <a:ext cx="1612733" cy="1019640"/>
            </a:xfrm>
            <a:prstGeom prst="rect">
              <a:avLst/>
            </a:prstGeom>
            <a:solidFill>
              <a:srgbClr val="EBEBEB">
                <a:alpha val="100000"/>
              </a:srgbClr>
            </a:solidFill>
          </p:spPr>
          <p:txBody>
            <a:bodyPr/>
            <a:lstStyle/>
            <a:p/>
          </p:txBody>
        </p:sp>
        <p:sp>
          <p:nvSpPr>
            <p:cNvPr id="267" name="pl267"/>
            <p:cNvSpPr/>
            <p:nvPr/>
          </p:nvSpPr>
          <p:spPr>
            <a:xfrm>
              <a:off x="4097032" y="286376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8" name="pl268"/>
            <p:cNvSpPr/>
            <p:nvPr/>
          </p:nvSpPr>
          <p:spPr>
            <a:xfrm>
              <a:off x="4097032" y="24265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9" name="pl269"/>
            <p:cNvSpPr/>
            <p:nvPr/>
          </p:nvSpPr>
          <p:spPr>
            <a:xfrm>
              <a:off x="4097032" y="308238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0" name="pl270"/>
            <p:cNvSpPr/>
            <p:nvPr/>
          </p:nvSpPr>
          <p:spPr>
            <a:xfrm>
              <a:off x="4097032" y="26451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1" name="pl271"/>
            <p:cNvSpPr/>
            <p:nvPr/>
          </p:nvSpPr>
          <p:spPr>
            <a:xfrm>
              <a:off x="4097032" y="220790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2" name="pl27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4170338" y="2627652"/>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281" name="pl281"/>
            <p:cNvSpPr/>
            <p:nvPr/>
          </p:nvSpPr>
          <p:spPr>
            <a:xfrm>
              <a:off x="4170338" y="2592673"/>
              <a:ext cx="1466121" cy="227364"/>
            </a:xfrm>
            <a:custGeom>
              <a:avLst/>
              <a:pathLst>
                <a:path w="1466121" h="227364">
                  <a:moveTo>
                    <a:pt x="0" y="87447"/>
                  </a:moveTo>
                  <a:lnTo>
                    <a:pt x="209445" y="52468"/>
                  </a:lnTo>
                  <a:lnTo>
                    <a:pt x="418891" y="0"/>
                  </a:lnTo>
                  <a:lnTo>
                    <a:pt x="628337" y="139916"/>
                  </a:lnTo>
                  <a:lnTo>
                    <a:pt x="837783" y="87447"/>
                  </a:lnTo>
                  <a:lnTo>
                    <a:pt x="1047229" y="0"/>
                  </a:lnTo>
                  <a:lnTo>
                    <a:pt x="1256675" y="52468"/>
                  </a:lnTo>
                  <a:lnTo>
                    <a:pt x="1466121" y="227364"/>
                  </a:lnTo>
                </a:path>
              </a:pathLst>
            </a:custGeom>
            <a:ln w="40651" cap="flat">
              <a:solidFill>
                <a:srgbClr val="BEBEBE">
                  <a:alpha val="69803"/>
                </a:srgbClr>
              </a:solidFill>
              <a:prstDash val="solid"/>
              <a:round/>
            </a:ln>
          </p:spPr>
          <p:txBody>
            <a:bodyPr/>
            <a:lstStyle/>
            <a:p/>
          </p:txBody>
        </p:sp>
        <p:sp>
          <p:nvSpPr>
            <p:cNvPr id="282" name="pl282"/>
            <p:cNvSpPr/>
            <p:nvPr/>
          </p:nvSpPr>
          <p:spPr>
            <a:xfrm>
              <a:off x="4170338" y="2592673"/>
              <a:ext cx="1466121" cy="227364"/>
            </a:xfrm>
            <a:custGeom>
              <a:avLst/>
              <a:pathLst>
                <a:path w="1466121" h="227364">
                  <a:moveTo>
                    <a:pt x="0" y="87447"/>
                  </a:moveTo>
                  <a:lnTo>
                    <a:pt x="209445" y="52468"/>
                  </a:lnTo>
                  <a:lnTo>
                    <a:pt x="418891" y="0"/>
                  </a:lnTo>
                  <a:lnTo>
                    <a:pt x="628337" y="139916"/>
                  </a:lnTo>
                  <a:lnTo>
                    <a:pt x="837783" y="87447"/>
                  </a:lnTo>
                  <a:lnTo>
                    <a:pt x="1047229" y="0"/>
                  </a:lnTo>
                  <a:lnTo>
                    <a:pt x="1256675" y="52468"/>
                  </a:lnTo>
                  <a:lnTo>
                    <a:pt x="1466121" y="227364"/>
                  </a:lnTo>
                </a:path>
              </a:pathLst>
            </a:custGeom>
            <a:ln w="35231" cap="flat">
              <a:solidFill>
                <a:srgbClr val="BEBEBE">
                  <a:alpha val="69803"/>
                </a:srgbClr>
              </a:solidFill>
              <a:prstDash val="solid"/>
              <a:round/>
            </a:ln>
          </p:spPr>
          <p:txBody>
            <a:bodyPr/>
            <a:lstStyle/>
            <a:p/>
          </p:txBody>
        </p:sp>
        <p:sp>
          <p:nvSpPr>
            <p:cNvPr id="283" name="pl283"/>
            <p:cNvSpPr/>
            <p:nvPr/>
          </p:nvSpPr>
          <p:spPr>
            <a:xfrm>
              <a:off x="4170338" y="2627652"/>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284" name="pl284"/>
            <p:cNvSpPr/>
            <p:nvPr/>
          </p:nvSpPr>
          <p:spPr>
            <a:xfrm>
              <a:off x="4170338" y="2592673"/>
              <a:ext cx="1466121" cy="227364"/>
            </a:xfrm>
            <a:custGeom>
              <a:avLst/>
              <a:pathLst>
                <a:path w="1466121" h="227364">
                  <a:moveTo>
                    <a:pt x="0" y="87447"/>
                  </a:moveTo>
                  <a:lnTo>
                    <a:pt x="209445" y="52468"/>
                  </a:lnTo>
                  <a:lnTo>
                    <a:pt x="418891" y="0"/>
                  </a:lnTo>
                  <a:lnTo>
                    <a:pt x="628337" y="139916"/>
                  </a:lnTo>
                  <a:lnTo>
                    <a:pt x="837783" y="87447"/>
                  </a:lnTo>
                  <a:lnTo>
                    <a:pt x="1047229" y="0"/>
                  </a:lnTo>
                  <a:lnTo>
                    <a:pt x="1256675" y="52468"/>
                  </a:lnTo>
                  <a:lnTo>
                    <a:pt x="1466121" y="227364"/>
                  </a:lnTo>
                </a:path>
              </a:pathLst>
            </a:custGeom>
            <a:ln w="40651" cap="flat">
              <a:solidFill>
                <a:srgbClr val="000000">
                  <a:alpha val="100000"/>
                </a:srgbClr>
              </a:solidFill>
              <a:prstDash val="solid"/>
              <a:round/>
            </a:ln>
          </p:spPr>
          <p:txBody>
            <a:bodyPr/>
            <a:lstStyle/>
            <a:p/>
          </p:txBody>
        </p:sp>
        <p:sp>
          <p:nvSpPr>
            <p:cNvPr id="285" name="pl285"/>
            <p:cNvSpPr/>
            <p:nvPr/>
          </p:nvSpPr>
          <p:spPr>
            <a:xfrm>
              <a:off x="4170338" y="2592673"/>
              <a:ext cx="1466121" cy="227364"/>
            </a:xfrm>
            <a:custGeom>
              <a:avLst/>
              <a:pathLst>
                <a:path w="1466121" h="227364">
                  <a:moveTo>
                    <a:pt x="0" y="87447"/>
                  </a:moveTo>
                  <a:lnTo>
                    <a:pt x="209445" y="52468"/>
                  </a:lnTo>
                  <a:lnTo>
                    <a:pt x="418891" y="0"/>
                  </a:lnTo>
                  <a:lnTo>
                    <a:pt x="628337" y="139916"/>
                  </a:lnTo>
                  <a:lnTo>
                    <a:pt x="837783" y="87447"/>
                  </a:lnTo>
                  <a:lnTo>
                    <a:pt x="1047229" y="0"/>
                  </a:lnTo>
                  <a:lnTo>
                    <a:pt x="1256675" y="52468"/>
                  </a:lnTo>
                  <a:lnTo>
                    <a:pt x="1466121" y="227364"/>
                  </a:lnTo>
                </a:path>
              </a:pathLst>
            </a:custGeom>
            <a:ln w="35231" cap="flat">
              <a:solidFill>
                <a:srgbClr val="80BD41">
                  <a:alpha val="100000"/>
                </a:srgbClr>
              </a:solidFill>
              <a:prstDash val="solid"/>
              <a:round/>
            </a:ln>
          </p:spPr>
          <p:txBody>
            <a:bodyPr/>
            <a:lstStyle/>
            <a:p/>
          </p:txBody>
        </p:sp>
        <p:sp>
          <p:nvSpPr>
            <p:cNvPr id="286" name="pl286"/>
            <p:cNvSpPr/>
            <p:nvPr/>
          </p:nvSpPr>
          <p:spPr>
            <a:xfrm>
              <a:off x="4097032" y="264514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87" name="tx287"/>
            <p:cNvSpPr/>
            <p:nvPr/>
          </p:nvSpPr>
          <p:spPr>
            <a:xfrm>
              <a:off x="4122149" y="25015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8" name="tx288"/>
            <p:cNvSpPr/>
            <p:nvPr/>
          </p:nvSpPr>
          <p:spPr>
            <a:xfrm>
              <a:off x="4349654" y="2466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9" name="tx289"/>
            <p:cNvSpPr/>
            <p:nvPr/>
          </p:nvSpPr>
          <p:spPr>
            <a:xfrm>
              <a:off x="4559100" y="24141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0" name="tx290"/>
            <p:cNvSpPr/>
            <p:nvPr/>
          </p:nvSpPr>
          <p:spPr>
            <a:xfrm>
              <a:off x="4750487" y="25540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1" name="tx291"/>
            <p:cNvSpPr/>
            <p:nvPr/>
          </p:nvSpPr>
          <p:spPr>
            <a:xfrm>
              <a:off x="4959933" y="25015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2" name="tx292"/>
            <p:cNvSpPr/>
            <p:nvPr/>
          </p:nvSpPr>
          <p:spPr>
            <a:xfrm>
              <a:off x="5187438" y="24141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3" name="tx293"/>
            <p:cNvSpPr/>
            <p:nvPr/>
          </p:nvSpPr>
          <p:spPr>
            <a:xfrm>
              <a:off x="5396884" y="2466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4" name="tx294"/>
            <p:cNvSpPr/>
            <p:nvPr/>
          </p:nvSpPr>
          <p:spPr>
            <a:xfrm>
              <a:off x="5558141" y="26414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95" name="rc295"/>
            <p:cNvSpPr/>
            <p:nvPr/>
          </p:nvSpPr>
          <p:spPr>
            <a:xfrm>
              <a:off x="4097032" y="3483127"/>
              <a:ext cx="1612733" cy="1019640"/>
            </a:xfrm>
            <a:prstGeom prst="rect">
              <a:avLst/>
            </a:prstGeom>
            <a:solidFill>
              <a:srgbClr val="EBEBEB">
                <a:alpha val="100000"/>
              </a:srgbClr>
            </a:solidFill>
          </p:spPr>
          <p:txBody>
            <a:bodyPr/>
            <a:lstStyle/>
            <a:p/>
          </p:txBody>
        </p:sp>
        <p:sp>
          <p:nvSpPr>
            <p:cNvPr id="296" name="pl296"/>
            <p:cNvSpPr/>
            <p:nvPr/>
          </p:nvSpPr>
          <p:spPr>
            <a:xfrm>
              <a:off x="4097032" y="416784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7" name="pl297"/>
            <p:cNvSpPr/>
            <p:nvPr/>
          </p:nvSpPr>
          <p:spPr>
            <a:xfrm>
              <a:off x="4097032" y="37306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8" name="pl298"/>
            <p:cNvSpPr/>
            <p:nvPr/>
          </p:nvSpPr>
          <p:spPr>
            <a:xfrm>
              <a:off x="4097032" y="438646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9" name="pl299"/>
            <p:cNvSpPr/>
            <p:nvPr/>
          </p:nvSpPr>
          <p:spPr>
            <a:xfrm>
              <a:off x="4097032" y="39492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0" name="pl300"/>
            <p:cNvSpPr/>
            <p:nvPr/>
          </p:nvSpPr>
          <p:spPr>
            <a:xfrm>
              <a:off x="4097032" y="351198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1" name="pl301"/>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2" name="pl302"/>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4170338" y="3931734"/>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310" name="pl310"/>
            <p:cNvSpPr/>
            <p:nvPr/>
          </p:nvSpPr>
          <p:spPr>
            <a:xfrm>
              <a:off x="4170338" y="3896755"/>
              <a:ext cx="1466121" cy="209874"/>
            </a:xfrm>
            <a:custGeom>
              <a:avLst/>
              <a:pathLst>
                <a:path w="1466121" h="209874">
                  <a:moveTo>
                    <a:pt x="0" y="0"/>
                  </a:moveTo>
                  <a:lnTo>
                    <a:pt x="209445" y="52468"/>
                  </a:lnTo>
                  <a:lnTo>
                    <a:pt x="418891" y="122426"/>
                  </a:lnTo>
                  <a:lnTo>
                    <a:pt x="628337" y="209874"/>
                  </a:lnTo>
                  <a:lnTo>
                    <a:pt x="837783" y="157405"/>
                  </a:lnTo>
                  <a:lnTo>
                    <a:pt x="1047229" y="209874"/>
                  </a:lnTo>
                  <a:lnTo>
                    <a:pt x="1256675" y="157405"/>
                  </a:lnTo>
                  <a:lnTo>
                    <a:pt x="1466121" y="157405"/>
                  </a:lnTo>
                </a:path>
              </a:pathLst>
            </a:custGeom>
            <a:ln w="40651" cap="flat">
              <a:solidFill>
                <a:srgbClr val="BEBEBE">
                  <a:alpha val="69803"/>
                </a:srgbClr>
              </a:solidFill>
              <a:prstDash val="solid"/>
              <a:round/>
            </a:ln>
          </p:spPr>
          <p:txBody>
            <a:bodyPr/>
            <a:lstStyle/>
            <a:p/>
          </p:txBody>
        </p:sp>
        <p:sp>
          <p:nvSpPr>
            <p:cNvPr id="311" name="pl311"/>
            <p:cNvSpPr/>
            <p:nvPr/>
          </p:nvSpPr>
          <p:spPr>
            <a:xfrm>
              <a:off x="4170338" y="3896755"/>
              <a:ext cx="1466121" cy="209874"/>
            </a:xfrm>
            <a:custGeom>
              <a:avLst/>
              <a:pathLst>
                <a:path w="1466121" h="209874">
                  <a:moveTo>
                    <a:pt x="0" y="0"/>
                  </a:moveTo>
                  <a:lnTo>
                    <a:pt x="209445" y="52468"/>
                  </a:lnTo>
                  <a:lnTo>
                    <a:pt x="418891" y="122426"/>
                  </a:lnTo>
                  <a:lnTo>
                    <a:pt x="628337" y="209874"/>
                  </a:lnTo>
                  <a:lnTo>
                    <a:pt x="837783" y="157405"/>
                  </a:lnTo>
                  <a:lnTo>
                    <a:pt x="1047229" y="209874"/>
                  </a:lnTo>
                  <a:lnTo>
                    <a:pt x="1256675" y="157405"/>
                  </a:lnTo>
                  <a:lnTo>
                    <a:pt x="1466121" y="157405"/>
                  </a:lnTo>
                </a:path>
              </a:pathLst>
            </a:custGeom>
            <a:ln w="35231" cap="flat">
              <a:solidFill>
                <a:srgbClr val="BEBEBE">
                  <a:alpha val="69803"/>
                </a:srgbClr>
              </a:solidFill>
              <a:prstDash val="solid"/>
              <a:round/>
            </a:ln>
          </p:spPr>
          <p:txBody>
            <a:bodyPr/>
            <a:lstStyle/>
            <a:p/>
          </p:txBody>
        </p:sp>
        <p:sp>
          <p:nvSpPr>
            <p:cNvPr id="312" name="pl312"/>
            <p:cNvSpPr/>
            <p:nvPr/>
          </p:nvSpPr>
          <p:spPr>
            <a:xfrm>
              <a:off x="4170338" y="3931734"/>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313" name="pl313"/>
            <p:cNvSpPr/>
            <p:nvPr/>
          </p:nvSpPr>
          <p:spPr>
            <a:xfrm>
              <a:off x="4170338" y="3896755"/>
              <a:ext cx="1466121" cy="209874"/>
            </a:xfrm>
            <a:custGeom>
              <a:avLst/>
              <a:pathLst>
                <a:path w="1466121" h="209874">
                  <a:moveTo>
                    <a:pt x="0" y="0"/>
                  </a:moveTo>
                  <a:lnTo>
                    <a:pt x="209445" y="52468"/>
                  </a:lnTo>
                  <a:lnTo>
                    <a:pt x="418891" y="122426"/>
                  </a:lnTo>
                  <a:lnTo>
                    <a:pt x="628337" y="209874"/>
                  </a:lnTo>
                  <a:lnTo>
                    <a:pt x="837783" y="157405"/>
                  </a:lnTo>
                  <a:lnTo>
                    <a:pt x="1047229" y="209874"/>
                  </a:lnTo>
                  <a:lnTo>
                    <a:pt x="1256675" y="157405"/>
                  </a:lnTo>
                  <a:lnTo>
                    <a:pt x="1466121" y="157405"/>
                  </a:lnTo>
                </a:path>
              </a:pathLst>
            </a:custGeom>
            <a:ln w="40651" cap="flat">
              <a:solidFill>
                <a:srgbClr val="000000">
                  <a:alpha val="100000"/>
                </a:srgbClr>
              </a:solidFill>
              <a:prstDash val="solid"/>
              <a:round/>
            </a:ln>
          </p:spPr>
          <p:txBody>
            <a:bodyPr/>
            <a:lstStyle/>
            <a:p/>
          </p:txBody>
        </p:sp>
        <p:sp>
          <p:nvSpPr>
            <p:cNvPr id="314" name="pl314"/>
            <p:cNvSpPr/>
            <p:nvPr/>
          </p:nvSpPr>
          <p:spPr>
            <a:xfrm>
              <a:off x="4170338" y="3896755"/>
              <a:ext cx="1466121" cy="209874"/>
            </a:xfrm>
            <a:custGeom>
              <a:avLst/>
              <a:pathLst>
                <a:path w="1466121" h="209874">
                  <a:moveTo>
                    <a:pt x="0" y="0"/>
                  </a:moveTo>
                  <a:lnTo>
                    <a:pt x="209445" y="52468"/>
                  </a:lnTo>
                  <a:lnTo>
                    <a:pt x="418891" y="122426"/>
                  </a:lnTo>
                  <a:lnTo>
                    <a:pt x="628337" y="209874"/>
                  </a:lnTo>
                  <a:lnTo>
                    <a:pt x="837783" y="157405"/>
                  </a:lnTo>
                  <a:lnTo>
                    <a:pt x="1047229" y="209874"/>
                  </a:lnTo>
                  <a:lnTo>
                    <a:pt x="1256675" y="157405"/>
                  </a:lnTo>
                  <a:lnTo>
                    <a:pt x="1466121" y="157405"/>
                  </a:lnTo>
                </a:path>
              </a:pathLst>
            </a:custGeom>
            <a:ln w="35231" cap="flat">
              <a:solidFill>
                <a:srgbClr val="80BD41">
                  <a:alpha val="100000"/>
                </a:srgbClr>
              </a:solidFill>
              <a:prstDash val="solid"/>
              <a:round/>
            </a:ln>
          </p:spPr>
          <p:txBody>
            <a:bodyPr/>
            <a:lstStyle/>
            <a:p/>
          </p:txBody>
        </p:sp>
        <p:sp>
          <p:nvSpPr>
            <p:cNvPr id="315" name="pl315"/>
            <p:cNvSpPr/>
            <p:nvPr/>
          </p:nvSpPr>
          <p:spPr>
            <a:xfrm>
              <a:off x="4097032" y="394922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16" name="tx316"/>
            <p:cNvSpPr/>
            <p:nvPr/>
          </p:nvSpPr>
          <p:spPr>
            <a:xfrm>
              <a:off x="4140208" y="3718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7" name="tx317"/>
            <p:cNvSpPr/>
            <p:nvPr/>
          </p:nvSpPr>
          <p:spPr>
            <a:xfrm>
              <a:off x="4349654" y="37706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8" name="tx318"/>
            <p:cNvSpPr/>
            <p:nvPr/>
          </p:nvSpPr>
          <p:spPr>
            <a:xfrm>
              <a:off x="4541041" y="38406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9" name="tx319"/>
            <p:cNvSpPr/>
            <p:nvPr/>
          </p:nvSpPr>
          <p:spPr>
            <a:xfrm>
              <a:off x="4750487" y="392807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20" name="tx320"/>
            <p:cNvSpPr/>
            <p:nvPr/>
          </p:nvSpPr>
          <p:spPr>
            <a:xfrm>
              <a:off x="4959933" y="38756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21" name="tx321"/>
            <p:cNvSpPr/>
            <p:nvPr/>
          </p:nvSpPr>
          <p:spPr>
            <a:xfrm>
              <a:off x="5169379" y="392807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22" name="tx322"/>
            <p:cNvSpPr/>
            <p:nvPr/>
          </p:nvSpPr>
          <p:spPr>
            <a:xfrm>
              <a:off x="5378824" y="38756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23" name="tx323"/>
            <p:cNvSpPr/>
            <p:nvPr/>
          </p:nvSpPr>
          <p:spPr>
            <a:xfrm>
              <a:off x="5588270" y="38756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24" name="rc324"/>
            <p:cNvSpPr/>
            <p:nvPr/>
          </p:nvSpPr>
          <p:spPr>
            <a:xfrm>
              <a:off x="4097032" y="4787209"/>
              <a:ext cx="1612733" cy="1019640"/>
            </a:xfrm>
            <a:prstGeom prst="rect">
              <a:avLst/>
            </a:prstGeom>
            <a:solidFill>
              <a:srgbClr val="EBEBEB">
                <a:alpha val="100000"/>
              </a:srgbClr>
            </a:solidFill>
          </p:spPr>
          <p:txBody>
            <a:bodyPr/>
            <a:lstStyle/>
            <a:p/>
          </p:txBody>
        </p:sp>
        <p:sp>
          <p:nvSpPr>
            <p:cNvPr id="325" name="pl325"/>
            <p:cNvSpPr/>
            <p:nvPr/>
          </p:nvSpPr>
          <p:spPr>
            <a:xfrm>
              <a:off x="4097032" y="54719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6" name="pl326"/>
            <p:cNvSpPr/>
            <p:nvPr/>
          </p:nvSpPr>
          <p:spPr>
            <a:xfrm>
              <a:off x="4097032" y="50346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7" name="pl327"/>
            <p:cNvSpPr/>
            <p:nvPr/>
          </p:nvSpPr>
          <p:spPr>
            <a:xfrm>
              <a:off x="4097032" y="569054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8" name="pl328"/>
            <p:cNvSpPr/>
            <p:nvPr/>
          </p:nvSpPr>
          <p:spPr>
            <a:xfrm>
              <a:off x="4097032" y="52533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9" name="pl329"/>
            <p:cNvSpPr/>
            <p:nvPr/>
          </p:nvSpPr>
          <p:spPr>
            <a:xfrm>
              <a:off x="4097032" y="48160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30" name="pl330"/>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4170338" y="5235816"/>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339" name="pl339"/>
            <p:cNvSpPr/>
            <p:nvPr/>
          </p:nvSpPr>
          <p:spPr>
            <a:xfrm>
              <a:off x="4170338" y="5253305"/>
              <a:ext cx="1466121" cy="174895"/>
            </a:xfrm>
            <a:custGeom>
              <a:avLst/>
              <a:pathLst>
                <a:path w="1466121" h="174895">
                  <a:moveTo>
                    <a:pt x="0" y="0"/>
                  </a:moveTo>
                  <a:lnTo>
                    <a:pt x="209445" y="0"/>
                  </a:lnTo>
                  <a:lnTo>
                    <a:pt x="418891" y="157405"/>
                  </a:lnTo>
                  <a:lnTo>
                    <a:pt x="628337" y="174895"/>
                  </a:lnTo>
                  <a:lnTo>
                    <a:pt x="837783" y="122426"/>
                  </a:lnTo>
                  <a:lnTo>
                    <a:pt x="1047229" y="52468"/>
                  </a:lnTo>
                  <a:lnTo>
                    <a:pt x="1256675" y="0"/>
                  </a:lnTo>
                  <a:lnTo>
                    <a:pt x="1466121" y="157405"/>
                  </a:lnTo>
                </a:path>
              </a:pathLst>
            </a:custGeom>
            <a:ln w="40651" cap="flat">
              <a:solidFill>
                <a:srgbClr val="BEBEBE">
                  <a:alpha val="69803"/>
                </a:srgbClr>
              </a:solidFill>
              <a:prstDash val="solid"/>
              <a:round/>
            </a:ln>
          </p:spPr>
          <p:txBody>
            <a:bodyPr/>
            <a:lstStyle/>
            <a:p/>
          </p:txBody>
        </p:sp>
        <p:sp>
          <p:nvSpPr>
            <p:cNvPr id="340" name="pl340"/>
            <p:cNvSpPr/>
            <p:nvPr/>
          </p:nvSpPr>
          <p:spPr>
            <a:xfrm>
              <a:off x="4170338" y="5253305"/>
              <a:ext cx="1466121" cy="174895"/>
            </a:xfrm>
            <a:custGeom>
              <a:avLst/>
              <a:pathLst>
                <a:path w="1466121" h="174895">
                  <a:moveTo>
                    <a:pt x="0" y="0"/>
                  </a:moveTo>
                  <a:lnTo>
                    <a:pt x="209445" y="0"/>
                  </a:lnTo>
                  <a:lnTo>
                    <a:pt x="418891" y="157405"/>
                  </a:lnTo>
                  <a:lnTo>
                    <a:pt x="628337" y="174895"/>
                  </a:lnTo>
                  <a:lnTo>
                    <a:pt x="837783" y="122426"/>
                  </a:lnTo>
                  <a:lnTo>
                    <a:pt x="1047229" y="52468"/>
                  </a:lnTo>
                  <a:lnTo>
                    <a:pt x="1256675" y="0"/>
                  </a:lnTo>
                  <a:lnTo>
                    <a:pt x="1466121" y="157405"/>
                  </a:lnTo>
                </a:path>
              </a:pathLst>
            </a:custGeom>
            <a:ln w="35231" cap="flat">
              <a:solidFill>
                <a:srgbClr val="BEBEBE">
                  <a:alpha val="69803"/>
                </a:srgbClr>
              </a:solidFill>
              <a:prstDash val="solid"/>
              <a:round/>
            </a:ln>
          </p:spPr>
          <p:txBody>
            <a:bodyPr/>
            <a:lstStyle/>
            <a:p/>
          </p:txBody>
        </p:sp>
        <p:sp>
          <p:nvSpPr>
            <p:cNvPr id="341" name="pl341"/>
            <p:cNvSpPr/>
            <p:nvPr/>
          </p:nvSpPr>
          <p:spPr>
            <a:xfrm>
              <a:off x="4170338" y="5235816"/>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342" name="pl342"/>
            <p:cNvSpPr/>
            <p:nvPr/>
          </p:nvSpPr>
          <p:spPr>
            <a:xfrm>
              <a:off x="4170338" y="5253305"/>
              <a:ext cx="1466121" cy="174895"/>
            </a:xfrm>
            <a:custGeom>
              <a:avLst/>
              <a:pathLst>
                <a:path w="1466121" h="174895">
                  <a:moveTo>
                    <a:pt x="0" y="0"/>
                  </a:moveTo>
                  <a:lnTo>
                    <a:pt x="209445" y="0"/>
                  </a:lnTo>
                  <a:lnTo>
                    <a:pt x="418891" y="157405"/>
                  </a:lnTo>
                  <a:lnTo>
                    <a:pt x="628337" y="174895"/>
                  </a:lnTo>
                  <a:lnTo>
                    <a:pt x="837783" y="122426"/>
                  </a:lnTo>
                  <a:lnTo>
                    <a:pt x="1047229" y="52468"/>
                  </a:lnTo>
                  <a:lnTo>
                    <a:pt x="1256675" y="0"/>
                  </a:lnTo>
                  <a:lnTo>
                    <a:pt x="1466121" y="157405"/>
                  </a:lnTo>
                </a:path>
              </a:pathLst>
            </a:custGeom>
            <a:ln w="40651" cap="flat">
              <a:solidFill>
                <a:srgbClr val="000000">
                  <a:alpha val="100000"/>
                </a:srgbClr>
              </a:solidFill>
              <a:prstDash val="solid"/>
              <a:round/>
            </a:ln>
          </p:spPr>
          <p:txBody>
            <a:bodyPr/>
            <a:lstStyle/>
            <a:p/>
          </p:txBody>
        </p:sp>
        <p:sp>
          <p:nvSpPr>
            <p:cNvPr id="343" name="pl343"/>
            <p:cNvSpPr/>
            <p:nvPr/>
          </p:nvSpPr>
          <p:spPr>
            <a:xfrm>
              <a:off x="4170338" y="5253305"/>
              <a:ext cx="1466121" cy="174895"/>
            </a:xfrm>
            <a:custGeom>
              <a:avLst/>
              <a:pathLst>
                <a:path w="1466121" h="174895">
                  <a:moveTo>
                    <a:pt x="0" y="0"/>
                  </a:moveTo>
                  <a:lnTo>
                    <a:pt x="209445" y="0"/>
                  </a:lnTo>
                  <a:lnTo>
                    <a:pt x="418891" y="157405"/>
                  </a:lnTo>
                  <a:lnTo>
                    <a:pt x="628337" y="174895"/>
                  </a:lnTo>
                  <a:lnTo>
                    <a:pt x="837783" y="122426"/>
                  </a:lnTo>
                  <a:lnTo>
                    <a:pt x="1047229" y="52468"/>
                  </a:lnTo>
                  <a:lnTo>
                    <a:pt x="1256675" y="0"/>
                  </a:lnTo>
                  <a:lnTo>
                    <a:pt x="1466121" y="157405"/>
                  </a:lnTo>
                </a:path>
              </a:pathLst>
            </a:custGeom>
            <a:ln w="35231" cap="flat">
              <a:solidFill>
                <a:srgbClr val="80BD41">
                  <a:alpha val="100000"/>
                </a:srgbClr>
              </a:solidFill>
              <a:prstDash val="solid"/>
              <a:round/>
            </a:ln>
          </p:spPr>
          <p:txBody>
            <a:bodyPr/>
            <a:lstStyle/>
            <a:p/>
          </p:txBody>
        </p:sp>
        <p:sp>
          <p:nvSpPr>
            <p:cNvPr id="344" name="pl344"/>
            <p:cNvSpPr/>
            <p:nvPr/>
          </p:nvSpPr>
          <p:spPr>
            <a:xfrm>
              <a:off x="4097032" y="525330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45" name="tx345"/>
            <p:cNvSpPr/>
            <p:nvPr/>
          </p:nvSpPr>
          <p:spPr>
            <a:xfrm>
              <a:off x="4140208" y="50747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6" name="tx346"/>
            <p:cNvSpPr/>
            <p:nvPr/>
          </p:nvSpPr>
          <p:spPr>
            <a:xfrm>
              <a:off x="4349654" y="50747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7" name="tx347"/>
            <p:cNvSpPr/>
            <p:nvPr/>
          </p:nvSpPr>
          <p:spPr>
            <a:xfrm>
              <a:off x="4541041" y="523215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8" name="tx348"/>
            <p:cNvSpPr/>
            <p:nvPr/>
          </p:nvSpPr>
          <p:spPr>
            <a:xfrm>
              <a:off x="4720357" y="52496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49" name="tx349"/>
            <p:cNvSpPr/>
            <p:nvPr/>
          </p:nvSpPr>
          <p:spPr>
            <a:xfrm>
              <a:off x="4959933" y="51971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50" name="tx350"/>
            <p:cNvSpPr/>
            <p:nvPr/>
          </p:nvSpPr>
          <p:spPr>
            <a:xfrm>
              <a:off x="5169379" y="51272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51" name="tx351"/>
            <p:cNvSpPr/>
            <p:nvPr/>
          </p:nvSpPr>
          <p:spPr>
            <a:xfrm>
              <a:off x="5396884" y="50747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2" name="tx352"/>
            <p:cNvSpPr/>
            <p:nvPr/>
          </p:nvSpPr>
          <p:spPr>
            <a:xfrm>
              <a:off x="5588270" y="523215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53" name="rc353"/>
            <p:cNvSpPr/>
            <p:nvPr/>
          </p:nvSpPr>
          <p:spPr>
            <a:xfrm>
              <a:off x="5779354" y="874964"/>
              <a:ext cx="1612733" cy="1019640"/>
            </a:xfrm>
            <a:prstGeom prst="rect">
              <a:avLst/>
            </a:prstGeom>
            <a:solidFill>
              <a:srgbClr val="EBEBEB">
                <a:alpha val="100000"/>
              </a:srgbClr>
            </a:solidFill>
          </p:spPr>
          <p:txBody>
            <a:bodyPr/>
            <a:lstStyle/>
            <a:p/>
          </p:txBody>
        </p:sp>
        <p:sp>
          <p:nvSpPr>
            <p:cNvPr id="354" name="pl354"/>
            <p:cNvSpPr/>
            <p:nvPr/>
          </p:nvSpPr>
          <p:spPr>
            <a:xfrm>
              <a:off x="5779354" y="155967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5" name="pl355"/>
            <p:cNvSpPr/>
            <p:nvPr/>
          </p:nvSpPr>
          <p:spPr>
            <a:xfrm>
              <a:off x="5779354" y="112244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6" name="pl356"/>
            <p:cNvSpPr/>
            <p:nvPr/>
          </p:nvSpPr>
          <p:spPr>
            <a:xfrm>
              <a:off x="5779354" y="17782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7" name="pl357"/>
            <p:cNvSpPr/>
            <p:nvPr/>
          </p:nvSpPr>
          <p:spPr>
            <a:xfrm>
              <a:off x="5779354" y="13410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8" name="pl358"/>
            <p:cNvSpPr/>
            <p:nvPr/>
          </p:nvSpPr>
          <p:spPr>
            <a:xfrm>
              <a:off x="5779354" y="90382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9" name="pl359"/>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5852660" y="1323571"/>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368" name="pl368"/>
            <p:cNvSpPr/>
            <p:nvPr/>
          </p:nvSpPr>
          <p:spPr>
            <a:xfrm>
              <a:off x="5852660" y="1341060"/>
              <a:ext cx="1466121" cy="69958"/>
            </a:xfrm>
            <a:custGeom>
              <a:avLst/>
              <a:pathLst>
                <a:path w="1466121" h="69958">
                  <a:moveTo>
                    <a:pt x="0" y="0"/>
                  </a:moveTo>
                  <a:lnTo>
                    <a:pt x="209445" y="0"/>
                  </a:lnTo>
                  <a:lnTo>
                    <a:pt x="418891" y="0"/>
                  </a:lnTo>
                  <a:lnTo>
                    <a:pt x="628337" y="69958"/>
                  </a:lnTo>
                  <a:lnTo>
                    <a:pt x="837783" y="52468"/>
                  </a:lnTo>
                  <a:lnTo>
                    <a:pt x="1047229" y="0"/>
                  </a:lnTo>
                  <a:lnTo>
                    <a:pt x="1256675" y="52468"/>
                  </a:lnTo>
                  <a:lnTo>
                    <a:pt x="1466121" y="69958"/>
                  </a:lnTo>
                </a:path>
              </a:pathLst>
            </a:custGeom>
            <a:ln w="40651" cap="flat">
              <a:solidFill>
                <a:srgbClr val="BEBEBE">
                  <a:alpha val="69803"/>
                </a:srgbClr>
              </a:solidFill>
              <a:prstDash val="solid"/>
              <a:round/>
            </a:ln>
          </p:spPr>
          <p:txBody>
            <a:bodyPr/>
            <a:lstStyle/>
            <a:p/>
          </p:txBody>
        </p:sp>
        <p:sp>
          <p:nvSpPr>
            <p:cNvPr id="369" name="pl369"/>
            <p:cNvSpPr/>
            <p:nvPr/>
          </p:nvSpPr>
          <p:spPr>
            <a:xfrm>
              <a:off x="5852660" y="1341060"/>
              <a:ext cx="1466121" cy="69958"/>
            </a:xfrm>
            <a:custGeom>
              <a:avLst/>
              <a:pathLst>
                <a:path w="1466121" h="69958">
                  <a:moveTo>
                    <a:pt x="0" y="0"/>
                  </a:moveTo>
                  <a:lnTo>
                    <a:pt x="209445" y="0"/>
                  </a:lnTo>
                  <a:lnTo>
                    <a:pt x="418891" y="0"/>
                  </a:lnTo>
                  <a:lnTo>
                    <a:pt x="628337" y="69958"/>
                  </a:lnTo>
                  <a:lnTo>
                    <a:pt x="837783" y="52468"/>
                  </a:lnTo>
                  <a:lnTo>
                    <a:pt x="1047229" y="0"/>
                  </a:lnTo>
                  <a:lnTo>
                    <a:pt x="1256675" y="52468"/>
                  </a:lnTo>
                  <a:lnTo>
                    <a:pt x="1466121" y="69958"/>
                  </a:lnTo>
                </a:path>
              </a:pathLst>
            </a:custGeom>
            <a:ln w="35231" cap="flat">
              <a:solidFill>
                <a:srgbClr val="BEBEBE">
                  <a:alpha val="69803"/>
                </a:srgbClr>
              </a:solidFill>
              <a:prstDash val="solid"/>
              <a:round/>
            </a:ln>
          </p:spPr>
          <p:txBody>
            <a:bodyPr/>
            <a:lstStyle/>
            <a:p/>
          </p:txBody>
        </p:sp>
        <p:sp>
          <p:nvSpPr>
            <p:cNvPr id="370" name="pl370"/>
            <p:cNvSpPr/>
            <p:nvPr/>
          </p:nvSpPr>
          <p:spPr>
            <a:xfrm>
              <a:off x="5852660" y="1323571"/>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371" name="pl371"/>
            <p:cNvSpPr/>
            <p:nvPr/>
          </p:nvSpPr>
          <p:spPr>
            <a:xfrm>
              <a:off x="5852660" y="1341060"/>
              <a:ext cx="1466121" cy="69958"/>
            </a:xfrm>
            <a:custGeom>
              <a:avLst/>
              <a:pathLst>
                <a:path w="1466121" h="69958">
                  <a:moveTo>
                    <a:pt x="0" y="0"/>
                  </a:moveTo>
                  <a:lnTo>
                    <a:pt x="209445" y="0"/>
                  </a:lnTo>
                  <a:lnTo>
                    <a:pt x="418891" y="0"/>
                  </a:lnTo>
                  <a:lnTo>
                    <a:pt x="628337" y="69958"/>
                  </a:lnTo>
                  <a:lnTo>
                    <a:pt x="837783" y="52468"/>
                  </a:lnTo>
                  <a:lnTo>
                    <a:pt x="1047229" y="0"/>
                  </a:lnTo>
                  <a:lnTo>
                    <a:pt x="1256675" y="52468"/>
                  </a:lnTo>
                  <a:lnTo>
                    <a:pt x="1466121" y="69958"/>
                  </a:lnTo>
                </a:path>
              </a:pathLst>
            </a:custGeom>
            <a:ln w="40651" cap="flat">
              <a:solidFill>
                <a:srgbClr val="000000">
                  <a:alpha val="100000"/>
                </a:srgbClr>
              </a:solidFill>
              <a:prstDash val="solid"/>
              <a:round/>
            </a:ln>
          </p:spPr>
          <p:txBody>
            <a:bodyPr/>
            <a:lstStyle/>
            <a:p/>
          </p:txBody>
        </p:sp>
        <p:sp>
          <p:nvSpPr>
            <p:cNvPr id="372" name="pl372"/>
            <p:cNvSpPr/>
            <p:nvPr/>
          </p:nvSpPr>
          <p:spPr>
            <a:xfrm>
              <a:off x="5852660" y="1341060"/>
              <a:ext cx="1466121" cy="69958"/>
            </a:xfrm>
            <a:custGeom>
              <a:avLst/>
              <a:pathLst>
                <a:path w="1466121" h="69958">
                  <a:moveTo>
                    <a:pt x="0" y="0"/>
                  </a:moveTo>
                  <a:lnTo>
                    <a:pt x="209445" y="0"/>
                  </a:lnTo>
                  <a:lnTo>
                    <a:pt x="418891" y="0"/>
                  </a:lnTo>
                  <a:lnTo>
                    <a:pt x="628337" y="69958"/>
                  </a:lnTo>
                  <a:lnTo>
                    <a:pt x="837783" y="52468"/>
                  </a:lnTo>
                  <a:lnTo>
                    <a:pt x="1047229" y="0"/>
                  </a:lnTo>
                  <a:lnTo>
                    <a:pt x="1256675" y="52468"/>
                  </a:lnTo>
                  <a:lnTo>
                    <a:pt x="1466121" y="69958"/>
                  </a:lnTo>
                </a:path>
              </a:pathLst>
            </a:custGeom>
            <a:ln w="35231" cap="flat">
              <a:solidFill>
                <a:srgbClr val="80BD41">
                  <a:alpha val="100000"/>
                </a:srgbClr>
              </a:solidFill>
              <a:prstDash val="solid"/>
              <a:round/>
            </a:ln>
          </p:spPr>
          <p:txBody>
            <a:bodyPr/>
            <a:lstStyle/>
            <a:p/>
          </p:txBody>
        </p:sp>
        <p:sp>
          <p:nvSpPr>
            <p:cNvPr id="373" name="pl373"/>
            <p:cNvSpPr/>
            <p:nvPr/>
          </p:nvSpPr>
          <p:spPr>
            <a:xfrm>
              <a:off x="5779354" y="134106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74" name="tx374"/>
            <p:cNvSpPr/>
            <p:nvPr/>
          </p:nvSpPr>
          <p:spPr>
            <a:xfrm>
              <a:off x="5822531" y="11625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5" name="tx375"/>
            <p:cNvSpPr/>
            <p:nvPr/>
          </p:nvSpPr>
          <p:spPr>
            <a:xfrm>
              <a:off x="6031977" y="11625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6" name="tx376"/>
            <p:cNvSpPr/>
            <p:nvPr/>
          </p:nvSpPr>
          <p:spPr>
            <a:xfrm>
              <a:off x="6241423" y="11625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7" name="tx377"/>
            <p:cNvSpPr/>
            <p:nvPr/>
          </p:nvSpPr>
          <p:spPr>
            <a:xfrm>
              <a:off x="6432809" y="12324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78" name="tx378"/>
            <p:cNvSpPr/>
            <p:nvPr/>
          </p:nvSpPr>
          <p:spPr>
            <a:xfrm>
              <a:off x="6642255" y="12149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79" name="tx379"/>
            <p:cNvSpPr/>
            <p:nvPr/>
          </p:nvSpPr>
          <p:spPr>
            <a:xfrm>
              <a:off x="6869761" y="11625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0" name="tx380"/>
            <p:cNvSpPr/>
            <p:nvPr/>
          </p:nvSpPr>
          <p:spPr>
            <a:xfrm>
              <a:off x="7061147" y="12149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81" name="tx381"/>
            <p:cNvSpPr/>
            <p:nvPr/>
          </p:nvSpPr>
          <p:spPr>
            <a:xfrm>
              <a:off x="7270593" y="12324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82" name="rc382"/>
            <p:cNvSpPr/>
            <p:nvPr/>
          </p:nvSpPr>
          <p:spPr>
            <a:xfrm>
              <a:off x="5779354" y="2179046"/>
              <a:ext cx="1612733" cy="1019640"/>
            </a:xfrm>
            <a:prstGeom prst="rect">
              <a:avLst/>
            </a:prstGeom>
            <a:solidFill>
              <a:srgbClr val="EBEBEB">
                <a:alpha val="100000"/>
              </a:srgbClr>
            </a:solidFill>
          </p:spPr>
          <p:txBody>
            <a:bodyPr/>
            <a:lstStyle/>
            <a:p/>
          </p:txBody>
        </p:sp>
        <p:sp>
          <p:nvSpPr>
            <p:cNvPr id="383" name="pl383"/>
            <p:cNvSpPr/>
            <p:nvPr/>
          </p:nvSpPr>
          <p:spPr>
            <a:xfrm>
              <a:off x="5779354" y="286376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4" name="pl384"/>
            <p:cNvSpPr/>
            <p:nvPr/>
          </p:nvSpPr>
          <p:spPr>
            <a:xfrm>
              <a:off x="5779354" y="24265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5" name="pl385"/>
            <p:cNvSpPr/>
            <p:nvPr/>
          </p:nvSpPr>
          <p:spPr>
            <a:xfrm>
              <a:off x="5779354" y="308238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6" name="pl386"/>
            <p:cNvSpPr/>
            <p:nvPr/>
          </p:nvSpPr>
          <p:spPr>
            <a:xfrm>
              <a:off x="5779354" y="26451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7" name="pl387"/>
            <p:cNvSpPr/>
            <p:nvPr/>
          </p:nvSpPr>
          <p:spPr>
            <a:xfrm>
              <a:off x="5779354" y="220790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8" name="pl388"/>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5852660" y="2627652"/>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397" name="pl397"/>
            <p:cNvSpPr/>
            <p:nvPr/>
          </p:nvSpPr>
          <p:spPr>
            <a:xfrm>
              <a:off x="5852660" y="2575184"/>
              <a:ext cx="1466121" cy="332301"/>
            </a:xfrm>
            <a:custGeom>
              <a:avLst/>
              <a:pathLst>
                <a:path w="1466121" h="332301">
                  <a:moveTo>
                    <a:pt x="0" y="0"/>
                  </a:moveTo>
                  <a:lnTo>
                    <a:pt x="209445" y="69958"/>
                  </a:lnTo>
                  <a:lnTo>
                    <a:pt x="418891" y="192384"/>
                  </a:lnTo>
                  <a:lnTo>
                    <a:pt x="628337" y="209874"/>
                  </a:lnTo>
                  <a:lnTo>
                    <a:pt x="837783" y="244853"/>
                  </a:lnTo>
                  <a:lnTo>
                    <a:pt x="1047229" y="314811"/>
                  </a:lnTo>
                  <a:lnTo>
                    <a:pt x="1256675" y="297322"/>
                  </a:lnTo>
                  <a:lnTo>
                    <a:pt x="1466121" y="332301"/>
                  </a:lnTo>
                </a:path>
              </a:pathLst>
            </a:custGeom>
            <a:ln w="40651" cap="flat">
              <a:solidFill>
                <a:srgbClr val="BEBEBE">
                  <a:alpha val="69803"/>
                </a:srgbClr>
              </a:solidFill>
              <a:prstDash val="solid"/>
              <a:round/>
            </a:ln>
          </p:spPr>
          <p:txBody>
            <a:bodyPr/>
            <a:lstStyle/>
            <a:p/>
          </p:txBody>
        </p:sp>
        <p:sp>
          <p:nvSpPr>
            <p:cNvPr id="398" name="pl398"/>
            <p:cNvSpPr/>
            <p:nvPr/>
          </p:nvSpPr>
          <p:spPr>
            <a:xfrm>
              <a:off x="5852660" y="2575184"/>
              <a:ext cx="1466121" cy="332301"/>
            </a:xfrm>
            <a:custGeom>
              <a:avLst/>
              <a:pathLst>
                <a:path w="1466121" h="332301">
                  <a:moveTo>
                    <a:pt x="0" y="0"/>
                  </a:moveTo>
                  <a:lnTo>
                    <a:pt x="209445" y="69958"/>
                  </a:lnTo>
                  <a:lnTo>
                    <a:pt x="418891" y="192384"/>
                  </a:lnTo>
                  <a:lnTo>
                    <a:pt x="628337" y="209874"/>
                  </a:lnTo>
                  <a:lnTo>
                    <a:pt x="837783" y="244853"/>
                  </a:lnTo>
                  <a:lnTo>
                    <a:pt x="1047229" y="314811"/>
                  </a:lnTo>
                  <a:lnTo>
                    <a:pt x="1256675" y="297322"/>
                  </a:lnTo>
                  <a:lnTo>
                    <a:pt x="1466121" y="332301"/>
                  </a:lnTo>
                </a:path>
              </a:pathLst>
            </a:custGeom>
            <a:ln w="35231" cap="flat">
              <a:solidFill>
                <a:srgbClr val="BEBEBE">
                  <a:alpha val="69803"/>
                </a:srgbClr>
              </a:solidFill>
              <a:prstDash val="solid"/>
              <a:round/>
            </a:ln>
          </p:spPr>
          <p:txBody>
            <a:bodyPr/>
            <a:lstStyle/>
            <a:p/>
          </p:txBody>
        </p:sp>
        <p:sp>
          <p:nvSpPr>
            <p:cNvPr id="399" name="pl399"/>
            <p:cNvSpPr/>
            <p:nvPr/>
          </p:nvSpPr>
          <p:spPr>
            <a:xfrm>
              <a:off x="5852660" y="2627652"/>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400" name="pl400"/>
            <p:cNvSpPr/>
            <p:nvPr/>
          </p:nvSpPr>
          <p:spPr>
            <a:xfrm>
              <a:off x="5852660" y="2575184"/>
              <a:ext cx="1466121" cy="332301"/>
            </a:xfrm>
            <a:custGeom>
              <a:avLst/>
              <a:pathLst>
                <a:path w="1466121" h="332301">
                  <a:moveTo>
                    <a:pt x="0" y="0"/>
                  </a:moveTo>
                  <a:lnTo>
                    <a:pt x="209445" y="69958"/>
                  </a:lnTo>
                  <a:lnTo>
                    <a:pt x="418891" y="192384"/>
                  </a:lnTo>
                  <a:lnTo>
                    <a:pt x="628337" y="209874"/>
                  </a:lnTo>
                  <a:lnTo>
                    <a:pt x="837783" y="244853"/>
                  </a:lnTo>
                  <a:lnTo>
                    <a:pt x="1047229" y="314811"/>
                  </a:lnTo>
                  <a:lnTo>
                    <a:pt x="1256675" y="297322"/>
                  </a:lnTo>
                  <a:lnTo>
                    <a:pt x="1466121" y="332301"/>
                  </a:lnTo>
                </a:path>
              </a:pathLst>
            </a:custGeom>
            <a:ln w="40651" cap="flat">
              <a:solidFill>
                <a:srgbClr val="000000">
                  <a:alpha val="100000"/>
                </a:srgbClr>
              </a:solidFill>
              <a:prstDash val="solid"/>
              <a:round/>
            </a:ln>
          </p:spPr>
          <p:txBody>
            <a:bodyPr/>
            <a:lstStyle/>
            <a:p/>
          </p:txBody>
        </p:sp>
        <p:sp>
          <p:nvSpPr>
            <p:cNvPr id="401" name="pl401"/>
            <p:cNvSpPr/>
            <p:nvPr/>
          </p:nvSpPr>
          <p:spPr>
            <a:xfrm>
              <a:off x="5852660" y="2575184"/>
              <a:ext cx="1466121" cy="332301"/>
            </a:xfrm>
            <a:custGeom>
              <a:avLst/>
              <a:pathLst>
                <a:path w="1466121" h="332301">
                  <a:moveTo>
                    <a:pt x="0" y="0"/>
                  </a:moveTo>
                  <a:lnTo>
                    <a:pt x="209445" y="69958"/>
                  </a:lnTo>
                  <a:lnTo>
                    <a:pt x="418891" y="192384"/>
                  </a:lnTo>
                  <a:lnTo>
                    <a:pt x="628337" y="209874"/>
                  </a:lnTo>
                  <a:lnTo>
                    <a:pt x="837783" y="244853"/>
                  </a:lnTo>
                  <a:lnTo>
                    <a:pt x="1047229" y="314811"/>
                  </a:lnTo>
                  <a:lnTo>
                    <a:pt x="1256675" y="297322"/>
                  </a:lnTo>
                  <a:lnTo>
                    <a:pt x="1466121" y="332301"/>
                  </a:lnTo>
                </a:path>
              </a:pathLst>
            </a:custGeom>
            <a:ln w="35231" cap="flat">
              <a:solidFill>
                <a:srgbClr val="80BD41">
                  <a:alpha val="100000"/>
                </a:srgbClr>
              </a:solidFill>
              <a:prstDash val="solid"/>
              <a:round/>
            </a:ln>
          </p:spPr>
          <p:txBody>
            <a:bodyPr/>
            <a:lstStyle/>
            <a:p/>
          </p:txBody>
        </p:sp>
        <p:sp>
          <p:nvSpPr>
            <p:cNvPr id="402" name="pl402"/>
            <p:cNvSpPr/>
            <p:nvPr/>
          </p:nvSpPr>
          <p:spPr>
            <a:xfrm>
              <a:off x="5779354" y="264514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03" name="tx403"/>
            <p:cNvSpPr/>
            <p:nvPr/>
          </p:nvSpPr>
          <p:spPr>
            <a:xfrm>
              <a:off x="5822531" y="23966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04" name="tx404"/>
            <p:cNvSpPr/>
            <p:nvPr/>
          </p:nvSpPr>
          <p:spPr>
            <a:xfrm>
              <a:off x="6031977" y="2466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5" name="tx405"/>
            <p:cNvSpPr/>
            <p:nvPr/>
          </p:nvSpPr>
          <p:spPr>
            <a:xfrm>
              <a:off x="6223363" y="25890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06" name="tx406"/>
            <p:cNvSpPr/>
            <p:nvPr/>
          </p:nvSpPr>
          <p:spPr>
            <a:xfrm>
              <a:off x="6432809" y="26065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07" name="tx407"/>
            <p:cNvSpPr/>
            <p:nvPr/>
          </p:nvSpPr>
          <p:spPr>
            <a:xfrm>
              <a:off x="6612126" y="26414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8" name="tx408"/>
            <p:cNvSpPr/>
            <p:nvPr/>
          </p:nvSpPr>
          <p:spPr>
            <a:xfrm>
              <a:off x="6821572" y="271144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409" name="tx409"/>
            <p:cNvSpPr/>
            <p:nvPr/>
          </p:nvSpPr>
          <p:spPr>
            <a:xfrm>
              <a:off x="7031018" y="269395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10" name="tx410"/>
            <p:cNvSpPr/>
            <p:nvPr/>
          </p:nvSpPr>
          <p:spPr>
            <a:xfrm>
              <a:off x="7240463" y="272893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11" name="rc411"/>
            <p:cNvSpPr/>
            <p:nvPr/>
          </p:nvSpPr>
          <p:spPr>
            <a:xfrm>
              <a:off x="5779354" y="3483127"/>
              <a:ext cx="1612733" cy="1019640"/>
            </a:xfrm>
            <a:prstGeom prst="rect">
              <a:avLst/>
            </a:prstGeom>
            <a:solidFill>
              <a:srgbClr val="EBEBEB">
                <a:alpha val="100000"/>
              </a:srgbClr>
            </a:solidFill>
          </p:spPr>
          <p:txBody>
            <a:bodyPr/>
            <a:lstStyle/>
            <a:p/>
          </p:txBody>
        </p:sp>
        <p:sp>
          <p:nvSpPr>
            <p:cNvPr id="412" name="pl412"/>
            <p:cNvSpPr/>
            <p:nvPr/>
          </p:nvSpPr>
          <p:spPr>
            <a:xfrm>
              <a:off x="5779354" y="416784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3" name="pl413"/>
            <p:cNvSpPr/>
            <p:nvPr/>
          </p:nvSpPr>
          <p:spPr>
            <a:xfrm>
              <a:off x="5779354" y="37306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4" name="pl414"/>
            <p:cNvSpPr/>
            <p:nvPr/>
          </p:nvSpPr>
          <p:spPr>
            <a:xfrm>
              <a:off x="5779354" y="438646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5" name="pl415"/>
            <p:cNvSpPr/>
            <p:nvPr/>
          </p:nvSpPr>
          <p:spPr>
            <a:xfrm>
              <a:off x="5779354" y="39492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6" name="pl416"/>
            <p:cNvSpPr/>
            <p:nvPr/>
          </p:nvSpPr>
          <p:spPr>
            <a:xfrm>
              <a:off x="5779354" y="351198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7" name="pl417"/>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52660" y="3931734"/>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426" name="pl426"/>
            <p:cNvSpPr/>
            <p:nvPr/>
          </p:nvSpPr>
          <p:spPr>
            <a:xfrm>
              <a:off x="5852660" y="3949224"/>
              <a:ext cx="1466121" cy="122426"/>
            </a:xfrm>
            <a:custGeom>
              <a:avLst/>
              <a:pathLst>
                <a:path w="1466121" h="122426">
                  <a:moveTo>
                    <a:pt x="0" y="0"/>
                  </a:moveTo>
                  <a:lnTo>
                    <a:pt x="209445" y="0"/>
                  </a:lnTo>
                  <a:lnTo>
                    <a:pt x="418891" y="69958"/>
                  </a:lnTo>
                  <a:lnTo>
                    <a:pt x="628337" y="122426"/>
                  </a:lnTo>
                  <a:lnTo>
                    <a:pt x="837783" y="69958"/>
                  </a:lnTo>
                  <a:lnTo>
                    <a:pt x="1047229" y="87447"/>
                  </a:lnTo>
                  <a:lnTo>
                    <a:pt x="1256675" y="87447"/>
                  </a:lnTo>
                  <a:lnTo>
                    <a:pt x="1466121" y="87447"/>
                  </a:lnTo>
                </a:path>
              </a:pathLst>
            </a:custGeom>
            <a:ln w="40651" cap="flat">
              <a:solidFill>
                <a:srgbClr val="BEBEBE">
                  <a:alpha val="69803"/>
                </a:srgbClr>
              </a:solidFill>
              <a:prstDash val="solid"/>
              <a:round/>
            </a:ln>
          </p:spPr>
          <p:txBody>
            <a:bodyPr/>
            <a:lstStyle/>
            <a:p/>
          </p:txBody>
        </p:sp>
        <p:sp>
          <p:nvSpPr>
            <p:cNvPr id="427" name="pl427"/>
            <p:cNvSpPr/>
            <p:nvPr/>
          </p:nvSpPr>
          <p:spPr>
            <a:xfrm>
              <a:off x="5852660" y="3949224"/>
              <a:ext cx="1466121" cy="122426"/>
            </a:xfrm>
            <a:custGeom>
              <a:avLst/>
              <a:pathLst>
                <a:path w="1466121" h="122426">
                  <a:moveTo>
                    <a:pt x="0" y="0"/>
                  </a:moveTo>
                  <a:lnTo>
                    <a:pt x="209445" y="0"/>
                  </a:lnTo>
                  <a:lnTo>
                    <a:pt x="418891" y="69958"/>
                  </a:lnTo>
                  <a:lnTo>
                    <a:pt x="628337" y="122426"/>
                  </a:lnTo>
                  <a:lnTo>
                    <a:pt x="837783" y="69958"/>
                  </a:lnTo>
                  <a:lnTo>
                    <a:pt x="1047229" y="87447"/>
                  </a:lnTo>
                  <a:lnTo>
                    <a:pt x="1256675" y="87447"/>
                  </a:lnTo>
                  <a:lnTo>
                    <a:pt x="1466121" y="87447"/>
                  </a:lnTo>
                </a:path>
              </a:pathLst>
            </a:custGeom>
            <a:ln w="35231" cap="flat">
              <a:solidFill>
                <a:srgbClr val="BEBEBE">
                  <a:alpha val="69803"/>
                </a:srgbClr>
              </a:solidFill>
              <a:prstDash val="solid"/>
              <a:round/>
            </a:ln>
          </p:spPr>
          <p:txBody>
            <a:bodyPr/>
            <a:lstStyle/>
            <a:p/>
          </p:txBody>
        </p:sp>
        <p:sp>
          <p:nvSpPr>
            <p:cNvPr id="428" name="pl428"/>
            <p:cNvSpPr/>
            <p:nvPr/>
          </p:nvSpPr>
          <p:spPr>
            <a:xfrm>
              <a:off x="5852660" y="3931734"/>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429" name="pl429"/>
            <p:cNvSpPr/>
            <p:nvPr/>
          </p:nvSpPr>
          <p:spPr>
            <a:xfrm>
              <a:off x="5852660" y="3949224"/>
              <a:ext cx="1466121" cy="122426"/>
            </a:xfrm>
            <a:custGeom>
              <a:avLst/>
              <a:pathLst>
                <a:path w="1466121" h="122426">
                  <a:moveTo>
                    <a:pt x="0" y="0"/>
                  </a:moveTo>
                  <a:lnTo>
                    <a:pt x="209445" y="0"/>
                  </a:lnTo>
                  <a:lnTo>
                    <a:pt x="418891" y="69958"/>
                  </a:lnTo>
                  <a:lnTo>
                    <a:pt x="628337" y="122426"/>
                  </a:lnTo>
                  <a:lnTo>
                    <a:pt x="837783" y="69958"/>
                  </a:lnTo>
                  <a:lnTo>
                    <a:pt x="1047229" y="87447"/>
                  </a:lnTo>
                  <a:lnTo>
                    <a:pt x="1256675" y="87447"/>
                  </a:lnTo>
                  <a:lnTo>
                    <a:pt x="1466121" y="87447"/>
                  </a:lnTo>
                </a:path>
              </a:pathLst>
            </a:custGeom>
            <a:ln w="40651" cap="flat">
              <a:solidFill>
                <a:srgbClr val="000000">
                  <a:alpha val="100000"/>
                </a:srgbClr>
              </a:solidFill>
              <a:prstDash val="solid"/>
              <a:round/>
            </a:ln>
          </p:spPr>
          <p:txBody>
            <a:bodyPr/>
            <a:lstStyle/>
            <a:p/>
          </p:txBody>
        </p:sp>
        <p:sp>
          <p:nvSpPr>
            <p:cNvPr id="430" name="pl430"/>
            <p:cNvSpPr/>
            <p:nvPr/>
          </p:nvSpPr>
          <p:spPr>
            <a:xfrm>
              <a:off x="5852660" y="3949224"/>
              <a:ext cx="1466121" cy="122426"/>
            </a:xfrm>
            <a:custGeom>
              <a:avLst/>
              <a:pathLst>
                <a:path w="1466121" h="122426">
                  <a:moveTo>
                    <a:pt x="0" y="0"/>
                  </a:moveTo>
                  <a:lnTo>
                    <a:pt x="209445" y="0"/>
                  </a:lnTo>
                  <a:lnTo>
                    <a:pt x="418891" y="69958"/>
                  </a:lnTo>
                  <a:lnTo>
                    <a:pt x="628337" y="122426"/>
                  </a:lnTo>
                  <a:lnTo>
                    <a:pt x="837783" y="69958"/>
                  </a:lnTo>
                  <a:lnTo>
                    <a:pt x="1047229" y="87447"/>
                  </a:lnTo>
                  <a:lnTo>
                    <a:pt x="1256675" y="87447"/>
                  </a:lnTo>
                  <a:lnTo>
                    <a:pt x="1466121" y="87447"/>
                  </a:lnTo>
                </a:path>
              </a:pathLst>
            </a:custGeom>
            <a:ln w="35231" cap="flat">
              <a:solidFill>
                <a:srgbClr val="80BD41">
                  <a:alpha val="100000"/>
                </a:srgbClr>
              </a:solidFill>
              <a:prstDash val="solid"/>
              <a:round/>
            </a:ln>
          </p:spPr>
          <p:txBody>
            <a:bodyPr/>
            <a:lstStyle/>
            <a:p/>
          </p:txBody>
        </p:sp>
        <p:sp>
          <p:nvSpPr>
            <p:cNvPr id="431" name="pl431"/>
            <p:cNvSpPr/>
            <p:nvPr/>
          </p:nvSpPr>
          <p:spPr>
            <a:xfrm>
              <a:off x="5779354" y="394922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32" name="tx432"/>
            <p:cNvSpPr/>
            <p:nvPr/>
          </p:nvSpPr>
          <p:spPr>
            <a:xfrm>
              <a:off x="5822531" y="37706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6031977" y="37706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4" name="tx434"/>
            <p:cNvSpPr/>
            <p:nvPr/>
          </p:nvSpPr>
          <p:spPr>
            <a:xfrm>
              <a:off x="6223363" y="38406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35" name="tx435"/>
            <p:cNvSpPr/>
            <p:nvPr/>
          </p:nvSpPr>
          <p:spPr>
            <a:xfrm>
              <a:off x="6432809" y="38930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36" name="tx436"/>
            <p:cNvSpPr/>
            <p:nvPr/>
          </p:nvSpPr>
          <p:spPr>
            <a:xfrm>
              <a:off x="6642255" y="38406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37" name="tx437"/>
            <p:cNvSpPr/>
            <p:nvPr/>
          </p:nvSpPr>
          <p:spPr>
            <a:xfrm>
              <a:off x="6851701" y="38581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8" name="tx438"/>
            <p:cNvSpPr/>
            <p:nvPr/>
          </p:nvSpPr>
          <p:spPr>
            <a:xfrm>
              <a:off x="7061147" y="38581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9" name="tx439"/>
            <p:cNvSpPr/>
            <p:nvPr/>
          </p:nvSpPr>
          <p:spPr>
            <a:xfrm>
              <a:off x="7270593" y="38581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40" name="rc440"/>
            <p:cNvSpPr/>
            <p:nvPr/>
          </p:nvSpPr>
          <p:spPr>
            <a:xfrm>
              <a:off x="5779354" y="4787209"/>
              <a:ext cx="1612733" cy="1019640"/>
            </a:xfrm>
            <a:prstGeom prst="rect">
              <a:avLst/>
            </a:prstGeom>
            <a:solidFill>
              <a:srgbClr val="EBEBEB">
                <a:alpha val="100000"/>
              </a:srgbClr>
            </a:solidFill>
          </p:spPr>
          <p:txBody>
            <a:bodyPr/>
            <a:lstStyle/>
            <a:p/>
          </p:txBody>
        </p:sp>
        <p:sp>
          <p:nvSpPr>
            <p:cNvPr id="441" name="pl441"/>
            <p:cNvSpPr/>
            <p:nvPr/>
          </p:nvSpPr>
          <p:spPr>
            <a:xfrm>
              <a:off x="5779354" y="54719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2" name="pl442"/>
            <p:cNvSpPr/>
            <p:nvPr/>
          </p:nvSpPr>
          <p:spPr>
            <a:xfrm>
              <a:off x="5779354" y="50346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3" name="pl443"/>
            <p:cNvSpPr/>
            <p:nvPr/>
          </p:nvSpPr>
          <p:spPr>
            <a:xfrm>
              <a:off x="5779354" y="569054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4" name="pl444"/>
            <p:cNvSpPr/>
            <p:nvPr/>
          </p:nvSpPr>
          <p:spPr>
            <a:xfrm>
              <a:off x="5779354" y="52533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5" name="pl445"/>
            <p:cNvSpPr/>
            <p:nvPr/>
          </p:nvSpPr>
          <p:spPr>
            <a:xfrm>
              <a:off x="5779354" y="48160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6" name="pl446"/>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7" name="pl447"/>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5852660" y="5235816"/>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455" name="pl455"/>
            <p:cNvSpPr/>
            <p:nvPr/>
          </p:nvSpPr>
          <p:spPr>
            <a:xfrm>
              <a:off x="5852660" y="5253305"/>
              <a:ext cx="1466121" cy="87447"/>
            </a:xfrm>
            <a:custGeom>
              <a:avLst/>
              <a:pathLst>
                <a:path w="1466121" h="87447">
                  <a:moveTo>
                    <a:pt x="0" y="0"/>
                  </a:moveTo>
                  <a:lnTo>
                    <a:pt x="209445" y="0"/>
                  </a:lnTo>
                  <a:lnTo>
                    <a:pt x="418891" y="17489"/>
                  </a:lnTo>
                  <a:lnTo>
                    <a:pt x="628337" y="69958"/>
                  </a:lnTo>
                  <a:lnTo>
                    <a:pt x="837783" y="0"/>
                  </a:lnTo>
                  <a:lnTo>
                    <a:pt x="1047229" y="0"/>
                  </a:lnTo>
                  <a:lnTo>
                    <a:pt x="1256675" y="52468"/>
                  </a:lnTo>
                  <a:lnTo>
                    <a:pt x="1466121" y="87447"/>
                  </a:lnTo>
                </a:path>
              </a:pathLst>
            </a:custGeom>
            <a:ln w="40651" cap="flat">
              <a:solidFill>
                <a:srgbClr val="BEBEBE">
                  <a:alpha val="69803"/>
                </a:srgbClr>
              </a:solidFill>
              <a:prstDash val="solid"/>
              <a:round/>
            </a:ln>
          </p:spPr>
          <p:txBody>
            <a:bodyPr/>
            <a:lstStyle/>
            <a:p/>
          </p:txBody>
        </p:sp>
        <p:sp>
          <p:nvSpPr>
            <p:cNvPr id="456" name="pl456"/>
            <p:cNvSpPr/>
            <p:nvPr/>
          </p:nvSpPr>
          <p:spPr>
            <a:xfrm>
              <a:off x="5852660" y="5253305"/>
              <a:ext cx="1466121" cy="87447"/>
            </a:xfrm>
            <a:custGeom>
              <a:avLst/>
              <a:pathLst>
                <a:path w="1466121" h="87447">
                  <a:moveTo>
                    <a:pt x="0" y="0"/>
                  </a:moveTo>
                  <a:lnTo>
                    <a:pt x="209445" y="0"/>
                  </a:lnTo>
                  <a:lnTo>
                    <a:pt x="418891" y="17489"/>
                  </a:lnTo>
                  <a:lnTo>
                    <a:pt x="628337" y="69958"/>
                  </a:lnTo>
                  <a:lnTo>
                    <a:pt x="837783" y="0"/>
                  </a:lnTo>
                  <a:lnTo>
                    <a:pt x="1047229" y="0"/>
                  </a:lnTo>
                  <a:lnTo>
                    <a:pt x="1256675" y="52468"/>
                  </a:lnTo>
                  <a:lnTo>
                    <a:pt x="1466121" y="87447"/>
                  </a:lnTo>
                </a:path>
              </a:pathLst>
            </a:custGeom>
            <a:ln w="35231" cap="flat">
              <a:solidFill>
                <a:srgbClr val="BEBEBE">
                  <a:alpha val="69803"/>
                </a:srgbClr>
              </a:solidFill>
              <a:prstDash val="solid"/>
              <a:round/>
            </a:ln>
          </p:spPr>
          <p:txBody>
            <a:bodyPr/>
            <a:lstStyle/>
            <a:p/>
          </p:txBody>
        </p:sp>
        <p:sp>
          <p:nvSpPr>
            <p:cNvPr id="457" name="pl457"/>
            <p:cNvSpPr/>
            <p:nvPr/>
          </p:nvSpPr>
          <p:spPr>
            <a:xfrm>
              <a:off x="5852660" y="5235816"/>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458" name="pl458"/>
            <p:cNvSpPr/>
            <p:nvPr/>
          </p:nvSpPr>
          <p:spPr>
            <a:xfrm>
              <a:off x="5852660" y="5253305"/>
              <a:ext cx="1466121" cy="87447"/>
            </a:xfrm>
            <a:custGeom>
              <a:avLst/>
              <a:pathLst>
                <a:path w="1466121" h="87447">
                  <a:moveTo>
                    <a:pt x="0" y="0"/>
                  </a:moveTo>
                  <a:lnTo>
                    <a:pt x="209445" y="0"/>
                  </a:lnTo>
                  <a:lnTo>
                    <a:pt x="418891" y="17489"/>
                  </a:lnTo>
                  <a:lnTo>
                    <a:pt x="628337" y="69958"/>
                  </a:lnTo>
                  <a:lnTo>
                    <a:pt x="837783" y="0"/>
                  </a:lnTo>
                  <a:lnTo>
                    <a:pt x="1047229" y="0"/>
                  </a:lnTo>
                  <a:lnTo>
                    <a:pt x="1256675" y="52468"/>
                  </a:lnTo>
                  <a:lnTo>
                    <a:pt x="1466121" y="87447"/>
                  </a:lnTo>
                </a:path>
              </a:pathLst>
            </a:custGeom>
            <a:ln w="40651" cap="flat">
              <a:solidFill>
                <a:srgbClr val="000000">
                  <a:alpha val="100000"/>
                </a:srgbClr>
              </a:solidFill>
              <a:prstDash val="solid"/>
              <a:round/>
            </a:ln>
          </p:spPr>
          <p:txBody>
            <a:bodyPr/>
            <a:lstStyle/>
            <a:p/>
          </p:txBody>
        </p:sp>
        <p:sp>
          <p:nvSpPr>
            <p:cNvPr id="459" name="pl459"/>
            <p:cNvSpPr/>
            <p:nvPr/>
          </p:nvSpPr>
          <p:spPr>
            <a:xfrm>
              <a:off x="5852660" y="5253305"/>
              <a:ext cx="1466121" cy="87447"/>
            </a:xfrm>
            <a:custGeom>
              <a:avLst/>
              <a:pathLst>
                <a:path w="1466121" h="87447">
                  <a:moveTo>
                    <a:pt x="0" y="0"/>
                  </a:moveTo>
                  <a:lnTo>
                    <a:pt x="209445" y="0"/>
                  </a:lnTo>
                  <a:lnTo>
                    <a:pt x="418891" y="17489"/>
                  </a:lnTo>
                  <a:lnTo>
                    <a:pt x="628337" y="69958"/>
                  </a:lnTo>
                  <a:lnTo>
                    <a:pt x="837783" y="0"/>
                  </a:lnTo>
                  <a:lnTo>
                    <a:pt x="1047229" y="0"/>
                  </a:lnTo>
                  <a:lnTo>
                    <a:pt x="1256675" y="52468"/>
                  </a:lnTo>
                  <a:lnTo>
                    <a:pt x="1466121" y="87447"/>
                  </a:lnTo>
                </a:path>
              </a:pathLst>
            </a:custGeom>
            <a:ln w="35231" cap="flat">
              <a:solidFill>
                <a:srgbClr val="80BD41">
                  <a:alpha val="100000"/>
                </a:srgbClr>
              </a:solidFill>
              <a:prstDash val="solid"/>
              <a:round/>
            </a:ln>
          </p:spPr>
          <p:txBody>
            <a:bodyPr/>
            <a:lstStyle/>
            <a:p/>
          </p:txBody>
        </p:sp>
        <p:sp>
          <p:nvSpPr>
            <p:cNvPr id="460" name="pl460"/>
            <p:cNvSpPr/>
            <p:nvPr/>
          </p:nvSpPr>
          <p:spPr>
            <a:xfrm>
              <a:off x="5779354" y="525330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61" name="tx461"/>
            <p:cNvSpPr/>
            <p:nvPr/>
          </p:nvSpPr>
          <p:spPr>
            <a:xfrm>
              <a:off x="5822531" y="50747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2" name="tx462"/>
            <p:cNvSpPr/>
            <p:nvPr/>
          </p:nvSpPr>
          <p:spPr>
            <a:xfrm>
              <a:off x="6031977" y="50747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3" name="tx463"/>
            <p:cNvSpPr/>
            <p:nvPr/>
          </p:nvSpPr>
          <p:spPr>
            <a:xfrm>
              <a:off x="6223363" y="50922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4" name="tx464"/>
            <p:cNvSpPr/>
            <p:nvPr/>
          </p:nvSpPr>
          <p:spPr>
            <a:xfrm>
              <a:off x="6432809" y="51447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65" name="tx465"/>
            <p:cNvSpPr/>
            <p:nvPr/>
          </p:nvSpPr>
          <p:spPr>
            <a:xfrm>
              <a:off x="6660315" y="50747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6" name="tx466"/>
            <p:cNvSpPr/>
            <p:nvPr/>
          </p:nvSpPr>
          <p:spPr>
            <a:xfrm>
              <a:off x="6869761" y="50747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7" name="tx467"/>
            <p:cNvSpPr/>
            <p:nvPr/>
          </p:nvSpPr>
          <p:spPr>
            <a:xfrm>
              <a:off x="7061147" y="51272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68" name="tx468"/>
            <p:cNvSpPr/>
            <p:nvPr/>
          </p:nvSpPr>
          <p:spPr>
            <a:xfrm>
              <a:off x="7270593" y="51621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69" name="rc469"/>
            <p:cNvSpPr/>
            <p:nvPr/>
          </p:nvSpPr>
          <p:spPr>
            <a:xfrm>
              <a:off x="7461677" y="874964"/>
              <a:ext cx="1612733" cy="1019640"/>
            </a:xfrm>
            <a:prstGeom prst="rect">
              <a:avLst/>
            </a:prstGeom>
            <a:solidFill>
              <a:srgbClr val="EBEBEB">
                <a:alpha val="100000"/>
              </a:srgbClr>
            </a:solidFill>
          </p:spPr>
          <p:txBody>
            <a:bodyPr/>
            <a:lstStyle/>
            <a:p/>
          </p:txBody>
        </p:sp>
        <p:sp>
          <p:nvSpPr>
            <p:cNvPr id="470" name="pl470"/>
            <p:cNvSpPr/>
            <p:nvPr/>
          </p:nvSpPr>
          <p:spPr>
            <a:xfrm>
              <a:off x="7461677" y="155967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1" name="pl471"/>
            <p:cNvSpPr/>
            <p:nvPr/>
          </p:nvSpPr>
          <p:spPr>
            <a:xfrm>
              <a:off x="7461677" y="112244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2" name="pl472"/>
            <p:cNvSpPr/>
            <p:nvPr/>
          </p:nvSpPr>
          <p:spPr>
            <a:xfrm>
              <a:off x="7461677" y="17782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3" name="pl473"/>
            <p:cNvSpPr/>
            <p:nvPr/>
          </p:nvSpPr>
          <p:spPr>
            <a:xfrm>
              <a:off x="7461677" y="13410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4" name="pl474"/>
            <p:cNvSpPr/>
            <p:nvPr/>
          </p:nvSpPr>
          <p:spPr>
            <a:xfrm>
              <a:off x="7461677" y="90382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5" name="pl475"/>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7534983" y="1323571"/>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484" name="pl484"/>
            <p:cNvSpPr/>
            <p:nvPr/>
          </p:nvSpPr>
          <p:spPr>
            <a:xfrm>
              <a:off x="7534983" y="1306081"/>
              <a:ext cx="1466121" cy="227364"/>
            </a:xfrm>
            <a:custGeom>
              <a:avLst/>
              <a:pathLst>
                <a:path w="1466121" h="227364">
                  <a:moveTo>
                    <a:pt x="0" y="17489"/>
                  </a:moveTo>
                  <a:lnTo>
                    <a:pt x="209445" y="34979"/>
                  </a:lnTo>
                  <a:lnTo>
                    <a:pt x="418891" y="227364"/>
                  </a:lnTo>
                  <a:lnTo>
                    <a:pt x="628337" y="174895"/>
                  </a:lnTo>
                  <a:lnTo>
                    <a:pt x="837783" y="227364"/>
                  </a:lnTo>
                  <a:lnTo>
                    <a:pt x="1047229" y="104937"/>
                  </a:lnTo>
                  <a:lnTo>
                    <a:pt x="1256675" y="0"/>
                  </a:lnTo>
                  <a:lnTo>
                    <a:pt x="1466121" y="122426"/>
                  </a:lnTo>
                </a:path>
              </a:pathLst>
            </a:custGeom>
            <a:ln w="40651" cap="flat">
              <a:solidFill>
                <a:srgbClr val="BEBEBE">
                  <a:alpha val="69803"/>
                </a:srgbClr>
              </a:solidFill>
              <a:prstDash val="solid"/>
              <a:round/>
            </a:ln>
          </p:spPr>
          <p:txBody>
            <a:bodyPr/>
            <a:lstStyle/>
            <a:p/>
          </p:txBody>
        </p:sp>
        <p:sp>
          <p:nvSpPr>
            <p:cNvPr id="485" name="pl485"/>
            <p:cNvSpPr/>
            <p:nvPr/>
          </p:nvSpPr>
          <p:spPr>
            <a:xfrm>
              <a:off x="7534983" y="1306081"/>
              <a:ext cx="1466121" cy="227364"/>
            </a:xfrm>
            <a:custGeom>
              <a:avLst/>
              <a:pathLst>
                <a:path w="1466121" h="227364">
                  <a:moveTo>
                    <a:pt x="0" y="17489"/>
                  </a:moveTo>
                  <a:lnTo>
                    <a:pt x="209445" y="34979"/>
                  </a:lnTo>
                  <a:lnTo>
                    <a:pt x="418891" y="227364"/>
                  </a:lnTo>
                  <a:lnTo>
                    <a:pt x="628337" y="174895"/>
                  </a:lnTo>
                  <a:lnTo>
                    <a:pt x="837783" y="227364"/>
                  </a:lnTo>
                  <a:lnTo>
                    <a:pt x="1047229" y="104937"/>
                  </a:lnTo>
                  <a:lnTo>
                    <a:pt x="1256675" y="0"/>
                  </a:lnTo>
                  <a:lnTo>
                    <a:pt x="1466121" y="122426"/>
                  </a:lnTo>
                </a:path>
              </a:pathLst>
            </a:custGeom>
            <a:ln w="35231" cap="flat">
              <a:solidFill>
                <a:srgbClr val="BEBEBE">
                  <a:alpha val="69803"/>
                </a:srgbClr>
              </a:solidFill>
              <a:prstDash val="solid"/>
              <a:round/>
            </a:ln>
          </p:spPr>
          <p:txBody>
            <a:bodyPr/>
            <a:lstStyle/>
            <a:p/>
          </p:txBody>
        </p:sp>
        <p:sp>
          <p:nvSpPr>
            <p:cNvPr id="486" name="pl486"/>
            <p:cNvSpPr/>
            <p:nvPr/>
          </p:nvSpPr>
          <p:spPr>
            <a:xfrm>
              <a:off x="7534983" y="1323571"/>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487" name="pl487"/>
            <p:cNvSpPr/>
            <p:nvPr/>
          </p:nvSpPr>
          <p:spPr>
            <a:xfrm>
              <a:off x="7534983" y="1306081"/>
              <a:ext cx="1466121" cy="227364"/>
            </a:xfrm>
            <a:custGeom>
              <a:avLst/>
              <a:pathLst>
                <a:path w="1466121" h="227364">
                  <a:moveTo>
                    <a:pt x="0" y="17489"/>
                  </a:moveTo>
                  <a:lnTo>
                    <a:pt x="209445" y="34979"/>
                  </a:lnTo>
                  <a:lnTo>
                    <a:pt x="418891" y="227364"/>
                  </a:lnTo>
                  <a:lnTo>
                    <a:pt x="628337" y="174895"/>
                  </a:lnTo>
                  <a:lnTo>
                    <a:pt x="837783" y="227364"/>
                  </a:lnTo>
                  <a:lnTo>
                    <a:pt x="1047229" y="104937"/>
                  </a:lnTo>
                  <a:lnTo>
                    <a:pt x="1256675" y="0"/>
                  </a:lnTo>
                  <a:lnTo>
                    <a:pt x="1466121" y="122426"/>
                  </a:lnTo>
                </a:path>
              </a:pathLst>
            </a:custGeom>
            <a:ln w="40651" cap="flat">
              <a:solidFill>
                <a:srgbClr val="000000">
                  <a:alpha val="100000"/>
                </a:srgbClr>
              </a:solidFill>
              <a:prstDash val="solid"/>
              <a:round/>
            </a:ln>
          </p:spPr>
          <p:txBody>
            <a:bodyPr/>
            <a:lstStyle/>
            <a:p/>
          </p:txBody>
        </p:sp>
        <p:sp>
          <p:nvSpPr>
            <p:cNvPr id="488" name="pl488"/>
            <p:cNvSpPr/>
            <p:nvPr/>
          </p:nvSpPr>
          <p:spPr>
            <a:xfrm>
              <a:off x="7534983" y="1306081"/>
              <a:ext cx="1466121" cy="227364"/>
            </a:xfrm>
            <a:custGeom>
              <a:avLst/>
              <a:pathLst>
                <a:path w="1466121" h="227364">
                  <a:moveTo>
                    <a:pt x="0" y="17489"/>
                  </a:moveTo>
                  <a:lnTo>
                    <a:pt x="209445" y="34979"/>
                  </a:lnTo>
                  <a:lnTo>
                    <a:pt x="418891" y="227364"/>
                  </a:lnTo>
                  <a:lnTo>
                    <a:pt x="628337" y="174895"/>
                  </a:lnTo>
                  <a:lnTo>
                    <a:pt x="837783" y="227364"/>
                  </a:lnTo>
                  <a:lnTo>
                    <a:pt x="1047229" y="104937"/>
                  </a:lnTo>
                  <a:lnTo>
                    <a:pt x="1256675" y="0"/>
                  </a:lnTo>
                  <a:lnTo>
                    <a:pt x="1466121" y="122426"/>
                  </a:lnTo>
                </a:path>
              </a:pathLst>
            </a:custGeom>
            <a:ln w="35231" cap="flat">
              <a:solidFill>
                <a:srgbClr val="80BD41">
                  <a:alpha val="100000"/>
                </a:srgbClr>
              </a:solidFill>
              <a:prstDash val="solid"/>
              <a:round/>
            </a:ln>
          </p:spPr>
          <p:txBody>
            <a:bodyPr/>
            <a:lstStyle/>
            <a:p/>
          </p:txBody>
        </p:sp>
        <p:sp>
          <p:nvSpPr>
            <p:cNvPr id="489" name="pl489"/>
            <p:cNvSpPr/>
            <p:nvPr/>
          </p:nvSpPr>
          <p:spPr>
            <a:xfrm>
              <a:off x="7461677" y="134106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90" name="tx490"/>
            <p:cNvSpPr/>
            <p:nvPr/>
          </p:nvSpPr>
          <p:spPr>
            <a:xfrm>
              <a:off x="7504854" y="11450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1" name="tx491"/>
            <p:cNvSpPr/>
            <p:nvPr/>
          </p:nvSpPr>
          <p:spPr>
            <a:xfrm>
              <a:off x="7714299" y="11625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2" name="tx492"/>
            <p:cNvSpPr/>
            <p:nvPr/>
          </p:nvSpPr>
          <p:spPr>
            <a:xfrm>
              <a:off x="7879580" y="1354890"/>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93" name="tx493"/>
            <p:cNvSpPr/>
            <p:nvPr/>
          </p:nvSpPr>
          <p:spPr>
            <a:xfrm>
              <a:off x="8115132" y="13024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94" name="tx494"/>
            <p:cNvSpPr/>
            <p:nvPr/>
          </p:nvSpPr>
          <p:spPr>
            <a:xfrm>
              <a:off x="8298472" y="1354890"/>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95" name="tx495"/>
            <p:cNvSpPr/>
            <p:nvPr/>
          </p:nvSpPr>
          <p:spPr>
            <a:xfrm>
              <a:off x="8534024" y="12324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96" name="tx496"/>
            <p:cNvSpPr/>
            <p:nvPr/>
          </p:nvSpPr>
          <p:spPr>
            <a:xfrm>
              <a:off x="8761529" y="11275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97" name="tx497"/>
            <p:cNvSpPr/>
            <p:nvPr/>
          </p:nvSpPr>
          <p:spPr>
            <a:xfrm>
              <a:off x="8952916" y="12499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98" name="rc498"/>
            <p:cNvSpPr/>
            <p:nvPr/>
          </p:nvSpPr>
          <p:spPr>
            <a:xfrm>
              <a:off x="7461677" y="2179046"/>
              <a:ext cx="1612733" cy="1019640"/>
            </a:xfrm>
            <a:prstGeom prst="rect">
              <a:avLst/>
            </a:prstGeom>
            <a:solidFill>
              <a:srgbClr val="EBEBEB">
                <a:alpha val="100000"/>
              </a:srgbClr>
            </a:solidFill>
          </p:spPr>
          <p:txBody>
            <a:bodyPr/>
            <a:lstStyle/>
            <a:p/>
          </p:txBody>
        </p:sp>
        <p:sp>
          <p:nvSpPr>
            <p:cNvPr id="499" name="pl499"/>
            <p:cNvSpPr/>
            <p:nvPr/>
          </p:nvSpPr>
          <p:spPr>
            <a:xfrm>
              <a:off x="7461677" y="286376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0" name="pl500"/>
            <p:cNvSpPr/>
            <p:nvPr/>
          </p:nvSpPr>
          <p:spPr>
            <a:xfrm>
              <a:off x="7461677" y="24265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1" name="pl501"/>
            <p:cNvSpPr/>
            <p:nvPr/>
          </p:nvSpPr>
          <p:spPr>
            <a:xfrm>
              <a:off x="7461677" y="308238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2" name="pl502"/>
            <p:cNvSpPr/>
            <p:nvPr/>
          </p:nvSpPr>
          <p:spPr>
            <a:xfrm>
              <a:off x="7461677" y="26451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3" name="pl503"/>
            <p:cNvSpPr/>
            <p:nvPr/>
          </p:nvSpPr>
          <p:spPr>
            <a:xfrm>
              <a:off x="7461677" y="220790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4" name="pl504"/>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5" name="pl505"/>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534983" y="2627652"/>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513" name="pl513"/>
            <p:cNvSpPr/>
            <p:nvPr/>
          </p:nvSpPr>
          <p:spPr>
            <a:xfrm>
              <a:off x="7534983" y="2645142"/>
              <a:ext cx="1466121" cy="174895"/>
            </a:xfrm>
            <a:custGeom>
              <a:avLst/>
              <a:pathLst>
                <a:path w="1466121" h="174895">
                  <a:moveTo>
                    <a:pt x="0" y="0"/>
                  </a:moveTo>
                  <a:lnTo>
                    <a:pt x="209445" y="0"/>
                  </a:lnTo>
                  <a:lnTo>
                    <a:pt x="418891" y="157405"/>
                  </a:lnTo>
                  <a:lnTo>
                    <a:pt x="628337" y="139916"/>
                  </a:lnTo>
                  <a:lnTo>
                    <a:pt x="837783" y="157405"/>
                  </a:lnTo>
                  <a:lnTo>
                    <a:pt x="1047229" y="174895"/>
                  </a:lnTo>
                  <a:lnTo>
                    <a:pt x="1256675" y="174895"/>
                  </a:lnTo>
                  <a:lnTo>
                    <a:pt x="1466121" y="139916"/>
                  </a:lnTo>
                </a:path>
              </a:pathLst>
            </a:custGeom>
            <a:ln w="40651" cap="flat">
              <a:solidFill>
                <a:srgbClr val="BEBEBE">
                  <a:alpha val="69803"/>
                </a:srgbClr>
              </a:solidFill>
              <a:prstDash val="solid"/>
              <a:round/>
            </a:ln>
          </p:spPr>
          <p:txBody>
            <a:bodyPr/>
            <a:lstStyle/>
            <a:p/>
          </p:txBody>
        </p:sp>
        <p:sp>
          <p:nvSpPr>
            <p:cNvPr id="514" name="pl514"/>
            <p:cNvSpPr/>
            <p:nvPr/>
          </p:nvSpPr>
          <p:spPr>
            <a:xfrm>
              <a:off x="7534983" y="2645142"/>
              <a:ext cx="1466121" cy="174895"/>
            </a:xfrm>
            <a:custGeom>
              <a:avLst/>
              <a:pathLst>
                <a:path w="1466121" h="174895">
                  <a:moveTo>
                    <a:pt x="0" y="0"/>
                  </a:moveTo>
                  <a:lnTo>
                    <a:pt x="209445" y="0"/>
                  </a:lnTo>
                  <a:lnTo>
                    <a:pt x="418891" y="157405"/>
                  </a:lnTo>
                  <a:lnTo>
                    <a:pt x="628337" y="139916"/>
                  </a:lnTo>
                  <a:lnTo>
                    <a:pt x="837783" y="157405"/>
                  </a:lnTo>
                  <a:lnTo>
                    <a:pt x="1047229" y="174895"/>
                  </a:lnTo>
                  <a:lnTo>
                    <a:pt x="1256675" y="174895"/>
                  </a:lnTo>
                  <a:lnTo>
                    <a:pt x="1466121" y="139916"/>
                  </a:lnTo>
                </a:path>
              </a:pathLst>
            </a:custGeom>
            <a:ln w="35231" cap="flat">
              <a:solidFill>
                <a:srgbClr val="BEBEBE">
                  <a:alpha val="69803"/>
                </a:srgbClr>
              </a:solidFill>
              <a:prstDash val="solid"/>
              <a:round/>
            </a:ln>
          </p:spPr>
          <p:txBody>
            <a:bodyPr/>
            <a:lstStyle/>
            <a:p/>
          </p:txBody>
        </p:sp>
        <p:sp>
          <p:nvSpPr>
            <p:cNvPr id="515" name="pl515"/>
            <p:cNvSpPr/>
            <p:nvPr/>
          </p:nvSpPr>
          <p:spPr>
            <a:xfrm>
              <a:off x="7534983" y="2627652"/>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516" name="pl516"/>
            <p:cNvSpPr/>
            <p:nvPr/>
          </p:nvSpPr>
          <p:spPr>
            <a:xfrm>
              <a:off x="7534983" y="2645142"/>
              <a:ext cx="1466121" cy="174895"/>
            </a:xfrm>
            <a:custGeom>
              <a:avLst/>
              <a:pathLst>
                <a:path w="1466121" h="174895">
                  <a:moveTo>
                    <a:pt x="0" y="0"/>
                  </a:moveTo>
                  <a:lnTo>
                    <a:pt x="209445" y="0"/>
                  </a:lnTo>
                  <a:lnTo>
                    <a:pt x="418891" y="157405"/>
                  </a:lnTo>
                  <a:lnTo>
                    <a:pt x="628337" y="139916"/>
                  </a:lnTo>
                  <a:lnTo>
                    <a:pt x="837783" y="157405"/>
                  </a:lnTo>
                  <a:lnTo>
                    <a:pt x="1047229" y="174895"/>
                  </a:lnTo>
                  <a:lnTo>
                    <a:pt x="1256675" y="174895"/>
                  </a:lnTo>
                  <a:lnTo>
                    <a:pt x="1466121" y="139916"/>
                  </a:lnTo>
                </a:path>
              </a:pathLst>
            </a:custGeom>
            <a:ln w="40651" cap="flat">
              <a:solidFill>
                <a:srgbClr val="000000">
                  <a:alpha val="100000"/>
                </a:srgbClr>
              </a:solidFill>
              <a:prstDash val="solid"/>
              <a:round/>
            </a:ln>
          </p:spPr>
          <p:txBody>
            <a:bodyPr/>
            <a:lstStyle/>
            <a:p/>
          </p:txBody>
        </p:sp>
        <p:sp>
          <p:nvSpPr>
            <p:cNvPr id="517" name="pl517"/>
            <p:cNvSpPr/>
            <p:nvPr/>
          </p:nvSpPr>
          <p:spPr>
            <a:xfrm>
              <a:off x="7534983" y="2645142"/>
              <a:ext cx="1466121" cy="174895"/>
            </a:xfrm>
            <a:custGeom>
              <a:avLst/>
              <a:pathLst>
                <a:path w="1466121" h="174895">
                  <a:moveTo>
                    <a:pt x="0" y="0"/>
                  </a:moveTo>
                  <a:lnTo>
                    <a:pt x="209445" y="0"/>
                  </a:lnTo>
                  <a:lnTo>
                    <a:pt x="418891" y="157405"/>
                  </a:lnTo>
                  <a:lnTo>
                    <a:pt x="628337" y="139916"/>
                  </a:lnTo>
                  <a:lnTo>
                    <a:pt x="837783" y="157405"/>
                  </a:lnTo>
                  <a:lnTo>
                    <a:pt x="1047229" y="174895"/>
                  </a:lnTo>
                  <a:lnTo>
                    <a:pt x="1256675" y="174895"/>
                  </a:lnTo>
                  <a:lnTo>
                    <a:pt x="1466121" y="139916"/>
                  </a:lnTo>
                </a:path>
              </a:pathLst>
            </a:custGeom>
            <a:ln w="35231" cap="flat">
              <a:solidFill>
                <a:srgbClr val="80BD41">
                  <a:alpha val="100000"/>
                </a:srgbClr>
              </a:solidFill>
              <a:prstDash val="solid"/>
              <a:round/>
            </a:ln>
          </p:spPr>
          <p:txBody>
            <a:bodyPr/>
            <a:lstStyle/>
            <a:p/>
          </p:txBody>
        </p:sp>
        <p:sp>
          <p:nvSpPr>
            <p:cNvPr id="518" name="pl518"/>
            <p:cNvSpPr/>
            <p:nvPr/>
          </p:nvSpPr>
          <p:spPr>
            <a:xfrm>
              <a:off x="7461677" y="264514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19" name="tx519"/>
            <p:cNvSpPr/>
            <p:nvPr/>
          </p:nvSpPr>
          <p:spPr>
            <a:xfrm>
              <a:off x="7504854" y="2466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0" name="tx520"/>
            <p:cNvSpPr/>
            <p:nvPr/>
          </p:nvSpPr>
          <p:spPr>
            <a:xfrm>
              <a:off x="7714299" y="2466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1" name="tx521"/>
            <p:cNvSpPr/>
            <p:nvPr/>
          </p:nvSpPr>
          <p:spPr>
            <a:xfrm>
              <a:off x="7905686" y="262399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22" name="tx522"/>
            <p:cNvSpPr/>
            <p:nvPr/>
          </p:nvSpPr>
          <p:spPr>
            <a:xfrm>
              <a:off x="8115132" y="26065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23" name="tx523"/>
            <p:cNvSpPr/>
            <p:nvPr/>
          </p:nvSpPr>
          <p:spPr>
            <a:xfrm>
              <a:off x="8324578" y="262399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24" name="tx524"/>
            <p:cNvSpPr/>
            <p:nvPr/>
          </p:nvSpPr>
          <p:spPr>
            <a:xfrm>
              <a:off x="8503894" y="26414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25" name="tx525"/>
            <p:cNvSpPr/>
            <p:nvPr/>
          </p:nvSpPr>
          <p:spPr>
            <a:xfrm>
              <a:off x="8713340" y="26414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26" name="tx526"/>
            <p:cNvSpPr/>
            <p:nvPr/>
          </p:nvSpPr>
          <p:spPr>
            <a:xfrm>
              <a:off x="8952916" y="26065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27" name="rc527"/>
            <p:cNvSpPr/>
            <p:nvPr/>
          </p:nvSpPr>
          <p:spPr>
            <a:xfrm>
              <a:off x="7461677" y="3483127"/>
              <a:ext cx="1612733" cy="1019640"/>
            </a:xfrm>
            <a:prstGeom prst="rect">
              <a:avLst/>
            </a:prstGeom>
            <a:solidFill>
              <a:srgbClr val="EBEBEB">
                <a:alpha val="100000"/>
              </a:srgbClr>
            </a:solidFill>
          </p:spPr>
          <p:txBody>
            <a:bodyPr/>
            <a:lstStyle/>
            <a:p/>
          </p:txBody>
        </p:sp>
        <p:sp>
          <p:nvSpPr>
            <p:cNvPr id="528" name="pl528"/>
            <p:cNvSpPr/>
            <p:nvPr/>
          </p:nvSpPr>
          <p:spPr>
            <a:xfrm>
              <a:off x="7461677" y="416784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29" name="pl529"/>
            <p:cNvSpPr/>
            <p:nvPr/>
          </p:nvSpPr>
          <p:spPr>
            <a:xfrm>
              <a:off x="7461677" y="37306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0" name="pl530"/>
            <p:cNvSpPr/>
            <p:nvPr/>
          </p:nvSpPr>
          <p:spPr>
            <a:xfrm>
              <a:off x="7461677" y="438646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1" name="pl531"/>
            <p:cNvSpPr/>
            <p:nvPr/>
          </p:nvSpPr>
          <p:spPr>
            <a:xfrm>
              <a:off x="7461677" y="39492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2" name="pl532"/>
            <p:cNvSpPr/>
            <p:nvPr/>
          </p:nvSpPr>
          <p:spPr>
            <a:xfrm>
              <a:off x="7461677" y="351198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3" name="pl533"/>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4" name="pl534"/>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7534983" y="3931734"/>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542" name="pl542"/>
            <p:cNvSpPr/>
            <p:nvPr/>
          </p:nvSpPr>
          <p:spPr>
            <a:xfrm>
              <a:off x="7534983" y="3879265"/>
              <a:ext cx="1466121" cy="367280"/>
            </a:xfrm>
            <a:custGeom>
              <a:avLst/>
              <a:pathLst>
                <a:path w="1466121" h="367280">
                  <a:moveTo>
                    <a:pt x="0" y="69958"/>
                  </a:moveTo>
                  <a:lnTo>
                    <a:pt x="209445" y="69958"/>
                  </a:lnTo>
                  <a:lnTo>
                    <a:pt x="418891" y="69958"/>
                  </a:lnTo>
                  <a:lnTo>
                    <a:pt x="628337" y="367280"/>
                  </a:lnTo>
                  <a:lnTo>
                    <a:pt x="837783" y="69958"/>
                  </a:lnTo>
                  <a:lnTo>
                    <a:pt x="1047229" y="0"/>
                  </a:lnTo>
                  <a:lnTo>
                    <a:pt x="1256675" y="157405"/>
                  </a:lnTo>
                  <a:lnTo>
                    <a:pt x="1466121" y="209874"/>
                  </a:lnTo>
                </a:path>
              </a:pathLst>
            </a:custGeom>
            <a:ln w="40651" cap="flat">
              <a:solidFill>
                <a:srgbClr val="BEBEBE">
                  <a:alpha val="69803"/>
                </a:srgbClr>
              </a:solidFill>
              <a:prstDash val="solid"/>
              <a:round/>
            </a:ln>
          </p:spPr>
          <p:txBody>
            <a:bodyPr/>
            <a:lstStyle/>
            <a:p/>
          </p:txBody>
        </p:sp>
        <p:sp>
          <p:nvSpPr>
            <p:cNvPr id="543" name="pl543"/>
            <p:cNvSpPr/>
            <p:nvPr/>
          </p:nvSpPr>
          <p:spPr>
            <a:xfrm>
              <a:off x="7534983" y="3879265"/>
              <a:ext cx="1466121" cy="367280"/>
            </a:xfrm>
            <a:custGeom>
              <a:avLst/>
              <a:pathLst>
                <a:path w="1466121" h="367280">
                  <a:moveTo>
                    <a:pt x="0" y="69958"/>
                  </a:moveTo>
                  <a:lnTo>
                    <a:pt x="209445" y="69958"/>
                  </a:lnTo>
                  <a:lnTo>
                    <a:pt x="418891" y="69958"/>
                  </a:lnTo>
                  <a:lnTo>
                    <a:pt x="628337" y="367280"/>
                  </a:lnTo>
                  <a:lnTo>
                    <a:pt x="837783" y="69958"/>
                  </a:lnTo>
                  <a:lnTo>
                    <a:pt x="1047229" y="0"/>
                  </a:lnTo>
                  <a:lnTo>
                    <a:pt x="1256675" y="157405"/>
                  </a:lnTo>
                  <a:lnTo>
                    <a:pt x="1466121" y="209874"/>
                  </a:lnTo>
                </a:path>
              </a:pathLst>
            </a:custGeom>
            <a:ln w="35231" cap="flat">
              <a:solidFill>
                <a:srgbClr val="BEBEBE">
                  <a:alpha val="69803"/>
                </a:srgbClr>
              </a:solidFill>
              <a:prstDash val="solid"/>
              <a:round/>
            </a:ln>
          </p:spPr>
          <p:txBody>
            <a:bodyPr/>
            <a:lstStyle/>
            <a:p/>
          </p:txBody>
        </p:sp>
        <p:sp>
          <p:nvSpPr>
            <p:cNvPr id="544" name="pl544"/>
            <p:cNvSpPr/>
            <p:nvPr/>
          </p:nvSpPr>
          <p:spPr>
            <a:xfrm>
              <a:off x="7534983" y="3931734"/>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545" name="pl545"/>
            <p:cNvSpPr/>
            <p:nvPr/>
          </p:nvSpPr>
          <p:spPr>
            <a:xfrm>
              <a:off x="7534983" y="3879265"/>
              <a:ext cx="1466121" cy="367280"/>
            </a:xfrm>
            <a:custGeom>
              <a:avLst/>
              <a:pathLst>
                <a:path w="1466121" h="367280">
                  <a:moveTo>
                    <a:pt x="0" y="69958"/>
                  </a:moveTo>
                  <a:lnTo>
                    <a:pt x="209445" y="69958"/>
                  </a:lnTo>
                  <a:lnTo>
                    <a:pt x="418891" y="69958"/>
                  </a:lnTo>
                  <a:lnTo>
                    <a:pt x="628337" y="367280"/>
                  </a:lnTo>
                  <a:lnTo>
                    <a:pt x="837783" y="69958"/>
                  </a:lnTo>
                  <a:lnTo>
                    <a:pt x="1047229" y="0"/>
                  </a:lnTo>
                  <a:lnTo>
                    <a:pt x="1256675" y="157405"/>
                  </a:lnTo>
                  <a:lnTo>
                    <a:pt x="1466121" y="209874"/>
                  </a:lnTo>
                </a:path>
              </a:pathLst>
            </a:custGeom>
            <a:ln w="40651" cap="flat">
              <a:solidFill>
                <a:srgbClr val="000000">
                  <a:alpha val="100000"/>
                </a:srgbClr>
              </a:solidFill>
              <a:prstDash val="solid"/>
              <a:round/>
            </a:ln>
          </p:spPr>
          <p:txBody>
            <a:bodyPr/>
            <a:lstStyle/>
            <a:p/>
          </p:txBody>
        </p:sp>
        <p:sp>
          <p:nvSpPr>
            <p:cNvPr id="546" name="pl546"/>
            <p:cNvSpPr/>
            <p:nvPr/>
          </p:nvSpPr>
          <p:spPr>
            <a:xfrm>
              <a:off x="7534983" y="3879265"/>
              <a:ext cx="1466121" cy="367280"/>
            </a:xfrm>
            <a:custGeom>
              <a:avLst/>
              <a:pathLst>
                <a:path w="1466121" h="367280">
                  <a:moveTo>
                    <a:pt x="0" y="69958"/>
                  </a:moveTo>
                  <a:lnTo>
                    <a:pt x="209445" y="69958"/>
                  </a:lnTo>
                  <a:lnTo>
                    <a:pt x="418891" y="69958"/>
                  </a:lnTo>
                  <a:lnTo>
                    <a:pt x="628337" y="367280"/>
                  </a:lnTo>
                  <a:lnTo>
                    <a:pt x="837783" y="69958"/>
                  </a:lnTo>
                  <a:lnTo>
                    <a:pt x="1047229" y="0"/>
                  </a:lnTo>
                  <a:lnTo>
                    <a:pt x="1256675" y="157405"/>
                  </a:lnTo>
                  <a:lnTo>
                    <a:pt x="1466121" y="209874"/>
                  </a:lnTo>
                </a:path>
              </a:pathLst>
            </a:custGeom>
            <a:ln w="35231" cap="flat">
              <a:solidFill>
                <a:srgbClr val="80BD41">
                  <a:alpha val="100000"/>
                </a:srgbClr>
              </a:solidFill>
              <a:prstDash val="solid"/>
              <a:round/>
            </a:ln>
          </p:spPr>
          <p:txBody>
            <a:bodyPr/>
            <a:lstStyle/>
            <a:p/>
          </p:txBody>
        </p:sp>
        <p:sp>
          <p:nvSpPr>
            <p:cNvPr id="547" name="pl547"/>
            <p:cNvSpPr/>
            <p:nvPr/>
          </p:nvSpPr>
          <p:spPr>
            <a:xfrm>
              <a:off x="7461677" y="394922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48" name="tx548"/>
            <p:cNvSpPr/>
            <p:nvPr/>
          </p:nvSpPr>
          <p:spPr>
            <a:xfrm>
              <a:off x="7504854" y="37706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9" name="tx549"/>
            <p:cNvSpPr/>
            <p:nvPr/>
          </p:nvSpPr>
          <p:spPr>
            <a:xfrm>
              <a:off x="7714299" y="37706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0" name="tx550"/>
            <p:cNvSpPr/>
            <p:nvPr/>
          </p:nvSpPr>
          <p:spPr>
            <a:xfrm>
              <a:off x="7923745" y="37706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1" name="tx551"/>
            <p:cNvSpPr/>
            <p:nvPr/>
          </p:nvSpPr>
          <p:spPr>
            <a:xfrm>
              <a:off x="8085002" y="406799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52" name="tx552"/>
            <p:cNvSpPr/>
            <p:nvPr/>
          </p:nvSpPr>
          <p:spPr>
            <a:xfrm>
              <a:off x="8342637" y="37706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3" name="tx553"/>
            <p:cNvSpPr/>
            <p:nvPr/>
          </p:nvSpPr>
          <p:spPr>
            <a:xfrm>
              <a:off x="8552083" y="37007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4" name="tx554"/>
            <p:cNvSpPr/>
            <p:nvPr/>
          </p:nvSpPr>
          <p:spPr>
            <a:xfrm>
              <a:off x="8743470" y="38581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55" name="tx555"/>
            <p:cNvSpPr/>
            <p:nvPr/>
          </p:nvSpPr>
          <p:spPr>
            <a:xfrm>
              <a:off x="8952916" y="39105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56" name="rc556"/>
            <p:cNvSpPr/>
            <p:nvPr/>
          </p:nvSpPr>
          <p:spPr>
            <a:xfrm>
              <a:off x="7461677" y="4787209"/>
              <a:ext cx="1612733" cy="1019640"/>
            </a:xfrm>
            <a:prstGeom prst="rect">
              <a:avLst/>
            </a:prstGeom>
            <a:solidFill>
              <a:srgbClr val="EBEBEB">
                <a:alpha val="100000"/>
              </a:srgbClr>
            </a:solidFill>
          </p:spPr>
          <p:txBody>
            <a:bodyPr/>
            <a:lstStyle/>
            <a:p/>
          </p:txBody>
        </p:sp>
        <p:sp>
          <p:nvSpPr>
            <p:cNvPr id="557" name="pl557"/>
            <p:cNvSpPr/>
            <p:nvPr/>
          </p:nvSpPr>
          <p:spPr>
            <a:xfrm>
              <a:off x="7461677" y="54719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8" name="pl558"/>
            <p:cNvSpPr/>
            <p:nvPr/>
          </p:nvSpPr>
          <p:spPr>
            <a:xfrm>
              <a:off x="7461677" y="50346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9" name="pl559"/>
            <p:cNvSpPr/>
            <p:nvPr/>
          </p:nvSpPr>
          <p:spPr>
            <a:xfrm>
              <a:off x="7461677" y="569054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0" name="pl560"/>
            <p:cNvSpPr/>
            <p:nvPr/>
          </p:nvSpPr>
          <p:spPr>
            <a:xfrm>
              <a:off x="7461677" y="52533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1" name="pl561"/>
            <p:cNvSpPr/>
            <p:nvPr/>
          </p:nvSpPr>
          <p:spPr>
            <a:xfrm>
              <a:off x="7461677" y="48160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2" name="pl56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7534983" y="5235816"/>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BEBEBE">
                  <a:alpha val="69803"/>
                </a:srgbClr>
              </a:solidFill>
              <a:prstDash val="solid"/>
              <a:round/>
            </a:ln>
          </p:spPr>
          <p:txBody>
            <a:bodyPr/>
            <a:lstStyle/>
            <a:p/>
          </p:txBody>
        </p:sp>
        <p:sp>
          <p:nvSpPr>
            <p:cNvPr id="571" name="pl571"/>
            <p:cNvSpPr/>
            <p:nvPr/>
          </p:nvSpPr>
          <p:spPr>
            <a:xfrm>
              <a:off x="7534983" y="5253305"/>
              <a:ext cx="1466121" cy="507196"/>
            </a:xfrm>
            <a:custGeom>
              <a:avLst/>
              <a:pathLst>
                <a:path w="1466121" h="507196">
                  <a:moveTo>
                    <a:pt x="0" y="17489"/>
                  </a:moveTo>
                  <a:lnTo>
                    <a:pt x="209445" y="0"/>
                  </a:lnTo>
                  <a:lnTo>
                    <a:pt x="418891" y="209874"/>
                  </a:lnTo>
                  <a:lnTo>
                    <a:pt x="628337" y="209874"/>
                  </a:lnTo>
                  <a:lnTo>
                    <a:pt x="837783" y="507196"/>
                  </a:lnTo>
                  <a:lnTo>
                    <a:pt x="1047229" y="349790"/>
                  </a:lnTo>
                  <a:lnTo>
                    <a:pt x="1256675" y="314811"/>
                  </a:lnTo>
                  <a:lnTo>
                    <a:pt x="1466121" y="489707"/>
                  </a:lnTo>
                </a:path>
              </a:pathLst>
            </a:custGeom>
            <a:ln w="40651" cap="flat">
              <a:solidFill>
                <a:srgbClr val="BEBEBE">
                  <a:alpha val="69803"/>
                </a:srgbClr>
              </a:solidFill>
              <a:prstDash val="solid"/>
              <a:round/>
            </a:ln>
          </p:spPr>
          <p:txBody>
            <a:bodyPr/>
            <a:lstStyle/>
            <a:p/>
          </p:txBody>
        </p:sp>
        <p:sp>
          <p:nvSpPr>
            <p:cNvPr id="572" name="pl572"/>
            <p:cNvSpPr/>
            <p:nvPr/>
          </p:nvSpPr>
          <p:spPr>
            <a:xfrm>
              <a:off x="7534983" y="5253305"/>
              <a:ext cx="1466121" cy="507196"/>
            </a:xfrm>
            <a:custGeom>
              <a:avLst/>
              <a:pathLst>
                <a:path w="1466121" h="507196">
                  <a:moveTo>
                    <a:pt x="0" y="17489"/>
                  </a:moveTo>
                  <a:lnTo>
                    <a:pt x="209445" y="0"/>
                  </a:lnTo>
                  <a:lnTo>
                    <a:pt x="418891" y="209874"/>
                  </a:lnTo>
                  <a:lnTo>
                    <a:pt x="628337" y="209874"/>
                  </a:lnTo>
                  <a:lnTo>
                    <a:pt x="837783" y="507196"/>
                  </a:lnTo>
                  <a:lnTo>
                    <a:pt x="1047229" y="349790"/>
                  </a:lnTo>
                  <a:lnTo>
                    <a:pt x="1256675" y="314811"/>
                  </a:lnTo>
                  <a:lnTo>
                    <a:pt x="1466121" y="489707"/>
                  </a:lnTo>
                </a:path>
              </a:pathLst>
            </a:custGeom>
            <a:ln w="35231" cap="flat">
              <a:solidFill>
                <a:srgbClr val="BEBEBE">
                  <a:alpha val="69803"/>
                </a:srgbClr>
              </a:solidFill>
              <a:prstDash val="solid"/>
              <a:round/>
            </a:ln>
          </p:spPr>
          <p:txBody>
            <a:bodyPr/>
            <a:lstStyle/>
            <a:p/>
          </p:txBody>
        </p:sp>
        <p:sp>
          <p:nvSpPr>
            <p:cNvPr id="573" name="pl573"/>
            <p:cNvSpPr/>
            <p:nvPr/>
          </p:nvSpPr>
          <p:spPr>
            <a:xfrm>
              <a:off x="7534983" y="5235816"/>
              <a:ext cx="1466121" cy="69958"/>
            </a:xfrm>
            <a:custGeom>
              <a:avLst/>
              <a:pathLst>
                <a:path w="1466121" h="69958">
                  <a:moveTo>
                    <a:pt x="0" y="0"/>
                  </a:moveTo>
                  <a:lnTo>
                    <a:pt x="209445" y="17489"/>
                  </a:lnTo>
                  <a:lnTo>
                    <a:pt x="418891" y="34979"/>
                  </a:lnTo>
                  <a:lnTo>
                    <a:pt x="628337" y="69958"/>
                  </a:lnTo>
                  <a:lnTo>
                    <a:pt x="837783" y="34979"/>
                  </a:lnTo>
                  <a:lnTo>
                    <a:pt x="1047229" y="34979"/>
                  </a:lnTo>
                  <a:lnTo>
                    <a:pt x="1256675" y="52468"/>
                  </a:lnTo>
                  <a:lnTo>
                    <a:pt x="1466121" y="52468"/>
                  </a:lnTo>
                </a:path>
              </a:pathLst>
            </a:custGeom>
            <a:ln w="20325" cap="flat">
              <a:solidFill>
                <a:srgbClr val="6B6B6B">
                  <a:alpha val="100000"/>
                </a:srgbClr>
              </a:solidFill>
              <a:prstDash val="solid"/>
              <a:round/>
            </a:ln>
          </p:spPr>
          <p:txBody>
            <a:bodyPr/>
            <a:lstStyle/>
            <a:p/>
          </p:txBody>
        </p:sp>
        <p:sp>
          <p:nvSpPr>
            <p:cNvPr id="574" name="pl574"/>
            <p:cNvSpPr/>
            <p:nvPr/>
          </p:nvSpPr>
          <p:spPr>
            <a:xfrm>
              <a:off x="7534983" y="5253305"/>
              <a:ext cx="1466121" cy="507196"/>
            </a:xfrm>
            <a:custGeom>
              <a:avLst/>
              <a:pathLst>
                <a:path w="1466121" h="507196">
                  <a:moveTo>
                    <a:pt x="0" y="17489"/>
                  </a:moveTo>
                  <a:lnTo>
                    <a:pt x="209445" y="0"/>
                  </a:lnTo>
                  <a:lnTo>
                    <a:pt x="418891" y="209874"/>
                  </a:lnTo>
                  <a:lnTo>
                    <a:pt x="628337" y="209874"/>
                  </a:lnTo>
                  <a:lnTo>
                    <a:pt x="837783" y="507196"/>
                  </a:lnTo>
                  <a:lnTo>
                    <a:pt x="1047229" y="349790"/>
                  </a:lnTo>
                  <a:lnTo>
                    <a:pt x="1256675" y="314811"/>
                  </a:lnTo>
                  <a:lnTo>
                    <a:pt x="1466121" y="489707"/>
                  </a:lnTo>
                </a:path>
              </a:pathLst>
            </a:custGeom>
            <a:ln w="40651" cap="flat">
              <a:solidFill>
                <a:srgbClr val="000000">
                  <a:alpha val="100000"/>
                </a:srgbClr>
              </a:solidFill>
              <a:prstDash val="solid"/>
              <a:round/>
            </a:ln>
          </p:spPr>
          <p:txBody>
            <a:bodyPr/>
            <a:lstStyle/>
            <a:p/>
          </p:txBody>
        </p:sp>
        <p:sp>
          <p:nvSpPr>
            <p:cNvPr id="575" name="pl575"/>
            <p:cNvSpPr/>
            <p:nvPr/>
          </p:nvSpPr>
          <p:spPr>
            <a:xfrm>
              <a:off x="7534983" y="5253305"/>
              <a:ext cx="1466121" cy="507196"/>
            </a:xfrm>
            <a:custGeom>
              <a:avLst/>
              <a:pathLst>
                <a:path w="1466121" h="507196">
                  <a:moveTo>
                    <a:pt x="0" y="17489"/>
                  </a:moveTo>
                  <a:lnTo>
                    <a:pt x="209445" y="0"/>
                  </a:lnTo>
                  <a:lnTo>
                    <a:pt x="418891" y="209874"/>
                  </a:lnTo>
                  <a:lnTo>
                    <a:pt x="628337" y="209874"/>
                  </a:lnTo>
                  <a:lnTo>
                    <a:pt x="837783" y="507196"/>
                  </a:lnTo>
                  <a:lnTo>
                    <a:pt x="1047229" y="349790"/>
                  </a:lnTo>
                  <a:lnTo>
                    <a:pt x="1256675" y="314811"/>
                  </a:lnTo>
                  <a:lnTo>
                    <a:pt x="1466121" y="489707"/>
                  </a:lnTo>
                </a:path>
              </a:pathLst>
            </a:custGeom>
            <a:ln w="35231" cap="flat">
              <a:solidFill>
                <a:srgbClr val="80BD41">
                  <a:alpha val="100000"/>
                </a:srgbClr>
              </a:solidFill>
              <a:prstDash val="solid"/>
              <a:round/>
            </a:ln>
          </p:spPr>
          <p:txBody>
            <a:bodyPr/>
            <a:lstStyle/>
            <a:p/>
          </p:txBody>
        </p:sp>
        <p:sp>
          <p:nvSpPr>
            <p:cNvPr id="576" name="pl576"/>
            <p:cNvSpPr/>
            <p:nvPr/>
          </p:nvSpPr>
          <p:spPr>
            <a:xfrm>
              <a:off x="7461677" y="525330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7" name="tx577"/>
            <p:cNvSpPr/>
            <p:nvPr/>
          </p:nvSpPr>
          <p:spPr>
            <a:xfrm>
              <a:off x="7486794" y="50922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8" name="tx578"/>
            <p:cNvSpPr/>
            <p:nvPr/>
          </p:nvSpPr>
          <p:spPr>
            <a:xfrm>
              <a:off x="7714299" y="50747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9" name="tx579"/>
            <p:cNvSpPr/>
            <p:nvPr/>
          </p:nvSpPr>
          <p:spPr>
            <a:xfrm>
              <a:off x="7875556" y="528462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80" name="tx580"/>
            <p:cNvSpPr/>
            <p:nvPr/>
          </p:nvSpPr>
          <p:spPr>
            <a:xfrm>
              <a:off x="8085002" y="528462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81" name="tx581"/>
            <p:cNvSpPr/>
            <p:nvPr/>
          </p:nvSpPr>
          <p:spPr>
            <a:xfrm>
              <a:off x="8294448" y="55819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582" name="tx582"/>
            <p:cNvSpPr/>
            <p:nvPr/>
          </p:nvSpPr>
          <p:spPr>
            <a:xfrm>
              <a:off x="8503894" y="542454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583" name="tx583"/>
            <p:cNvSpPr/>
            <p:nvPr/>
          </p:nvSpPr>
          <p:spPr>
            <a:xfrm>
              <a:off x="8713340" y="538956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584" name="tx584"/>
            <p:cNvSpPr/>
            <p:nvPr/>
          </p:nvSpPr>
          <p:spPr>
            <a:xfrm>
              <a:off x="8922786" y="556445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585" name="tx585"/>
            <p:cNvSpPr/>
            <p:nvPr/>
          </p:nvSpPr>
          <p:spPr>
            <a:xfrm>
              <a:off x="1377225" y="4639778"/>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586" name="tx586"/>
            <p:cNvSpPr/>
            <p:nvPr/>
          </p:nvSpPr>
          <p:spPr>
            <a:xfrm>
              <a:off x="2919690" y="4639778"/>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587" name="tx587"/>
            <p:cNvSpPr/>
            <p:nvPr/>
          </p:nvSpPr>
          <p:spPr>
            <a:xfrm>
              <a:off x="4701453"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588" name="tx588"/>
            <p:cNvSpPr/>
            <p:nvPr/>
          </p:nvSpPr>
          <p:spPr>
            <a:xfrm>
              <a:off x="6404624" y="4639778"/>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Turkiye</a:t>
              </a:r>
            </a:p>
          </p:txBody>
        </p:sp>
        <p:sp>
          <p:nvSpPr>
            <p:cNvPr id="589" name="tx589"/>
            <p:cNvSpPr/>
            <p:nvPr/>
          </p:nvSpPr>
          <p:spPr>
            <a:xfrm>
              <a:off x="8006983" y="46397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590" name="tx590"/>
            <p:cNvSpPr/>
            <p:nvPr/>
          </p:nvSpPr>
          <p:spPr>
            <a:xfrm>
              <a:off x="1333836" y="3335696"/>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591" name="tx591"/>
            <p:cNvSpPr/>
            <p:nvPr/>
          </p:nvSpPr>
          <p:spPr>
            <a:xfrm>
              <a:off x="2795469" y="3335696"/>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592" name="tx592"/>
            <p:cNvSpPr/>
            <p:nvPr/>
          </p:nvSpPr>
          <p:spPr>
            <a:xfrm>
              <a:off x="4664146" y="3335696"/>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593" name="tx593"/>
            <p:cNvSpPr/>
            <p:nvPr/>
          </p:nvSpPr>
          <p:spPr>
            <a:xfrm>
              <a:off x="6467672" y="3335696"/>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594" name="tx594"/>
            <p:cNvSpPr/>
            <p:nvPr/>
          </p:nvSpPr>
          <p:spPr>
            <a:xfrm>
              <a:off x="7997839" y="3335696"/>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595" name="tx595"/>
            <p:cNvSpPr/>
            <p:nvPr/>
          </p:nvSpPr>
          <p:spPr>
            <a:xfrm>
              <a:off x="1330727" y="203161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596" name="tx596"/>
            <p:cNvSpPr/>
            <p:nvPr/>
          </p:nvSpPr>
          <p:spPr>
            <a:xfrm>
              <a:off x="3053238"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597" name="tx597"/>
            <p:cNvSpPr/>
            <p:nvPr/>
          </p:nvSpPr>
          <p:spPr>
            <a:xfrm>
              <a:off x="4629993" y="20316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598" name="tx598"/>
            <p:cNvSpPr/>
            <p:nvPr/>
          </p:nvSpPr>
          <p:spPr>
            <a:xfrm>
              <a:off x="6293662" y="2031614"/>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599" name="tx599"/>
            <p:cNvSpPr/>
            <p:nvPr/>
          </p:nvSpPr>
          <p:spPr>
            <a:xfrm>
              <a:off x="8050417" y="2031614"/>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Lebanon</a:t>
              </a:r>
            </a:p>
          </p:txBody>
        </p:sp>
        <p:sp>
          <p:nvSpPr>
            <p:cNvPr id="600" name="tx600"/>
            <p:cNvSpPr/>
            <p:nvPr/>
          </p:nvSpPr>
          <p:spPr>
            <a:xfrm>
              <a:off x="129950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01" name="tx601"/>
            <p:cNvSpPr/>
            <p:nvPr/>
          </p:nvSpPr>
          <p:spPr>
            <a:xfrm>
              <a:off x="3068920"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02" name="tx602"/>
            <p:cNvSpPr/>
            <p:nvPr/>
          </p:nvSpPr>
          <p:spPr>
            <a:xfrm>
              <a:off x="4294454"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603" name="tx603"/>
            <p:cNvSpPr/>
            <p:nvPr/>
          </p:nvSpPr>
          <p:spPr>
            <a:xfrm>
              <a:off x="6352869" y="727533"/>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604" name="tx604"/>
            <p:cNvSpPr/>
            <p:nvPr/>
          </p:nvSpPr>
          <p:spPr>
            <a:xfrm>
              <a:off x="8059881" y="727533"/>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05" name="pl60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08182" y="173829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6" name="tx686"/>
            <p:cNvSpPr/>
            <p:nvPr/>
          </p:nvSpPr>
          <p:spPr>
            <a:xfrm>
              <a:off x="607577" y="130105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87" name="tx687"/>
            <p:cNvSpPr/>
            <p:nvPr/>
          </p:nvSpPr>
          <p:spPr>
            <a:xfrm>
              <a:off x="545398" y="86381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8" name="pl688"/>
            <p:cNvSpPr/>
            <p:nvPr/>
          </p:nvSpPr>
          <p:spPr>
            <a:xfrm>
              <a:off x="697592" y="177829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pl689"/>
            <p:cNvSpPr/>
            <p:nvPr/>
          </p:nvSpPr>
          <p:spPr>
            <a:xfrm>
              <a:off x="697592" y="13410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0" name="pl690"/>
            <p:cNvSpPr/>
            <p:nvPr/>
          </p:nvSpPr>
          <p:spPr>
            <a:xfrm>
              <a:off x="697592" y="9038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1" name="tx691"/>
            <p:cNvSpPr/>
            <p:nvPr/>
          </p:nvSpPr>
          <p:spPr>
            <a:xfrm>
              <a:off x="508182" y="304237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2" name="tx692"/>
            <p:cNvSpPr/>
            <p:nvPr/>
          </p:nvSpPr>
          <p:spPr>
            <a:xfrm>
              <a:off x="607577" y="260513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3" name="tx693"/>
            <p:cNvSpPr/>
            <p:nvPr/>
          </p:nvSpPr>
          <p:spPr>
            <a:xfrm>
              <a:off x="545398" y="21678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4" name="pl694"/>
            <p:cNvSpPr/>
            <p:nvPr/>
          </p:nvSpPr>
          <p:spPr>
            <a:xfrm>
              <a:off x="697592" y="308238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5" name="pl695"/>
            <p:cNvSpPr/>
            <p:nvPr/>
          </p:nvSpPr>
          <p:spPr>
            <a:xfrm>
              <a:off x="697592" y="26451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697592" y="220790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08182" y="4346457"/>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8" name="tx698"/>
            <p:cNvSpPr/>
            <p:nvPr/>
          </p:nvSpPr>
          <p:spPr>
            <a:xfrm>
              <a:off x="607577" y="390921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9" name="tx699"/>
            <p:cNvSpPr/>
            <p:nvPr/>
          </p:nvSpPr>
          <p:spPr>
            <a:xfrm>
              <a:off x="545398" y="347198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0" name="pl700"/>
            <p:cNvSpPr/>
            <p:nvPr/>
          </p:nvSpPr>
          <p:spPr>
            <a:xfrm>
              <a:off x="697592" y="43864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pl701"/>
            <p:cNvSpPr/>
            <p:nvPr/>
          </p:nvSpPr>
          <p:spPr>
            <a:xfrm>
              <a:off x="697592" y="394922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2" name="pl702"/>
            <p:cNvSpPr/>
            <p:nvPr/>
          </p:nvSpPr>
          <p:spPr>
            <a:xfrm>
              <a:off x="697592" y="35119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3" name="tx703"/>
            <p:cNvSpPr/>
            <p:nvPr/>
          </p:nvSpPr>
          <p:spPr>
            <a:xfrm>
              <a:off x="508182" y="5650539"/>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4" name="tx704"/>
            <p:cNvSpPr/>
            <p:nvPr/>
          </p:nvSpPr>
          <p:spPr>
            <a:xfrm>
              <a:off x="607577" y="521330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5" name="tx705"/>
            <p:cNvSpPr/>
            <p:nvPr/>
          </p:nvSpPr>
          <p:spPr>
            <a:xfrm>
              <a:off x="545398" y="477606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pl706"/>
            <p:cNvSpPr/>
            <p:nvPr/>
          </p:nvSpPr>
          <p:spPr>
            <a:xfrm>
              <a:off x="697592" y="56905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7" name="pl707"/>
            <p:cNvSpPr/>
            <p:nvPr/>
          </p:nvSpPr>
          <p:spPr>
            <a:xfrm>
              <a:off x="697592" y="525330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8" name="pl708"/>
            <p:cNvSpPr/>
            <p:nvPr/>
          </p:nvSpPr>
          <p:spPr>
            <a:xfrm>
              <a:off x="697592" y="481606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tx70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10" name="tx710"/>
            <p:cNvSpPr/>
            <p:nvPr/>
          </p:nvSpPr>
          <p:spPr>
            <a:xfrm>
              <a:off x="732387" y="435349"/>
              <a:ext cx="645630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difference compared to 2019, by country, Never Gavi MICs, 2018-2025</a:t>
              </a:r>
            </a:p>
          </p:txBody>
        </p:sp>
        <p:sp>
          <p:nvSpPr>
            <p:cNvPr id="711" name="tx71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12" name="tx71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13" name="tx71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1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DTP1 coverage compared to 2019, for the 20 countries with the largest declines in coverage between 2019 and 2025. Among the 20 countries with the largest declines in DTP1 coverage between 2019 and 2025, Coverage was not higher in 2025 compared to 2019 in any of these 20 countries. Coverage was lower than in 2019 in 20 of these 20 countries (Argentina, Belize, Bosnia and Herzegovina, Dominica, Ecuador, Eswatini, Gabon, Guatemala, Kazakhstan, Lebanon, Namibia, North Macedonia, Paraguay, Peru, Philippines, Serbia, South Africa, St Lucia, Turkiye, and Venezuela). The largest decline in coverage was 28% points in Venezuela from 85% in 2019 to 57% in 2025.</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Never Gavi MICs</a:t>
            </a:r>
          </a:p>
        </p:txBody>
      </p:sp>
      <p:sp>
        <p:nvSpPr>
          <p:cNvPr id="3" name="body"/>
          <p:cNvSpPr>
            <a:spLocks noGrp="1"/>
          </p:cNvSpPr>
          <p:nvPr>
            <p:ph/>
          </p:nvPr>
        </p:nvSpPr>
        <p:spPr>
          <a:xfrm>
            <a:off x="6492240" y="4114800"/>
            <a:ext cx="5943600" cy="457200"/>
          </a:xfrm>
        </p:spPr>
        <p:txBody>
          <a:bodyPr/>
          <a:lstStyle/>
          <a:p>
            <a:pPr algn="ctr" marL="0" marR="0">
              <a:lnSpc>
                <a:spcPct val="100000"/>
              </a:lnSpc>
              <a:spcBef>
                <a:spcPts val="0"/>
              </a:spcBef>
              <a:spcAft>
                <a:spcPts val="0"/>
              </a:spcAft>
              <a:buNone/>
            </a:pPr>
            <a:r>
              <a:rPr cap="none" sz="2800" i="0" b="0" u="none" strike="noStrike">
                <a:solidFill>
                  <a:srgbClr val="FFFFFF">
                    <a:alpha val="100000"/>
                  </a:srgbClr>
                </a:solidFill>
                <a:latin typeface="Arial"/>
                <a:cs typeface="Arial"/>
                <a:ea typeface="Arial"/>
                <a:sym typeface="Arial"/>
              </a:rPr>
              <a:t>WUENIC 2025 revision,
Published 15 July 2026</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2491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2042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1593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1143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78059" y="577894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9" name="pl9"/>
            <p:cNvSpPr/>
            <p:nvPr/>
          </p:nvSpPr>
          <p:spPr>
            <a:xfrm>
              <a:off x="1678059" y="569159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0" name="pl10"/>
            <p:cNvSpPr/>
            <p:nvPr/>
          </p:nvSpPr>
          <p:spPr>
            <a:xfrm>
              <a:off x="1678059" y="560424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1" name="pl11"/>
            <p:cNvSpPr/>
            <p:nvPr/>
          </p:nvSpPr>
          <p:spPr>
            <a:xfrm>
              <a:off x="1678059" y="551688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2" name="pl12"/>
            <p:cNvSpPr/>
            <p:nvPr/>
          </p:nvSpPr>
          <p:spPr>
            <a:xfrm>
              <a:off x="1678059" y="542953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3" name="pl13"/>
            <p:cNvSpPr/>
            <p:nvPr/>
          </p:nvSpPr>
          <p:spPr>
            <a:xfrm>
              <a:off x="1678059" y="53421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4" name="pl14"/>
            <p:cNvSpPr/>
            <p:nvPr/>
          </p:nvSpPr>
          <p:spPr>
            <a:xfrm>
              <a:off x="1678059" y="52548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5" name="pl15"/>
            <p:cNvSpPr/>
            <p:nvPr/>
          </p:nvSpPr>
          <p:spPr>
            <a:xfrm>
              <a:off x="1678059" y="516747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6" name="pl16"/>
            <p:cNvSpPr/>
            <p:nvPr/>
          </p:nvSpPr>
          <p:spPr>
            <a:xfrm>
              <a:off x="1678059" y="508012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7" name="pl17"/>
            <p:cNvSpPr/>
            <p:nvPr/>
          </p:nvSpPr>
          <p:spPr>
            <a:xfrm>
              <a:off x="1678059" y="499277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8" name="pl18"/>
            <p:cNvSpPr/>
            <p:nvPr/>
          </p:nvSpPr>
          <p:spPr>
            <a:xfrm>
              <a:off x="1678059" y="490542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9" name="pl19"/>
            <p:cNvSpPr/>
            <p:nvPr/>
          </p:nvSpPr>
          <p:spPr>
            <a:xfrm>
              <a:off x="1678059" y="481807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0" name="pl20"/>
            <p:cNvSpPr/>
            <p:nvPr/>
          </p:nvSpPr>
          <p:spPr>
            <a:xfrm>
              <a:off x="1678059" y="473071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1" name="pl21"/>
            <p:cNvSpPr/>
            <p:nvPr/>
          </p:nvSpPr>
          <p:spPr>
            <a:xfrm>
              <a:off x="1678059" y="464336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2" name="pl22"/>
            <p:cNvSpPr/>
            <p:nvPr/>
          </p:nvSpPr>
          <p:spPr>
            <a:xfrm>
              <a:off x="1678059" y="455601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3" name="pl23"/>
            <p:cNvSpPr/>
            <p:nvPr/>
          </p:nvSpPr>
          <p:spPr>
            <a:xfrm>
              <a:off x="1678059" y="446866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4" name="pl24"/>
            <p:cNvSpPr/>
            <p:nvPr/>
          </p:nvSpPr>
          <p:spPr>
            <a:xfrm>
              <a:off x="1678059" y="438131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5" name="pl25"/>
            <p:cNvSpPr/>
            <p:nvPr/>
          </p:nvSpPr>
          <p:spPr>
            <a:xfrm>
              <a:off x="1678059" y="429395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6" name="pl26"/>
            <p:cNvSpPr/>
            <p:nvPr/>
          </p:nvSpPr>
          <p:spPr>
            <a:xfrm>
              <a:off x="1678059" y="42066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7" name="pl27"/>
            <p:cNvSpPr/>
            <p:nvPr/>
          </p:nvSpPr>
          <p:spPr>
            <a:xfrm>
              <a:off x="1678059" y="411925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8" name="pl28"/>
            <p:cNvSpPr/>
            <p:nvPr/>
          </p:nvSpPr>
          <p:spPr>
            <a:xfrm>
              <a:off x="1678059" y="403190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9" name="pl29"/>
            <p:cNvSpPr/>
            <p:nvPr/>
          </p:nvSpPr>
          <p:spPr>
            <a:xfrm>
              <a:off x="1678059" y="394455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0" name="pl30"/>
            <p:cNvSpPr/>
            <p:nvPr/>
          </p:nvSpPr>
          <p:spPr>
            <a:xfrm>
              <a:off x="1678059" y="385719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1" name="pl31"/>
            <p:cNvSpPr/>
            <p:nvPr/>
          </p:nvSpPr>
          <p:spPr>
            <a:xfrm>
              <a:off x="1678059" y="376984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2" name="pl32"/>
            <p:cNvSpPr/>
            <p:nvPr/>
          </p:nvSpPr>
          <p:spPr>
            <a:xfrm>
              <a:off x="1678059" y="368249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3" name="pl33"/>
            <p:cNvSpPr/>
            <p:nvPr/>
          </p:nvSpPr>
          <p:spPr>
            <a:xfrm>
              <a:off x="1678059" y="359514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4" name="pl34"/>
            <p:cNvSpPr/>
            <p:nvPr/>
          </p:nvSpPr>
          <p:spPr>
            <a:xfrm>
              <a:off x="1678059" y="350778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5" name="pl35"/>
            <p:cNvSpPr/>
            <p:nvPr/>
          </p:nvSpPr>
          <p:spPr>
            <a:xfrm>
              <a:off x="1678059" y="34204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6" name="pl36"/>
            <p:cNvSpPr/>
            <p:nvPr/>
          </p:nvSpPr>
          <p:spPr>
            <a:xfrm>
              <a:off x="1678059" y="333308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7" name="pl37"/>
            <p:cNvSpPr/>
            <p:nvPr/>
          </p:nvSpPr>
          <p:spPr>
            <a:xfrm>
              <a:off x="1678059" y="324573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8" name="pl38"/>
            <p:cNvSpPr/>
            <p:nvPr/>
          </p:nvSpPr>
          <p:spPr>
            <a:xfrm>
              <a:off x="1678059" y="315838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9" name="pl39"/>
            <p:cNvSpPr/>
            <p:nvPr/>
          </p:nvSpPr>
          <p:spPr>
            <a:xfrm>
              <a:off x="1678059" y="30710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0" name="pl40"/>
            <p:cNvSpPr/>
            <p:nvPr/>
          </p:nvSpPr>
          <p:spPr>
            <a:xfrm>
              <a:off x="1678059" y="298367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1" name="pl41"/>
            <p:cNvSpPr/>
            <p:nvPr/>
          </p:nvSpPr>
          <p:spPr>
            <a:xfrm>
              <a:off x="1678059" y="28963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2" name="pl42"/>
            <p:cNvSpPr/>
            <p:nvPr/>
          </p:nvSpPr>
          <p:spPr>
            <a:xfrm>
              <a:off x="1678059" y="280897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3" name="pl43"/>
            <p:cNvSpPr/>
            <p:nvPr/>
          </p:nvSpPr>
          <p:spPr>
            <a:xfrm>
              <a:off x="1678059" y="272162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4" name="pl44"/>
            <p:cNvSpPr/>
            <p:nvPr/>
          </p:nvSpPr>
          <p:spPr>
            <a:xfrm>
              <a:off x="1678059" y="263426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5" name="pl45"/>
            <p:cNvSpPr/>
            <p:nvPr/>
          </p:nvSpPr>
          <p:spPr>
            <a:xfrm>
              <a:off x="1678059" y="254691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6" name="pl46"/>
            <p:cNvSpPr/>
            <p:nvPr/>
          </p:nvSpPr>
          <p:spPr>
            <a:xfrm>
              <a:off x="1678059" y="245956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7" name="pl47"/>
            <p:cNvSpPr/>
            <p:nvPr/>
          </p:nvSpPr>
          <p:spPr>
            <a:xfrm>
              <a:off x="1678059" y="237221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8" name="pl48"/>
            <p:cNvSpPr/>
            <p:nvPr/>
          </p:nvSpPr>
          <p:spPr>
            <a:xfrm>
              <a:off x="1678059" y="22848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9" name="pl49"/>
            <p:cNvSpPr/>
            <p:nvPr/>
          </p:nvSpPr>
          <p:spPr>
            <a:xfrm>
              <a:off x="1678059" y="219750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0" name="pl50"/>
            <p:cNvSpPr/>
            <p:nvPr/>
          </p:nvSpPr>
          <p:spPr>
            <a:xfrm>
              <a:off x="1678059" y="211015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1" name="pl51"/>
            <p:cNvSpPr/>
            <p:nvPr/>
          </p:nvSpPr>
          <p:spPr>
            <a:xfrm>
              <a:off x="1678059" y="202280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2" name="pl52"/>
            <p:cNvSpPr/>
            <p:nvPr/>
          </p:nvSpPr>
          <p:spPr>
            <a:xfrm>
              <a:off x="1678059" y="193545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3" name="pl53"/>
            <p:cNvSpPr/>
            <p:nvPr/>
          </p:nvSpPr>
          <p:spPr>
            <a:xfrm>
              <a:off x="1678059" y="184810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4" name="pl54"/>
            <p:cNvSpPr/>
            <p:nvPr/>
          </p:nvSpPr>
          <p:spPr>
            <a:xfrm>
              <a:off x="1678059" y="176074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5" name="pl55"/>
            <p:cNvSpPr/>
            <p:nvPr/>
          </p:nvSpPr>
          <p:spPr>
            <a:xfrm>
              <a:off x="1678059" y="167339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6" name="pl56"/>
            <p:cNvSpPr/>
            <p:nvPr/>
          </p:nvSpPr>
          <p:spPr>
            <a:xfrm>
              <a:off x="1678059" y="158604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7" name="pl57"/>
            <p:cNvSpPr/>
            <p:nvPr/>
          </p:nvSpPr>
          <p:spPr>
            <a:xfrm>
              <a:off x="1678059" y="149869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8" name="pl58"/>
            <p:cNvSpPr/>
            <p:nvPr/>
          </p:nvSpPr>
          <p:spPr>
            <a:xfrm>
              <a:off x="1678059" y="141133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9" name="pl59"/>
            <p:cNvSpPr/>
            <p:nvPr/>
          </p:nvSpPr>
          <p:spPr>
            <a:xfrm>
              <a:off x="1678059" y="132398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0" name="pl60"/>
            <p:cNvSpPr/>
            <p:nvPr/>
          </p:nvSpPr>
          <p:spPr>
            <a:xfrm>
              <a:off x="1678059" y="123663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1" name="pl61"/>
            <p:cNvSpPr/>
            <p:nvPr/>
          </p:nvSpPr>
          <p:spPr>
            <a:xfrm>
              <a:off x="1678059" y="11492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2" name="pl62"/>
            <p:cNvSpPr/>
            <p:nvPr/>
          </p:nvSpPr>
          <p:spPr>
            <a:xfrm>
              <a:off x="1678059" y="10619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3" name="pl63"/>
            <p:cNvSpPr/>
            <p:nvPr/>
          </p:nvSpPr>
          <p:spPr>
            <a:xfrm>
              <a:off x="1678059" y="97457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4" name="pl64"/>
            <p:cNvSpPr/>
            <p:nvPr/>
          </p:nvSpPr>
          <p:spPr>
            <a:xfrm>
              <a:off x="1678059" y="88722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5" name="pl65"/>
            <p:cNvSpPr/>
            <p:nvPr/>
          </p:nvSpPr>
          <p:spPr>
            <a:xfrm>
              <a:off x="1678059" y="79987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6" name="pl66"/>
            <p:cNvSpPr/>
            <p:nvPr/>
          </p:nvSpPr>
          <p:spPr>
            <a:xfrm>
              <a:off x="1678059" y="71252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7" name="pl67"/>
            <p:cNvSpPr/>
            <p:nvPr/>
          </p:nvSpPr>
          <p:spPr>
            <a:xfrm>
              <a:off x="197716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347266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496817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646368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795919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7420808" y="712523"/>
              <a:ext cx="478562" cy="0"/>
            </a:xfrm>
            <a:custGeom>
              <a:avLst/>
              <a:pathLst>
                <a:path w="478562" h="0">
                  <a:moveTo>
                    <a:pt x="0" y="0"/>
                  </a:moveTo>
                  <a:lnTo>
                    <a:pt x="59820" y="0"/>
                  </a:lnTo>
                  <a:lnTo>
                    <a:pt x="179460" y="0"/>
                  </a:lnTo>
                  <a:lnTo>
                    <a:pt x="239281" y="0"/>
                  </a:lnTo>
                  <a:lnTo>
                    <a:pt x="418742" y="0"/>
                  </a:lnTo>
                  <a:lnTo>
                    <a:pt x="418742" y="0"/>
                  </a:lnTo>
                  <a:lnTo>
                    <a:pt x="478562" y="0"/>
                  </a:lnTo>
                </a:path>
              </a:pathLst>
            </a:custGeom>
            <a:ln w="67753" cap="flat">
              <a:solidFill>
                <a:srgbClr val="E8E8E8">
                  <a:alpha val="100000"/>
                </a:srgbClr>
              </a:solidFill>
              <a:prstDash val="solid"/>
              <a:round/>
            </a:ln>
          </p:spPr>
          <p:txBody>
            <a:bodyPr/>
            <a:lstStyle/>
            <a:p/>
          </p:txBody>
        </p:sp>
        <p:sp>
          <p:nvSpPr>
            <p:cNvPr id="73" name="pl73"/>
            <p:cNvSpPr/>
            <p:nvPr/>
          </p:nvSpPr>
          <p:spPr>
            <a:xfrm>
              <a:off x="7420808" y="799875"/>
              <a:ext cx="478562" cy="0"/>
            </a:xfrm>
            <a:custGeom>
              <a:avLst/>
              <a:pathLst>
                <a:path w="478562" h="0">
                  <a:moveTo>
                    <a:pt x="0" y="0"/>
                  </a:moveTo>
                  <a:lnTo>
                    <a:pt x="179460" y="0"/>
                  </a:lnTo>
                  <a:lnTo>
                    <a:pt x="239281" y="0"/>
                  </a:lnTo>
                  <a:lnTo>
                    <a:pt x="358921" y="0"/>
                  </a:lnTo>
                  <a:lnTo>
                    <a:pt x="418742" y="0"/>
                  </a:lnTo>
                  <a:lnTo>
                    <a:pt x="478562" y="0"/>
                  </a:lnTo>
                  <a:lnTo>
                    <a:pt x="478562" y="0"/>
                  </a:lnTo>
                </a:path>
              </a:pathLst>
            </a:custGeom>
            <a:ln w="67753" cap="flat">
              <a:solidFill>
                <a:srgbClr val="E8E8E8">
                  <a:alpha val="100000"/>
                </a:srgbClr>
              </a:solidFill>
              <a:prstDash val="solid"/>
              <a:round/>
            </a:ln>
          </p:spPr>
          <p:txBody>
            <a:bodyPr/>
            <a:lstStyle/>
            <a:p/>
          </p:txBody>
        </p:sp>
        <p:sp>
          <p:nvSpPr>
            <p:cNvPr id="74" name="pl74"/>
            <p:cNvSpPr/>
            <p:nvPr/>
          </p:nvSpPr>
          <p:spPr>
            <a:xfrm>
              <a:off x="7660089" y="887227"/>
              <a:ext cx="239281" cy="0"/>
            </a:xfrm>
            <a:custGeom>
              <a:avLst/>
              <a:pathLst>
                <a:path w="239281" h="0">
                  <a:moveTo>
                    <a:pt x="0" y="0"/>
                  </a:moveTo>
                  <a:lnTo>
                    <a:pt x="59820" y="0"/>
                  </a:lnTo>
                  <a:lnTo>
                    <a:pt x="119640" y="0"/>
                  </a:lnTo>
                  <a:lnTo>
                    <a:pt x="119640" y="0"/>
                  </a:lnTo>
                  <a:lnTo>
                    <a:pt x="179460" y="0"/>
                  </a:lnTo>
                  <a:lnTo>
                    <a:pt x="239281" y="0"/>
                  </a:lnTo>
                  <a:lnTo>
                    <a:pt x="239281" y="0"/>
                  </a:lnTo>
                </a:path>
              </a:pathLst>
            </a:custGeom>
            <a:ln w="67753" cap="flat">
              <a:solidFill>
                <a:srgbClr val="E8E8E8">
                  <a:alpha val="100000"/>
                </a:srgbClr>
              </a:solidFill>
              <a:prstDash val="solid"/>
              <a:round/>
            </a:ln>
          </p:spPr>
          <p:txBody>
            <a:bodyPr/>
            <a:lstStyle/>
            <a:p/>
          </p:txBody>
        </p:sp>
        <p:sp>
          <p:nvSpPr>
            <p:cNvPr id="75" name="pl75"/>
            <p:cNvSpPr/>
            <p:nvPr/>
          </p:nvSpPr>
          <p:spPr>
            <a:xfrm>
              <a:off x="7719910" y="974579"/>
              <a:ext cx="179460" cy="0"/>
            </a:xfrm>
            <a:custGeom>
              <a:avLst/>
              <a:pathLst>
                <a:path w="179460" h="0">
                  <a:moveTo>
                    <a:pt x="0" y="0"/>
                  </a:moveTo>
                  <a:lnTo>
                    <a:pt x="0" y="0"/>
                  </a:lnTo>
                  <a:lnTo>
                    <a:pt x="0" y="0"/>
                  </a:lnTo>
                  <a:lnTo>
                    <a:pt x="5982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76" name="pl76"/>
            <p:cNvSpPr/>
            <p:nvPr/>
          </p:nvSpPr>
          <p:spPr>
            <a:xfrm>
              <a:off x="7839550" y="1061931"/>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7" name="pl77"/>
            <p:cNvSpPr/>
            <p:nvPr/>
          </p:nvSpPr>
          <p:spPr>
            <a:xfrm>
              <a:off x="7779730" y="1149283"/>
              <a:ext cx="119640" cy="0"/>
            </a:xfrm>
            <a:custGeom>
              <a:avLst/>
              <a:pathLst>
                <a:path w="119640" h="0">
                  <a:moveTo>
                    <a:pt x="0" y="0"/>
                  </a:moveTo>
                  <a:lnTo>
                    <a:pt x="59820" y="0"/>
                  </a:lnTo>
                  <a:lnTo>
                    <a:pt x="59820" y="0"/>
                  </a:lnTo>
                  <a:lnTo>
                    <a:pt x="11964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78" name="pl78"/>
            <p:cNvSpPr/>
            <p:nvPr/>
          </p:nvSpPr>
          <p:spPr>
            <a:xfrm>
              <a:off x="7480629" y="1236635"/>
              <a:ext cx="418742" cy="0"/>
            </a:xfrm>
            <a:custGeom>
              <a:avLst/>
              <a:pathLst>
                <a:path w="418742" h="0">
                  <a:moveTo>
                    <a:pt x="0" y="0"/>
                  </a:moveTo>
                  <a:lnTo>
                    <a:pt x="119640" y="0"/>
                  </a:lnTo>
                  <a:lnTo>
                    <a:pt x="418742" y="0"/>
                  </a:lnTo>
                  <a:lnTo>
                    <a:pt x="418742" y="0"/>
                  </a:lnTo>
                  <a:lnTo>
                    <a:pt x="418742" y="0"/>
                  </a:lnTo>
                  <a:lnTo>
                    <a:pt x="418742" y="0"/>
                  </a:lnTo>
                  <a:lnTo>
                    <a:pt x="418742" y="0"/>
                  </a:lnTo>
                </a:path>
              </a:pathLst>
            </a:custGeom>
            <a:ln w="67753" cap="flat">
              <a:solidFill>
                <a:srgbClr val="E8E8E8">
                  <a:alpha val="100000"/>
                </a:srgbClr>
              </a:solidFill>
              <a:prstDash val="solid"/>
              <a:round/>
            </a:ln>
          </p:spPr>
          <p:txBody>
            <a:bodyPr/>
            <a:lstStyle/>
            <a:p/>
          </p:txBody>
        </p:sp>
        <p:sp>
          <p:nvSpPr>
            <p:cNvPr id="79" name="pl79"/>
            <p:cNvSpPr/>
            <p:nvPr/>
          </p:nvSpPr>
          <p:spPr>
            <a:xfrm>
              <a:off x="7719910" y="1323987"/>
              <a:ext cx="179460" cy="0"/>
            </a:xfrm>
            <a:custGeom>
              <a:avLst/>
              <a:pathLst>
                <a:path w="179460" h="0">
                  <a:moveTo>
                    <a:pt x="0" y="0"/>
                  </a:moveTo>
                  <a:lnTo>
                    <a:pt x="59820" y="0"/>
                  </a:lnTo>
                  <a:lnTo>
                    <a:pt x="59820" y="0"/>
                  </a:lnTo>
                  <a:lnTo>
                    <a:pt x="17946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80" name="pl80"/>
            <p:cNvSpPr/>
            <p:nvPr/>
          </p:nvSpPr>
          <p:spPr>
            <a:xfrm>
              <a:off x="7241347" y="1411339"/>
              <a:ext cx="658023" cy="0"/>
            </a:xfrm>
            <a:custGeom>
              <a:avLst/>
              <a:pathLst>
                <a:path w="658023" h="0">
                  <a:moveTo>
                    <a:pt x="0" y="0"/>
                  </a:moveTo>
                  <a:lnTo>
                    <a:pt x="658023" y="0"/>
                  </a:lnTo>
                  <a:lnTo>
                    <a:pt x="658023" y="0"/>
                  </a:lnTo>
                  <a:lnTo>
                    <a:pt x="658023" y="0"/>
                  </a:lnTo>
                  <a:lnTo>
                    <a:pt x="658023" y="0"/>
                  </a:lnTo>
                  <a:lnTo>
                    <a:pt x="658023" y="0"/>
                  </a:lnTo>
                  <a:lnTo>
                    <a:pt x="658023" y="0"/>
                  </a:lnTo>
                </a:path>
              </a:pathLst>
            </a:custGeom>
            <a:ln w="67753" cap="flat">
              <a:solidFill>
                <a:srgbClr val="E8E8E8">
                  <a:alpha val="100000"/>
                </a:srgbClr>
              </a:solidFill>
              <a:prstDash val="solid"/>
              <a:round/>
            </a:ln>
          </p:spPr>
          <p:txBody>
            <a:bodyPr/>
            <a:lstStyle/>
            <a:p/>
          </p:txBody>
        </p:sp>
        <p:sp>
          <p:nvSpPr>
            <p:cNvPr id="81" name="pl81"/>
            <p:cNvSpPr/>
            <p:nvPr/>
          </p:nvSpPr>
          <p:spPr>
            <a:xfrm>
              <a:off x="7899371" y="1498691"/>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2" name="pl82"/>
            <p:cNvSpPr/>
            <p:nvPr/>
          </p:nvSpPr>
          <p:spPr>
            <a:xfrm>
              <a:off x="7899371" y="1586043"/>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3" name="pl83"/>
            <p:cNvSpPr/>
            <p:nvPr/>
          </p:nvSpPr>
          <p:spPr>
            <a:xfrm>
              <a:off x="7839550" y="1673396"/>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4" name="pl84"/>
            <p:cNvSpPr/>
            <p:nvPr/>
          </p:nvSpPr>
          <p:spPr>
            <a:xfrm>
              <a:off x="7779730" y="1760748"/>
              <a:ext cx="59820" cy="0"/>
            </a:xfrm>
            <a:custGeom>
              <a:avLst/>
              <a:pathLst>
                <a:path w="59820" h="0">
                  <a:moveTo>
                    <a:pt x="0" y="0"/>
                  </a:moveTo>
                  <a:lnTo>
                    <a:pt x="5982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5" name="pl85"/>
            <p:cNvSpPr/>
            <p:nvPr/>
          </p:nvSpPr>
          <p:spPr>
            <a:xfrm>
              <a:off x="7839550" y="1848100"/>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6" name="pl86"/>
            <p:cNvSpPr/>
            <p:nvPr/>
          </p:nvSpPr>
          <p:spPr>
            <a:xfrm>
              <a:off x="6403863" y="1935452"/>
              <a:ext cx="1435687" cy="0"/>
            </a:xfrm>
            <a:custGeom>
              <a:avLst/>
              <a:pathLst>
                <a:path w="1435687" h="0">
                  <a:moveTo>
                    <a:pt x="0" y="0"/>
                  </a:moveTo>
                  <a:lnTo>
                    <a:pt x="299101" y="0"/>
                  </a:lnTo>
                  <a:lnTo>
                    <a:pt x="598203" y="0"/>
                  </a:lnTo>
                  <a:lnTo>
                    <a:pt x="717843" y="0"/>
                  </a:lnTo>
                  <a:lnTo>
                    <a:pt x="837484" y="0"/>
                  </a:lnTo>
                  <a:lnTo>
                    <a:pt x="957124" y="0"/>
                  </a:lnTo>
                  <a:lnTo>
                    <a:pt x="1435687" y="0"/>
                  </a:lnTo>
                </a:path>
              </a:pathLst>
            </a:custGeom>
            <a:ln w="67753" cap="flat">
              <a:solidFill>
                <a:srgbClr val="E8E8E8">
                  <a:alpha val="100000"/>
                </a:srgbClr>
              </a:solidFill>
              <a:prstDash val="solid"/>
              <a:round/>
            </a:ln>
          </p:spPr>
          <p:txBody>
            <a:bodyPr/>
            <a:lstStyle/>
            <a:p/>
          </p:txBody>
        </p:sp>
        <p:sp>
          <p:nvSpPr>
            <p:cNvPr id="87" name="pl87"/>
            <p:cNvSpPr/>
            <p:nvPr/>
          </p:nvSpPr>
          <p:spPr>
            <a:xfrm>
              <a:off x="6643144" y="2022804"/>
              <a:ext cx="1196406" cy="0"/>
            </a:xfrm>
            <a:custGeom>
              <a:avLst/>
              <a:pathLst>
                <a:path w="1196406" h="0">
                  <a:moveTo>
                    <a:pt x="0" y="0"/>
                  </a:moveTo>
                  <a:lnTo>
                    <a:pt x="418742" y="0"/>
                  </a:lnTo>
                  <a:lnTo>
                    <a:pt x="717843" y="0"/>
                  </a:lnTo>
                  <a:lnTo>
                    <a:pt x="837484" y="0"/>
                  </a:lnTo>
                  <a:lnTo>
                    <a:pt x="1136585" y="0"/>
                  </a:lnTo>
                  <a:lnTo>
                    <a:pt x="1136585" y="0"/>
                  </a:lnTo>
                  <a:lnTo>
                    <a:pt x="1196406" y="0"/>
                  </a:lnTo>
                </a:path>
              </a:pathLst>
            </a:custGeom>
            <a:ln w="67753" cap="flat">
              <a:solidFill>
                <a:srgbClr val="E8E8E8">
                  <a:alpha val="100000"/>
                </a:srgbClr>
              </a:solidFill>
              <a:prstDash val="solid"/>
              <a:round/>
            </a:ln>
          </p:spPr>
          <p:txBody>
            <a:bodyPr/>
            <a:lstStyle/>
            <a:p/>
          </p:txBody>
        </p:sp>
        <p:sp>
          <p:nvSpPr>
            <p:cNvPr id="88" name="pl88"/>
            <p:cNvSpPr/>
            <p:nvPr/>
          </p:nvSpPr>
          <p:spPr>
            <a:xfrm>
              <a:off x="7719910" y="2110156"/>
              <a:ext cx="119640" cy="0"/>
            </a:xfrm>
            <a:custGeom>
              <a:avLst/>
              <a:pathLst>
                <a:path w="119640" h="0">
                  <a:moveTo>
                    <a:pt x="0" y="0"/>
                  </a:moveTo>
                  <a:lnTo>
                    <a:pt x="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89" name="pl89"/>
            <p:cNvSpPr/>
            <p:nvPr/>
          </p:nvSpPr>
          <p:spPr>
            <a:xfrm>
              <a:off x="7839550" y="2197508"/>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90" name="pl90"/>
            <p:cNvSpPr/>
            <p:nvPr/>
          </p:nvSpPr>
          <p:spPr>
            <a:xfrm>
              <a:off x="7779730" y="2284860"/>
              <a:ext cx="119640" cy="0"/>
            </a:xfrm>
            <a:custGeom>
              <a:avLst/>
              <a:pathLst>
                <a:path w="119640" h="0">
                  <a:moveTo>
                    <a:pt x="0" y="0"/>
                  </a:moveTo>
                  <a:lnTo>
                    <a:pt x="0" y="0"/>
                  </a:lnTo>
                  <a:lnTo>
                    <a:pt x="0" y="0"/>
                  </a:lnTo>
                  <a:lnTo>
                    <a:pt x="11964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91" name="pl91"/>
            <p:cNvSpPr/>
            <p:nvPr/>
          </p:nvSpPr>
          <p:spPr>
            <a:xfrm>
              <a:off x="7121707" y="2372212"/>
              <a:ext cx="777663" cy="0"/>
            </a:xfrm>
            <a:custGeom>
              <a:avLst/>
              <a:pathLst>
                <a:path w="777663" h="0">
                  <a:moveTo>
                    <a:pt x="0" y="0"/>
                  </a:moveTo>
                  <a:lnTo>
                    <a:pt x="598203" y="0"/>
                  </a:lnTo>
                  <a:lnTo>
                    <a:pt x="658023" y="0"/>
                  </a:lnTo>
                  <a:lnTo>
                    <a:pt x="658023" y="0"/>
                  </a:lnTo>
                  <a:lnTo>
                    <a:pt x="717843" y="0"/>
                  </a:lnTo>
                  <a:lnTo>
                    <a:pt x="717843" y="0"/>
                  </a:lnTo>
                  <a:lnTo>
                    <a:pt x="777663" y="0"/>
                  </a:lnTo>
                </a:path>
              </a:pathLst>
            </a:custGeom>
            <a:ln w="67753" cap="flat">
              <a:solidFill>
                <a:srgbClr val="E8E8E8">
                  <a:alpha val="100000"/>
                </a:srgbClr>
              </a:solidFill>
              <a:prstDash val="solid"/>
              <a:round/>
            </a:ln>
          </p:spPr>
          <p:txBody>
            <a:bodyPr/>
            <a:lstStyle/>
            <a:p/>
          </p:txBody>
        </p:sp>
        <p:sp>
          <p:nvSpPr>
            <p:cNvPr id="92" name="pl92"/>
            <p:cNvSpPr/>
            <p:nvPr/>
          </p:nvSpPr>
          <p:spPr>
            <a:xfrm>
              <a:off x="6403863" y="2459564"/>
              <a:ext cx="1375866" cy="0"/>
            </a:xfrm>
            <a:custGeom>
              <a:avLst/>
              <a:pathLst>
                <a:path w="1375866" h="0">
                  <a:moveTo>
                    <a:pt x="0" y="0"/>
                  </a:moveTo>
                  <a:lnTo>
                    <a:pt x="0" y="0"/>
                  </a:lnTo>
                  <a:lnTo>
                    <a:pt x="0" y="0"/>
                  </a:lnTo>
                  <a:lnTo>
                    <a:pt x="0" y="0"/>
                  </a:lnTo>
                  <a:lnTo>
                    <a:pt x="0" y="0"/>
                  </a:lnTo>
                  <a:lnTo>
                    <a:pt x="957124" y="0"/>
                  </a:lnTo>
                  <a:lnTo>
                    <a:pt x="1375866" y="0"/>
                  </a:lnTo>
                </a:path>
              </a:pathLst>
            </a:custGeom>
            <a:ln w="67753" cap="flat">
              <a:solidFill>
                <a:srgbClr val="E8E8E8">
                  <a:alpha val="100000"/>
                </a:srgbClr>
              </a:solidFill>
              <a:prstDash val="solid"/>
              <a:round/>
            </a:ln>
          </p:spPr>
          <p:txBody>
            <a:bodyPr/>
            <a:lstStyle/>
            <a:p/>
          </p:txBody>
        </p:sp>
        <p:sp>
          <p:nvSpPr>
            <p:cNvPr id="93" name="pl93"/>
            <p:cNvSpPr/>
            <p:nvPr/>
          </p:nvSpPr>
          <p:spPr>
            <a:xfrm>
              <a:off x="7660089" y="2546916"/>
              <a:ext cx="119640" cy="0"/>
            </a:xfrm>
            <a:custGeom>
              <a:avLst/>
              <a:pathLst>
                <a:path w="119640" h="0">
                  <a:moveTo>
                    <a:pt x="0" y="0"/>
                  </a:moveTo>
                  <a:lnTo>
                    <a:pt x="59820" y="0"/>
                  </a:lnTo>
                  <a:lnTo>
                    <a:pt x="59820" y="0"/>
                  </a:lnTo>
                  <a:lnTo>
                    <a:pt x="11964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94" name="pl94"/>
            <p:cNvSpPr/>
            <p:nvPr/>
          </p:nvSpPr>
          <p:spPr>
            <a:xfrm>
              <a:off x="7779730" y="2634269"/>
              <a:ext cx="119640" cy="0"/>
            </a:xfrm>
            <a:custGeom>
              <a:avLst/>
              <a:pathLst>
                <a:path w="119640" h="0">
                  <a:moveTo>
                    <a:pt x="0" y="0"/>
                  </a:moveTo>
                  <a:lnTo>
                    <a:pt x="119640" y="0"/>
                  </a:lnTo>
                  <a:lnTo>
                    <a:pt x="119640" y="0"/>
                  </a:lnTo>
                  <a:lnTo>
                    <a:pt x="11964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95" name="pl95"/>
            <p:cNvSpPr/>
            <p:nvPr/>
          </p:nvSpPr>
          <p:spPr>
            <a:xfrm>
              <a:off x="7779730" y="2721621"/>
              <a:ext cx="59820" cy="0"/>
            </a:xfrm>
            <a:custGeom>
              <a:avLst/>
              <a:pathLst>
                <a:path w="59820" h="0">
                  <a:moveTo>
                    <a:pt x="0" y="0"/>
                  </a:moveTo>
                  <a:lnTo>
                    <a:pt x="0" y="0"/>
                  </a:lnTo>
                  <a:lnTo>
                    <a:pt x="0" y="0"/>
                  </a:lnTo>
                  <a:lnTo>
                    <a:pt x="0" y="0"/>
                  </a:lnTo>
                  <a:lnTo>
                    <a:pt x="0" y="0"/>
                  </a:lnTo>
                  <a:lnTo>
                    <a:pt x="0" y="0"/>
                  </a:lnTo>
                  <a:lnTo>
                    <a:pt x="59820" y="0"/>
                  </a:lnTo>
                </a:path>
              </a:pathLst>
            </a:custGeom>
            <a:ln w="67753" cap="flat">
              <a:solidFill>
                <a:srgbClr val="E8E8E8">
                  <a:alpha val="100000"/>
                </a:srgbClr>
              </a:solidFill>
              <a:prstDash val="solid"/>
              <a:round/>
            </a:ln>
          </p:spPr>
          <p:txBody>
            <a:bodyPr/>
            <a:lstStyle/>
            <a:p/>
          </p:txBody>
        </p:sp>
        <p:sp>
          <p:nvSpPr>
            <p:cNvPr id="96" name="pl96"/>
            <p:cNvSpPr/>
            <p:nvPr/>
          </p:nvSpPr>
          <p:spPr>
            <a:xfrm>
              <a:off x="6224402" y="2808973"/>
              <a:ext cx="1555327" cy="0"/>
            </a:xfrm>
            <a:custGeom>
              <a:avLst/>
              <a:pathLst>
                <a:path w="1555327" h="0">
                  <a:moveTo>
                    <a:pt x="0" y="0"/>
                  </a:moveTo>
                  <a:lnTo>
                    <a:pt x="717843" y="0"/>
                  </a:lnTo>
                  <a:lnTo>
                    <a:pt x="777663" y="0"/>
                  </a:lnTo>
                  <a:lnTo>
                    <a:pt x="1016945" y="0"/>
                  </a:lnTo>
                  <a:lnTo>
                    <a:pt x="1136585" y="0"/>
                  </a:lnTo>
                  <a:lnTo>
                    <a:pt x="1495507" y="0"/>
                  </a:lnTo>
                  <a:lnTo>
                    <a:pt x="1555327" y="0"/>
                  </a:lnTo>
                </a:path>
              </a:pathLst>
            </a:custGeom>
            <a:ln w="67753" cap="flat">
              <a:solidFill>
                <a:srgbClr val="E8E8E8">
                  <a:alpha val="100000"/>
                </a:srgbClr>
              </a:solidFill>
              <a:prstDash val="solid"/>
              <a:round/>
            </a:ln>
          </p:spPr>
          <p:txBody>
            <a:bodyPr/>
            <a:lstStyle/>
            <a:p/>
          </p:txBody>
        </p:sp>
        <p:sp>
          <p:nvSpPr>
            <p:cNvPr id="97" name="pl97"/>
            <p:cNvSpPr/>
            <p:nvPr/>
          </p:nvSpPr>
          <p:spPr>
            <a:xfrm>
              <a:off x="7301168" y="2896325"/>
              <a:ext cx="598203" cy="0"/>
            </a:xfrm>
            <a:custGeom>
              <a:avLst/>
              <a:pathLst>
                <a:path w="598203" h="0">
                  <a:moveTo>
                    <a:pt x="0" y="0"/>
                  </a:moveTo>
                  <a:lnTo>
                    <a:pt x="59820" y="0"/>
                  </a:lnTo>
                  <a:lnTo>
                    <a:pt x="239281" y="0"/>
                  </a:lnTo>
                  <a:lnTo>
                    <a:pt x="418742" y="0"/>
                  </a:lnTo>
                  <a:lnTo>
                    <a:pt x="478562" y="0"/>
                  </a:lnTo>
                  <a:lnTo>
                    <a:pt x="478562" y="0"/>
                  </a:lnTo>
                  <a:lnTo>
                    <a:pt x="598203" y="0"/>
                  </a:lnTo>
                </a:path>
              </a:pathLst>
            </a:custGeom>
            <a:ln w="67753" cap="flat">
              <a:solidFill>
                <a:srgbClr val="E8E8E8">
                  <a:alpha val="100000"/>
                </a:srgbClr>
              </a:solidFill>
              <a:prstDash val="solid"/>
              <a:round/>
            </a:ln>
          </p:spPr>
          <p:txBody>
            <a:bodyPr/>
            <a:lstStyle/>
            <a:p/>
          </p:txBody>
        </p:sp>
        <p:sp>
          <p:nvSpPr>
            <p:cNvPr id="98" name="pl98"/>
            <p:cNvSpPr/>
            <p:nvPr/>
          </p:nvSpPr>
          <p:spPr>
            <a:xfrm>
              <a:off x="7719910" y="2983677"/>
              <a:ext cx="179460" cy="0"/>
            </a:xfrm>
            <a:custGeom>
              <a:avLst/>
              <a:pathLst>
                <a:path w="179460" h="0">
                  <a:moveTo>
                    <a:pt x="0" y="0"/>
                  </a:moveTo>
                  <a:lnTo>
                    <a:pt x="0" y="0"/>
                  </a:lnTo>
                  <a:lnTo>
                    <a:pt x="0" y="0"/>
                  </a:lnTo>
                  <a:lnTo>
                    <a:pt x="0" y="0"/>
                  </a:lnTo>
                  <a:lnTo>
                    <a:pt x="0" y="0"/>
                  </a:lnTo>
                  <a:lnTo>
                    <a:pt x="59820" y="0"/>
                  </a:lnTo>
                  <a:lnTo>
                    <a:pt x="179460" y="0"/>
                  </a:lnTo>
                </a:path>
              </a:pathLst>
            </a:custGeom>
            <a:ln w="67753" cap="flat">
              <a:solidFill>
                <a:srgbClr val="E8E8E8">
                  <a:alpha val="100000"/>
                </a:srgbClr>
              </a:solidFill>
              <a:prstDash val="solid"/>
              <a:round/>
            </a:ln>
          </p:spPr>
          <p:txBody>
            <a:bodyPr/>
            <a:lstStyle/>
            <a:p/>
          </p:txBody>
        </p:sp>
        <p:sp>
          <p:nvSpPr>
            <p:cNvPr id="99" name="pl99"/>
            <p:cNvSpPr/>
            <p:nvPr/>
          </p:nvSpPr>
          <p:spPr>
            <a:xfrm>
              <a:off x="7660089" y="3071029"/>
              <a:ext cx="239281" cy="0"/>
            </a:xfrm>
            <a:custGeom>
              <a:avLst/>
              <a:pathLst>
                <a:path w="239281" h="0">
                  <a:moveTo>
                    <a:pt x="0" y="0"/>
                  </a:moveTo>
                  <a:lnTo>
                    <a:pt x="0" y="0"/>
                  </a:lnTo>
                  <a:lnTo>
                    <a:pt x="59820" y="0"/>
                  </a:lnTo>
                  <a:lnTo>
                    <a:pt x="59820"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100" name="pl100"/>
            <p:cNvSpPr/>
            <p:nvPr/>
          </p:nvSpPr>
          <p:spPr>
            <a:xfrm>
              <a:off x="7660089" y="3158381"/>
              <a:ext cx="239281" cy="0"/>
            </a:xfrm>
            <a:custGeom>
              <a:avLst/>
              <a:pathLst>
                <a:path w="239281" h="0">
                  <a:moveTo>
                    <a:pt x="0" y="0"/>
                  </a:moveTo>
                  <a:lnTo>
                    <a:pt x="0" y="0"/>
                  </a:lnTo>
                  <a:lnTo>
                    <a:pt x="119640" y="0"/>
                  </a:lnTo>
                  <a:lnTo>
                    <a:pt x="119640"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101" name="pl101"/>
            <p:cNvSpPr/>
            <p:nvPr/>
          </p:nvSpPr>
          <p:spPr>
            <a:xfrm>
              <a:off x="7540449" y="3245733"/>
              <a:ext cx="358921" cy="0"/>
            </a:xfrm>
            <a:custGeom>
              <a:avLst/>
              <a:pathLst>
                <a:path w="358921" h="0">
                  <a:moveTo>
                    <a:pt x="0" y="0"/>
                  </a:moveTo>
                  <a:lnTo>
                    <a:pt x="119640" y="0"/>
                  </a:lnTo>
                  <a:lnTo>
                    <a:pt x="179460" y="0"/>
                  </a:lnTo>
                  <a:lnTo>
                    <a:pt x="239281" y="0"/>
                  </a:lnTo>
                  <a:lnTo>
                    <a:pt x="299101" y="0"/>
                  </a:lnTo>
                  <a:lnTo>
                    <a:pt x="358921" y="0"/>
                  </a:lnTo>
                  <a:lnTo>
                    <a:pt x="358921" y="0"/>
                  </a:lnTo>
                </a:path>
              </a:pathLst>
            </a:custGeom>
            <a:ln w="67753" cap="flat">
              <a:solidFill>
                <a:srgbClr val="E8E8E8">
                  <a:alpha val="100000"/>
                </a:srgbClr>
              </a:solidFill>
              <a:prstDash val="solid"/>
              <a:round/>
            </a:ln>
          </p:spPr>
          <p:txBody>
            <a:bodyPr/>
            <a:lstStyle/>
            <a:p/>
          </p:txBody>
        </p:sp>
        <p:sp>
          <p:nvSpPr>
            <p:cNvPr id="102" name="pl102"/>
            <p:cNvSpPr/>
            <p:nvPr/>
          </p:nvSpPr>
          <p:spPr>
            <a:xfrm>
              <a:off x="7540449" y="3333085"/>
              <a:ext cx="358921" cy="0"/>
            </a:xfrm>
            <a:custGeom>
              <a:avLst/>
              <a:pathLst>
                <a:path w="358921" h="0">
                  <a:moveTo>
                    <a:pt x="0" y="0"/>
                  </a:moveTo>
                  <a:lnTo>
                    <a:pt x="119640" y="0"/>
                  </a:lnTo>
                  <a:lnTo>
                    <a:pt x="119640" y="0"/>
                  </a:lnTo>
                  <a:lnTo>
                    <a:pt x="119640" y="0"/>
                  </a:lnTo>
                  <a:lnTo>
                    <a:pt x="239281" y="0"/>
                  </a:lnTo>
                  <a:lnTo>
                    <a:pt x="299101" y="0"/>
                  </a:lnTo>
                  <a:lnTo>
                    <a:pt x="358921" y="0"/>
                  </a:lnTo>
                </a:path>
              </a:pathLst>
            </a:custGeom>
            <a:ln w="67753" cap="flat">
              <a:solidFill>
                <a:srgbClr val="E8E8E8">
                  <a:alpha val="100000"/>
                </a:srgbClr>
              </a:solidFill>
              <a:prstDash val="solid"/>
              <a:round/>
            </a:ln>
          </p:spPr>
          <p:txBody>
            <a:bodyPr/>
            <a:lstStyle/>
            <a:p/>
          </p:txBody>
        </p:sp>
        <p:sp>
          <p:nvSpPr>
            <p:cNvPr id="103" name="pl103"/>
            <p:cNvSpPr/>
            <p:nvPr/>
          </p:nvSpPr>
          <p:spPr>
            <a:xfrm>
              <a:off x="7480629" y="3420437"/>
              <a:ext cx="358921" cy="0"/>
            </a:xfrm>
            <a:custGeom>
              <a:avLst/>
              <a:pathLst>
                <a:path w="358921" h="0">
                  <a:moveTo>
                    <a:pt x="0" y="0"/>
                  </a:moveTo>
                  <a:lnTo>
                    <a:pt x="179460" y="0"/>
                  </a:lnTo>
                  <a:lnTo>
                    <a:pt x="179460" y="0"/>
                  </a:lnTo>
                  <a:lnTo>
                    <a:pt x="239281" y="0"/>
                  </a:lnTo>
                  <a:lnTo>
                    <a:pt x="299101" y="0"/>
                  </a:lnTo>
                  <a:lnTo>
                    <a:pt x="358921" y="0"/>
                  </a:lnTo>
                  <a:lnTo>
                    <a:pt x="358921" y="0"/>
                  </a:lnTo>
                </a:path>
              </a:pathLst>
            </a:custGeom>
            <a:ln w="67753" cap="flat">
              <a:solidFill>
                <a:srgbClr val="E8E8E8">
                  <a:alpha val="100000"/>
                </a:srgbClr>
              </a:solidFill>
              <a:prstDash val="solid"/>
              <a:round/>
            </a:ln>
          </p:spPr>
          <p:txBody>
            <a:bodyPr/>
            <a:lstStyle/>
            <a:p/>
          </p:txBody>
        </p:sp>
        <p:sp>
          <p:nvSpPr>
            <p:cNvPr id="104" name="pl104"/>
            <p:cNvSpPr/>
            <p:nvPr/>
          </p:nvSpPr>
          <p:spPr>
            <a:xfrm>
              <a:off x="7660089" y="3507789"/>
              <a:ext cx="239281" cy="0"/>
            </a:xfrm>
            <a:custGeom>
              <a:avLst/>
              <a:pathLst>
                <a:path w="239281" h="0">
                  <a:moveTo>
                    <a:pt x="0" y="0"/>
                  </a:moveTo>
                  <a:lnTo>
                    <a:pt x="239281" y="0"/>
                  </a:lnTo>
                  <a:lnTo>
                    <a:pt x="239281" y="0"/>
                  </a:lnTo>
                  <a:lnTo>
                    <a:pt x="239281"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105" name="pl105"/>
            <p:cNvSpPr/>
            <p:nvPr/>
          </p:nvSpPr>
          <p:spPr>
            <a:xfrm>
              <a:off x="7301168" y="3595142"/>
              <a:ext cx="358921" cy="0"/>
            </a:xfrm>
            <a:custGeom>
              <a:avLst/>
              <a:pathLst>
                <a:path w="358921" h="0">
                  <a:moveTo>
                    <a:pt x="0" y="0"/>
                  </a:moveTo>
                  <a:lnTo>
                    <a:pt x="59820" y="0"/>
                  </a:lnTo>
                  <a:lnTo>
                    <a:pt x="119640" y="0"/>
                  </a:lnTo>
                  <a:lnTo>
                    <a:pt x="119640" y="0"/>
                  </a:lnTo>
                  <a:lnTo>
                    <a:pt x="179460" y="0"/>
                  </a:lnTo>
                  <a:lnTo>
                    <a:pt x="299101" y="0"/>
                  </a:lnTo>
                  <a:lnTo>
                    <a:pt x="358921" y="0"/>
                  </a:lnTo>
                </a:path>
              </a:pathLst>
            </a:custGeom>
            <a:ln w="67753" cap="flat">
              <a:solidFill>
                <a:srgbClr val="E8E8E8">
                  <a:alpha val="100000"/>
                </a:srgbClr>
              </a:solidFill>
              <a:prstDash val="solid"/>
              <a:round/>
            </a:ln>
          </p:spPr>
          <p:txBody>
            <a:bodyPr/>
            <a:lstStyle/>
            <a:p/>
          </p:txBody>
        </p:sp>
        <p:sp>
          <p:nvSpPr>
            <p:cNvPr id="106" name="pl106"/>
            <p:cNvSpPr/>
            <p:nvPr/>
          </p:nvSpPr>
          <p:spPr>
            <a:xfrm>
              <a:off x="7600269" y="3682494"/>
              <a:ext cx="299101" cy="0"/>
            </a:xfrm>
            <a:custGeom>
              <a:avLst/>
              <a:pathLst>
                <a:path w="299101" h="0">
                  <a:moveTo>
                    <a:pt x="0" y="0"/>
                  </a:moveTo>
                  <a:lnTo>
                    <a:pt x="59820" y="0"/>
                  </a:lnTo>
                  <a:lnTo>
                    <a:pt x="119640" y="0"/>
                  </a:lnTo>
                  <a:lnTo>
                    <a:pt x="239281" y="0"/>
                  </a:lnTo>
                  <a:lnTo>
                    <a:pt x="299101" y="0"/>
                  </a:lnTo>
                  <a:lnTo>
                    <a:pt x="299101" y="0"/>
                  </a:lnTo>
                  <a:lnTo>
                    <a:pt x="299101" y="0"/>
                  </a:lnTo>
                </a:path>
              </a:pathLst>
            </a:custGeom>
            <a:ln w="67753" cap="flat">
              <a:solidFill>
                <a:srgbClr val="E8E8E8">
                  <a:alpha val="100000"/>
                </a:srgbClr>
              </a:solidFill>
              <a:prstDash val="solid"/>
              <a:round/>
            </a:ln>
          </p:spPr>
          <p:txBody>
            <a:bodyPr/>
            <a:lstStyle/>
            <a:p/>
          </p:txBody>
        </p:sp>
        <p:sp>
          <p:nvSpPr>
            <p:cNvPr id="107" name="pl107"/>
            <p:cNvSpPr/>
            <p:nvPr/>
          </p:nvSpPr>
          <p:spPr>
            <a:xfrm>
              <a:off x="7540449" y="3769846"/>
              <a:ext cx="179460" cy="0"/>
            </a:xfrm>
            <a:custGeom>
              <a:avLst/>
              <a:pathLst>
                <a:path w="179460" h="0">
                  <a:moveTo>
                    <a:pt x="0" y="0"/>
                  </a:moveTo>
                  <a:lnTo>
                    <a:pt x="0" y="0"/>
                  </a:lnTo>
                  <a:lnTo>
                    <a:pt x="0" y="0"/>
                  </a:lnTo>
                  <a:lnTo>
                    <a:pt x="0" y="0"/>
                  </a:lnTo>
                  <a:lnTo>
                    <a:pt x="0" y="0"/>
                  </a:lnTo>
                  <a:lnTo>
                    <a:pt x="0" y="0"/>
                  </a:lnTo>
                  <a:lnTo>
                    <a:pt x="179460" y="0"/>
                  </a:lnTo>
                </a:path>
              </a:pathLst>
            </a:custGeom>
            <a:ln w="67753" cap="flat">
              <a:solidFill>
                <a:srgbClr val="E8E8E8">
                  <a:alpha val="100000"/>
                </a:srgbClr>
              </a:solidFill>
              <a:prstDash val="solid"/>
              <a:round/>
            </a:ln>
          </p:spPr>
          <p:txBody>
            <a:bodyPr/>
            <a:lstStyle/>
            <a:p/>
          </p:txBody>
        </p:sp>
        <p:sp>
          <p:nvSpPr>
            <p:cNvPr id="108" name="pl108"/>
            <p:cNvSpPr/>
            <p:nvPr/>
          </p:nvSpPr>
          <p:spPr>
            <a:xfrm>
              <a:off x="6702965" y="3857198"/>
              <a:ext cx="897304" cy="0"/>
            </a:xfrm>
            <a:custGeom>
              <a:avLst/>
              <a:pathLst>
                <a:path w="897304" h="0">
                  <a:moveTo>
                    <a:pt x="0" y="0"/>
                  </a:moveTo>
                  <a:lnTo>
                    <a:pt x="0" y="0"/>
                  </a:lnTo>
                  <a:lnTo>
                    <a:pt x="299101" y="0"/>
                  </a:lnTo>
                  <a:lnTo>
                    <a:pt x="777663" y="0"/>
                  </a:lnTo>
                  <a:lnTo>
                    <a:pt x="837484" y="0"/>
                  </a:lnTo>
                  <a:lnTo>
                    <a:pt x="837484" y="0"/>
                  </a:lnTo>
                  <a:lnTo>
                    <a:pt x="897304" y="0"/>
                  </a:lnTo>
                </a:path>
              </a:pathLst>
            </a:custGeom>
            <a:ln w="67753" cap="flat">
              <a:solidFill>
                <a:srgbClr val="E8E8E8">
                  <a:alpha val="100000"/>
                </a:srgbClr>
              </a:solidFill>
              <a:prstDash val="solid"/>
              <a:round/>
            </a:ln>
          </p:spPr>
          <p:txBody>
            <a:bodyPr/>
            <a:lstStyle/>
            <a:p/>
          </p:txBody>
        </p:sp>
        <p:sp>
          <p:nvSpPr>
            <p:cNvPr id="109" name="pl109"/>
            <p:cNvSpPr/>
            <p:nvPr/>
          </p:nvSpPr>
          <p:spPr>
            <a:xfrm>
              <a:off x="7480629" y="3944550"/>
              <a:ext cx="119640" cy="0"/>
            </a:xfrm>
            <a:custGeom>
              <a:avLst/>
              <a:pathLst>
                <a:path w="119640" h="0">
                  <a:moveTo>
                    <a:pt x="0" y="0"/>
                  </a:moveTo>
                  <a:lnTo>
                    <a:pt x="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110" name="pl110"/>
            <p:cNvSpPr/>
            <p:nvPr/>
          </p:nvSpPr>
          <p:spPr>
            <a:xfrm>
              <a:off x="7360988" y="4031902"/>
              <a:ext cx="418742" cy="0"/>
            </a:xfrm>
            <a:custGeom>
              <a:avLst/>
              <a:pathLst>
                <a:path w="418742" h="0">
                  <a:moveTo>
                    <a:pt x="0" y="0"/>
                  </a:moveTo>
                  <a:lnTo>
                    <a:pt x="119640" y="0"/>
                  </a:lnTo>
                  <a:lnTo>
                    <a:pt x="119640" y="0"/>
                  </a:lnTo>
                  <a:lnTo>
                    <a:pt x="119640" y="0"/>
                  </a:lnTo>
                  <a:lnTo>
                    <a:pt x="179460" y="0"/>
                  </a:lnTo>
                  <a:lnTo>
                    <a:pt x="179460" y="0"/>
                  </a:lnTo>
                  <a:lnTo>
                    <a:pt x="418742" y="0"/>
                  </a:lnTo>
                </a:path>
              </a:pathLst>
            </a:custGeom>
            <a:ln w="67753" cap="flat">
              <a:solidFill>
                <a:srgbClr val="E8E8E8">
                  <a:alpha val="100000"/>
                </a:srgbClr>
              </a:solidFill>
              <a:prstDash val="solid"/>
              <a:round/>
            </a:ln>
          </p:spPr>
          <p:txBody>
            <a:bodyPr/>
            <a:lstStyle/>
            <a:p/>
          </p:txBody>
        </p:sp>
        <p:sp>
          <p:nvSpPr>
            <p:cNvPr id="111" name="pl111"/>
            <p:cNvSpPr/>
            <p:nvPr/>
          </p:nvSpPr>
          <p:spPr>
            <a:xfrm>
              <a:off x="7420808" y="4119254"/>
              <a:ext cx="358921" cy="0"/>
            </a:xfrm>
            <a:custGeom>
              <a:avLst/>
              <a:pathLst>
                <a:path w="358921" h="0">
                  <a:moveTo>
                    <a:pt x="0" y="0"/>
                  </a:moveTo>
                  <a:lnTo>
                    <a:pt x="59820" y="0"/>
                  </a:lnTo>
                  <a:lnTo>
                    <a:pt x="59820" y="0"/>
                  </a:lnTo>
                  <a:lnTo>
                    <a:pt x="59820" y="0"/>
                  </a:lnTo>
                  <a:lnTo>
                    <a:pt x="119640" y="0"/>
                  </a:lnTo>
                  <a:lnTo>
                    <a:pt x="239281" y="0"/>
                  </a:lnTo>
                  <a:lnTo>
                    <a:pt x="358921" y="0"/>
                  </a:lnTo>
                </a:path>
              </a:pathLst>
            </a:custGeom>
            <a:ln w="67753" cap="flat">
              <a:solidFill>
                <a:srgbClr val="E8E8E8">
                  <a:alpha val="100000"/>
                </a:srgbClr>
              </a:solidFill>
              <a:prstDash val="solid"/>
              <a:round/>
            </a:ln>
          </p:spPr>
          <p:txBody>
            <a:bodyPr/>
            <a:lstStyle/>
            <a:p/>
          </p:txBody>
        </p:sp>
        <p:sp>
          <p:nvSpPr>
            <p:cNvPr id="112" name="pl112"/>
            <p:cNvSpPr/>
            <p:nvPr/>
          </p:nvSpPr>
          <p:spPr>
            <a:xfrm>
              <a:off x="7301168" y="4206606"/>
              <a:ext cx="598203" cy="0"/>
            </a:xfrm>
            <a:custGeom>
              <a:avLst/>
              <a:pathLst>
                <a:path w="598203" h="0">
                  <a:moveTo>
                    <a:pt x="0" y="0"/>
                  </a:moveTo>
                  <a:lnTo>
                    <a:pt x="59820" y="0"/>
                  </a:lnTo>
                  <a:lnTo>
                    <a:pt x="59820" y="0"/>
                  </a:lnTo>
                  <a:lnTo>
                    <a:pt x="179460" y="0"/>
                  </a:lnTo>
                  <a:lnTo>
                    <a:pt x="418742" y="0"/>
                  </a:lnTo>
                  <a:lnTo>
                    <a:pt x="598203" y="0"/>
                  </a:lnTo>
                  <a:lnTo>
                    <a:pt x="598203" y="0"/>
                  </a:lnTo>
                </a:path>
              </a:pathLst>
            </a:custGeom>
            <a:ln w="67753" cap="flat">
              <a:solidFill>
                <a:srgbClr val="E8E8E8">
                  <a:alpha val="100000"/>
                </a:srgbClr>
              </a:solidFill>
              <a:prstDash val="solid"/>
              <a:round/>
            </a:ln>
          </p:spPr>
          <p:txBody>
            <a:bodyPr/>
            <a:lstStyle/>
            <a:p/>
          </p:txBody>
        </p:sp>
        <p:sp>
          <p:nvSpPr>
            <p:cNvPr id="113" name="pl113"/>
            <p:cNvSpPr/>
            <p:nvPr/>
          </p:nvSpPr>
          <p:spPr>
            <a:xfrm>
              <a:off x="6702965" y="4293958"/>
              <a:ext cx="1196406" cy="0"/>
            </a:xfrm>
            <a:custGeom>
              <a:avLst/>
              <a:pathLst>
                <a:path w="1196406" h="0">
                  <a:moveTo>
                    <a:pt x="0" y="0"/>
                  </a:moveTo>
                  <a:lnTo>
                    <a:pt x="239281" y="0"/>
                  </a:lnTo>
                  <a:lnTo>
                    <a:pt x="358921" y="0"/>
                  </a:lnTo>
                  <a:lnTo>
                    <a:pt x="598203" y="0"/>
                  </a:lnTo>
                  <a:lnTo>
                    <a:pt x="598203" y="0"/>
                  </a:lnTo>
                  <a:lnTo>
                    <a:pt x="717843" y="0"/>
                  </a:lnTo>
                  <a:lnTo>
                    <a:pt x="1196406" y="0"/>
                  </a:lnTo>
                </a:path>
              </a:pathLst>
            </a:custGeom>
            <a:ln w="67753" cap="flat">
              <a:solidFill>
                <a:srgbClr val="E8E8E8">
                  <a:alpha val="100000"/>
                </a:srgbClr>
              </a:solidFill>
              <a:prstDash val="solid"/>
              <a:round/>
            </a:ln>
          </p:spPr>
          <p:txBody>
            <a:bodyPr/>
            <a:lstStyle/>
            <a:p/>
          </p:txBody>
        </p:sp>
        <p:sp>
          <p:nvSpPr>
            <p:cNvPr id="114" name="pl114"/>
            <p:cNvSpPr/>
            <p:nvPr/>
          </p:nvSpPr>
          <p:spPr>
            <a:xfrm>
              <a:off x="6583324" y="4381310"/>
              <a:ext cx="957124" cy="0"/>
            </a:xfrm>
            <a:custGeom>
              <a:avLst/>
              <a:pathLst>
                <a:path w="957124" h="0">
                  <a:moveTo>
                    <a:pt x="0" y="0"/>
                  </a:moveTo>
                  <a:lnTo>
                    <a:pt x="358921" y="0"/>
                  </a:lnTo>
                  <a:lnTo>
                    <a:pt x="358921" y="0"/>
                  </a:lnTo>
                  <a:lnTo>
                    <a:pt x="418742" y="0"/>
                  </a:lnTo>
                  <a:lnTo>
                    <a:pt x="717843" y="0"/>
                  </a:lnTo>
                  <a:lnTo>
                    <a:pt x="717843" y="0"/>
                  </a:lnTo>
                  <a:lnTo>
                    <a:pt x="957124" y="0"/>
                  </a:lnTo>
                </a:path>
              </a:pathLst>
            </a:custGeom>
            <a:ln w="67753" cap="flat">
              <a:solidFill>
                <a:srgbClr val="E8E8E8">
                  <a:alpha val="100000"/>
                </a:srgbClr>
              </a:solidFill>
              <a:prstDash val="solid"/>
              <a:round/>
            </a:ln>
          </p:spPr>
          <p:txBody>
            <a:bodyPr/>
            <a:lstStyle/>
            <a:p/>
          </p:txBody>
        </p:sp>
        <p:sp>
          <p:nvSpPr>
            <p:cNvPr id="115" name="pl115"/>
            <p:cNvSpPr/>
            <p:nvPr/>
          </p:nvSpPr>
          <p:spPr>
            <a:xfrm>
              <a:off x="7301168" y="4468663"/>
              <a:ext cx="418742" cy="0"/>
            </a:xfrm>
            <a:custGeom>
              <a:avLst/>
              <a:pathLst>
                <a:path w="418742" h="0">
                  <a:moveTo>
                    <a:pt x="0" y="0"/>
                  </a:moveTo>
                  <a:lnTo>
                    <a:pt x="0" y="0"/>
                  </a:lnTo>
                  <a:lnTo>
                    <a:pt x="179460" y="0"/>
                  </a:lnTo>
                  <a:lnTo>
                    <a:pt x="179460" y="0"/>
                  </a:lnTo>
                  <a:lnTo>
                    <a:pt x="239281" y="0"/>
                  </a:lnTo>
                  <a:lnTo>
                    <a:pt x="239281" y="0"/>
                  </a:lnTo>
                  <a:lnTo>
                    <a:pt x="418742" y="0"/>
                  </a:lnTo>
                </a:path>
              </a:pathLst>
            </a:custGeom>
            <a:ln w="67753" cap="flat">
              <a:solidFill>
                <a:srgbClr val="E8E8E8">
                  <a:alpha val="100000"/>
                </a:srgbClr>
              </a:solidFill>
              <a:prstDash val="solid"/>
              <a:round/>
            </a:ln>
          </p:spPr>
          <p:txBody>
            <a:bodyPr/>
            <a:lstStyle/>
            <a:p/>
          </p:txBody>
        </p:sp>
        <p:sp>
          <p:nvSpPr>
            <p:cNvPr id="116" name="pl116"/>
            <p:cNvSpPr/>
            <p:nvPr/>
          </p:nvSpPr>
          <p:spPr>
            <a:xfrm>
              <a:off x="7121707" y="4556015"/>
              <a:ext cx="598203" cy="0"/>
            </a:xfrm>
            <a:custGeom>
              <a:avLst/>
              <a:pathLst>
                <a:path w="598203" h="0">
                  <a:moveTo>
                    <a:pt x="0" y="0"/>
                  </a:moveTo>
                  <a:lnTo>
                    <a:pt x="0" y="0"/>
                  </a:lnTo>
                  <a:lnTo>
                    <a:pt x="59820" y="0"/>
                  </a:lnTo>
                  <a:lnTo>
                    <a:pt x="59820" y="0"/>
                  </a:lnTo>
                  <a:lnTo>
                    <a:pt x="119640" y="0"/>
                  </a:lnTo>
                  <a:lnTo>
                    <a:pt x="119640" y="0"/>
                  </a:lnTo>
                  <a:lnTo>
                    <a:pt x="598203" y="0"/>
                  </a:lnTo>
                </a:path>
              </a:pathLst>
            </a:custGeom>
            <a:ln w="67753" cap="flat">
              <a:solidFill>
                <a:srgbClr val="E8E8E8">
                  <a:alpha val="100000"/>
                </a:srgbClr>
              </a:solidFill>
              <a:prstDash val="solid"/>
              <a:round/>
            </a:ln>
          </p:spPr>
          <p:txBody>
            <a:bodyPr/>
            <a:lstStyle/>
            <a:p/>
          </p:txBody>
        </p:sp>
        <p:sp>
          <p:nvSpPr>
            <p:cNvPr id="117" name="pl117"/>
            <p:cNvSpPr/>
            <p:nvPr/>
          </p:nvSpPr>
          <p:spPr>
            <a:xfrm>
              <a:off x="7121707" y="4643367"/>
              <a:ext cx="777663" cy="0"/>
            </a:xfrm>
            <a:custGeom>
              <a:avLst/>
              <a:pathLst>
                <a:path w="777663" h="0">
                  <a:moveTo>
                    <a:pt x="0" y="0"/>
                  </a:moveTo>
                  <a:lnTo>
                    <a:pt x="299101" y="0"/>
                  </a:lnTo>
                  <a:lnTo>
                    <a:pt x="478562" y="0"/>
                  </a:lnTo>
                  <a:lnTo>
                    <a:pt x="598203" y="0"/>
                  </a:lnTo>
                  <a:lnTo>
                    <a:pt x="598203" y="0"/>
                  </a:lnTo>
                  <a:lnTo>
                    <a:pt x="777663" y="0"/>
                  </a:lnTo>
                  <a:lnTo>
                    <a:pt x="777663" y="0"/>
                  </a:lnTo>
                </a:path>
              </a:pathLst>
            </a:custGeom>
            <a:ln w="67753" cap="flat">
              <a:solidFill>
                <a:srgbClr val="E8E8E8">
                  <a:alpha val="100000"/>
                </a:srgbClr>
              </a:solidFill>
              <a:prstDash val="solid"/>
              <a:round/>
            </a:ln>
          </p:spPr>
          <p:txBody>
            <a:bodyPr/>
            <a:lstStyle/>
            <a:p/>
          </p:txBody>
        </p:sp>
        <p:sp>
          <p:nvSpPr>
            <p:cNvPr id="118" name="pl118"/>
            <p:cNvSpPr/>
            <p:nvPr/>
          </p:nvSpPr>
          <p:spPr>
            <a:xfrm>
              <a:off x="6702965" y="4730719"/>
              <a:ext cx="897304" cy="0"/>
            </a:xfrm>
            <a:custGeom>
              <a:avLst/>
              <a:pathLst>
                <a:path w="897304" h="0">
                  <a:moveTo>
                    <a:pt x="0" y="0"/>
                  </a:moveTo>
                  <a:lnTo>
                    <a:pt x="418742" y="0"/>
                  </a:lnTo>
                  <a:lnTo>
                    <a:pt x="538382" y="0"/>
                  </a:lnTo>
                  <a:lnTo>
                    <a:pt x="658023" y="0"/>
                  </a:lnTo>
                  <a:lnTo>
                    <a:pt x="777663" y="0"/>
                  </a:lnTo>
                  <a:lnTo>
                    <a:pt x="837484" y="0"/>
                  </a:lnTo>
                  <a:lnTo>
                    <a:pt x="897304" y="0"/>
                  </a:lnTo>
                </a:path>
              </a:pathLst>
            </a:custGeom>
            <a:ln w="67753" cap="flat">
              <a:solidFill>
                <a:srgbClr val="E8E8E8">
                  <a:alpha val="100000"/>
                </a:srgbClr>
              </a:solidFill>
              <a:prstDash val="solid"/>
              <a:round/>
            </a:ln>
          </p:spPr>
          <p:txBody>
            <a:bodyPr/>
            <a:lstStyle/>
            <a:p/>
          </p:txBody>
        </p:sp>
        <p:sp>
          <p:nvSpPr>
            <p:cNvPr id="119" name="pl119"/>
            <p:cNvSpPr/>
            <p:nvPr/>
          </p:nvSpPr>
          <p:spPr>
            <a:xfrm>
              <a:off x="6463683" y="4818071"/>
              <a:ext cx="538382" cy="0"/>
            </a:xfrm>
            <a:custGeom>
              <a:avLst/>
              <a:pathLst>
                <a:path w="538382" h="0">
                  <a:moveTo>
                    <a:pt x="0" y="0"/>
                  </a:moveTo>
                  <a:lnTo>
                    <a:pt x="59820" y="0"/>
                  </a:lnTo>
                  <a:lnTo>
                    <a:pt x="59820" y="0"/>
                  </a:lnTo>
                  <a:lnTo>
                    <a:pt x="59820" y="0"/>
                  </a:lnTo>
                  <a:lnTo>
                    <a:pt x="119640" y="0"/>
                  </a:lnTo>
                  <a:lnTo>
                    <a:pt x="299101" y="0"/>
                  </a:lnTo>
                  <a:lnTo>
                    <a:pt x="538382" y="0"/>
                  </a:lnTo>
                </a:path>
              </a:pathLst>
            </a:custGeom>
            <a:ln w="67753" cap="flat">
              <a:solidFill>
                <a:srgbClr val="E8E8E8">
                  <a:alpha val="100000"/>
                </a:srgbClr>
              </a:solidFill>
              <a:prstDash val="solid"/>
              <a:round/>
            </a:ln>
          </p:spPr>
          <p:txBody>
            <a:bodyPr/>
            <a:lstStyle/>
            <a:p/>
          </p:txBody>
        </p:sp>
        <p:sp>
          <p:nvSpPr>
            <p:cNvPr id="120" name="pl120"/>
            <p:cNvSpPr/>
            <p:nvPr/>
          </p:nvSpPr>
          <p:spPr>
            <a:xfrm>
              <a:off x="7002066" y="4905423"/>
              <a:ext cx="897304" cy="0"/>
            </a:xfrm>
            <a:custGeom>
              <a:avLst/>
              <a:pathLst>
                <a:path w="897304" h="0">
                  <a:moveTo>
                    <a:pt x="0" y="0"/>
                  </a:moveTo>
                  <a:lnTo>
                    <a:pt x="119640" y="0"/>
                  </a:lnTo>
                  <a:lnTo>
                    <a:pt x="179460" y="0"/>
                  </a:lnTo>
                  <a:lnTo>
                    <a:pt x="299101" y="0"/>
                  </a:lnTo>
                  <a:lnTo>
                    <a:pt x="418742" y="0"/>
                  </a:lnTo>
                  <a:lnTo>
                    <a:pt x="717843" y="0"/>
                  </a:lnTo>
                  <a:lnTo>
                    <a:pt x="897304" y="0"/>
                  </a:lnTo>
                </a:path>
              </a:pathLst>
            </a:custGeom>
            <a:ln w="67753" cap="flat">
              <a:solidFill>
                <a:srgbClr val="E8E8E8">
                  <a:alpha val="100000"/>
                </a:srgbClr>
              </a:solidFill>
              <a:prstDash val="solid"/>
              <a:round/>
            </a:ln>
          </p:spPr>
          <p:txBody>
            <a:bodyPr/>
            <a:lstStyle/>
            <a:p/>
          </p:txBody>
        </p:sp>
        <p:sp>
          <p:nvSpPr>
            <p:cNvPr id="121" name="pl121"/>
            <p:cNvSpPr/>
            <p:nvPr/>
          </p:nvSpPr>
          <p:spPr>
            <a:xfrm>
              <a:off x="6942246" y="4992775"/>
              <a:ext cx="478562" cy="0"/>
            </a:xfrm>
            <a:custGeom>
              <a:avLst/>
              <a:pathLst>
                <a:path w="478562" h="0">
                  <a:moveTo>
                    <a:pt x="0" y="0"/>
                  </a:moveTo>
                  <a:lnTo>
                    <a:pt x="119640" y="0"/>
                  </a:lnTo>
                  <a:lnTo>
                    <a:pt x="119640" y="0"/>
                  </a:lnTo>
                  <a:lnTo>
                    <a:pt x="119640" y="0"/>
                  </a:lnTo>
                  <a:lnTo>
                    <a:pt x="239281" y="0"/>
                  </a:lnTo>
                  <a:lnTo>
                    <a:pt x="358921" y="0"/>
                  </a:lnTo>
                  <a:lnTo>
                    <a:pt x="478562" y="0"/>
                  </a:lnTo>
                </a:path>
              </a:pathLst>
            </a:custGeom>
            <a:ln w="67753" cap="flat">
              <a:solidFill>
                <a:srgbClr val="E8E8E8">
                  <a:alpha val="100000"/>
                </a:srgbClr>
              </a:solidFill>
              <a:prstDash val="solid"/>
              <a:round/>
            </a:ln>
          </p:spPr>
          <p:txBody>
            <a:bodyPr/>
            <a:lstStyle/>
            <a:p/>
          </p:txBody>
        </p:sp>
        <p:sp>
          <p:nvSpPr>
            <p:cNvPr id="122" name="pl122"/>
            <p:cNvSpPr/>
            <p:nvPr/>
          </p:nvSpPr>
          <p:spPr>
            <a:xfrm>
              <a:off x="6702965" y="5080127"/>
              <a:ext cx="538382" cy="0"/>
            </a:xfrm>
            <a:custGeom>
              <a:avLst/>
              <a:pathLst>
                <a:path w="538382" h="0">
                  <a:moveTo>
                    <a:pt x="0" y="0"/>
                  </a:moveTo>
                  <a:lnTo>
                    <a:pt x="0" y="0"/>
                  </a:lnTo>
                  <a:lnTo>
                    <a:pt x="179460" y="0"/>
                  </a:lnTo>
                  <a:lnTo>
                    <a:pt x="179460" y="0"/>
                  </a:lnTo>
                  <a:lnTo>
                    <a:pt x="179460" y="0"/>
                  </a:lnTo>
                  <a:lnTo>
                    <a:pt x="299101" y="0"/>
                  </a:lnTo>
                  <a:lnTo>
                    <a:pt x="538382" y="0"/>
                  </a:lnTo>
                </a:path>
              </a:pathLst>
            </a:custGeom>
            <a:ln w="67753" cap="flat">
              <a:solidFill>
                <a:srgbClr val="E8E8E8">
                  <a:alpha val="100000"/>
                </a:srgbClr>
              </a:solidFill>
              <a:prstDash val="solid"/>
              <a:round/>
            </a:ln>
          </p:spPr>
          <p:txBody>
            <a:bodyPr/>
            <a:lstStyle/>
            <a:p/>
          </p:txBody>
        </p:sp>
        <p:sp>
          <p:nvSpPr>
            <p:cNvPr id="123" name="pl123"/>
            <p:cNvSpPr/>
            <p:nvPr/>
          </p:nvSpPr>
          <p:spPr>
            <a:xfrm>
              <a:off x="6583324" y="5167479"/>
              <a:ext cx="777663" cy="0"/>
            </a:xfrm>
            <a:custGeom>
              <a:avLst/>
              <a:pathLst>
                <a:path w="777663" h="0">
                  <a:moveTo>
                    <a:pt x="0" y="0"/>
                  </a:moveTo>
                  <a:lnTo>
                    <a:pt x="119640" y="0"/>
                  </a:lnTo>
                  <a:lnTo>
                    <a:pt x="179460" y="0"/>
                  </a:lnTo>
                  <a:lnTo>
                    <a:pt x="179460" y="0"/>
                  </a:lnTo>
                  <a:lnTo>
                    <a:pt x="598203" y="0"/>
                  </a:lnTo>
                  <a:lnTo>
                    <a:pt x="658023" y="0"/>
                  </a:lnTo>
                  <a:lnTo>
                    <a:pt x="777663" y="0"/>
                  </a:lnTo>
                </a:path>
              </a:pathLst>
            </a:custGeom>
            <a:ln w="67753" cap="flat">
              <a:solidFill>
                <a:srgbClr val="E8E8E8">
                  <a:alpha val="100000"/>
                </a:srgbClr>
              </a:solidFill>
              <a:prstDash val="solid"/>
              <a:round/>
            </a:ln>
          </p:spPr>
          <p:txBody>
            <a:bodyPr/>
            <a:lstStyle/>
            <a:p/>
          </p:txBody>
        </p:sp>
        <p:sp>
          <p:nvSpPr>
            <p:cNvPr id="124" name="pl124"/>
            <p:cNvSpPr/>
            <p:nvPr/>
          </p:nvSpPr>
          <p:spPr>
            <a:xfrm>
              <a:off x="6403863" y="5254831"/>
              <a:ext cx="777663" cy="0"/>
            </a:xfrm>
            <a:custGeom>
              <a:avLst/>
              <a:pathLst>
                <a:path w="777663" h="0">
                  <a:moveTo>
                    <a:pt x="0" y="0"/>
                  </a:moveTo>
                  <a:lnTo>
                    <a:pt x="0" y="0"/>
                  </a:lnTo>
                  <a:lnTo>
                    <a:pt x="179460" y="0"/>
                  </a:lnTo>
                  <a:lnTo>
                    <a:pt x="358921" y="0"/>
                  </a:lnTo>
                  <a:lnTo>
                    <a:pt x="418742" y="0"/>
                  </a:lnTo>
                  <a:lnTo>
                    <a:pt x="658023" y="0"/>
                  </a:lnTo>
                  <a:lnTo>
                    <a:pt x="777663" y="0"/>
                  </a:lnTo>
                </a:path>
              </a:pathLst>
            </a:custGeom>
            <a:ln w="67753" cap="flat">
              <a:solidFill>
                <a:srgbClr val="E8E8E8">
                  <a:alpha val="100000"/>
                </a:srgbClr>
              </a:solidFill>
              <a:prstDash val="solid"/>
              <a:round/>
            </a:ln>
          </p:spPr>
          <p:txBody>
            <a:bodyPr/>
            <a:lstStyle/>
            <a:p/>
          </p:txBody>
        </p:sp>
        <p:sp>
          <p:nvSpPr>
            <p:cNvPr id="125" name="pl125"/>
            <p:cNvSpPr/>
            <p:nvPr/>
          </p:nvSpPr>
          <p:spPr>
            <a:xfrm>
              <a:off x="5566379" y="5342183"/>
              <a:ext cx="1555327" cy="0"/>
            </a:xfrm>
            <a:custGeom>
              <a:avLst/>
              <a:pathLst>
                <a:path w="1555327" h="0">
                  <a:moveTo>
                    <a:pt x="0" y="0"/>
                  </a:moveTo>
                  <a:lnTo>
                    <a:pt x="1196406" y="0"/>
                  </a:lnTo>
                  <a:lnTo>
                    <a:pt x="1256226" y="0"/>
                  </a:lnTo>
                  <a:lnTo>
                    <a:pt x="1256226" y="0"/>
                  </a:lnTo>
                  <a:lnTo>
                    <a:pt x="1316046" y="0"/>
                  </a:lnTo>
                  <a:lnTo>
                    <a:pt x="1375866" y="0"/>
                  </a:lnTo>
                  <a:lnTo>
                    <a:pt x="1555327" y="0"/>
                  </a:lnTo>
                </a:path>
              </a:pathLst>
            </a:custGeom>
            <a:ln w="67753" cap="flat">
              <a:solidFill>
                <a:srgbClr val="E8E8E8">
                  <a:alpha val="100000"/>
                </a:srgbClr>
              </a:solidFill>
              <a:prstDash val="solid"/>
              <a:round/>
            </a:ln>
          </p:spPr>
          <p:txBody>
            <a:bodyPr/>
            <a:lstStyle/>
            <a:p/>
          </p:txBody>
        </p:sp>
        <p:sp>
          <p:nvSpPr>
            <p:cNvPr id="126" name="pl126"/>
            <p:cNvSpPr/>
            <p:nvPr/>
          </p:nvSpPr>
          <p:spPr>
            <a:xfrm>
              <a:off x="6164582" y="5429536"/>
              <a:ext cx="1256226" cy="0"/>
            </a:xfrm>
            <a:custGeom>
              <a:avLst/>
              <a:pathLst>
                <a:path w="1256226" h="0">
                  <a:moveTo>
                    <a:pt x="0" y="0"/>
                  </a:moveTo>
                  <a:lnTo>
                    <a:pt x="538382" y="0"/>
                  </a:lnTo>
                  <a:lnTo>
                    <a:pt x="717843" y="0"/>
                  </a:lnTo>
                  <a:lnTo>
                    <a:pt x="1016945" y="0"/>
                  </a:lnTo>
                  <a:lnTo>
                    <a:pt x="1016945" y="0"/>
                  </a:lnTo>
                  <a:lnTo>
                    <a:pt x="1016945" y="0"/>
                  </a:lnTo>
                  <a:lnTo>
                    <a:pt x="1256226" y="0"/>
                  </a:lnTo>
                </a:path>
              </a:pathLst>
            </a:custGeom>
            <a:ln w="67753" cap="flat">
              <a:solidFill>
                <a:srgbClr val="E8E8E8">
                  <a:alpha val="100000"/>
                </a:srgbClr>
              </a:solidFill>
              <a:prstDash val="solid"/>
              <a:round/>
            </a:ln>
          </p:spPr>
          <p:txBody>
            <a:bodyPr/>
            <a:lstStyle/>
            <a:p/>
          </p:txBody>
        </p:sp>
        <p:sp>
          <p:nvSpPr>
            <p:cNvPr id="127" name="pl127"/>
            <p:cNvSpPr/>
            <p:nvPr/>
          </p:nvSpPr>
          <p:spPr>
            <a:xfrm>
              <a:off x="5985121" y="5516888"/>
              <a:ext cx="1435687" cy="0"/>
            </a:xfrm>
            <a:custGeom>
              <a:avLst/>
              <a:pathLst>
                <a:path w="1435687" h="0">
                  <a:moveTo>
                    <a:pt x="0" y="0"/>
                  </a:moveTo>
                  <a:lnTo>
                    <a:pt x="538382" y="0"/>
                  </a:lnTo>
                  <a:lnTo>
                    <a:pt x="837484" y="0"/>
                  </a:lnTo>
                  <a:lnTo>
                    <a:pt x="1196406" y="0"/>
                  </a:lnTo>
                  <a:lnTo>
                    <a:pt x="1196406" y="0"/>
                  </a:lnTo>
                  <a:lnTo>
                    <a:pt x="1256226" y="0"/>
                  </a:lnTo>
                  <a:lnTo>
                    <a:pt x="1435687" y="0"/>
                  </a:lnTo>
                </a:path>
              </a:pathLst>
            </a:custGeom>
            <a:ln w="67753" cap="flat">
              <a:solidFill>
                <a:srgbClr val="E8E8E8">
                  <a:alpha val="100000"/>
                </a:srgbClr>
              </a:solidFill>
              <a:prstDash val="solid"/>
              <a:round/>
            </a:ln>
          </p:spPr>
          <p:txBody>
            <a:bodyPr/>
            <a:lstStyle/>
            <a:p/>
          </p:txBody>
        </p:sp>
        <p:sp>
          <p:nvSpPr>
            <p:cNvPr id="128" name="pl128"/>
            <p:cNvSpPr/>
            <p:nvPr/>
          </p:nvSpPr>
          <p:spPr>
            <a:xfrm>
              <a:off x="5925301" y="5604240"/>
              <a:ext cx="897304" cy="0"/>
            </a:xfrm>
            <a:custGeom>
              <a:avLst/>
              <a:pathLst>
                <a:path w="897304" h="0">
                  <a:moveTo>
                    <a:pt x="0" y="0"/>
                  </a:moveTo>
                  <a:lnTo>
                    <a:pt x="59820" y="0"/>
                  </a:lnTo>
                  <a:lnTo>
                    <a:pt x="119640" y="0"/>
                  </a:lnTo>
                  <a:lnTo>
                    <a:pt x="299101" y="0"/>
                  </a:lnTo>
                  <a:lnTo>
                    <a:pt x="418742" y="0"/>
                  </a:lnTo>
                  <a:lnTo>
                    <a:pt x="478562" y="0"/>
                  </a:lnTo>
                  <a:lnTo>
                    <a:pt x="897304" y="0"/>
                  </a:lnTo>
                </a:path>
              </a:pathLst>
            </a:custGeom>
            <a:ln w="67753" cap="flat">
              <a:solidFill>
                <a:srgbClr val="E8E8E8">
                  <a:alpha val="100000"/>
                </a:srgbClr>
              </a:solidFill>
              <a:prstDash val="solid"/>
              <a:round/>
            </a:ln>
          </p:spPr>
          <p:txBody>
            <a:bodyPr/>
            <a:lstStyle/>
            <a:p/>
          </p:txBody>
        </p:sp>
        <p:sp>
          <p:nvSpPr>
            <p:cNvPr id="129" name="pl129"/>
            <p:cNvSpPr/>
            <p:nvPr/>
          </p:nvSpPr>
          <p:spPr>
            <a:xfrm>
              <a:off x="5686019" y="5691592"/>
              <a:ext cx="897304" cy="0"/>
            </a:xfrm>
            <a:custGeom>
              <a:avLst/>
              <a:pathLst>
                <a:path w="897304" h="0">
                  <a:moveTo>
                    <a:pt x="0" y="0"/>
                  </a:moveTo>
                  <a:lnTo>
                    <a:pt x="179460" y="0"/>
                  </a:lnTo>
                  <a:lnTo>
                    <a:pt x="179460" y="0"/>
                  </a:lnTo>
                  <a:lnTo>
                    <a:pt x="418742" y="0"/>
                  </a:lnTo>
                  <a:lnTo>
                    <a:pt x="658023" y="0"/>
                  </a:lnTo>
                  <a:lnTo>
                    <a:pt x="837484" y="0"/>
                  </a:lnTo>
                  <a:lnTo>
                    <a:pt x="897304" y="0"/>
                  </a:lnTo>
                </a:path>
              </a:pathLst>
            </a:custGeom>
            <a:ln w="67753" cap="flat">
              <a:solidFill>
                <a:srgbClr val="E8E8E8">
                  <a:alpha val="100000"/>
                </a:srgbClr>
              </a:solidFill>
              <a:prstDash val="solid"/>
              <a:round/>
            </a:ln>
          </p:spPr>
          <p:txBody>
            <a:bodyPr/>
            <a:lstStyle/>
            <a:p/>
          </p:txBody>
        </p:sp>
        <p:sp>
          <p:nvSpPr>
            <p:cNvPr id="130" name="pl130"/>
            <p:cNvSpPr/>
            <p:nvPr/>
          </p:nvSpPr>
          <p:spPr>
            <a:xfrm>
              <a:off x="5327098" y="5778944"/>
              <a:ext cx="1734788" cy="0"/>
            </a:xfrm>
            <a:custGeom>
              <a:avLst/>
              <a:pathLst>
                <a:path w="1734788" h="0">
                  <a:moveTo>
                    <a:pt x="0" y="0"/>
                  </a:moveTo>
                  <a:lnTo>
                    <a:pt x="59820" y="0"/>
                  </a:lnTo>
                  <a:lnTo>
                    <a:pt x="538382" y="0"/>
                  </a:lnTo>
                  <a:lnTo>
                    <a:pt x="658023" y="0"/>
                  </a:lnTo>
                  <a:lnTo>
                    <a:pt x="1016945" y="0"/>
                  </a:lnTo>
                  <a:lnTo>
                    <a:pt x="1016945" y="0"/>
                  </a:lnTo>
                  <a:lnTo>
                    <a:pt x="1734788" y="0"/>
                  </a:lnTo>
                </a:path>
              </a:pathLst>
            </a:custGeom>
            <a:ln w="67753" cap="flat">
              <a:solidFill>
                <a:srgbClr val="E8E8E8">
                  <a:alpha val="100000"/>
                </a:srgbClr>
              </a:solidFill>
              <a:prstDash val="solid"/>
              <a:round/>
            </a:ln>
          </p:spPr>
          <p:txBody>
            <a:bodyPr/>
            <a:lstStyle/>
            <a:p/>
          </p:txBody>
        </p:sp>
        <p:sp>
          <p:nvSpPr>
            <p:cNvPr id="131" name="pt131"/>
            <p:cNvSpPr/>
            <p:nvPr/>
          </p:nvSpPr>
          <p:spPr>
            <a:xfrm>
              <a:off x="7894871"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94871"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83505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3505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83505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894871"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83505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655589"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595769"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476129"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416308"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835050"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835050"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894871"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177027"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698465"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236847"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356488"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578824"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758285"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758285"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35050"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775230"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35050"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35050"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35050"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835050"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835050"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894871"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698465"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937746"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416308"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057386"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296668"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296668"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296668"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177027"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057386"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057386"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057386"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416308"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937746"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83505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83505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83505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83505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83505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83505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83505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698465"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236847"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399363"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997566"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117207"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356488"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835050"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715410"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535949"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535949"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535949"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535949"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535949"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535949"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894871"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94871"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894871"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894871"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775230"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775230"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775230"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655589"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476129"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416308"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416308"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356488"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296668"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595769"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894871"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775230"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595769"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416308"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655589"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835050"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894871"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894871"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894871"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655589"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715410"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894871"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15410"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655589"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715410"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117207"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94871"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835050"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835050"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775230"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775230"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057386"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399363"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578824"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399363"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6818105"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177027"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758285"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715410"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655589"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775230"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75230"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835050"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715410"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835050"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775230"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715410"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715410"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835050"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94871"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6578824"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6519004"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6519004"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6519004"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6758285"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459183"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997566"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715410"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177027"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117207"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894871"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296668"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416308"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997566"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775230"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894871"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894871"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775230"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894871"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655589"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655589"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6578824"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6100262"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519004"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860980"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6339543"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5681519"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5860980"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595769"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698465"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6997566"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698465"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476129"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535949"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535949"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715410"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894871"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416308"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595769"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894871"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715410"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117207"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894871"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894871"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835050"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94871"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94871"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35050"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94871"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535949"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356488"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296668"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94871"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775230"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775230"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715410"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77523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71541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53594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83505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9487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89487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65558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356488"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6638644"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057386"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476129"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775230"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775230"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835050"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6818105"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399363"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339543"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6219902"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5980621"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6040441"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5920801"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715410"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177027"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236847"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177027"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117207"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117207"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236847"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6399363"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6399363"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6399363"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6399363"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6399363"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356488"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775230"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894871"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835050"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655589"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775230"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655589"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535949"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655589"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83505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83505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77523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894871"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894871"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94871"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94871"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715410"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775230"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775230"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715410"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835050"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835050"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835050"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775230"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715410"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655589"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715410"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775230"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775230"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775230"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6997566"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6578824"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6937746"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535949"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296668"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6937746"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296668"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775230"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835050"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655589"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476129"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835050"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715410"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655589"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595769"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595769"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595769"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535949"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535949"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476129"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476129"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894871"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894871"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894871"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894871"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894871"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835050"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835050"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476129"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535949"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595769"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356488"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236847"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6698465"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117207"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894871"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894871"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894871"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894871"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894871"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894871"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655589"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715410"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535949"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296668"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476129"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476129"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535949"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296668"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236847"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6997566"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6698465"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6877926"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6698465"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6877926"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6877926"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775230"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535949"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356488"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535949"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476129"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476129"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476129"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177027"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177027"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6160082"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177027"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416308"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6877926"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6698465"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894871"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356488"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296668"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476129"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715410"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894871"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356488"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894871"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894871"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7476129"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894871"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595769"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7894871"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7894871"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7775230"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7894871"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7715410"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7775230"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7894871"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894871"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7894871"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7775230"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7476129"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7416308"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476129"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535949"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7655589"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7476129"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177027"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236847"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7416308"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7177027"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6818105"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6519004"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5980621"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894871"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894871"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894871"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894871"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236847"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7894871"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7894871"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6818105"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5561879"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6818105"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6937746"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6877926"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117207"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6758285"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894871"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775230"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715410"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715410"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715410"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7715410"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7715410"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775230"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835050"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775230"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775230"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7775230"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7775230"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7775230"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7775230"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7894871"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7894871"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7894871"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894871"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7894871"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894871"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894871"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894871"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894871"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894871"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894871"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894871"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7894871"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7894871"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7894871"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7835050"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7655589"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7894871"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7" name="pt527"/>
            <p:cNvSpPr/>
            <p:nvPr/>
          </p:nvSpPr>
          <p:spPr>
            <a:xfrm>
              <a:off x="7894871"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8" name="pt528"/>
            <p:cNvSpPr/>
            <p:nvPr/>
          </p:nvSpPr>
          <p:spPr>
            <a:xfrm>
              <a:off x="7715410"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9" name="pt529"/>
            <p:cNvSpPr/>
            <p:nvPr/>
          </p:nvSpPr>
          <p:spPr>
            <a:xfrm>
              <a:off x="7595769"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0" name="pt530"/>
            <p:cNvSpPr/>
            <p:nvPr/>
          </p:nvSpPr>
          <p:spPr>
            <a:xfrm>
              <a:off x="7715410"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1" name="pt531"/>
            <p:cNvSpPr/>
            <p:nvPr/>
          </p:nvSpPr>
          <p:spPr>
            <a:xfrm>
              <a:off x="6997566"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2" name="pt532"/>
            <p:cNvSpPr/>
            <p:nvPr/>
          </p:nvSpPr>
          <p:spPr>
            <a:xfrm>
              <a:off x="6219902"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3" name="pt533"/>
            <p:cNvSpPr/>
            <p:nvPr/>
          </p:nvSpPr>
          <p:spPr>
            <a:xfrm>
              <a:off x="6937746"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4" name="pt534"/>
            <p:cNvSpPr/>
            <p:nvPr/>
          </p:nvSpPr>
          <p:spPr>
            <a:xfrm>
              <a:off x="7356488"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5" name="pt535"/>
            <p:cNvSpPr/>
            <p:nvPr/>
          </p:nvSpPr>
          <p:spPr>
            <a:xfrm>
              <a:off x="7236847"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6" name="pt536"/>
            <p:cNvSpPr/>
            <p:nvPr/>
          </p:nvSpPr>
          <p:spPr>
            <a:xfrm>
              <a:off x="7775230"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7" name="pt537"/>
            <p:cNvSpPr/>
            <p:nvPr/>
          </p:nvSpPr>
          <p:spPr>
            <a:xfrm>
              <a:off x="7057386"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8" name="pt538"/>
            <p:cNvSpPr/>
            <p:nvPr/>
          </p:nvSpPr>
          <p:spPr>
            <a:xfrm>
              <a:off x="6339543"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9" name="pt539"/>
            <p:cNvSpPr/>
            <p:nvPr/>
          </p:nvSpPr>
          <p:spPr>
            <a:xfrm>
              <a:off x="6339543"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0" name="pt540"/>
            <p:cNvSpPr/>
            <p:nvPr/>
          </p:nvSpPr>
          <p:spPr>
            <a:xfrm>
              <a:off x="5322598"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1" name="pt541"/>
            <p:cNvSpPr/>
            <p:nvPr/>
          </p:nvSpPr>
          <p:spPr>
            <a:xfrm>
              <a:off x="5860980"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2" name="pt542"/>
            <p:cNvSpPr/>
            <p:nvPr/>
          </p:nvSpPr>
          <p:spPr>
            <a:xfrm>
              <a:off x="5980621"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3" name="pt543"/>
            <p:cNvSpPr/>
            <p:nvPr/>
          </p:nvSpPr>
          <p:spPr>
            <a:xfrm>
              <a:off x="5382418"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4" name="pt544"/>
            <p:cNvSpPr/>
            <p:nvPr/>
          </p:nvSpPr>
          <p:spPr>
            <a:xfrm>
              <a:off x="7860994" y="1635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860994" y="1635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801174" y="1635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621713" y="6741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801174" y="6741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860994" y="6741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143150" y="51291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6724408" y="51291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6724408" y="51291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801174" y="17223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801174" y="17223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801174" y="17223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860994" y="42555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262791" y="42555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262791" y="42555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262791" y="49543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382432" y="49543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6903869" y="49543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801174" y="18097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801174" y="18097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801174" y="18097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6664588" y="18970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322611" y="18970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801174" y="18970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681533" y="37314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502072" y="37314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502072" y="37314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860994" y="2246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741353" y="2246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741353" y="2246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621713" y="35567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262791" y="35567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561893" y="35567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860994" y="7614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7801174" y="7614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7860994" y="7614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860994" y="30326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681533" y="30326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621713" y="30326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681533" y="23338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741353" y="23338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7741353" y="23338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023510" y="52164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143150" y="52164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6724408" y="52164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7681533" y="8488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7860994" y="8488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7860994" y="8488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681533" y="9362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801174" y="9362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860994" y="9362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6544947" y="47796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6425307" y="47796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6963690" y="47796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681533" y="48670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382432" y="48670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6963690" y="48670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741353" y="31200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7621713" y="31200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7621713" y="31200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6544947" y="56532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5647643" y="56532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5827104" y="56532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561893" y="381882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7502072" y="381882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502072" y="381882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681533" y="46049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681533" y="46049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083330" y="46049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860994" y="10235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801174" y="10235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860994" y="10235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7502072" y="28579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741353" y="28579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681533" y="28579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741353"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860994"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621713"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7322611" y="198442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7741353" y="198442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7801174" y="198442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6784229" y="55658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6006565" y="55658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5886924" y="55658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681533" y="45176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083330" y="45176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202971" y="45176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6365487" y="24211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7322611" y="24211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741353" y="24211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860994" y="32947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502072" y="32947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621713" y="32947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801174" y="11109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860994" y="11109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860994" y="11109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7681533" y="20717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801174" y="20717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801174" y="20717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7741353" y="25085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7741353" y="25085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7741353" y="25085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6963690" y="43429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6903869" y="43429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262791" y="43429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7741353" y="33820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7681533" y="33820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7621713" y="33820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7561893" y="39061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7442252" y="39061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7442252" y="39061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7860994" y="21591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7801174" y="21591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7801174" y="21591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7442252" y="46923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6664588" y="46923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7083330" y="46923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7860994" y="34694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7860994" y="34694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7621713" y="34694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7681533" y="44302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7502072" y="44302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7262791" y="44302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7202971" y="50417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6844049" y="50417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6844049" y="50417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741353" y="39935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7442252" y="39935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7442252" y="39935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7143150" y="53911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6844049" y="53911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6664588" y="53911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7860994" y="41682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7860994" y="41682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7322611" y="41682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7860994" y="11982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7860994" y="11982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7860994" y="11982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7741353" y="12856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7860994" y="12856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7860994" y="12856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7741353" y="40808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7621713" y="40808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7442252" y="40808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7143150" y="54785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6485127" y="54785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5946744" y="54785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860994" y="13729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860994" y="13729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860994" y="13729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6784229" y="53038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7083330" y="53038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6724408" y="53038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pt697"/>
            <p:cNvSpPr/>
            <p:nvPr/>
          </p:nvSpPr>
          <p:spPr>
            <a:xfrm>
              <a:off x="7860994" y="29453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8" name="pt698"/>
            <p:cNvSpPr/>
            <p:nvPr/>
          </p:nvSpPr>
          <p:spPr>
            <a:xfrm>
              <a:off x="7681533" y="29453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9" name="pt699"/>
            <p:cNvSpPr/>
            <p:nvPr/>
          </p:nvSpPr>
          <p:spPr>
            <a:xfrm>
              <a:off x="7681533" y="29453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0" name="pt700"/>
            <p:cNvSpPr/>
            <p:nvPr/>
          </p:nvSpPr>
          <p:spPr>
            <a:xfrm>
              <a:off x="7860994" y="25958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1" name="pt701"/>
            <p:cNvSpPr/>
            <p:nvPr/>
          </p:nvSpPr>
          <p:spPr>
            <a:xfrm>
              <a:off x="7860994" y="25958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2" name="pt702"/>
            <p:cNvSpPr/>
            <p:nvPr/>
          </p:nvSpPr>
          <p:spPr>
            <a:xfrm>
              <a:off x="7741353" y="25958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3" name="pt703"/>
            <p:cNvSpPr/>
            <p:nvPr/>
          </p:nvSpPr>
          <p:spPr>
            <a:xfrm>
              <a:off x="7801174" y="26832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4" name="pt704"/>
            <p:cNvSpPr/>
            <p:nvPr/>
          </p:nvSpPr>
          <p:spPr>
            <a:xfrm>
              <a:off x="7741353" y="26832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5" name="pt705"/>
            <p:cNvSpPr/>
            <p:nvPr/>
          </p:nvSpPr>
          <p:spPr>
            <a:xfrm>
              <a:off x="7741353" y="26832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6" name="pt706"/>
            <p:cNvSpPr/>
            <p:nvPr/>
          </p:nvSpPr>
          <p:spPr>
            <a:xfrm>
              <a:off x="7860994" y="14603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7" name="pt707"/>
            <p:cNvSpPr/>
            <p:nvPr/>
          </p:nvSpPr>
          <p:spPr>
            <a:xfrm>
              <a:off x="7860994" y="14603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8" name="pt708"/>
            <p:cNvSpPr/>
            <p:nvPr/>
          </p:nvSpPr>
          <p:spPr>
            <a:xfrm>
              <a:off x="7860994" y="14603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9" name="pt709"/>
            <p:cNvSpPr/>
            <p:nvPr/>
          </p:nvSpPr>
          <p:spPr>
            <a:xfrm>
              <a:off x="7860994" y="15476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0" name="pt710"/>
            <p:cNvSpPr/>
            <p:nvPr/>
          </p:nvSpPr>
          <p:spPr>
            <a:xfrm>
              <a:off x="7860994" y="15476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1" name="pt711"/>
            <p:cNvSpPr/>
            <p:nvPr/>
          </p:nvSpPr>
          <p:spPr>
            <a:xfrm>
              <a:off x="7860994" y="15476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2" name="pt712"/>
            <p:cNvSpPr/>
            <p:nvPr/>
          </p:nvSpPr>
          <p:spPr>
            <a:xfrm>
              <a:off x="7860994" y="36441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3" name="pt713"/>
            <p:cNvSpPr/>
            <p:nvPr/>
          </p:nvSpPr>
          <p:spPr>
            <a:xfrm>
              <a:off x="7681533" y="36441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4" name="pt714"/>
            <p:cNvSpPr/>
            <p:nvPr/>
          </p:nvSpPr>
          <p:spPr>
            <a:xfrm>
              <a:off x="7561893" y="36441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5" name="pt715"/>
            <p:cNvSpPr/>
            <p:nvPr/>
          </p:nvSpPr>
          <p:spPr>
            <a:xfrm>
              <a:off x="7681533" y="27705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6" name="pt716"/>
            <p:cNvSpPr/>
            <p:nvPr/>
          </p:nvSpPr>
          <p:spPr>
            <a:xfrm>
              <a:off x="7202971" y="27705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7" name="pt717"/>
            <p:cNvSpPr/>
            <p:nvPr/>
          </p:nvSpPr>
          <p:spPr>
            <a:xfrm>
              <a:off x="7741353" y="27705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8" name="pt718"/>
            <p:cNvSpPr/>
            <p:nvPr/>
          </p:nvSpPr>
          <p:spPr>
            <a:xfrm>
              <a:off x="7023510" y="57405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9" name="pt719"/>
            <p:cNvSpPr/>
            <p:nvPr/>
          </p:nvSpPr>
          <p:spPr>
            <a:xfrm>
              <a:off x="5946744" y="57405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0" name="pt720"/>
            <p:cNvSpPr/>
            <p:nvPr/>
          </p:nvSpPr>
          <p:spPr>
            <a:xfrm>
              <a:off x="5348541" y="57405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1" name="tx721"/>
            <p:cNvSpPr/>
            <p:nvPr/>
          </p:nvSpPr>
          <p:spPr>
            <a:xfrm>
              <a:off x="1140764" y="5731852"/>
              <a:ext cx="4746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Venezuela</a:t>
              </a:r>
            </a:p>
          </p:txBody>
        </p:sp>
        <p:sp>
          <p:nvSpPr>
            <p:cNvPr id="722" name="tx722"/>
            <p:cNvSpPr/>
            <p:nvPr/>
          </p:nvSpPr>
          <p:spPr>
            <a:xfrm>
              <a:off x="1310385" y="5644500"/>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Gabon</a:t>
              </a:r>
            </a:p>
          </p:txBody>
        </p:sp>
        <p:sp>
          <p:nvSpPr>
            <p:cNvPr id="723" name="tx723"/>
            <p:cNvSpPr/>
            <p:nvPr/>
          </p:nvSpPr>
          <p:spPr>
            <a:xfrm>
              <a:off x="1084346" y="5557148"/>
              <a:ext cx="5310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Kazakhstan</a:t>
              </a:r>
            </a:p>
          </p:txBody>
        </p:sp>
        <p:sp>
          <p:nvSpPr>
            <p:cNvPr id="724" name="tx724"/>
            <p:cNvSpPr/>
            <p:nvPr/>
          </p:nvSpPr>
          <p:spPr>
            <a:xfrm>
              <a:off x="1061851" y="5469796"/>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South</a:t>
              </a:r>
            </a:p>
          </p:txBody>
        </p:sp>
        <p:sp>
          <p:nvSpPr>
            <p:cNvPr id="725" name="tx725"/>
            <p:cNvSpPr/>
            <p:nvPr/>
          </p:nvSpPr>
          <p:spPr>
            <a:xfrm>
              <a:off x="1355648" y="5469796"/>
              <a:ext cx="25978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Africa</a:t>
              </a:r>
            </a:p>
          </p:txBody>
        </p:sp>
        <p:sp>
          <p:nvSpPr>
            <p:cNvPr id="726" name="tx726"/>
            <p:cNvSpPr/>
            <p:nvPr/>
          </p:nvSpPr>
          <p:spPr>
            <a:xfrm>
              <a:off x="1123939" y="5382444"/>
              <a:ext cx="4914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Philippines</a:t>
              </a:r>
            </a:p>
          </p:txBody>
        </p:sp>
        <p:sp>
          <p:nvSpPr>
            <p:cNvPr id="727" name="tx727"/>
            <p:cNvSpPr/>
            <p:nvPr/>
          </p:nvSpPr>
          <p:spPr>
            <a:xfrm>
              <a:off x="1180632" y="5295092"/>
              <a:ext cx="43479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Suriname</a:t>
              </a:r>
            </a:p>
          </p:txBody>
        </p:sp>
        <p:sp>
          <p:nvSpPr>
            <p:cNvPr id="728" name="tx728"/>
            <p:cNvSpPr/>
            <p:nvPr/>
          </p:nvSpPr>
          <p:spPr>
            <a:xfrm>
              <a:off x="1236959" y="5207740"/>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Ecuador</a:t>
              </a:r>
            </a:p>
          </p:txBody>
        </p:sp>
        <p:sp>
          <p:nvSpPr>
            <p:cNvPr id="729" name="tx729"/>
            <p:cNvSpPr/>
            <p:nvPr/>
          </p:nvSpPr>
          <p:spPr>
            <a:xfrm>
              <a:off x="1180449" y="5120388"/>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Argentina</a:t>
              </a:r>
            </a:p>
          </p:txBody>
        </p:sp>
        <p:sp>
          <p:nvSpPr>
            <p:cNvPr id="730" name="tx730"/>
            <p:cNvSpPr/>
            <p:nvPr/>
          </p:nvSpPr>
          <p:spPr>
            <a:xfrm>
              <a:off x="1180449" y="5033036"/>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Paraguay</a:t>
              </a:r>
            </a:p>
          </p:txBody>
        </p:sp>
        <p:sp>
          <p:nvSpPr>
            <p:cNvPr id="731" name="tx731"/>
            <p:cNvSpPr/>
            <p:nvPr/>
          </p:nvSpPr>
          <p:spPr>
            <a:xfrm>
              <a:off x="508182" y="4945683"/>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Bosnia</a:t>
              </a:r>
            </a:p>
          </p:txBody>
        </p:sp>
        <p:sp>
          <p:nvSpPr>
            <p:cNvPr id="732" name="tx732"/>
            <p:cNvSpPr/>
            <p:nvPr/>
          </p:nvSpPr>
          <p:spPr>
            <a:xfrm>
              <a:off x="847150" y="4945683"/>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733" name="tx733"/>
            <p:cNvSpPr/>
            <p:nvPr/>
          </p:nvSpPr>
          <p:spPr>
            <a:xfrm>
              <a:off x="1044935" y="4945683"/>
              <a:ext cx="5704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Herzegovina</a:t>
              </a:r>
            </a:p>
          </p:txBody>
        </p:sp>
        <p:sp>
          <p:nvSpPr>
            <p:cNvPr id="734" name="tx734"/>
            <p:cNvSpPr/>
            <p:nvPr/>
          </p:nvSpPr>
          <p:spPr>
            <a:xfrm>
              <a:off x="1237050" y="4858331"/>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Eswatini</a:t>
              </a:r>
            </a:p>
          </p:txBody>
        </p:sp>
        <p:sp>
          <p:nvSpPr>
            <p:cNvPr id="735" name="tx735"/>
            <p:cNvSpPr/>
            <p:nvPr/>
          </p:nvSpPr>
          <p:spPr>
            <a:xfrm>
              <a:off x="801979" y="4770979"/>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Equatorial</a:t>
              </a:r>
            </a:p>
          </p:txBody>
        </p:sp>
        <p:sp>
          <p:nvSpPr>
            <p:cNvPr id="736" name="tx736"/>
            <p:cNvSpPr/>
            <p:nvPr/>
          </p:nvSpPr>
          <p:spPr>
            <a:xfrm>
              <a:off x="1287800" y="4770979"/>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37" name="tx737"/>
            <p:cNvSpPr/>
            <p:nvPr/>
          </p:nvSpPr>
          <p:spPr>
            <a:xfrm>
              <a:off x="1242811" y="4683627"/>
              <a:ext cx="37261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Namibia</a:t>
              </a:r>
            </a:p>
          </p:txBody>
        </p:sp>
        <p:sp>
          <p:nvSpPr>
            <p:cNvPr id="738" name="tx738"/>
            <p:cNvSpPr/>
            <p:nvPr/>
          </p:nvSpPr>
          <p:spPr>
            <a:xfrm>
              <a:off x="1118453" y="4596275"/>
              <a:ext cx="4969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Guatemala</a:t>
              </a:r>
            </a:p>
          </p:txBody>
        </p:sp>
        <p:sp>
          <p:nvSpPr>
            <p:cNvPr id="739" name="tx739"/>
            <p:cNvSpPr/>
            <p:nvPr/>
          </p:nvSpPr>
          <p:spPr>
            <a:xfrm>
              <a:off x="1219860" y="4508923"/>
              <a:ext cx="39556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Lebanon</a:t>
              </a:r>
            </a:p>
          </p:txBody>
        </p:sp>
        <p:sp>
          <p:nvSpPr>
            <p:cNvPr id="740" name="tx740"/>
            <p:cNvSpPr/>
            <p:nvPr/>
          </p:nvSpPr>
          <p:spPr>
            <a:xfrm>
              <a:off x="841664" y="4421571"/>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North</a:t>
              </a:r>
            </a:p>
          </p:txBody>
        </p:sp>
        <p:sp>
          <p:nvSpPr>
            <p:cNvPr id="741" name="tx741"/>
            <p:cNvSpPr/>
            <p:nvPr/>
          </p:nvSpPr>
          <p:spPr>
            <a:xfrm>
              <a:off x="1118361" y="4421571"/>
              <a:ext cx="49706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Macedonia</a:t>
              </a:r>
            </a:p>
          </p:txBody>
        </p:sp>
        <p:sp>
          <p:nvSpPr>
            <p:cNvPr id="742" name="tx742"/>
            <p:cNvSpPr/>
            <p:nvPr/>
          </p:nvSpPr>
          <p:spPr>
            <a:xfrm>
              <a:off x="1293560" y="4334219"/>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Mexico</a:t>
              </a:r>
            </a:p>
          </p:txBody>
        </p:sp>
        <p:sp>
          <p:nvSpPr>
            <p:cNvPr id="743" name="tx743"/>
            <p:cNvSpPr/>
            <p:nvPr/>
          </p:nvSpPr>
          <p:spPr>
            <a:xfrm>
              <a:off x="1338640" y="4246867"/>
              <a:ext cx="2767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Belize</a:t>
              </a:r>
            </a:p>
          </p:txBody>
        </p:sp>
        <p:sp>
          <p:nvSpPr>
            <p:cNvPr id="744" name="tx744"/>
            <p:cNvSpPr/>
            <p:nvPr/>
          </p:nvSpPr>
          <p:spPr>
            <a:xfrm>
              <a:off x="1248206" y="4159515"/>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St</a:t>
              </a:r>
            </a:p>
          </p:txBody>
        </p:sp>
        <p:sp>
          <p:nvSpPr>
            <p:cNvPr id="745" name="tx745"/>
            <p:cNvSpPr/>
            <p:nvPr/>
          </p:nvSpPr>
          <p:spPr>
            <a:xfrm>
              <a:off x="1372473" y="4159515"/>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Lucia</a:t>
              </a:r>
            </a:p>
          </p:txBody>
        </p:sp>
        <p:sp>
          <p:nvSpPr>
            <p:cNvPr id="746" name="tx746"/>
            <p:cNvSpPr/>
            <p:nvPr/>
          </p:nvSpPr>
          <p:spPr>
            <a:xfrm>
              <a:off x="1321724" y="4072163"/>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Serbia</a:t>
              </a:r>
            </a:p>
          </p:txBody>
        </p:sp>
        <p:sp>
          <p:nvSpPr>
            <p:cNvPr id="747" name="tx747"/>
            <p:cNvSpPr/>
            <p:nvPr/>
          </p:nvSpPr>
          <p:spPr>
            <a:xfrm>
              <a:off x="1400819" y="3984810"/>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Peru</a:t>
              </a:r>
            </a:p>
          </p:txBody>
        </p:sp>
        <p:sp>
          <p:nvSpPr>
            <p:cNvPr id="748" name="tx748"/>
            <p:cNvSpPr/>
            <p:nvPr/>
          </p:nvSpPr>
          <p:spPr>
            <a:xfrm>
              <a:off x="1073190" y="3897458"/>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Montenegro</a:t>
              </a:r>
            </a:p>
          </p:txBody>
        </p:sp>
        <p:sp>
          <p:nvSpPr>
            <p:cNvPr id="749" name="tx749"/>
            <p:cNvSpPr/>
            <p:nvPr/>
          </p:nvSpPr>
          <p:spPr>
            <a:xfrm>
              <a:off x="1220043" y="3810106"/>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Grenada</a:t>
              </a:r>
            </a:p>
          </p:txBody>
        </p:sp>
        <p:sp>
          <p:nvSpPr>
            <p:cNvPr id="750" name="tx750"/>
            <p:cNvSpPr/>
            <p:nvPr/>
          </p:nvSpPr>
          <p:spPr>
            <a:xfrm>
              <a:off x="1078768" y="3722754"/>
              <a:ext cx="2428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Cabo</a:t>
              </a:r>
            </a:p>
          </p:txBody>
        </p:sp>
        <p:sp>
          <p:nvSpPr>
            <p:cNvPr id="751" name="tx751"/>
            <p:cNvSpPr/>
            <p:nvPr/>
          </p:nvSpPr>
          <p:spPr>
            <a:xfrm>
              <a:off x="1349887" y="3722754"/>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Verde</a:t>
              </a:r>
            </a:p>
          </p:txBody>
        </p:sp>
        <p:sp>
          <p:nvSpPr>
            <p:cNvPr id="752" name="tx752"/>
            <p:cNvSpPr/>
            <p:nvPr/>
          </p:nvSpPr>
          <p:spPr>
            <a:xfrm>
              <a:off x="1285971" y="3635402"/>
              <a:ext cx="329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Turkiye</a:t>
              </a:r>
            </a:p>
          </p:txBody>
        </p:sp>
        <p:sp>
          <p:nvSpPr>
            <p:cNvPr id="753" name="tx753"/>
            <p:cNvSpPr/>
            <p:nvPr/>
          </p:nvSpPr>
          <p:spPr>
            <a:xfrm>
              <a:off x="1186301" y="3548050"/>
              <a:ext cx="4291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Colombia</a:t>
              </a:r>
            </a:p>
          </p:txBody>
        </p:sp>
        <p:sp>
          <p:nvSpPr>
            <p:cNvPr id="754" name="tx754"/>
            <p:cNvSpPr/>
            <p:nvPr/>
          </p:nvSpPr>
          <p:spPr>
            <a:xfrm>
              <a:off x="1406489" y="3460698"/>
              <a:ext cx="2089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Niue</a:t>
              </a:r>
            </a:p>
          </p:txBody>
        </p:sp>
        <p:sp>
          <p:nvSpPr>
            <p:cNvPr id="755" name="tx755"/>
            <p:cNvSpPr/>
            <p:nvPr/>
          </p:nvSpPr>
          <p:spPr>
            <a:xfrm>
              <a:off x="1124122" y="3373346"/>
              <a:ext cx="4913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Micronesia</a:t>
              </a:r>
            </a:p>
          </p:txBody>
        </p:sp>
        <p:sp>
          <p:nvSpPr>
            <p:cNvPr id="756" name="tx756"/>
            <p:cNvSpPr/>
            <p:nvPr/>
          </p:nvSpPr>
          <p:spPr>
            <a:xfrm>
              <a:off x="1214465" y="3285994"/>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Malaysia</a:t>
              </a:r>
            </a:p>
          </p:txBody>
        </p:sp>
        <p:sp>
          <p:nvSpPr>
            <p:cNvPr id="757" name="tx757"/>
            <p:cNvSpPr/>
            <p:nvPr/>
          </p:nvSpPr>
          <p:spPr>
            <a:xfrm>
              <a:off x="1237050" y="3198642"/>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Jamaica</a:t>
              </a:r>
            </a:p>
          </p:txBody>
        </p:sp>
        <p:sp>
          <p:nvSpPr>
            <p:cNvPr id="758" name="tx758"/>
            <p:cNvSpPr/>
            <p:nvPr/>
          </p:nvSpPr>
          <p:spPr>
            <a:xfrm>
              <a:off x="1485584" y="3111290"/>
              <a:ext cx="12984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Fiji</a:t>
              </a:r>
            </a:p>
          </p:txBody>
        </p:sp>
        <p:sp>
          <p:nvSpPr>
            <p:cNvPr id="759" name="tx759"/>
            <p:cNvSpPr/>
            <p:nvPr/>
          </p:nvSpPr>
          <p:spPr>
            <a:xfrm>
              <a:off x="1191970" y="3023937"/>
              <a:ext cx="423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Dominica</a:t>
              </a:r>
            </a:p>
          </p:txBody>
        </p:sp>
        <p:sp>
          <p:nvSpPr>
            <p:cNvPr id="760" name="tx760"/>
            <p:cNvSpPr/>
            <p:nvPr/>
          </p:nvSpPr>
          <p:spPr>
            <a:xfrm>
              <a:off x="1225620" y="2936585"/>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Thailand</a:t>
              </a:r>
            </a:p>
          </p:txBody>
        </p:sp>
        <p:sp>
          <p:nvSpPr>
            <p:cNvPr id="761" name="tx761"/>
            <p:cNvSpPr/>
            <p:nvPr/>
          </p:nvSpPr>
          <p:spPr>
            <a:xfrm>
              <a:off x="1440321" y="2849233"/>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Iraq</a:t>
              </a:r>
            </a:p>
          </p:txBody>
        </p:sp>
        <p:sp>
          <p:nvSpPr>
            <p:cNvPr id="762" name="tx762"/>
            <p:cNvSpPr/>
            <p:nvPr/>
          </p:nvSpPr>
          <p:spPr>
            <a:xfrm>
              <a:off x="1244366" y="2761881"/>
              <a:ext cx="3710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Vanuatu</a:t>
              </a:r>
            </a:p>
          </p:txBody>
        </p:sp>
        <p:sp>
          <p:nvSpPr>
            <p:cNvPr id="763" name="tx763"/>
            <p:cNvSpPr/>
            <p:nvPr/>
          </p:nvSpPr>
          <p:spPr>
            <a:xfrm>
              <a:off x="1291549" y="2674529"/>
              <a:ext cx="323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Tunisia</a:t>
              </a:r>
            </a:p>
          </p:txBody>
        </p:sp>
        <p:sp>
          <p:nvSpPr>
            <p:cNvPr id="764" name="tx764"/>
            <p:cNvSpPr/>
            <p:nvPr/>
          </p:nvSpPr>
          <p:spPr>
            <a:xfrm>
              <a:off x="1338549" y="2587177"/>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Tonga</a:t>
              </a:r>
            </a:p>
          </p:txBody>
        </p:sp>
        <p:sp>
          <p:nvSpPr>
            <p:cNvPr id="765" name="tx765"/>
            <p:cNvSpPr/>
            <p:nvPr/>
          </p:nvSpPr>
          <p:spPr>
            <a:xfrm>
              <a:off x="1203218" y="2499825"/>
              <a:ext cx="412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Mauritius</a:t>
              </a:r>
            </a:p>
          </p:txBody>
        </p:sp>
        <p:sp>
          <p:nvSpPr>
            <p:cNvPr id="766" name="tx766"/>
            <p:cNvSpPr/>
            <p:nvPr/>
          </p:nvSpPr>
          <p:spPr>
            <a:xfrm>
              <a:off x="1372473" y="2412473"/>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Libya</a:t>
              </a:r>
            </a:p>
          </p:txBody>
        </p:sp>
        <p:sp>
          <p:nvSpPr>
            <p:cNvPr id="767" name="tx767"/>
            <p:cNvSpPr/>
            <p:nvPr/>
          </p:nvSpPr>
          <p:spPr>
            <a:xfrm>
              <a:off x="711819" y="2325121"/>
              <a:ext cx="479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Dominican</a:t>
              </a:r>
            </a:p>
          </p:txBody>
        </p:sp>
        <p:sp>
          <p:nvSpPr>
            <p:cNvPr id="768" name="tx768"/>
            <p:cNvSpPr/>
            <p:nvPr/>
          </p:nvSpPr>
          <p:spPr>
            <a:xfrm>
              <a:off x="1220043" y="2325121"/>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Republic</a:t>
              </a:r>
            </a:p>
          </p:txBody>
        </p:sp>
        <p:sp>
          <p:nvSpPr>
            <p:cNvPr id="769" name="tx769"/>
            <p:cNvSpPr/>
            <p:nvPr/>
          </p:nvSpPr>
          <p:spPr>
            <a:xfrm>
              <a:off x="1349979" y="2237769"/>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China</a:t>
              </a:r>
            </a:p>
          </p:txBody>
        </p:sp>
        <p:sp>
          <p:nvSpPr>
            <p:cNvPr id="770" name="tx770"/>
            <p:cNvSpPr/>
            <p:nvPr/>
          </p:nvSpPr>
          <p:spPr>
            <a:xfrm>
              <a:off x="1225803" y="2150416"/>
              <a:ext cx="3896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Morocco</a:t>
              </a:r>
            </a:p>
          </p:txBody>
        </p:sp>
        <p:sp>
          <p:nvSpPr>
            <p:cNvPr id="771" name="tx771"/>
            <p:cNvSpPr/>
            <p:nvPr/>
          </p:nvSpPr>
          <p:spPr>
            <a:xfrm>
              <a:off x="881166" y="2063064"/>
              <a:ext cx="383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Marshall</a:t>
              </a:r>
            </a:p>
          </p:txBody>
        </p:sp>
        <p:sp>
          <p:nvSpPr>
            <p:cNvPr id="772" name="tx772"/>
            <p:cNvSpPr/>
            <p:nvPr/>
          </p:nvSpPr>
          <p:spPr>
            <a:xfrm>
              <a:off x="1293377" y="2063064"/>
              <a:ext cx="3220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Islands</a:t>
              </a:r>
            </a:p>
          </p:txBody>
        </p:sp>
        <p:sp>
          <p:nvSpPr>
            <p:cNvPr id="773" name="tx773"/>
            <p:cNvSpPr/>
            <p:nvPr/>
          </p:nvSpPr>
          <p:spPr>
            <a:xfrm>
              <a:off x="1304716" y="1975712"/>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Jordan</a:t>
              </a:r>
            </a:p>
          </p:txBody>
        </p:sp>
        <p:sp>
          <p:nvSpPr>
            <p:cNvPr id="774" name="tx774"/>
            <p:cNvSpPr/>
            <p:nvPr/>
          </p:nvSpPr>
          <p:spPr>
            <a:xfrm>
              <a:off x="1361317" y="1888360"/>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Brazil</a:t>
              </a:r>
            </a:p>
          </p:txBody>
        </p:sp>
        <p:sp>
          <p:nvSpPr>
            <p:cNvPr id="775" name="tx775"/>
            <p:cNvSpPr/>
            <p:nvPr/>
          </p:nvSpPr>
          <p:spPr>
            <a:xfrm>
              <a:off x="1169202" y="1801008"/>
              <a:ext cx="4462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Botswana</a:t>
              </a:r>
            </a:p>
          </p:txBody>
        </p:sp>
        <p:sp>
          <p:nvSpPr>
            <p:cNvPr id="776" name="tx776"/>
            <p:cNvSpPr/>
            <p:nvPr/>
          </p:nvSpPr>
          <p:spPr>
            <a:xfrm>
              <a:off x="1270883" y="1713656"/>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Belarus</a:t>
              </a:r>
            </a:p>
          </p:txBody>
        </p:sp>
        <p:sp>
          <p:nvSpPr>
            <p:cNvPr id="777" name="tx777"/>
            <p:cNvSpPr/>
            <p:nvPr/>
          </p:nvSpPr>
          <p:spPr>
            <a:xfrm>
              <a:off x="1276461" y="1626304"/>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Albania</a:t>
              </a:r>
            </a:p>
          </p:txBody>
        </p:sp>
        <p:sp>
          <p:nvSpPr>
            <p:cNvPr id="778" name="tx778"/>
            <p:cNvSpPr/>
            <p:nvPr/>
          </p:nvSpPr>
          <p:spPr>
            <a:xfrm>
              <a:off x="1314134" y="1538952"/>
              <a:ext cx="3012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Tuvalu</a:t>
              </a:r>
            </a:p>
          </p:txBody>
        </p:sp>
        <p:sp>
          <p:nvSpPr>
            <p:cNvPr id="779" name="tx779"/>
            <p:cNvSpPr/>
            <p:nvPr/>
          </p:nvSpPr>
          <p:spPr>
            <a:xfrm>
              <a:off x="1003604" y="1451600"/>
              <a:ext cx="6118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Turkmenistan</a:t>
              </a:r>
            </a:p>
          </p:txBody>
        </p:sp>
        <p:sp>
          <p:nvSpPr>
            <p:cNvPr id="780" name="tx780"/>
            <p:cNvSpPr/>
            <p:nvPr/>
          </p:nvSpPr>
          <p:spPr>
            <a:xfrm>
              <a:off x="818804" y="1364248"/>
              <a:ext cx="2372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State</a:t>
              </a:r>
            </a:p>
          </p:txBody>
        </p:sp>
        <p:sp>
          <p:nvSpPr>
            <p:cNvPr id="781" name="tx781"/>
            <p:cNvSpPr/>
            <p:nvPr/>
          </p:nvSpPr>
          <p:spPr>
            <a:xfrm>
              <a:off x="1084346" y="1364248"/>
              <a:ext cx="847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of</a:t>
              </a:r>
            </a:p>
          </p:txBody>
        </p:sp>
        <p:sp>
          <p:nvSpPr>
            <p:cNvPr id="782" name="tx782"/>
            <p:cNvSpPr/>
            <p:nvPr/>
          </p:nvSpPr>
          <p:spPr>
            <a:xfrm>
              <a:off x="1197365" y="1364248"/>
              <a:ext cx="4180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Palestine</a:t>
              </a:r>
            </a:p>
          </p:txBody>
        </p:sp>
        <p:sp>
          <p:nvSpPr>
            <p:cNvPr id="783" name="tx783"/>
            <p:cNvSpPr/>
            <p:nvPr/>
          </p:nvSpPr>
          <p:spPr>
            <a:xfrm>
              <a:off x="1293560" y="1276896"/>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Samoa</a:t>
              </a:r>
            </a:p>
          </p:txBody>
        </p:sp>
        <p:sp>
          <p:nvSpPr>
            <p:cNvPr id="784" name="tx784"/>
            <p:cNvSpPr/>
            <p:nvPr/>
          </p:nvSpPr>
          <p:spPr>
            <a:xfrm>
              <a:off x="1154023" y="1189543"/>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St</a:t>
              </a:r>
            </a:p>
          </p:txBody>
        </p:sp>
        <p:sp>
          <p:nvSpPr>
            <p:cNvPr id="785" name="tx785"/>
            <p:cNvSpPr/>
            <p:nvPr/>
          </p:nvSpPr>
          <p:spPr>
            <a:xfrm>
              <a:off x="1278290" y="1189543"/>
              <a:ext cx="337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Vincent</a:t>
              </a:r>
            </a:p>
          </p:txBody>
        </p:sp>
        <p:sp>
          <p:nvSpPr>
            <p:cNvPr id="786" name="tx786"/>
            <p:cNvSpPr/>
            <p:nvPr/>
          </p:nvSpPr>
          <p:spPr>
            <a:xfrm>
              <a:off x="1214465" y="1102191"/>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Maldives</a:t>
              </a:r>
            </a:p>
          </p:txBody>
        </p:sp>
        <p:sp>
          <p:nvSpPr>
            <p:cNvPr id="787" name="tx787"/>
            <p:cNvSpPr/>
            <p:nvPr/>
          </p:nvSpPr>
          <p:spPr>
            <a:xfrm>
              <a:off x="1440321" y="1014839"/>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Iran</a:t>
              </a:r>
            </a:p>
          </p:txBody>
        </p:sp>
        <p:sp>
          <p:nvSpPr>
            <p:cNvPr id="788" name="tx788"/>
            <p:cNvSpPr/>
            <p:nvPr/>
          </p:nvSpPr>
          <p:spPr>
            <a:xfrm>
              <a:off x="1095776" y="927487"/>
              <a:ext cx="903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El</a:t>
              </a:r>
            </a:p>
          </p:txBody>
        </p:sp>
        <p:sp>
          <p:nvSpPr>
            <p:cNvPr id="789" name="tx789"/>
            <p:cNvSpPr/>
            <p:nvPr/>
          </p:nvSpPr>
          <p:spPr>
            <a:xfrm>
              <a:off x="1214373" y="927487"/>
              <a:ext cx="40105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Salvador</a:t>
              </a:r>
            </a:p>
          </p:txBody>
        </p:sp>
        <p:sp>
          <p:nvSpPr>
            <p:cNvPr id="790" name="tx790"/>
            <p:cNvSpPr/>
            <p:nvPr/>
          </p:nvSpPr>
          <p:spPr>
            <a:xfrm>
              <a:off x="1355557" y="840135"/>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Egypt</a:t>
              </a:r>
            </a:p>
          </p:txBody>
        </p:sp>
        <p:sp>
          <p:nvSpPr>
            <p:cNvPr id="791" name="tx791"/>
            <p:cNvSpPr/>
            <p:nvPr/>
          </p:nvSpPr>
          <p:spPr>
            <a:xfrm>
              <a:off x="1027927" y="752783"/>
              <a:ext cx="23719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Cook</a:t>
              </a:r>
            </a:p>
          </p:txBody>
        </p:sp>
        <p:sp>
          <p:nvSpPr>
            <p:cNvPr id="792" name="tx792"/>
            <p:cNvSpPr/>
            <p:nvPr/>
          </p:nvSpPr>
          <p:spPr>
            <a:xfrm>
              <a:off x="1293377" y="752783"/>
              <a:ext cx="3220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Islands</a:t>
              </a:r>
            </a:p>
          </p:txBody>
        </p:sp>
        <p:sp>
          <p:nvSpPr>
            <p:cNvPr id="793" name="tx793"/>
            <p:cNvSpPr/>
            <p:nvPr/>
          </p:nvSpPr>
          <p:spPr>
            <a:xfrm>
              <a:off x="1299138" y="665431"/>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Algeria</a:t>
              </a:r>
            </a:p>
          </p:txBody>
        </p:sp>
        <p:sp>
          <p:nvSpPr>
            <p:cNvPr id="794" name="tx794"/>
            <p:cNvSpPr/>
            <p:nvPr/>
          </p:nvSpPr>
          <p:spPr>
            <a:xfrm>
              <a:off x="1946071"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95" name="tx795"/>
            <p:cNvSpPr/>
            <p:nvPr/>
          </p:nvSpPr>
          <p:spPr>
            <a:xfrm>
              <a:off x="341048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96" name="tx796"/>
            <p:cNvSpPr/>
            <p:nvPr/>
          </p:nvSpPr>
          <p:spPr>
            <a:xfrm>
              <a:off x="490599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97" name="tx797"/>
            <p:cNvSpPr/>
            <p:nvPr/>
          </p:nvSpPr>
          <p:spPr>
            <a:xfrm>
              <a:off x="640150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98" name="tx798"/>
            <p:cNvSpPr/>
            <p:nvPr/>
          </p:nvSpPr>
          <p:spPr>
            <a:xfrm>
              <a:off x="786592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99" name="tx799"/>
            <p:cNvSpPr/>
            <p:nvPr/>
          </p:nvSpPr>
          <p:spPr>
            <a:xfrm>
              <a:off x="453712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800" name="pt800"/>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01" name="pt801"/>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802" name="pt802"/>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03" name="tx80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804" name="tx80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805" name="tx80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806" name="tx806"/>
            <p:cNvSpPr/>
            <p:nvPr/>
          </p:nvSpPr>
          <p:spPr>
            <a:xfrm>
              <a:off x="1678059" y="435349"/>
              <a:ext cx="42800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Never Gavi MICs, 2019-2025</a:t>
              </a:r>
            </a:p>
          </p:txBody>
        </p:sp>
        <p:sp>
          <p:nvSpPr>
            <p:cNvPr id="807" name="tx80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808" name="tx80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809" name="tx80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810" name="tx81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81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DTP1 coverage across years 2019 to 2025 (grey bars), and coverage in specific years (dots), by country. The chart can be used for assessing recovery to pre-pandemic levels and progress beyond 2019.
In 2024, 32 (out of 59) countries had lower coverage than in 2019.
In 2025, 20 countries had lower DTP1 coverage than in 2024.
In 2025, 36 countries had lower coverage than in 2019.</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511601"/>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407557"/>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6" name="pl6"/>
            <p:cNvSpPr/>
            <p:nvPr/>
          </p:nvSpPr>
          <p:spPr>
            <a:xfrm>
              <a:off x="1807907" y="5303514"/>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7" name="pl7"/>
            <p:cNvSpPr/>
            <p:nvPr/>
          </p:nvSpPr>
          <p:spPr>
            <a:xfrm>
              <a:off x="1807907" y="5199470"/>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8" name="pl8"/>
            <p:cNvSpPr/>
            <p:nvPr/>
          </p:nvSpPr>
          <p:spPr>
            <a:xfrm>
              <a:off x="1807907" y="5095427"/>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9" name="pl9"/>
            <p:cNvSpPr/>
            <p:nvPr/>
          </p:nvSpPr>
          <p:spPr>
            <a:xfrm>
              <a:off x="1807907" y="4991383"/>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4887340"/>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4783296"/>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4679253"/>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4575209"/>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4471166"/>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15" name="pl15"/>
            <p:cNvSpPr/>
            <p:nvPr/>
          </p:nvSpPr>
          <p:spPr>
            <a:xfrm>
              <a:off x="1807907" y="4367122"/>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16" name="pl16"/>
            <p:cNvSpPr/>
            <p:nvPr/>
          </p:nvSpPr>
          <p:spPr>
            <a:xfrm>
              <a:off x="1807907" y="4263079"/>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17" name="pl17"/>
            <p:cNvSpPr/>
            <p:nvPr/>
          </p:nvSpPr>
          <p:spPr>
            <a:xfrm>
              <a:off x="1807907" y="4159035"/>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18" name="pl18"/>
            <p:cNvSpPr/>
            <p:nvPr/>
          </p:nvSpPr>
          <p:spPr>
            <a:xfrm>
              <a:off x="1807907" y="4054992"/>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19" name="pl19"/>
            <p:cNvSpPr/>
            <p:nvPr/>
          </p:nvSpPr>
          <p:spPr>
            <a:xfrm>
              <a:off x="1807907" y="3950948"/>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0" name="pl20"/>
            <p:cNvSpPr/>
            <p:nvPr/>
          </p:nvSpPr>
          <p:spPr>
            <a:xfrm>
              <a:off x="1807907" y="3846905"/>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1" name="pl21"/>
            <p:cNvSpPr/>
            <p:nvPr/>
          </p:nvSpPr>
          <p:spPr>
            <a:xfrm>
              <a:off x="1807907" y="3742861"/>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2" name="pl22"/>
            <p:cNvSpPr/>
            <p:nvPr/>
          </p:nvSpPr>
          <p:spPr>
            <a:xfrm>
              <a:off x="1807907" y="3638818"/>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3" name="pl23"/>
            <p:cNvSpPr/>
            <p:nvPr/>
          </p:nvSpPr>
          <p:spPr>
            <a:xfrm>
              <a:off x="1807907" y="3534774"/>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4" name="pl24"/>
            <p:cNvSpPr/>
            <p:nvPr/>
          </p:nvSpPr>
          <p:spPr>
            <a:xfrm>
              <a:off x="1807907" y="3430731"/>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5" name="pl25"/>
            <p:cNvSpPr/>
            <p:nvPr/>
          </p:nvSpPr>
          <p:spPr>
            <a:xfrm>
              <a:off x="1807907" y="3326687"/>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6" name="pl26"/>
            <p:cNvSpPr/>
            <p:nvPr/>
          </p:nvSpPr>
          <p:spPr>
            <a:xfrm>
              <a:off x="1807907" y="3222644"/>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7" name="pl27"/>
            <p:cNvSpPr/>
            <p:nvPr/>
          </p:nvSpPr>
          <p:spPr>
            <a:xfrm>
              <a:off x="1807907" y="3118600"/>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8" name="pl28"/>
            <p:cNvSpPr/>
            <p:nvPr/>
          </p:nvSpPr>
          <p:spPr>
            <a:xfrm>
              <a:off x="1807907" y="3014557"/>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9" name="pl29"/>
            <p:cNvSpPr/>
            <p:nvPr/>
          </p:nvSpPr>
          <p:spPr>
            <a:xfrm>
              <a:off x="1807907" y="2910513"/>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0" name="pl30"/>
            <p:cNvSpPr/>
            <p:nvPr/>
          </p:nvSpPr>
          <p:spPr>
            <a:xfrm>
              <a:off x="1807907" y="2806470"/>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1" name="pl31"/>
            <p:cNvSpPr/>
            <p:nvPr/>
          </p:nvSpPr>
          <p:spPr>
            <a:xfrm>
              <a:off x="1807907" y="2702426"/>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2" name="pl32"/>
            <p:cNvSpPr/>
            <p:nvPr/>
          </p:nvSpPr>
          <p:spPr>
            <a:xfrm>
              <a:off x="1807907" y="2598383"/>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3" name="pl33"/>
            <p:cNvSpPr/>
            <p:nvPr/>
          </p:nvSpPr>
          <p:spPr>
            <a:xfrm>
              <a:off x="1807907" y="2494339"/>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4" name="pl34"/>
            <p:cNvSpPr/>
            <p:nvPr/>
          </p:nvSpPr>
          <p:spPr>
            <a:xfrm>
              <a:off x="1807907" y="2390296"/>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5" name="pl35"/>
            <p:cNvSpPr/>
            <p:nvPr/>
          </p:nvSpPr>
          <p:spPr>
            <a:xfrm>
              <a:off x="1807907" y="2286252"/>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6" name="pl36"/>
            <p:cNvSpPr/>
            <p:nvPr/>
          </p:nvSpPr>
          <p:spPr>
            <a:xfrm>
              <a:off x="1807907" y="2182208"/>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7" name="pl37"/>
            <p:cNvSpPr/>
            <p:nvPr/>
          </p:nvSpPr>
          <p:spPr>
            <a:xfrm>
              <a:off x="1807907" y="2078165"/>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8" name="pl38"/>
            <p:cNvSpPr/>
            <p:nvPr/>
          </p:nvSpPr>
          <p:spPr>
            <a:xfrm>
              <a:off x="1807907" y="1974121"/>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9" name="pl39"/>
            <p:cNvSpPr/>
            <p:nvPr/>
          </p:nvSpPr>
          <p:spPr>
            <a:xfrm>
              <a:off x="1807907" y="1870078"/>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40" name="pl40"/>
            <p:cNvSpPr/>
            <p:nvPr/>
          </p:nvSpPr>
          <p:spPr>
            <a:xfrm>
              <a:off x="188508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214233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239959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265684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291409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31713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618255" y="1870078"/>
              <a:ext cx="360154" cy="0"/>
            </a:xfrm>
            <a:custGeom>
              <a:avLst/>
              <a:pathLst>
                <a:path w="360154" h="0">
                  <a:moveTo>
                    <a:pt x="0" y="0"/>
                  </a:moveTo>
                  <a:lnTo>
                    <a:pt x="360154" y="0"/>
                  </a:lnTo>
                </a:path>
              </a:pathLst>
            </a:custGeom>
            <a:ln w="81303" cap="flat">
              <a:solidFill>
                <a:srgbClr val="E8E8E8">
                  <a:alpha val="100000"/>
                </a:srgbClr>
              </a:solidFill>
              <a:prstDash val="solid"/>
              <a:round/>
            </a:ln>
          </p:spPr>
          <p:txBody>
            <a:bodyPr/>
            <a:lstStyle/>
            <a:p/>
          </p:txBody>
        </p:sp>
        <p:sp>
          <p:nvSpPr>
            <p:cNvPr id="47" name="pl47"/>
            <p:cNvSpPr/>
            <p:nvPr/>
          </p:nvSpPr>
          <p:spPr>
            <a:xfrm>
              <a:off x="2746881" y="1974121"/>
              <a:ext cx="257253" cy="0"/>
            </a:xfrm>
            <a:custGeom>
              <a:avLst/>
              <a:pathLst>
                <a:path w="257253" h="0">
                  <a:moveTo>
                    <a:pt x="0" y="0"/>
                  </a:moveTo>
                  <a:lnTo>
                    <a:pt x="257253" y="0"/>
                  </a:lnTo>
                </a:path>
              </a:pathLst>
            </a:custGeom>
            <a:ln w="81303" cap="flat">
              <a:solidFill>
                <a:srgbClr val="E8E8E8">
                  <a:alpha val="100000"/>
                </a:srgbClr>
              </a:solidFill>
              <a:prstDash val="solid"/>
              <a:round/>
            </a:ln>
          </p:spPr>
          <p:txBody>
            <a:bodyPr/>
            <a:lstStyle/>
            <a:p/>
          </p:txBody>
        </p:sp>
        <p:sp>
          <p:nvSpPr>
            <p:cNvPr id="48" name="pl48"/>
            <p:cNvSpPr/>
            <p:nvPr/>
          </p:nvSpPr>
          <p:spPr>
            <a:xfrm>
              <a:off x="2734019" y="2078165"/>
              <a:ext cx="192939" cy="0"/>
            </a:xfrm>
            <a:custGeom>
              <a:avLst/>
              <a:pathLst>
                <a:path w="192939" h="0">
                  <a:moveTo>
                    <a:pt x="0" y="0"/>
                  </a:moveTo>
                  <a:lnTo>
                    <a:pt x="192939" y="0"/>
                  </a:lnTo>
                </a:path>
              </a:pathLst>
            </a:custGeom>
            <a:ln w="81303" cap="flat">
              <a:solidFill>
                <a:srgbClr val="E8E8E8">
                  <a:alpha val="100000"/>
                </a:srgbClr>
              </a:solidFill>
              <a:prstDash val="solid"/>
              <a:round/>
            </a:ln>
          </p:spPr>
          <p:txBody>
            <a:bodyPr/>
            <a:lstStyle/>
            <a:p/>
          </p:txBody>
        </p:sp>
        <p:sp>
          <p:nvSpPr>
            <p:cNvPr id="49" name="pl49"/>
            <p:cNvSpPr/>
            <p:nvPr/>
          </p:nvSpPr>
          <p:spPr>
            <a:xfrm>
              <a:off x="2965547" y="2182208"/>
              <a:ext cx="154351" cy="0"/>
            </a:xfrm>
            <a:custGeom>
              <a:avLst/>
              <a:pathLst>
                <a:path w="154351" h="0">
                  <a:moveTo>
                    <a:pt x="0" y="0"/>
                  </a:moveTo>
                  <a:lnTo>
                    <a:pt x="154351" y="0"/>
                  </a:lnTo>
                </a:path>
              </a:pathLst>
            </a:custGeom>
            <a:ln w="81303" cap="flat">
              <a:solidFill>
                <a:srgbClr val="E8E8E8">
                  <a:alpha val="100000"/>
                </a:srgbClr>
              </a:solidFill>
              <a:prstDash val="solid"/>
              <a:round/>
            </a:ln>
          </p:spPr>
          <p:txBody>
            <a:bodyPr/>
            <a:lstStyle/>
            <a:p/>
          </p:txBody>
        </p:sp>
        <p:sp>
          <p:nvSpPr>
            <p:cNvPr id="50" name="pl50"/>
            <p:cNvSpPr/>
            <p:nvPr/>
          </p:nvSpPr>
          <p:spPr>
            <a:xfrm>
              <a:off x="2721156" y="2286252"/>
              <a:ext cx="154351" cy="0"/>
            </a:xfrm>
            <a:custGeom>
              <a:avLst/>
              <a:pathLst>
                <a:path w="154351" h="0">
                  <a:moveTo>
                    <a:pt x="0" y="0"/>
                  </a:moveTo>
                  <a:lnTo>
                    <a:pt x="154351" y="0"/>
                  </a:lnTo>
                </a:path>
              </a:pathLst>
            </a:custGeom>
            <a:ln w="81303" cap="flat">
              <a:solidFill>
                <a:srgbClr val="E8E8E8">
                  <a:alpha val="100000"/>
                </a:srgbClr>
              </a:solidFill>
              <a:prstDash val="solid"/>
              <a:round/>
            </a:ln>
          </p:spPr>
          <p:txBody>
            <a:bodyPr/>
            <a:lstStyle/>
            <a:p/>
          </p:txBody>
        </p:sp>
        <p:sp>
          <p:nvSpPr>
            <p:cNvPr id="51" name="pl51"/>
            <p:cNvSpPr/>
            <p:nvPr/>
          </p:nvSpPr>
          <p:spPr>
            <a:xfrm>
              <a:off x="3029860" y="2390296"/>
              <a:ext cx="128626" cy="0"/>
            </a:xfrm>
            <a:custGeom>
              <a:avLst/>
              <a:pathLst>
                <a:path w="128626" h="0">
                  <a:moveTo>
                    <a:pt x="0" y="0"/>
                  </a:moveTo>
                  <a:lnTo>
                    <a:pt x="128626" y="0"/>
                  </a:lnTo>
                </a:path>
              </a:pathLst>
            </a:custGeom>
            <a:ln w="81303" cap="flat">
              <a:solidFill>
                <a:srgbClr val="E8E8E8">
                  <a:alpha val="100000"/>
                </a:srgbClr>
              </a:solidFill>
              <a:prstDash val="solid"/>
              <a:round/>
            </a:ln>
          </p:spPr>
          <p:txBody>
            <a:bodyPr/>
            <a:lstStyle/>
            <a:p/>
          </p:txBody>
        </p:sp>
        <p:sp>
          <p:nvSpPr>
            <p:cNvPr id="52" name="pl52"/>
            <p:cNvSpPr/>
            <p:nvPr/>
          </p:nvSpPr>
          <p:spPr>
            <a:xfrm>
              <a:off x="2991272" y="2494339"/>
              <a:ext cx="128626" cy="0"/>
            </a:xfrm>
            <a:custGeom>
              <a:avLst/>
              <a:pathLst>
                <a:path w="128626" h="0">
                  <a:moveTo>
                    <a:pt x="0" y="0"/>
                  </a:moveTo>
                  <a:lnTo>
                    <a:pt x="128626" y="0"/>
                  </a:lnTo>
                </a:path>
              </a:pathLst>
            </a:custGeom>
            <a:ln w="81303" cap="flat">
              <a:solidFill>
                <a:srgbClr val="E8E8E8">
                  <a:alpha val="100000"/>
                </a:srgbClr>
              </a:solidFill>
              <a:prstDash val="solid"/>
              <a:round/>
            </a:ln>
          </p:spPr>
          <p:txBody>
            <a:bodyPr/>
            <a:lstStyle/>
            <a:p/>
          </p:txBody>
        </p:sp>
        <p:sp>
          <p:nvSpPr>
            <p:cNvPr id="53" name="pl53"/>
            <p:cNvSpPr/>
            <p:nvPr/>
          </p:nvSpPr>
          <p:spPr>
            <a:xfrm>
              <a:off x="3042723" y="2598383"/>
              <a:ext cx="115763" cy="0"/>
            </a:xfrm>
            <a:custGeom>
              <a:avLst/>
              <a:pathLst>
                <a:path w="115763" h="0">
                  <a:moveTo>
                    <a:pt x="0" y="0"/>
                  </a:moveTo>
                  <a:lnTo>
                    <a:pt x="115763" y="0"/>
                  </a:lnTo>
                </a:path>
              </a:pathLst>
            </a:custGeom>
            <a:ln w="81303" cap="flat">
              <a:solidFill>
                <a:srgbClr val="E8E8E8">
                  <a:alpha val="100000"/>
                </a:srgbClr>
              </a:solidFill>
              <a:prstDash val="solid"/>
              <a:round/>
            </a:ln>
          </p:spPr>
          <p:txBody>
            <a:bodyPr/>
            <a:lstStyle/>
            <a:p/>
          </p:txBody>
        </p:sp>
        <p:sp>
          <p:nvSpPr>
            <p:cNvPr id="54" name="pl54"/>
            <p:cNvSpPr/>
            <p:nvPr/>
          </p:nvSpPr>
          <p:spPr>
            <a:xfrm>
              <a:off x="3016997" y="2702426"/>
              <a:ext cx="102901" cy="0"/>
            </a:xfrm>
            <a:custGeom>
              <a:avLst/>
              <a:pathLst>
                <a:path w="102901" h="0">
                  <a:moveTo>
                    <a:pt x="0" y="0"/>
                  </a:moveTo>
                  <a:lnTo>
                    <a:pt x="102901" y="0"/>
                  </a:lnTo>
                </a:path>
              </a:pathLst>
            </a:custGeom>
            <a:ln w="81303" cap="flat">
              <a:solidFill>
                <a:srgbClr val="E8E8E8">
                  <a:alpha val="100000"/>
                </a:srgbClr>
              </a:solidFill>
              <a:prstDash val="solid"/>
              <a:round/>
            </a:ln>
          </p:spPr>
          <p:txBody>
            <a:bodyPr/>
            <a:lstStyle/>
            <a:p/>
          </p:txBody>
        </p:sp>
        <p:sp>
          <p:nvSpPr>
            <p:cNvPr id="55" name="pl55"/>
            <p:cNvSpPr/>
            <p:nvPr/>
          </p:nvSpPr>
          <p:spPr>
            <a:xfrm>
              <a:off x="2901233" y="2806470"/>
              <a:ext cx="102901" cy="0"/>
            </a:xfrm>
            <a:custGeom>
              <a:avLst/>
              <a:pathLst>
                <a:path w="102901" h="0">
                  <a:moveTo>
                    <a:pt x="0" y="0"/>
                  </a:moveTo>
                  <a:lnTo>
                    <a:pt x="102901" y="0"/>
                  </a:lnTo>
                </a:path>
              </a:pathLst>
            </a:custGeom>
            <a:ln w="81303" cap="flat">
              <a:solidFill>
                <a:srgbClr val="E8E8E8">
                  <a:alpha val="100000"/>
                </a:srgbClr>
              </a:solidFill>
              <a:prstDash val="solid"/>
              <a:round/>
            </a:ln>
          </p:spPr>
          <p:txBody>
            <a:bodyPr/>
            <a:lstStyle/>
            <a:p/>
          </p:txBody>
        </p:sp>
        <p:sp>
          <p:nvSpPr>
            <p:cNvPr id="56" name="pl56"/>
            <p:cNvSpPr/>
            <p:nvPr/>
          </p:nvSpPr>
          <p:spPr>
            <a:xfrm>
              <a:off x="2914096" y="2910513"/>
              <a:ext cx="90038" cy="0"/>
            </a:xfrm>
            <a:custGeom>
              <a:avLst/>
              <a:pathLst>
                <a:path w="90038" h="0">
                  <a:moveTo>
                    <a:pt x="0" y="0"/>
                  </a:moveTo>
                  <a:lnTo>
                    <a:pt x="90038" y="0"/>
                  </a:lnTo>
                </a:path>
              </a:pathLst>
            </a:custGeom>
            <a:ln w="81303" cap="flat">
              <a:solidFill>
                <a:srgbClr val="E8E8E8">
                  <a:alpha val="100000"/>
                </a:srgbClr>
              </a:solidFill>
              <a:prstDash val="solid"/>
              <a:round/>
            </a:ln>
          </p:spPr>
          <p:txBody>
            <a:bodyPr/>
            <a:lstStyle/>
            <a:p/>
          </p:txBody>
        </p:sp>
        <p:sp>
          <p:nvSpPr>
            <p:cNvPr id="57" name="pl57"/>
            <p:cNvSpPr/>
            <p:nvPr/>
          </p:nvSpPr>
          <p:spPr>
            <a:xfrm>
              <a:off x="3029860" y="3014557"/>
              <a:ext cx="90038" cy="0"/>
            </a:xfrm>
            <a:custGeom>
              <a:avLst/>
              <a:pathLst>
                <a:path w="90038" h="0">
                  <a:moveTo>
                    <a:pt x="0" y="0"/>
                  </a:moveTo>
                  <a:lnTo>
                    <a:pt x="90038" y="0"/>
                  </a:lnTo>
                </a:path>
              </a:pathLst>
            </a:custGeom>
            <a:ln w="81303" cap="flat">
              <a:solidFill>
                <a:srgbClr val="E8E8E8">
                  <a:alpha val="100000"/>
                </a:srgbClr>
              </a:solidFill>
              <a:prstDash val="solid"/>
              <a:round/>
            </a:ln>
          </p:spPr>
          <p:txBody>
            <a:bodyPr/>
            <a:lstStyle/>
            <a:p/>
          </p:txBody>
        </p:sp>
        <p:sp>
          <p:nvSpPr>
            <p:cNvPr id="58" name="pl58"/>
            <p:cNvSpPr/>
            <p:nvPr/>
          </p:nvSpPr>
          <p:spPr>
            <a:xfrm>
              <a:off x="2952684" y="3118600"/>
              <a:ext cx="77175" cy="0"/>
            </a:xfrm>
            <a:custGeom>
              <a:avLst/>
              <a:pathLst>
                <a:path w="77175" h="0">
                  <a:moveTo>
                    <a:pt x="0" y="0"/>
                  </a:moveTo>
                  <a:lnTo>
                    <a:pt x="77175" y="0"/>
                  </a:lnTo>
                </a:path>
              </a:pathLst>
            </a:custGeom>
            <a:ln w="81303" cap="flat">
              <a:solidFill>
                <a:srgbClr val="E8E8E8">
                  <a:alpha val="100000"/>
                </a:srgbClr>
              </a:solidFill>
              <a:prstDash val="solid"/>
              <a:round/>
            </a:ln>
          </p:spPr>
          <p:txBody>
            <a:bodyPr/>
            <a:lstStyle/>
            <a:p/>
          </p:txBody>
        </p:sp>
        <p:sp>
          <p:nvSpPr>
            <p:cNvPr id="59" name="pl59"/>
            <p:cNvSpPr/>
            <p:nvPr/>
          </p:nvSpPr>
          <p:spPr>
            <a:xfrm>
              <a:off x="2991272" y="3222644"/>
              <a:ext cx="77175" cy="0"/>
            </a:xfrm>
            <a:custGeom>
              <a:avLst/>
              <a:pathLst>
                <a:path w="77175" h="0">
                  <a:moveTo>
                    <a:pt x="0" y="0"/>
                  </a:moveTo>
                  <a:lnTo>
                    <a:pt x="77175" y="0"/>
                  </a:lnTo>
                </a:path>
              </a:pathLst>
            </a:custGeom>
            <a:ln w="81303" cap="flat">
              <a:solidFill>
                <a:srgbClr val="E8E8E8">
                  <a:alpha val="100000"/>
                </a:srgbClr>
              </a:solidFill>
              <a:prstDash val="solid"/>
              <a:round/>
            </a:ln>
          </p:spPr>
          <p:txBody>
            <a:bodyPr/>
            <a:lstStyle/>
            <a:p/>
          </p:txBody>
        </p:sp>
        <p:sp>
          <p:nvSpPr>
            <p:cNvPr id="60" name="pl60"/>
            <p:cNvSpPr/>
            <p:nvPr/>
          </p:nvSpPr>
          <p:spPr>
            <a:xfrm>
              <a:off x="2939821" y="3326687"/>
              <a:ext cx="77175" cy="0"/>
            </a:xfrm>
            <a:custGeom>
              <a:avLst/>
              <a:pathLst>
                <a:path w="77175" h="0">
                  <a:moveTo>
                    <a:pt x="0" y="0"/>
                  </a:moveTo>
                  <a:lnTo>
                    <a:pt x="77175" y="0"/>
                  </a:lnTo>
                </a:path>
              </a:pathLst>
            </a:custGeom>
            <a:ln w="81303" cap="flat">
              <a:solidFill>
                <a:srgbClr val="E8E8E8">
                  <a:alpha val="100000"/>
                </a:srgbClr>
              </a:solidFill>
              <a:prstDash val="solid"/>
              <a:round/>
            </a:ln>
          </p:spPr>
          <p:txBody>
            <a:bodyPr/>
            <a:lstStyle/>
            <a:p/>
          </p:txBody>
        </p:sp>
        <p:sp>
          <p:nvSpPr>
            <p:cNvPr id="61" name="pl61"/>
            <p:cNvSpPr/>
            <p:nvPr/>
          </p:nvSpPr>
          <p:spPr>
            <a:xfrm>
              <a:off x="2914096" y="3430731"/>
              <a:ext cx="64313" cy="0"/>
            </a:xfrm>
            <a:custGeom>
              <a:avLst/>
              <a:pathLst>
                <a:path w="64313" h="0">
                  <a:moveTo>
                    <a:pt x="0" y="0"/>
                  </a:moveTo>
                  <a:lnTo>
                    <a:pt x="64313" y="0"/>
                  </a:lnTo>
                </a:path>
              </a:pathLst>
            </a:custGeom>
            <a:ln w="81303" cap="flat">
              <a:solidFill>
                <a:srgbClr val="E8E8E8">
                  <a:alpha val="100000"/>
                </a:srgbClr>
              </a:solidFill>
              <a:prstDash val="solid"/>
              <a:round/>
            </a:ln>
          </p:spPr>
          <p:txBody>
            <a:bodyPr/>
            <a:lstStyle/>
            <a:p/>
          </p:txBody>
        </p:sp>
        <p:sp>
          <p:nvSpPr>
            <p:cNvPr id="62" name="pl62"/>
            <p:cNvSpPr/>
            <p:nvPr/>
          </p:nvSpPr>
          <p:spPr>
            <a:xfrm>
              <a:off x="3068448" y="3534774"/>
              <a:ext cx="64313" cy="0"/>
            </a:xfrm>
            <a:custGeom>
              <a:avLst/>
              <a:pathLst>
                <a:path w="64313" h="0">
                  <a:moveTo>
                    <a:pt x="0" y="0"/>
                  </a:moveTo>
                  <a:lnTo>
                    <a:pt x="64313" y="0"/>
                  </a:lnTo>
                </a:path>
              </a:pathLst>
            </a:custGeom>
            <a:ln w="81303" cap="flat">
              <a:solidFill>
                <a:srgbClr val="E8E8E8">
                  <a:alpha val="100000"/>
                </a:srgbClr>
              </a:solidFill>
              <a:prstDash val="solid"/>
              <a:round/>
            </a:ln>
          </p:spPr>
          <p:txBody>
            <a:bodyPr/>
            <a:lstStyle/>
            <a:p/>
          </p:txBody>
        </p:sp>
        <p:sp>
          <p:nvSpPr>
            <p:cNvPr id="63" name="pl63"/>
            <p:cNvSpPr/>
            <p:nvPr/>
          </p:nvSpPr>
          <p:spPr>
            <a:xfrm>
              <a:off x="3068448" y="3638818"/>
              <a:ext cx="64313" cy="0"/>
            </a:xfrm>
            <a:custGeom>
              <a:avLst/>
              <a:pathLst>
                <a:path w="64313" h="0">
                  <a:moveTo>
                    <a:pt x="0" y="0"/>
                  </a:moveTo>
                  <a:lnTo>
                    <a:pt x="64313" y="0"/>
                  </a:lnTo>
                </a:path>
              </a:pathLst>
            </a:custGeom>
            <a:ln w="81303" cap="flat">
              <a:solidFill>
                <a:srgbClr val="E8E8E8">
                  <a:alpha val="100000"/>
                </a:srgbClr>
              </a:solidFill>
              <a:prstDash val="solid"/>
              <a:round/>
            </a:ln>
          </p:spPr>
          <p:txBody>
            <a:bodyPr/>
            <a:lstStyle/>
            <a:p/>
          </p:txBody>
        </p:sp>
        <p:sp>
          <p:nvSpPr>
            <p:cNvPr id="64" name="pl64"/>
            <p:cNvSpPr/>
            <p:nvPr/>
          </p:nvSpPr>
          <p:spPr>
            <a:xfrm>
              <a:off x="3094173" y="3742861"/>
              <a:ext cx="64313" cy="0"/>
            </a:xfrm>
            <a:custGeom>
              <a:avLst/>
              <a:pathLst>
                <a:path w="64313" h="0">
                  <a:moveTo>
                    <a:pt x="0" y="0"/>
                  </a:moveTo>
                  <a:lnTo>
                    <a:pt x="64313" y="0"/>
                  </a:lnTo>
                </a:path>
              </a:pathLst>
            </a:custGeom>
            <a:ln w="81303" cap="flat">
              <a:solidFill>
                <a:srgbClr val="E8E8E8">
                  <a:alpha val="100000"/>
                </a:srgbClr>
              </a:solidFill>
              <a:prstDash val="solid"/>
              <a:round/>
            </a:ln>
          </p:spPr>
          <p:txBody>
            <a:bodyPr/>
            <a:lstStyle/>
            <a:p/>
          </p:txBody>
        </p:sp>
        <p:sp>
          <p:nvSpPr>
            <p:cNvPr id="65" name="pl65"/>
            <p:cNvSpPr/>
            <p:nvPr/>
          </p:nvSpPr>
          <p:spPr>
            <a:xfrm>
              <a:off x="3107036" y="3846905"/>
              <a:ext cx="51450" cy="0"/>
            </a:xfrm>
            <a:custGeom>
              <a:avLst/>
              <a:pathLst>
                <a:path w="51450" h="0">
                  <a:moveTo>
                    <a:pt x="0" y="0"/>
                  </a:moveTo>
                  <a:lnTo>
                    <a:pt x="51450" y="0"/>
                  </a:lnTo>
                </a:path>
              </a:pathLst>
            </a:custGeom>
            <a:ln w="81303" cap="flat">
              <a:solidFill>
                <a:srgbClr val="E8E8E8">
                  <a:alpha val="100000"/>
                </a:srgbClr>
              </a:solidFill>
              <a:prstDash val="solid"/>
              <a:round/>
            </a:ln>
          </p:spPr>
          <p:txBody>
            <a:bodyPr/>
            <a:lstStyle/>
            <a:p/>
          </p:txBody>
        </p:sp>
        <p:sp>
          <p:nvSpPr>
            <p:cNvPr id="66" name="pl66"/>
            <p:cNvSpPr/>
            <p:nvPr/>
          </p:nvSpPr>
          <p:spPr>
            <a:xfrm>
              <a:off x="3107036" y="3950948"/>
              <a:ext cx="51450" cy="0"/>
            </a:xfrm>
            <a:custGeom>
              <a:avLst/>
              <a:pathLst>
                <a:path w="51450" h="0">
                  <a:moveTo>
                    <a:pt x="0" y="0"/>
                  </a:moveTo>
                  <a:lnTo>
                    <a:pt x="51450" y="0"/>
                  </a:lnTo>
                </a:path>
              </a:pathLst>
            </a:custGeom>
            <a:ln w="81303" cap="flat">
              <a:solidFill>
                <a:srgbClr val="E8E8E8">
                  <a:alpha val="100000"/>
                </a:srgbClr>
              </a:solidFill>
              <a:prstDash val="solid"/>
              <a:round/>
            </a:ln>
          </p:spPr>
          <p:txBody>
            <a:bodyPr/>
            <a:lstStyle/>
            <a:p/>
          </p:txBody>
        </p:sp>
        <p:sp>
          <p:nvSpPr>
            <p:cNvPr id="67" name="pl67"/>
            <p:cNvSpPr/>
            <p:nvPr/>
          </p:nvSpPr>
          <p:spPr>
            <a:xfrm>
              <a:off x="3107036" y="4054992"/>
              <a:ext cx="51450" cy="0"/>
            </a:xfrm>
            <a:custGeom>
              <a:avLst/>
              <a:pathLst>
                <a:path w="51450" h="0">
                  <a:moveTo>
                    <a:pt x="0" y="0"/>
                  </a:moveTo>
                  <a:lnTo>
                    <a:pt x="51450" y="0"/>
                  </a:lnTo>
                </a:path>
              </a:pathLst>
            </a:custGeom>
            <a:ln w="81303" cap="flat">
              <a:solidFill>
                <a:srgbClr val="E8E8E8">
                  <a:alpha val="100000"/>
                </a:srgbClr>
              </a:solidFill>
              <a:prstDash val="solid"/>
              <a:round/>
            </a:ln>
          </p:spPr>
          <p:txBody>
            <a:bodyPr/>
            <a:lstStyle/>
            <a:p/>
          </p:txBody>
        </p:sp>
        <p:sp>
          <p:nvSpPr>
            <p:cNvPr id="68" name="pl68"/>
            <p:cNvSpPr/>
            <p:nvPr/>
          </p:nvSpPr>
          <p:spPr>
            <a:xfrm>
              <a:off x="3081311" y="4159035"/>
              <a:ext cx="38587" cy="0"/>
            </a:xfrm>
            <a:custGeom>
              <a:avLst/>
              <a:pathLst>
                <a:path w="38587" h="0">
                  <a:moveTo>
                    <a:pt x="0" y="0"/>
                  </a:moveTo>
                  <a:lnTo>
                    <a:pt x="38587" y="0"/>
                  </a:lnTo>
                </a:path>
              </a:pathLst>
            </a:custGeom>
            <a:ln w="81303" cap="flat">
              <a:solidFill>
                <a:srgbClr val="E8E8E8">
                  <a:alpha val="100000"/>
                </a:srgbClr>
              </a:solidFill>
              <a:prstDash val="solid"/>
              <a:round/>
            </a:ln>
          </p:spPr>
          <p:txBody>
            <a:bodyPr/>
            <a:lstStyle/>
            <a:p/>
          </p:txBody>
        </p:sp>
        <p:sp>
          <p:nvSpPr>
            <p:cNvPr id="69" name="pl69"/>
            <p:cNvSpPr/>
            <p:nvPr/>
          </p:nvSpPr>
          <p:spPr>
            <a:xfrm>
              <a:off x="3119899" y="4263079"/>
              <a:ext cx="38587" cy="0"/>
            </a:xfrm>
            <a:custGeom>
              <a:avLst/>
              <a:pathLst>
                <a:path w="38587" h="0">
                  <a:moveTo>
                    <a:pt x="0" y="0"/>
                  </a:moveTo>
                  <a:lnTo>
                    <a:pt x="38587" y="0"/>
                  </a:lnTo>
                </a:path>
              </a:pathLst>
            </a:custGeom>
            <a:ln w="81303" cap="flat">
              <a:solidFill>
                <a:srgbClr val="E8E8E8">
                  <a:alpha val="100000"/>
                </a:srgbClr>
              </a:solidFill>
              <a:prstDash val="solid"/>
              <a:round/>
            </a:ln>
          </p:spPr>
          <p:txBody>
            <a:bodyPr/>
            <a:lstStyle/>
            <a:p/>
          </p:txBody>
        </p:sp>
        <p:sp>
          <p:nvSpPr>
            <p:cNvPr id="70" name="pl70"/>
            <p:cNvSpPr/>
            <p:nvPr/>
          </p:nvSpPr>
          <p:spPr>
            <a:xfrm>
              <a:off x="3132761" y="4367122"/>
              <a:ext cx="25725" cy="0"/>
            </a:xfrm>
            <a:custGeom>
              <a:avLst/>
              <a:pathLst>
                <a:path w="25725" h="0">
                  <a:moveTo>
                    <a:pt x="0" y="0"/>
                  </a:moveTo>
                  <a:lnTo>
                    <a:pt x="25725" y="0"/>
                  </a:lnTo>
                </a:path>
              </a:pathLst>
            </a:custGeom>
            <a:ln w="81303" cap="flat">
              <a:solidFill>
                <a:srgbClr val="E8E8E8">
                  <a:alpha val="100000"/>
                </a:srgbClr>
              </a:solidFill>
              <a:prstDash val="solid"/>
              <a:round/>
            </a:ln>
          </p:spPr>
          <p:txBody>
            <a:bodyPr/>
            <a:lstStyle/>
            <a:p/>
          </p:txBody>
        </p:sp>
        <p:sp>
          <p:nvSpPr>
            <p:cNvPr id="71" name="pl71"/>
            <p:cNvSpPr/>
            <p:nvPr/>
          </p:nvSpPr>
          <p:spPr>
            <a:xfrm>
              <a:off x="3107036" y="4471166"/>
              <a:ext cx="25725" cy="0"/>
            </a:xfrm>
            <a:custGeom>
              <a:avLst/>
              <a:pathLst>
                <a:path w="25725" h="0">
                  <a:moveTo>
                    <a:pt x="0" y="0"/>
                  </a:moveTo>
                  <a:lnTo>
                    <a:pt x="25725" y="0"/>
                  </a:lnTo>
                </a:path>
              </a:pathLst>
            </a:custGeom>
            <a:ln w="81303" cap="flat">
              <a:solidFill>
                <a:srgbClr val="E8E8E8">
                  <a:alpha val="100000"/>
                </a:srgbClr>
              </a:solidFill>
              <a:prstDash val="solid"/>
              <a:round/>
            </a:ln>
          </p:spPr>
          <p:txBody>
            <a:bodyPr/>
            <a:lstStyle/>
            <a:p/>
          </p:txBody>
        </p:sp>
        <p:sp>
          <p:nvSpPr>
            <p:cNvPr id="72" name="pl72"/>
            <p:cNvSpPr/>
            <p:nvPr/>
          </p:nvSpPr>
          <p:spPr>
            <a:xfrm>
              <a:off x="3107036" y="4575209"/>
              <a:ext cx="25725" cy="0"/>
            </a:xfrm>
            <a:custGeom>
              <a:avLst/>
              <a:pathLst>
                <a:path w="25725" h="0">
                  <a:moveTo>
                    <a:pt x="0" y="0"/>
                  </a:moveTo>
                  <a:lnTo>
                    <a:pt x="25725" y="0"/>
                  </a:lnTo>
                </a:path>
              </a:pathLst>
            </a:custGeom>
            <a:ln w="81303" cap="flat">
              <a:solidFill>
                <a:srgbClr val="E8E8E8">
                  <a:alpha val="100000"/>
                </a:srgbClr>
              </a:solidFill>
              <a:prstDash val="solid"/>
              <a:round/>
            </a:ln>
          </p:spPr>
          <p:txBody>
            <a:bodyPr/>
            <a:lstStyle/>
            <a:p/>
          </p:txBody>
        </p:sp>
        <p:sp>
          <p:nvSpPr>
            <p:cNvPr id="73" name="pl73"/>
            <p:cNvSpPr/>
            <p:nvPr/>
          </p:nvSpPr>
          <p:spPr>
            <a:xfrm>
              <a:off x="3107036" y="4679253"/>
              <a:ext cx="25725" cy="0"/>
            </a:xfrm>
            <a:custGeom>
              <a:avLst/>
              <a:pathLst>
                <a:path w="25725" h="0">
                  <a:moveTo>
                    <a:pt x="0" y="0"/>
                  </a:moveTo>
                  <a:lnTo>
                    <a:pt x="25725" y="0"/>
                  </a:lnTo>
                </a:path>
              </a:pathLst>
            </a:custGeom>
            <a:ln w="81303" cap="flat">
              <a:solidFill>
                <a:srgbClr val="E8E8E8">
                  <a:alpha val="100000"/>
                </a:srgbClr>
              </a:solidFill>
              <a:prstDash val="solid"/>
              <a:round/>
            </a:ln>
          </p:spPr>
          <p:txBody>
            <a:bodyPr/>
            <a:lstStyle/>
            <a:p/>
          </p:txBody>
        </p:sp>
        <p:sp>
          <p:nvSpPr>
            <p:cNvPr id="74" name="pl74"/>
            <p:cNvSpPr/>
            <p:nvPr/>
          </p:nvSpPr>
          <p:spPr>
            <a:xfrm>
              <a:off x="3068448" y="4783296"/>
              <a:ext cx="25725" cy="0"/>
            </a:xfrm>
            <a:custGeom>
              <a:avLst/>
              <a:pathLst>
                <a:path w="25725" h="0">
                  <a:moveTo>
                    <a:pt x="0" y="0"/>
                  </a:moveTo>
                  <a:lnTo>
                    <a:pt x="25725" y="0"/>
                  </a:lnTo>
                </a:path>
              </a:pathLst>
            </a:custGeom>
            <a:ln w="81303" cap="flat">
              <a:solidFill>
                <a:srgbClr val="E8E8E8">
                  <a:alpha val="100000"/>
                </a:srgbClr>
              </a:solidFill>
              <a:prstDash val="solid"/>
              <a:round/>
            </a:ln>
          </p:spPr>
          <p:txBody>
            <a:bodyPr/>
            <a:lstStyle/>
            <a:p/>
          </p:txBody>
        </p:sp>
        <p:sp>
          <p:nvSpPr>
            <p:cNvPr id="75" name="pl75"/>
            <p:cNvSpPr/>
            <p:nvPr/>
          </p:nvSpPr>
          <p:spPr>
            <a:xfrm>
              <a:off x="3132761" y="4887340"/>
              <a:ext cx="25725" cy="0"/>
            </a:xfrm>
            <a:custGeom>
              <a:avLst/>
              <a:pathLst>
                <a:path w="25725" h="0">
                  <a:moveTo>
                    <a:pt x="0" y="0"/>
                  </a:moveTo>
                  <a:lnTo>
                    <a:pt x="25725" y="0"/>
                  </a:lnTo>
                </a:path>
              </a:pathLst>
            </a:custGeom>
            <a:ln w="81303" cap="flat">
              <a:solidFill>
                <a:srgbClr val="E8E8E8">
                  <a:alpha val="100000"/>
                </a:srgbClr>
              </a:solidFill>
              <a:prstDash val="solid"/>
              <a:round/>
            </a:ln>
          </p:spPr>
          <p:txBody>
            <a:bodyPr/>
            <a:lstStyle/>
            <a:p/>
          </p:txBody>
        </p:sp>
        <p:sp>
          <p:nvSpPr>
            <p:cNvPr id="76" name="pl76"/>
            <p:cNvSpPr/>
            <p:nvPr/>
          </p:nvSpPr>
          <p:spPr>
            <a:xfrm>
              <a:off x="3145624" y="4991383"/>
              <a:ext cx="12862" cy="0"/>
            </a:xfrm>
            <a:custGeom>
              <a:avLst/>
              <a:pathLst>
                <a:path w="12862" h="0">
                  <a:moveTo>
                    <a:pt x="0" y="0"/>
                  </a:moveTo>
                  <a:lnTo>
                    <a:pt x="12862" y="0"/>
                  </a:lnTo>
                </a:path>
              </a:pathLst>
            </a:custGeom>
            <a:ln w="81303" cap="flat">
              <a:solidFill>
                <a:srgbClr val="E8E8E8">
                  <a:alpha val="100000"/>
                </a:srgbClr>
              </a:solidFill>
              <a:prstDash val="solid"/>
              <a:round/>
            </a:ln>
          </p:spPr>
          <p:txBody>
            <a:bodyPr/>
            <a:lstStyle/>
            <a:p/>
          </p:txBody>
        </p:sp>
        <p:sp>
          <p:nvSpPr>
            <p:cNvPr id="77" name="pl77"/>
            <p:cNvSpPr/>
            <p:nvPr/>
          </p:nvSpPr>
          <p:spPr>
            <a:xfrm>
              <a:off x="3094173" y="5095427"/>
              <a:ext cx="12862" cy="0"/>
            </a:xfrm>
            <a:custGeom>
              <a:avLst/>
              <a:pathLst>
                <a:path w="12862" h="0">
                  <a:moveTo>
                    <a:pt x="0" y="0"/>
                  </a:moveTo>
                  <a:lnTo>
                    <a:pt x="12862" y="0"/>
                  </a:lnTo>
                </a:path>
              </a:pathLst>
            </a:custGeom>
            <a:ln w="81303" cap="flat">
              <a:solidFill>
                <a:srgbClr val="E8E8E8">
                  <a:alpha val="100000"/>
                </a:srgbClr>
              </a:solidFill>
              <a:prstDash val="solid"/>
              <a:round/>
            </a:ln>
          </p:spPr>
          <p:txBody>
            <a:bodyPr/>
            <a:lstStyle/>
            <a:p/>
          </p:txBody>
        </p:sp>
        <p:sp>
          <p:nvSpPr>
            <p:cNvPr id="78" name="pl78"/>
            <p:cNvSpPr/>
            <p:nvPr/>
          </p:nvSpPr>
          <p:spPr>
            <a:xfrm>
              <a:off x="3081311" y="5199470"/>
              <a:ext cx="12862" cy="0"/>
            </a:xfrm>
            <a:custGeom>
              <a:avLst/>
              <a:pathLst>
                <a:path w="12862" h="0">
                  <a:moveTo>
                    <a:pt x="0" y="0"/>
                  </a:moveTo>
                  <a:lnTo>
                    <a:pt x="12862" y="0"/>
                  </a:lnTo>
                </a:path>
              </a:pathLst>
            </a:custGeom>
            <a:ln w="81303" cap="flat">
              <a:solidFill>
                <a:srgbClr val="E8E8E8">
                  <a:alpha val="100000"/>
                </a:srgbClr>
              </a:solidFill>
              <a:prstDash val="solid"/>
              <a:round/>
            </a:ln>
          </p:spPr>
          <p:txBody>
            <a:bodyPr/>
            <a:lstStyle/>
            <a:p/>
          </p:txBody>
        </p:sp>
        <p:sp>
          <p:nvSpPr>
            <p:cNvPr id="79" name="pl79"/>
            <p:cNvSpPr/>
            <p:nvPr/>
          </p:nvSpPr>
          <p:spPr>
            <a:xfrm>
              <a:off x="3145624" y="5303514"/>
              <a:ext cx="12862" cy="0"/>
            </a:xfrm>
            <a:custGeom>
              <a:avLst/>
              <a:pathLst>
                <a:path w="12862" h="0">
                  <a:moveTo>
                    <a:pt x="0" y="0"/>
                  </a:moveTo>
                  <a:lnTo>
                    <a:pt x="12862" y="0"/>
                  </a:lnTo>
                </a:path>
              </a:pathLst>
            </a:custGeom>
            <a:ln w="81303" cap="flat">
              <a:solidFill>
                <a:srgbClr val="E8E8E8">
                  <a:alpha val="100000"/>
                </a:srgbClr>
              </a:solidFill>
              <a:prstDash val="solid"/>
              <a:round/>
            </a:ln>
          </p:spPr>
          <p:txBody>
            <a:bodyPr/>
            <a:lstStyle/>
            <a:p/>
          </p:txBody>
        </p:sp>
        <p:sp>
          <p:nvSpPr>
            <p:cNvPr id="80" name="pl80"/>
            <p:cNvSpPr/>
            <p:nvPr/>
          </p:nvSpPr>
          <p:spPr>
            <a:xfrm>
              <a:off x="2914096" y="5407557"/>
              <a:ext cx="12862" cy="0"/>
            </a:xfrm>
            <a:custGeom>
              <a:avLst/>
              <a:pathLst>
                <a:path w="12862" h="0">
                  <a:moveTo>
                    <a:pt x="0" y="0"/>
                  </a:moveTo>
                  <a:lnTo>
                    <a:pt x="12862" y="0"/>
                  </a:lnTo>
                </a:path>
              </a:pathLst>
            </a:custGeom>
            <a:ln w="81303" cap="flat">
              <a:solidFill>
                <a:srgbClr val="E8E8E8">
                  <a:alpha val="100000"/>
                </a:srgbClr>
              </a:solidFill>
              <a:prstDash val="solid"/>
              <a:round/>
            </a:ln>
          </p:spPr>
          <p:txBody>
            <a:bodyPr/>
            <a:lstStyle/>
            <a:p/>
          </p:txBody>
        </p:sp>
        <p:sp>
          <p:nvSpPr>
            <p:cNvPr id="81" name="pl81"/>
            <p:cNvSpPr/>
            <p:nvPr/>
          </p:nvSpPr>
          <p:spPr>
            <a:xfrm>
              <a:off x="3132761" y="5511601"/>
              <a:ext cx="12862" cy="0"/>
            </a:xfrm>
            <a:custGeom>
              <a:avLst/>
              <a:pathLst>
                <a:path w="12862" h="0">
                  <a:moveTo>
                    <a:pt x="0" y="0"/>
                  </a:moveTo>
                  <a:lnTo>
                    <a:pt x="12862" y="0"/>
                  </a:lnTo>
                </a:path>
              </a:pathLst>
            </a:custGeom>
            <a:ln w="81303" cap="flat">
              <a:solidFill>
                <a:srgbClr val="E8E8E8">
                  <a:alpha val="100000"/>
                </a:srgbClr>
              </a:solidFill>
              <a:prstDash val="solid"/>
              <a:round/>
            </a:ln>
          </p:spPr>
          <p:txBody>
            <a:bodyPr/>
            <a:lstStyle/>
            <a:p/>
          </p:txBody>
        </p:sp>
        <p:sp>
          <p:nvSpPr>
            <p:cNvPr id="82" name="pt82"/>
            <p:cNvSpPr/>
            <p:nvPr/>
          </p:nvSpPr>
          <p:spPr>
            <a:xfrm>
              <a:off x="3153987" y="4986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3141124" y="4986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999635" y="2906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909596" y="2906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153987" y="23857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3025360" y="23857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3025360" y="31141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948184" y="31141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115399" y="4154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3076811" y="4154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3153987" y="4362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3128261" y="4362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102536" y="5090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3089673" y="5090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3153987" y="38424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3102536" y="38424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2973909" y="3426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2909596" y="3426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3115399" y="21777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2961047" y="21777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3128261" y="4466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3102536" y="4466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2871008" y="2281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2716656" y="2281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3089673" y="5194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3076811" y="5194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3115399" y="248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2986772" y="248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3128261" y="4570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3102536" y="4570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2922459" y="2073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2729519" y="2073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3115399" y="269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3012497" y="269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3153987" y="39464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3102536" y="39464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3128261" y="4674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3102536" y="4674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3089673" y="47787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3063948" y="47787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3153987" y="5299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3141124" y="5299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3063948" y="321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2986772" y="321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3153987" y="40504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3102536" y="40504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3115399" y="3010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3025360" y="3010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3012497" y="3322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2935321" y="3322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3128261" y="35302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3063948" y="35302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2999635" y="2801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2896733" y="2801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3153987" y="2593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3038223" y="2593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3128261" y="3634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3063948" y="3634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2999635" y="19696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2742381" y="19696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2922459" y="540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2909596" y="540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3153987" y="42585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3115399" y="42585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3153987" y="48828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3128261" y="48828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3141124" y="5507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3128261" y="5507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3153987" y="37383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3089673" y="37383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2973909" y="1865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2613755" y="1865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3113335" y="49462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5" name="pt155"/>
            <p:cNvSpPr/>
            <p:nvPr/>
          </p:nvSpPr>
          <p:spPr>
            <a:xfrm>
              <a:off x="3100472" y="49462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6" name="pt156"/>
            <p:cNvSpPr/>
            <p:nvPr/>
          </p:nvSpPr>
          <p:spPr>
            <a:xfrm>
              <a:off x="2958983" y="28653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7" name="pt157"/>
            <p:cNvSpPr/>
            <p:nvPr/>
          </p:nvSpPr>
          <p:spPr>
            <a:xfrm>
              <a:off x="2868944" y="28653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8" name="pt158"/>
            <p:cNvSpPr/>
            <p:nvPr/>
          </p:nvSpPr>
          <p:spPr>
            <a:xfrm>
              <a:off x="3113335" y="23451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9" name="pt159"/>
            <p:cNvSpPr/>
            <p:nvPr/>
          </p:nvSpPr>
          <p:spPr>
            <a:xfrm>
              <a:off x="2984708" y="23451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2984708" y="30734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1" name="pt161"/>
            <p:cNvSpPr/>
            <p:nvPr/>
          </p:nvSpPr>
          <p:spPr>
            <a:xfrm>
              <a:off x="2907532" y="30734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3074747" y="41138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3" name="pt163"/>
            <p:cNvSpPr/>
            <p:nvPr/>
          </p:nvSpPr>
          <p:spPr>
            <a:xfrm>
              <a:off x="3036159" y="41138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3113335" y="43219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5" name="pt165"/>
            <p:cNvSpPr/>
            <p:nvPr/>
          </p:nvSpPr>
          <p:spPr>
            <a:xfrm>
              <a:off x="3087610" y="43219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3061884" y="50502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7" name="pt167"/>
            <p:cNvSpPr/>
            <p:nvPr/>
          </p:nvSpPr>
          <p:spPr>
            <a:xfrm>
              <a:off x="3049022" y="50502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3113335" y="38017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9" name="pt169"/>
            <p:cNvSpPr/>
            <p:nvPr/>
          </p:nvSpPr>
          <p:spPr>
            <a:xfrm>
              <a:off x="3061884" y="38017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2933258" y="33855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2868944" y="33855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pt172"/>
            <p:cNvSpPr/>
            <p:nvPr/>
          </p:nvSpPr>
          <p:spPr>
            <a:xfrm>
              <a:off x="3074747" y="21370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3" name="pt173"/>
            <p:cNvSpPr/>
            <p:nvPr/>
          </p:nvSpPr>
          <p:spPr>
            <a:xfrm>
              <a:off x="2920395" y="21370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4" name="pt174"/>
            <p:cNvSpPr/>
            <p:nvPr/>
          </p:nvSpPr>
          <p:spPr>
            <a:xfrm>
              <a:off x="3087610" y="44260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5" name="pt175"/>
            <p:cNvSpPr/>
            <p:nvPr/>
          </p:nvSpPr>
          <p:spPr>
            <a:xfrm>
              <a:off x="3061884" y="44260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6" name="pt176"/>
            <p:cNvSpPr/>
            <p:nvPr/>
          </p:nvSpPr>
          <p:spPr>
            <a:xfrm>
              <a:off x="2830356" y="22411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7" name="pt177"/>
            <p:cNvSpPr/>
            <p:nvPr/>
          </p:nvSpPr>
          <p:spPr>
            <a:xfrm>
              <a:off x="2676004" y="22411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8" name="pt178"/>
            <p:cNvSpPr/>
            <p:nvPr/>
          </p:nvSpPr>
          <p:spPr>
            <a:xfrm>
              <a:off x="3049022" y="51543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9" name="pt179"/>
            <p:cNvSpPr/>
            <p:nvPr/>
          </p:nvSpPr>
          <p:spPr>
            <a:xfrm>
              <a:off x="3036159" y="51543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0" name="pt180"/>
            <p:cNvSpPr/>
            <p:nvPr/>
          </p:nvSpPr>
          <p:spPr>
            <a:xfrm>
              <a:off x="3074747" y="24491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1" name="pt181"/>
            <p:cNvSpPr/>
            <p:nvPr/>
          </p:nvSpPr>
          <p:spPr>
            <a:xfrm>
              <a:off x="2946120" y="24491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2" name="pt182"/>
            <p:cNvSpPr/>
            <p:nvPr/>
          </p:nvSpPr>
          <p:spPr>
            <a:xfrm>
              <a:off x="3087610" y="45300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3" name="pt183"/>
            <p:cNvSpPr/>
            <p:nvPr/>
          </p:nvSpPr>
          <p:spPr>
            <a:xfrm>
              <a:off x="3061884" y="45300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4" name="pt184"/>
            <p:cNvSpPr/>
            <p:nvPr/>
          </p:nvSpPr>
          <p:spPr>
            <a:xfrm>
              <a:off x="2881807" y="203301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5" name="pt185"/>
            <p:cNvSpPr/>
            <p:nvPr/>
          </p:nvSpPr>
          <p:spPr>
            <a:xfrm>
              <a:off x="2688867" y="20330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6" name="pt186"/>
            <p:cNvSpPr/>
            <p:nvPr/>
          </p:nvSpPr>
          <p:spPr>
            <a:xfrm>
              <a:off x="3074747" y="265727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7" name="pt187"/>
            <p:cNvSpPr/>
            <p:nvPr/>
          </p:nvSpPr>
          <p:spPr>
            <a:xfrm>
              <a:off x="2971846" y="265727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8" name="pt188"/>
            <p:cNvSpPr/>
            <p:nvPr/>
          </p:nvSpPr>
          <p:spPr>
            <a:xfrm>
              <a:off x="3113335" y="390579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9" name="pt189"/>
            <p:cNvSpPr/>
            <p:nvPr/>
          </p:nvSpPr>
          <p:spPr>
            <a:xfrm>
              <a:off x="3061884" y="39057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0" name="pt190"/>
            <p:cNvSpPr/>
            <p:nvPr/>
          </p:nvSpPr>
          <p:spPr>
            <a:xfrm>
              <a:off x="3087610" y="46341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1" name="pt191"/>
            <p:cNvSpPr/>
            <p:nvPr/>
          </p:nvSpPr>
          <p:spPr>
            <a:xfrm>
              <a:off x="3061884" y="46341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2" name="pt192"/>
            <p:cNvSpPr/>
            <p:nvPr/>
          </p:nvSpPr>
          <p:spPr>
            <a:xfrm>
              <a:off x="3049022" y="47381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3" name="pt193"/>
            <p:cNvSpPr/>
            <p:nvPr/>
          </p:nvSpPr>
          <p:spPr>
            <a:xfrm>
              <a:off x="3023296" y="47381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4" name="pt194"/>
            <p:cNvSpPr/>
            <p:nvPr/>
          </p:nvSpPr>
          <p:spPr>
            <a:xfrm>
              <a:off x="3113335" y="52583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5" name="pt195"/>
            <p:cNvSpPr/>
            <p:nvPr/>
          </p:nvSpPr>
          <p:spPr>
            <a:xfrm>
              <a:off x="3100472" y="52583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6" name="pt196"/>
            <p:cNvSpPr/>
            <p:nvPr/>
          </p:nvSpPr>
          <p:spPr>
            <a:xfrm>
              <a:off x="3023296" y="317749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7" name="pt197"/>
            <p:cNvSpPr/>
            <p:nvPr/>
          </p:nvSpPr>
          <p:spPr>
            <a:xfrm>
              <a:off x="2946120" y="31774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8" name="pt198"/>
            <p:cNvSpPr/>
            <p:nvPr/>
          </p:nvSpPr>
          <p:spPr>
            <a:xfrm>
              <a:off x="3113335" y="40098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9" name="pt199"/>
            <p:cNvSpPr/>
            <p:nvPr/>
          </p:nvSpPr>
          <p:spPr>
            <a:xfrm>
              <a:off x="3061884" y="40098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0" name="pt200"/>
            <p:cNvSpPr/>
            <p:nvPr/>
          </p:nvSpPr>
          <p:spPr>
            <a:xfrm>
              <a:off x="3074747" y="29694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1" name="pt201"/>
            <p:cNvSpPr/>
            <p:nvPr/>
          </p:nvSpPr>
          <p:spPr>
            <a:xfrm>
              <a:off x="2984708" y="29694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2" name="pt202"/>
            <p:cNvSpPr/>
            <p:nvPr/>
          </p:nvSpPr>
          <p:spPr>
            <a:xfrm>
              <a:off x="2971846" y="32815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3" name="pt203"/>
            <p:cNvSpPr/>
            <p:nvPr/>
          </p:nvSpPr>
          <p:spPr>
            <a:xfrm>
              <a:off x="2894670" y="32815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4" name="pt204"/>
            <p:cNvSpPr/>
            <p:nvPr/>
          </p:nvSpPr>
          <p:spPr>
            <a:xfrm>
              <a:off x="3087610" y="34896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5" name="pt205"/>
            <p:cNvSpPr/>
            <p:nvPr/>
          </p:nvSpPr>
          <p:spPr>
            <a:xfrm>
              <a:off x="3023296" y="34896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6" name="pt206"/>
            <p:cNvSpPr/>
            <p:nvPr/>
          </p:nvSpPr>
          <p:spPr>
            <a:xfrm>
              <a:off x="2958983" y="27613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7" name="pt207"/>
            <p:cNvSpPr/>
            <p:nvPr/>
          </p:nvSpPr>
          <p:spPr>
            <a:xfrm>
              <a:off x="2856082" y="27613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8" name="pt208"/>
            <p:cNvSpPr/>
            <p:nvPr/>
          </p:nvSpPr>
          <p:spPr>
            <a:xfrm>
              <a:off x="3113335" y="25532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9" name="pt209"/>
            <p:cNvSpPr/>
            <p:nvPr/>
          </p:nvSpPr>
          <p:spPr>
            <a:xfrm>
              <a:off x="2997571" y="25532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0" name="pt210"/>
            <p:cNvSpPr/>
            <p:nvPr/>
          </p:nvSpPr>
          <p:spPr>
            <a:xfrm>
              <a:off x="3087610" y="35936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1" name="pt211"/>
            <p:cNvSpPr/>
            <p:nvPr/>
          </p:nvSpPr>
          <p:spPr>
            <a:xfrm>
              <a:off x="3023296" y="35936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2958983" y="19289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3" name="pt213"/>
            <p:cNvSpPr/>
            <p:nvPr/>
          </p:nvSpPr>
          <p:spPr>
            <a:xfrm>
              <a:off x="2701730" y="19289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pt214"/>
            <p:cNvSpPr/>
            <p:nvPr/>
          </p:nvSpPr>
          <p:spPr>
            <a:xfrm>
              <a:off x="2881807" y="53624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5" name="pt215"/>
            <p:cNvSpPr/>
            <p:nvPr/>
          </p:nvSpPr>
          <p:spPr>
            <a:xfrm>
              <a:off x="2868944" y="53624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6" name="pt216"/>
            <p:cNvSpPr/>
            <p:nvPr/>
          </p:nvSpPr>
          <p:spPr>
            <a:xfrm>
              <a:off x="3113335" y="42179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7" name="pt217"/>
            <p:cNvSpPr/>
            <p:nvPr/>
          </p:nvSpPr>
          <p:spPr>
            <a:xfrm>
              <a:off x="3074747" y="42179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pt218"/>
            <p:cNvSpPr/>
            <p:nvPr/>
          </p:nvSpPr>
          <p:spPr>
            <a:xfrm>
              <a:off x="3113335" y="48421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9" name="pt219"/>
            <p:cNvSpPr/>
            <p:nvPr/>
          </p:nvSpPr>
          <p:spPr>
            <a:xfrm>
              <a:off x="3087610" y="48421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0" name="pt220"/>
            <p:cNvSpPr/>
            <p:nvPr/>
          </p:nvSpPr>
          <p:spPr>
            <a:xfrm>
              <a:off x="3100472" y="546644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1" name="pt221"/>
            <p:cNvSpPr/>
            <p:nvPr/>
          </p:nvSpPr>
          <p:spPr>
            <a:xfrm>
              <a:off x="3087610" y="54664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2" name="pt222"/>
            <p:cNvSpPr/>
            <p:nvPr/>
          </p:nvSpPr>
          <p:spPr>
            <a:xfrm>
              <a:off x="3113335" y="36977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3" name="pt223"/>
            <p:cNvSpPr/>
            <p:nvPr/>
          </p:nvSpPr>
          <p:spPr>
            <a:xfrm>
              <a:off x="3049022" y="36977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4" name="pt224"/>
            <p:cNvSpPr/>
            <p:nvPr/>
          </p:nvSpPr>
          <p:spPr>
            <a:xfrm>
              <a:off x="2933258" y="18249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5" name="pt225"/>
            <p:cNvSpPr/>
            <p:nvPr/>
          </p:nvSpPr>
          <p:spPr>
            <a:xfrm>
              <a:off x="2573103" y="18249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6" name="tx226"/>
            <p:cNvSpPr/>
            <p:nvPr/>
          </p:nvSpPr>
          <p:spPr>
            <a:xfrm>
              <a:off x="3261602" y="49500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7" name="tx227"/>
            <p:cNvSpPr/>
            <p:nvPr/>
          </p:nvSpPr>
          <p:spPr>
            <a:xfrm>
              <a:off x="3261602" y="28691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28" name="tx228"/>
            <p:cNvSpPr/>
            <p:nvPr/>
          </p:nvSpPr>
          <p:spPr>
            <a:xfrm>
              <a:off x="3229507" y="234896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229" name="tx229"/>
            <p:cNvSpPr/>
            <p:nvPr/>
          </p:nvSpPr>
          <p:spPr>
            <a:xfrm>
              <a:off x="3261602" y="30772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30" name="tx230"/>
            <p:cNvSpPr/>
            <p:nvPr/>
          </p:nvSpPr>
          <p:spPr>
            <a:xfrm>
              <a:off x="3261602" y="411770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31" name="tx231"/>
            <p:cNvSpPr/>
            <p:nvPr/>
          </p:nvSpPr>
          <p:spPr>
            <a:xfrm>
              <a:off x="3261602" y="432579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2" name="tx232"/>
            <p:cNvSpPr/>
            <p:nvPr/>
          </p:nvSpPr>
          <p:spPr>
            <a:xfrm>
              <a:off x="3261602" y="505409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3" name="tx233"/>
            <p:cNvSpPr/>
            <p:nvPr/>
          </p:nvSpPr>
          <p:spPr>
            <a:xfrm>
              <a:off x="3261602" y="380557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34" name="tx234"/>
            <p:cNvSpPr/>
            <p:nvPr/>
          </p:nvSpPr>
          <p:spPr>
            <a:xfrm>
              <a:off x="3261602" y="338940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35" name="tx235"/>
            <p:cNvSpPr/>
            <p:nvPr/>
          </p:nvSpPr>
          <p:spPr>
            <a:xfrm>
              <a:off x="3229507" y="214087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236" name="tx236"/>
            <p:cNvSpPr/>
            <p:nvPr/>
          </p:nvSpPr>
          <p:spPr>
            <a:xfrm>
              <a:off x="3261602" y="442983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7" name="tx237"/>
            <p:cNvSpPr/>
            <p:nvPr/>
          </p:nvSpPr>
          <p:spPr>
            <a:xfrm>
              <a:off x="3229507" y="224492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238" name="tx238"/>
            <p:cNvSpPr/>
            <p:nvPr/>
          </p:nvSpPr>
          <p:spPr>
            <a:xfrm>
              <a:off x="3261602" y="515814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9" name="tx239"/>
            <p:cNvSpPr/>
            <p:nvPr/>
          </p:nvSpPr>
          <p:spPr>
            <a:xfrm>
              <a:off x="3229507" y="245300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240" name="tx240"/>
            <p:cNvSpPr/>
            <p:nvPr/>
          </p:nvSpPr>
          <p:spPr>
            <a:xfrm>
              <a:off x="3261602" y="45338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1" name="tx241"/>
            <p:cNvSpPr/>
            <p:nvPr/>
          </p:nvSpPr>
          <p:spPr>
            <a:xfrm>
              <a:off x="3229507" y="2036834"/>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242" name="tx242"/>
            <p:cNvSpPr/>
            <p:nvPr/>
          </p:nvSpPr>
          <p:spPr>
            <a:xfrm>
              <a:off x="3261602" y="266109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43" name="tx243"/>
            <p:cNvSpPr/>
            <p:nvPr/>
          </p:nvSpPr>
          <p:spPr>
            <a:xfrm>
              <a:off x="3261602" y="390961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44" name="tx244"/>
            <p:cNvSpPr/>
            <p:nvPr/>
          </p:nvSpPr>
          <p:spPr>
            <a:xfrm>
              <a:off x="3261602" y="463792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5" name="tx245"/>
            <p:cNvSpPr/>
            <p:nvPr/>
          </p:nvSpPr>
          <p:spPr>
            <a:xfrm>
              <a:off x="3261602" y="474196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6" name="tx246"/>
            <p:cNvSpPr/>
            <p:nvPr/>
          </p:nvSpPr>
          <p:spPr>
            <a:xfrm>
              <a:off x="3261602" y="526218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7" name="tx247"/>
            <p:cNvSpPr/>
            <p:nvPr/>
          </p:nvSpPr>
          <p:spPr>
            <a:xfrm>
              <a:off x="3261602" y="318131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48" name="tx248"/>
            <p:cNvSpPr/>
            <p:nvPr/>
          </p:nvSpPr>
          <p:spPr>
            <a:xfrm>
              <a:off x="3261602" y="401366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49" name="tx249"/>
            <p:cNvSpPr/>
            <p:nvPr/>
          </p:nvSpPr>
          <p:spPr>
            <a:xfrm>
              <a:off x="3261602" y="297322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50" name="tx250"/>
            <p:cNvSpPr/>
            <p:nvPr/>
          </p:nvSpPr>
          <p:spPr>
            <a:xfrm>
              <a:off x="3261602" y="328535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51" name="tx251"/>
            <p:cNvSpPr/>
            <p:nvPr/>
          </p:nvSpPr>
          <p:spPr>
            <a:xfrm>
              <a:off x="3261602" y="349344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52" name="tx252"/>
            <p:cNvSpPr/>
            <p:nvPr/>
          </p:nvSpPr>
          <p:spPr>
            <a:xfrm>
              <a:off x="3261602" y="276513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53" name="tx253"/>
            <p:cNvSpPr/>
            <p:nvPr/>
          </p:nvSpPr>
          <p:spPr>
            <a:xfrm>
              <a:off x="3261602" y="255705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54" name="tx254"/>
            <p:cNvSpPr/>
            <p:nvPr/>
          </p:nvSpPr>
          <p:spPr>
            <a:xfrm>
              <a:off x="3261602" y="359748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55" name="tx255"/>
            <p:cNvSpPr/>
            <p:nvPr/>
          </p:nvSpPr>
          <p:spPr>
            <a:xfrm>
              <a:off x="3229507" y="193279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-20%</a:t>
              </a:r>
            </a:p>
          </p:txBody>
        </p:sp>
        <p:sp>
          <p:nvSpPr>
            <p:cNvPr id="256" name="tx256"/>
            <p:cNvSpPr/>
            <p:nvPr/>
          </p:nvSpPr>
          <p:spPr>
            <a:xfrm>
              <a:off x="3261602" y="53662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7" name="tx257"/>
            <p:cNvSpPr/>
            <p:nvPr/>
          </p:nvSpPr>
          <p:spPr>
            <a:xfrm>
              <a:off x="3261602" y="422174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8" name="tx258"/>
            <p:cNvSpPr/>
            <p:nvPr/>
          </p:nvSpPr>
          <p:spPr>
            <a:xfrm>
              <a:off x="3261602" y="48460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9" name="tx259"/>
            <p:cNvSpPr/>
            <p:nvPr/>
          </p:nvSpPr>
          <p:spPr>
            <a:xfrm>
              <a:off x="3261602" y="547027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0" name="tx260"/>
            <p:cNvSpPr/>
            <p:nvPr/>
          </p:nvSpPr>
          <p:spPr>
            <a:xfrm>
              <a:off x="3261602" y="37015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61" name="tx261"/>
            <p:cNvSpPr/>
            <p:nvPr/>
          </p:nvSpPr>
          <p:spPr>
            <a:xfrm>
              <a:off x="3229507" y="1828747"/>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-28%</a:t>
              </a:r>
            </a:p>
          </p:txBody>
        </p:sp>
        <p:sp>
          <p:nvSpPr>
            <p:cNvPr id="262" name="rc262"/>
            <p:cNvSpPr/>
            <p:nvPr/>
          </p:nvSpPr>
          <p:spPr>
            <a:xfrm>
              <a:off x="1807907" y="1807652"/>
              <a:ext cx="1697871" cy="3766375"/>
            </a:xfrm>
            <a:prstGeom prst="rect">
              <a:avLst/>
            </a:prstGeom>
            <a:noFill/>
            <a:ln w="13550" cap="rnd">
              <a:solidFill>
                <a:srgbClr val="999999">
                  <a:alpha val="100000"/>
                </a:srgbClr>
              </a:solidFill>
              <a:prstDash val="solid"/>
              <a:round/>
            </a:ln>
          </p:spPr>
          <p:txBody>
            <a:bodyPr/>
            <a:lstStyle/>
            <a:p/>
          </p:txBody>
        </p:sp>
        <p:sp>
          <p:nvSpPr>
            <p:cNvPr id="263" name="pl263"/>
            <p:cNvSpPr/>
            <p:nvPr/>
          </p:nvSpPr>
          <p:spPr>
            <a:xfrm>
              <a:off x="4650973" y="5414884"/>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64" name="pl264"/>
            <p:cNvSpPr/>
            <p:nvPr/>
          </p:nvSpPr>
          <p:spPr>
            <a:xfrm>
              <a:off x="4650973" y="5149647"/>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65" name="pl265"/>
            <p:cNvSpPr/>
            <p:nvPr/>
          </p:nvSpPr>
          <p:spPr>
            <a:xfrm>
              <a:off x="4650973" y="4884409"/>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66" name="pl266"/>
            <p:cNvSpPr/>
            <p:nvPr/>
          </p:nvSpPr>
          <p:spPr>
            <a:xfrm>
              <a:off x="4650973" y="4619171"/>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67" name="pl267"/>
            <p:cNvSpPr/>
            <p:nvPr/>
          </p:nvSpPr>
          <p:spPr>
            <a:xfrm>
              <a:off x="4650973" y="4353934"/>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68" name="pl268"/>
            <p:cNvSpPr/>
            <p:nvPr/>
          </p:nvSpPr>
          <p:spPr>
            <a:xfrm>
              <a:off x="4650973" y="4088696"/>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69" name="pl269"/>
            <p:cNvSpPr/>
            <p:nvPr/>
          </p:nvSpPr>
          <p:spPr>
            <a:xfrm>
              <a:off x="4650973" y="3823458"/>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70" name="pl270"/>
            <p:cNvSpPr/>
            <p:nvPr/>
          </p:nvSpPr>
          <p:spPr>
            <a:xfrm>
              <a:off x="4650973" y="3558221"/>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71" name="pl271"/>
            <p:cNvSpPr/>
            <p:nvPr/>
          </p:nvSpPr>
          <p:spPr>
            <a:xfrm>
              <a:off x="4650973" y="3292983"/>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72" name="pl272"/>
            <p:cNvSpPr/>
            <p:nvPr/>
          </p:nvSpPr>
          <p:spPr>
            <a:xfrm>
              <a:off x="4650973" y="3027745"/>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73" name="pl273"/>
            <p:cNvSpPr/>
            <p:nvPr/>
          </p:nvSpPr>
          <p:spPr>
            <a:xfrm>
              <a:off x="4650973" y="2762508"/>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74" name="pl274"/>
            <p:cNvSpPr/>
            <p:nvPr/>
          </p:nvSpPr>
          <p:spPr>
            <a:xfrm>
              <a:off x="4650973" y="2497270"/>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75" name="pl275"/>
            <p:cNvSpPr/>
            <p:nvPr/>
          </p:nvSpPr>
          <p:spPr>
            <a:xfrm>
              <a:off x="4650973" y="2232032"/>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76" name="pl276"/>
            <p:cNvSpPr/>
            <p:nvPr/>
          </p:nvSpPr>
          <p:spPr>
            <a:xfrm>
              <a:off x="4650973" y="1966794"/>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277" name="pl277"/>
            <p:cNvSpPr/>
            <p:nvPr/>
          </p:nvSpPr>
          <p:spPr>
            <a:xfrm>
              <a:off x="47281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8" name="pl278"/>
            <p:cNvSpPr/>
            <p:nvPr/>
          </p:nvSpPr>
          <p:spPr>
            <a:xfrm>
              <a:off x="49854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9" name="pl279"/>
            <p:cNvSpPr/>
            <p:nvPr/>
          </p:nvSpPr>
          <p:spPr>
            <a:xfrm>
              <a:off x="524265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0" name="pl280"/>
            <p:cNvSpPr/>
            <p:nvPr/>
          </p:nvSpPr>
          <p:spPr>
            <a:xfrm>
              <a:off x="549990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1" name="pl281"/>
            <p:cNvSpPr/>
            <p:nvPr/>
          </p:nvSpPr>
          <p:spPr>
            <a:xfrm>
              <a:off x="575716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2" name="pl282"/>
            <p:cNvSpPr/>
            <p:nvPr/>
          </p:nvSpPr>
          <p:spPr>
            <a:xfrm>
              <a:off x="601441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3" name="pl283"/>
            <p:cNvSpPr/>
            <p:nvPr/>
          </p:nvSpPr>
          <p:spPr>
            <a:xfrm>
              <a:off x="5679986" y="1966794"/>
              <a:ext cx="295841" cy="0"/>
            </a:xfrm>
            <a:custGeom>
              <a:avLst/>
              <a:pathLst>
                <a:path w="295841" h="0">
                  <a:moveTo>
                    <a:pt x="0" y="0"/>
                  </a:moveTo>
                  <a:lnTo>
                    <a:pt x="295841" y="0"/>
                  </a:lnTo>
                </a:path>
              </a:pathLst>
            </a:custGeom>
            <a:ln w="81303" cap="flat">
              <a:solidFill>
                <a:srgbClr val="E8E8E8">
                  <a:alpha val="100000"/>
                </a:srgbClr>
              </a:solidFill>
              <a:prstDash val="solid"/>
              <a:round/>
            </a:ln>
          </p:spPr>
          <p:txBody>
            <a:bodyPr/>
            <a:lstStyle/>
            <a:p/>
          </p:txBody>
        </p:sp>
        <p:sp>
          <p:nvSpPr>
            <p:cNvPr id="284" name="pl284"/>
            <p:cNvSpPr/>
            <p:nvPr/>
          </p:nvSpPr>
          <p:spPr>
            <a:xfrm>
              <a:off x="5744300" y="2232032"/>
              <a:ext cx="244390" cy="0"/>
            </a:xfrm>
            <a:custGeom>
              <a:avLst/>
              <a:pathLst>
                <a:path w="244390" h="0">
                  <a:moveTo>
                    <a:pt x="0" y="0"/>
                  </a:moveTo>
                  <a:lnTo>
                    <a:pt x="244390" y="0"/>
                  </a:lnTo>
                </a:path>
              </a:pathLst>
            </a:custGeom>
            <a:ln w="81303" cap="flat">
              <a:solidFill>
                <a:srgbClr val="E8E8E8">
                  <a:alpha val="100000"/>
                </a:srgbClr>
              </a:solidFill>
              <a:prstDash val="solid"/>
              <a:round/>
            </a:ln>
          </p:spPr>
          <p:txBody>
            <a:bodyPr/>
            <a:lstStyle/>
            <a:p/>
          </p:txBody>
        </p:sp>
        <p:sp>
          <p:nvSpPr>
            <p:cNvPr id="285" name="pl285"/>
            <p:cNvSpPr/>
            <p:nvPr/>
          </p:nvSpPr>
          <p:spPr>
            <a:xfrm>
              <a:off x="5885789" y="2497270"/>
              <a:ext cx="102901" cy="0"/>
            </a:xfrm>
            <a:custGeom>
              <a:avLst/>
              <a:pathLst>
                <a:path w="102901" h="0">
                  <a:moveTo>
                    <a:pt x="0" y="0"/>
                  </a:moveTo>
                  <a:lnTo>
                    <a:pt x="102901" y="0"/>
                  </a:lnTo>
                </a:path>
              </a:pathLst>
            </a:custGeom>
            <a:ln w="81303" cap="flat">
              <a:solidFill>
                <a:srgbClr val="E8E8E8">
                  <a:alpha val="100000"/>
                </a:srgbClr>
              </a:solidFill>
              <a:prstDash val="solid"/>
              <a:round/>
            </a:ln>
          </p:spPr>
          <p:txBody>
            <a:bodyPr/>
            <a:lstStyle/>
            <a:p/>
          </p:txBody>
        </p:sp>
        <p:sp>
          <p:nvSpPr>
            <p:cNvPr id="286" name="pl286"/>
            <p:cNvSpPr/>
            <p:nvPr/>
          </p:nvSpPr>
          <p:spPr>
            <a:xfrm>
              <a:off x="5718574" y="2762508"/>
              <a:ext cx="90038" cy="0"/>
            </a:xfrm>
            <a:custGeom>
              <a:avLst/>
              <a:pathLst>
                <a:path w="90038" h="0">
                  <a:moveTo>
                    <a:pt x="0" y="0"/>
                  </a:moveTo>
                  <a:lnTo>
                    <a:pt x="90038" y="0"/>
                  </a:lnTo>
                </a:path>
              </a:pathLst>
            </a:custGeom>
            <a:ln w="81303" cap="flat">
              <a:solidFill>
                <a:srgbClr val="E8E8E8">
                  <a:alpha val="100000"/>
                </a:srgbClr>
              </a:solidFill>
              <a:prstDash val="solid"/>
              <a:round/>
            </a:ln>
          </p:spPr>
          <p:txBody>
            <a:bodyPr/>
            <a:lstStyle/>
            <a:p/>
          </p:txBody>
        </p:sp>
        <p:sp>
          <p:nvSpPr>
            <p:cNvPr id="287" name="pl287"/>
            <p:cNvSpPr/>
            <p:nvPr/>
          </p:nvSpPr>
          <p:spPr>
            <a:xfrm>
              <a:off x="5808613" y="3027745"/>
              <a:ext cx="64313" cy="0"/>
            </a:xfrm>
            <a:custGeom>
              <a:avLst/>
              <a:pathLst>
                <a:path w="64313" h="0">
                  <a:moveTo>
                    <a:pt x="0" y="0"/>
                  </a:moveTo>
                  <a:lnTo>
                    <a:pt x="64313" y="0"/>
                  </a:lnTo>
                </a:path>
              </a:pathLst>
            </a:custGeom>
            <a:ln w="81303" cap="flat">
              <a:solidFill>
                <a:srgbClr val="E8E8E8">
                  <a:alpha val="100000"/>
                </a:srgbClr>
              </a:solidFill>
              <a:prstDash val="solid"/>
              <a:round/>
            </a:ln>
          </p:spPr>
          <p:txBody>
            <a:bodyPr/>
            <a:lstStyle/>
            <a:p/>
          </p:txBody>
        </p:sp>
        <p:sp>
          <p:nvSpPr>
            <p:cNvPr id="288" name="pl288"/>
            <p:cNvSpPr/>
            <p:nvPr/>
          </p:nvSpPr>
          <p:spPr>
            <a:xfrm>
              <a:off x="5950102" y="3292983"/>
              <a:ext cx="51450" cy="0"/>
            </a:xfrm>
            <a:custGeom>
              <a:avLst/>
              <a:pathLst>
                <a:path w="51450" h="0">
                  <a:moveTo>
                    <a:pt x="0" y="0"/>
                  </a:moveTo>
                  <a:lnTo>
                    <a:pt x="51450" y="0"/>
                  </a:lnTo>
                </a:path>
              </a:pathLst>
            </a:custGeom>
            <a:ln w="81303" cap="flat">
              <a:solidFill>
                <a:srgbClr val="E8E8E8">
                  <a:alpha val="100000"/>
                </a:srgbClr>
              </a:solidFill>
              <a:prstDash val="solid"/>
              <a:round/>
            </a:ln>
          </p:spPr>
          <p:txBody>
            <a:bodyPr/>
            <a:lstStyle/>
            <a:p/>
          </p:txBody>
        </p:sp>
        <p:sp>
          <p:nvSpPr>
            <p:cNvPr id="289" name="pl289"/>
            <p:cNvSpPr/>
            <p:nvPr/>
          </p:nvSpPr>
          <p:spPr>
            <a:xfrm>
              <a:off x="5962965" y="3558221"/>
              <a:ext cx="38587" cy="0"/>
            </a:xfrm>
            <a:custGeom>
              <a:avLst/>
              <a:pathLst>
                <a:path w="38587" h="0">
                  <a:moveTo>
                    <a:pt x="0" y="0"/>
                  </a:moveTo>
                  <a:lnTo>
                    <a:pt x="38587" y="0"/>
                  </a:lnTo>
                </a:path>
              </a:pathLst>
            </a:custGeom>
            <a:ln w="81303" cap="flat">
              <a:solidFill>
                <a:srgbClr val="E8E8E8">
                  <a:alpha val="100000"/>
                </a:srgbClr>
              </a:solidFill>
              <a:prstDash val="solid"/>
              <a:round/>
            </a:ln>
          </p:spPr>
          <p:txBody>
            <a:bodyPr/>
            <a:lstStyle/>
            <a:p/>
          </p:txBody>
        </p:sp>
        <p:sp>
          <p:nvSpPr>
            <p:cNvPr id="290" name="pl290"/>
            <p:cNvSpPr/>
            <p:nvPr/>
          </p:nvSpPr>
          <p:spPr>
            <a:xfrm>
              <a:off x="5962965" y="3823458"/>
              <a:ext cx="38587" cy="0"/>
            </a:xfrm>
            <a:custGeom>
              <a:avLst/>
              <a:pathLst>
                <a:path w="38587" h="0">
                  <a:moveTo>
                    <a:pt x="0" y="0"/>
                  </a:moveTo>
                  <a:lnTo>
                    <a:pt x="38587" y="0"/>
                  </a:lnTo>
                </a:path>
              </a:pathLst>
            </a:custGeom>
            <a:ln w="81303" cap="flat">
              <a:solidFill>
                <a:srgbClr val="E8E8E8">
                  <a:alpha val="100000"/>
                </a:srgbClr>
              </a:solidFill>
              <a:prstDash val="solid"/>
              <a:round/>
            </a:ln>
          </p:spPr>
          <p:txBody>
            <a:bodyPr/>
            <a:lstStyle/>
            <a:p/>
          </p:txBody>
        </p:sp>
        <p:sp>
          <p:nvSpPr>
            <p:cNvPr id="291" name="pl291"/>
            <p:cNvSpPr/>
            <p:nvPr/>
          </p:nvSpPr>
          <p:spPr>
            <a:xfrm>
              <a:off x="5924377" y="4088696"/>
              <a:ext cx="38587" cy="0"/>
            </a:xfrm>
            <a:custGeom>
              <a:avLst/>
              <a:pathLst>
                <a:path w="38587" h="0">
                  <a:moveTo>
                    <a:pt x="0" y="0"/>
                  </a:moveTo>
                  <a:lnTo>
                    <a:pt x="38587" y="0"/>
                  </a:lnTo>
                </a:path>
              </a:pathLst>
            </a:custGeom>
            <a:ln w="81303" cap="flat">
              <a:solidFill>
                <a:srgbClr val="E8E8E8">
                  <a:alpha val="100000"/>
                </a:srgbClr>
              </a:solidFill>
              <a:prstDash val="solid"/>
              <a:round/>
            </a:ln>
          </p:spPr>
          <p:txBody>
            <a:bodyPr/>
            <a:lstStyle/>
            <a:p/>
          </p:txBody>
        </p:sp>
        <p:sp>
          <p:nvSpPr>
            <p:cNvPr id="292" name="pl292"/>
            <p:cNvSpPr/>
            <p:nvPr/>
          </p:nvSpPr>
          <p:spPr>
            <a:xfrm>
              <a:off x="5962965" y="4353934"/>
              <a:ext cx="25725" cy="0"/>
            </a:xfrm>
            <a:custGeom>
              <a:avLst/>
              <a:pathLst>
                <a:path w="25725" h="0">
                  <a:moveTo>
                    <a:pt x="0" y="0"/>
                  </a:moveTo>
                  <a:lnTo>
                    <a:pt x="25725" y="0"/>
                  </a:lnTo>
                </a:path>
              </a:pathLst>
            </a:custGeom>
            <a:ln w="81303" cap="flat">
              <a:solidFill>
                <a:srgbClr val="E8E8E8">
                  <a:alpha val="100000"/>
                </a:srgbClr>
              </a:solidFill>
              <a:prstDash val="solid"/>
              <a:round/>
            </a:ln>
          </p:spPr>
          <p:txBody>
            <a:bodyPr/>
            <a:lstStyle/>
            <a:p/>
          </p:txBody>
        </p:sp>
        <p:sp>
          <p:nvSpPr>
            <p:cNvPr id="293" name="pl293"/>
            <p:cNvSpPr/>
            <p:nvPr/>
          </p:nvSpPr>
          <p:spPr>
            <a:xfrm>
              <a:off x="5975828" y="4619171"/>
              <a:ext cx="25725" cy="0"/>
            </a:xfrm>
            <a:custGeom>
              <a:avLst/>
              <a:pathLst>
                <a:path w="25725" h="0">
                  <a:moveTo>
                    <a:pt x="0" y="0"/>
                  </a:moveTo>
                  <a:lnTo>
                    <a:pt x="25725" y="0"/>
                  </a:lnTo>
                </a:path>
              </a:pathLst>
            </a:custGeom>
            <a:ln w="81303" cap="flat">
              <a:solidFill>
                <a:srgbClr val="E8E8E8">
                  <a:alpha val="100000"/>
                </a:srgbClr>
              </a:solidFill>
              <a:prstDash val="solid"/>
              <a:round/>
            </a:ln>
          </p:spPr>
          <p:txBody>
            <a:bodyPr/>
            <a:lstStyle/>
            <a:p/>
          </p:txBody>
        </p:sp>
        <p:sp>
          <p:nvSpPr>
            <p:cNvPr id="294" name="pl294"/>
            <p:cNvSpPr/>
            <p:nvPr/>
          </p:nvSpPr>
          <p:spPr>
            <a:xfrm>
              <a:off x="5962965" y="4884409"/>
              <a:ext cx="12862" cy="0"/>
            </a:xfrm>
            <a:custGeom>
              <a:avLst/>
              <a:pathLst>
                <a:path w="12862" h="0">
                  <a:moveTo>
                    <a:pt x="0" y="0"/>
                  </a:moveTo>
                  <a:lnTo>
                    <a:pt x="12862" y="0"/>
                  </a:lnTo>
                </a:path>
              </a:pathLst>
            </a:custGeom>
            <a:ln w="81303" cap="flat">
              <a:solidFill>
                <a:srgbClr val="E8E8E8">
                  <a:alpha val="100000"/>
                </a:srgbClr>
              </a:solidFill>
              <a:prstDash val="solid"/>
              <a:round/>
            </a:ln>
          </p:spPr>
          <p:txBody>
            <a:bodyPr/>
            <a:lstStyle/>
            <a:p/>
          </p:txBody>
        </p:sp>
        <p:sp>
          <p:nvSpPr>
            <p:cNvPr id="295" name="pl295"/>
            <p:cNvSpPr/>
            <p:nvPr/>
          </p:nvSpPr>
          <p:spPr>
            <a:xfrm>
              <a:off x="5988690" y="5149647"/>
              <a:ext cx="12862" cy="0"/>
            </a:xfrm>
            <a:custGeom>
              <a:avLst/>
              <a:pathLst>
                <a:path w="12862" h="0">
                  <a:moveTo>
                    <a:pt x="0" y="0"/>
                  </a:moveTo>
                  <a:lnTo>
                    <a:pt x="12862" y="0"/>
                  </a:lnTo>
                </a:path>
              </a:pathLst>
            </a:custGeom>
            <a:ln w="81303" cap="flat">
              <a:solidFill>
                <a:srgbClr val="E8E8E8">
                  <a:alpha val="100000"/>
                </a:srgbClr>
              </a:solidFill>
              <a:prstDash val="solid"/>
              <a:round/>
            </a:ln>
          </p:spPr>
          <p:txBody>
            <a:bodyPr/>
            <a:lstStyle/>
            <a:p/>
          </p:txBody>
        </p:sp>
        <p:sp>
          <p:nvSpPr>
            <p:cNvPr id="296" name="pl296"/>
            <p:cNvSpPr/>
            <p:nvPr/>
          </p:nvSpPr>
          <p:spPr>
            <a:xfrm>
              <a:off x="5962965" y="5414884"/>
              <a:ext cx="12862" cy="0"/>
            </a:xfrm>
            <a:custGeom>
              <a:avLst/>
              <a:pathLst>
                <a:path w="12862" h="0">
                  <a:moveTo>
                    <a:pt x="0" y="0"/>
                  </a:moveTo>
                  <a:lnTo>
                    <a:pt x="12862" y="0"/>
                  </a:lnTo>
                </a:path>
              </a:pathLst>
            </a:custGeom>
            <a:ln w="81303" cap="flat">
              <a:solidFill>
                <a:srgbClr val="E8E8E8">
                  <a:alpha val="100000"/>
                </a:srgbClr>
              </a:solidFill>
              <a:prstDash val="solid"/>
              <a:round/>
            </a:ln>
          </p:spPr>
          <p:txBody>
            <a:bodyPr/>
            <a:lstStyle/>
            <a:p/>
          </p:txBody>
        </p:sp>
        <p:sp>
          <p:nvSpPr>
            <p:cNvPr id="297" name="pt297"/>
            <p:cNvSpPr/>
            <p:nvPr/>
          </p:nvSpPr>
          <p:spPr>
            <a:xfrm>
              <a:off x="5945602"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5997053"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5739800"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5984190"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5958465"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5971328"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5958465"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5997053"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5958465"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5997053"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5714074"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5804113"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5919877"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5958465"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5881289"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5984190"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5675486"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5971328"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5984190"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5997053"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5958465"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5984190"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5804113"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5868426"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5971328"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5997053"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5958465"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5971328"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5904950" y="32478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6" name="pt326"/>
            <p:cNvSpPr/>
            <p:nvPr/>
          </p:nvSpPr>
          <p:spPr>
            <a:xfrm>
              <a:off x="5956401" y="32478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7" name="pt327"/>
            <p:cNvSpPr/>
            <p:nvPr/>
          </p:nvSpPr>
          <p:spPr>
            <a:xfrm>
              <a:off x="5699148" y="21868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8" name="pt328"/>
            <p:cNvSpPr/>
            <p:nvPr/>
          </p:nvSpPr>
          <p:spPr>
            <a:xfrm>
              <a:off x="5943538" y="21868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9" name="pt329"/>
            <p:cNvSpPr/>
            <p:nvPr/>
          </p:nvSpPr>
          <p:spPr>
            <a:xfrm>
              <a:off x="5917813" y="48392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0" name="pt330"/>
            <p:cNvSpPr/>
            <p:nvPr/>
          </p:nvSpPr>
          <p:spPr>
            <a:xfrm>
              <a:off x="5930676" y="48392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5917813" y="35130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5956401" y="35130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3" name="pt333"/>
            <p:cNvSpPr/>
            <p:nvPr/>
          </p:nvSpPr>
          <p:spPr>
            <a:xfrm>
              <a:off x="5917813" y="37783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4" name="pt334"/>
            <p:cNvSpPr/>
            <p:nvPr/>
          </p:nvSpPr>
          <p:spPr>
            <a:xfrm>
              <a:off x="5956401" y="37783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5" name="pt335"/>
            <p:cNvSpPr/>
            <p:nvPr/>
          </p:nvSpPr>
          <p:spPr>
            <a:xfrm>
              <a:off x="5673422" y="27173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6" name="pt336"/>
            <p:cNvSpPr/>
            <p:nvPr/>
          </p:nvSpPr>
          <p:spPr>
            <a:xfrm>
              <a:off x="5763461" y="27173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5879225" y="40435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5917813" y="40435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9" name="pt339"/>
            <p:cNvSpPr/>
            <p:nvPr/>
          </p:nvSpPr>
          <p:spPr>
            <a:xfrm>
              <a:off x="5840637" y="24521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0" name="pt340"/>
            <p:cNvSpPr/>
            <p:nvPr/>
          </p:nvSpPr>
          <p:spPr>
            <a:xfrm>
              <a:off x="5943538" y="24521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1" name="pt341"/>
            <p:cNvSpPr/>
            <p:nvPr/>
          </p:nvSpPr>
          <p:spPr>
            <a:xfrm>
              <a:off x="5634834" y="19216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2" name="pt342"/>
            <p:cNvSpPr/>
            <p:nvPr/>
          </p:nvSpPr>
          <p:spPr>
            <a:xfrm>
              <a:off x="5930676" y="192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5943538" y="51044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4" name="pt344"/>
            <p:cNvSpPr/>
            <p:nvPr/>
          </p:nvSpPr>
          <p:spPr>
            <a:xfrm>
              <a:off x="5956401" y="51044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5" name="pt345"/>
            <p:cNvSpPr/>
            <p:nvPr/>
          </p:nvSpPr>
          <p:spPr>
            <a:xfrm>
              <a:off x="5917813" y="43087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6" name="pt346"/>
            <p:cNvSpPr/>
            <p:nvPr/>
          </p:nvSpPr>
          <p:spPr>
            <a:xfrm>
              <a:off x="5943538" y="43087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7" name="pt347"/>
            <p:cNvSpPr/>
            <p:nvPr/>
          </p:nvSpPr>
          <p:spPr>
            <a:xfrm>
              <a:off x="5763461" y="29825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8" name="pt348"/>
            <p:cNvSpPr/>
            <p:nvPr/>
          </p:nvSpPr>
          <p:spPr>
            <a:xfrm>
              <a:off x="5827774" y="29825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5930676" y="45740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5956401" y="4574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1" name="pt351"/>
            <p:cNvSpPr/>
            <p:nvPr/>
          </p:nvSpPr>
          <p:spPr>
            <a:xfrm>
              <a:off x="5917813" y="53697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2" name="pt352"/>
            <p:cNvSpPr/>
            <p:nvPr/>
          </p:nvSpPr>
          <p:spPr>
            <a:xfrm>
              <a:off x="5930676" y="53697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3" name="tx353"/>
            <p:cNvSpPr/>
            <p:nvPr/>
          </p:nvSpPr>
          <p:spPr>
            <a:xfrm>
              <a:off x="6090175" y="325165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54" name="tx354"/>
            <p:cNvSpPr/>
            <p:nvPr/>
          </p:nvSpPr>
          <p:spPr>
            <a:xfrm>
              <a:off x="6058080" y="2190701"/>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+19%</a:t>
              </a:r>
            </a:p>
          </p:txBody>
        </p:sp>
        <p:sp>
          <p:nvSpPr>
            <p:cNvPr id="355" name="tx355"/>
            <p:cNvSpPr/>
            <p:nvPr/>
          </p:nvSpPr>
          <p:spPr>
            <a:xfrm>
              <a:off x="6090175" y="484307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56" name="tx356"/>
            <p:cNvSpPr/>
            <p:nvPr/>
          </p:nvSpPr>
          <p:spPr>
            <a:xfrm>
              <a:off x="6090175" y="351689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57" name="tx357"/>
            <p:cNvSpPr/>
            <p:nvPr/>
          </p:nvSpPr>
          <p:spPr>
            <a:xfrm>
              <a:off x="6090175" y="378212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58" name="tx358"/>
            <p:cNvSpPr/>
            <p:nvPr/>
          </p:nvSpPr>
          <p:spPr>
            <a:xfrm>
              <a:off x="6090175" y="272117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359" name="tx359"/>
            <p:cNvSpPr/>
            <p:nvPr/>
          </p:nvSpPr>
          <p:spPr>
            <a:xfrm>
              <a:off x="6090175" y="404736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60" name="tx360"/>
            <p:cNvSpPr/>
            <p:nvPr/>
          </p:nvSpPr>
          <p:spPr>
            <a:xfrm>
              <a:off x="6090175" y="245593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61" name="tx361"/>
            <p:cNvSpPr/>
            <p:nvPr/>
          </p:nvSpPr>
          <p:spPr>
            <a:xfrm>
              <a:off x="6058080" y="1925464"/>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+23%</a:t>
              </a:r>
            </a:p>
          </p:txBody>
        </p:sp>
        <p:sp>
          <p:nvSpPr>
            <p:cNvPr id="362" name="tx362"/>
            <p:cNvSpPr/>
            <p:nvPr/>
          </p:nvSpPr>
          <p:spPr>
            <a:xfrm>
              <a:off x="6090175" y="510831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63" name="tx363"/>
            <p:cNvSpPr/>
            <p:nvPr/>
          </p:nvSpPr>
          <p:spPr>
            <a:xfrm>
              <a:off x="6090175" y="431260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64" name="tx364"/>
            <p:cNvSpPr/>
            <p:nvPr/>
          </p:nvSpPr>
          <p:spPr>
            <a:xfrm>
              <a:off x="6090175" y="298641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365" name="tx365"/>
            <p:cNvSpPr/>
            <p:nvPr/>
          </p:nvSpPr>
          <p:spPr>
            <a:xfrm>
              <a:off x="6090175" y="457784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66" name="tx366"/>
            <p:cNvSpPr/>
            <p:nvPr/>
          </p:nvSpPr>
          <p:spPr>
            <a:xfrm>
              <a:off x="6090175" y="537355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67" name="rc367"/>
            <p:cNvSpPr/>
            <p:nvPr/>
          </p:nvSpPr>
          <p:spPr>
            <a:xfrm>
              <a:off x="4650973" y="1807652"/>
              <a:ext cx="1697871" cy="3766375"/>
            </a:xfrm>
            <a:prstGeom prst="rect">
              <a:avLst/>
            </a:prstGeom>
            <a:noFill/>
            <a:ln w="13550" cap="rnd">
              <a:solidFill>
                <a:srgbClr val="999999">
                  <a:alpha val="100000"/>
                </a:srgbClr>
              </a:solidFill>
              <a:prstDash val="solid"/>
              <a:round/>
            </a:ln>
          </p:spPr>
          <p:txBody>
            <a:bodyPr/>
            <a:lstStyle/>
            <a:p/>
          </p:txBody>
        </p:sp>
        <p:sp>
          <p:nvSpPr>
            <p:cNvPr id="368" name="pl368"/>
            <p:cNvSpPr/>
            <p:nvPr/>
          </p:nvSpPr>
          <p:spPr>
            <a:xfrm>
              <a:off x="7376539" y="5328394"/>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69" name="pl369"/>
            <p:cNvSpPr/>
            <p:nvPr/>
          </p:nvSpPr>
          <p:spPr>
            <a:xfrm>
              <a:off x="7376539" y="4919005"/>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70" name="pl370"/>
            <p:cNvSpPr/>
            <p:nvPr/>
          </p:nvSpPr>
          <p:spPr>
            <a:xfrm>
              <a:off x="7376539" y="4509617"/>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71" name="pl371"/>
            <p:cNvSpPr/>
            <p:nvPr/>
          </p:nvSpPr>
          <p:spPr>
            <a:xfrm>
              <a:off x="7376539" y="4100228"/>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72" name="pl372"/>
            <p:cNvSpPr/>
            <p:nvPr/>
          </p:nvSpPr>
          <p:spPr>
            <a:xfrm>
              <a:off x="7376539" y="3690839"/>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73" name="pl373"/>
            <p:cNvSpPr/>
            <p:nvPr/>
          </p:nvSpPr>
          <p:spPr>
            <a:xfrm>
              <a:off x="7376539" y="3281451"/>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74" name="pl374"/>
            <p:cNvSpPr/>
            <p:nvPr/>
          </p:nvSpPr>
          <p:spPr>
            <a:xfrm>
              <a:off x="7376539" y="2872062"/>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75" name="pl375"/>
            <p:cNvSpPr/>
            <p:nvPr/>
          </p:nvSpPr>
          <p:spPr>
            <a:xfrm>
              <a:off x="7376539" y="2462674"/>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76" name="pl376"/>
            <p:cNvSpPr/>
            <p:nvPr/>
          </p:nvSpPr>
          <p:spPr>
            <a:xfrm>
              <a:off x="7376539" y="2053285"/>
              <a:ext cx="1697871" cy="0"/>
            </a:xfrm>
            <a:custGeom>
              <a:avLst/>
              <a:pathLst>
                <a:path w="1697871" h="0">
                  <a:moveTo>
                    <a:pt x="0" y="0"/>
                  </a:moveTo>
                  <a:lnTo>
                    <a:pt x="1697871" y="0"/>
                  </a:lnTo>
                  <a:lnTo>
                    <a:pt x="1697871" y="0"/>
                  </a:lnTo>
                </a:path>
              </a:pathLst>
            </a:custGeom>
            <a:ln w="13550" cap="flat">
              <a:solidFill>
                <a:srgbClr val="EBEBEB">
                  <a:alpha val="100000"/>
                </a:srgbClr>
              </a:solidFill>
              <a:prstDash val="solid"/>
              <a:round/>
            </a:ln>
          </p:spPr>
          <p:txBody>
            <a:bodyPr/>
            <a:lstStyle/>
            <a:p/>
          </p:txBody>
        </p:sp>
        <p:sp>
          <p:nvSpPr>
            <p:cNvPr id="377" name="pl377"/>
            <p:cNvSpPr/>
            <p:nvPr/>
          </p:nvSpPr>
          <p:spPr>
            <a:xfrm>
              <a:off x="745371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8" name="pl378"/>
            <p:cNvSpPr/>
            <p:nvPr/>
          </p:nvSpPr>
          <p:spPr>
            <a:xfrm>
              <a:off x="77109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9" name="pl379"/>
            <p:cNvSpPr/>
            <p:nvPr/>
          </p:nvSpPr>
          <p:spPr>
            <a:xfrm>
              <a:off x="79682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80" name="pl380"/>
            <p:cNvSpPr/>
            <p:nvPr/>
          </p:nvSpPr>
          <p:spPr>
            <a:xfrm>
              <a:off x="822547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81" name="pl381"/>
            <p:cNvSpPr/>
            <p:nvPr/>
          </p:nvSpPr>
          <p:spPr>
            <a:xfrm>
              <a:off x="84827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82" name="pl382"/>
            <p:cNvSpPr/>
            <p:nvPr/>
          </p:nvSpPr>
          <p:spPr>
            <a:xfrm>
              <a:off x="87399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83" name="pl383"/>
            <p:cNvSpPr/>
            <p:nvPr/>
          </p:nvSpPr>
          <p:spPr>
            <a:xfrm>
              <a:off x="8714256" y="205328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4" name="pl384"/>
            <p:cNvSpPr/>
            <p:nvPr/>
          </p:nvSpPr>
          <p:spPr>
            <a:xfrm>
              <a:off x="8714256" y="24626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5" name="pl385"/>
            <p:cNvSpPr/>
            <p:nvPr/>
          </p:nvSpPr>
          <p:spPr>
            <a:xfrm>
              <a:off x="8727119" y="287206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6" name="pl386"/>
            <p:cNvSpPr/>
            <p:nvPr/>
          </p:nvSpPr>
          <p:spPr>
            <a:xfrm>
              <a:off x="8727119" y="328145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7" name="pl387"/>
            <p:cNvSpPr/>
            <p:nvPr/>
          </p:nvSpPr>
          <p:spPr>
            <a:xfrm>
              <a:off x="8701393"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8" name="pl388"/>
            <p:cNvSpPr/>
            <p:nvPr/>
          </p:nvSpPr>
          <p:spPr>
            <a:xfrm>
              <a:off x="8727119" y="410022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9" name="pl389"/>
            <p:cNvSpPr/>
            <p:nvPr/>
          </p:nvSpPr>
          <p:spPr>
            <a:xfrm>
              <a:off x="8727119" y="450961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90" name="pl390"/>
            <p:cNvSpPr/>
            <p:nvPr/>
          </p:nvSpPr>
          <p:spPr>
            <a:xfrm>
              <a:off x="8727119" y="49190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91" name="pl391"/>
            <p:cNvSpPr/>
            <p:nvPr/>
          </p:nvSpPr>
          <p:spPr>
            <a:xfrm>
              <a:off x="8727119" y="532839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92" name="pt392"/>
            <p:cNvSpPr/>
            <p:nvPr/>
          </p:nvSpPr>
          <p:spPr>
            <a:xfrm>
              <a:off x="8709756" y="2048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8709756" y="2048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8709756" y="2458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8709756" y="2458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8722619" y="28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8722619" y="28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8722619" y="3276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8722619" y="3276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869689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869689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8722619" y="40957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8722619" y="40957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8722619" y="4505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8722619" y="4505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8722619" y="4914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8722619" y="4914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8722619" y="532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8722619" y="532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8669104" y="20081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1" name="pt411"/>
            <p:cNvSpPr/>
            <p:nvPr/>
          </p:nvSpPr>
          <p:spPr>
            <a:xfrm>
              <a:off x="8669104" y="20081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2" name="pt412"/>
            <p:cNvSpPr/>
            <p:nvPr/>
          </p:nvSpPr>
          <p:spPr>
            <a:xfrm>
              <a:off x="8669104" y="24175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3" name="pt413"/>
            <p:cNvSpPr/>
            <p:nvPr/>
          </p:nvSpPr>
          <p:spPr>
            <a:xfrm>
              <a:off x="8669104" y="24175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8681967" y="28269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8681967" y="28269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6" name="pt416"/>
            <p:cNvSpPr/>
            <p:nvPr/>
          </p:nvSpPr>
          <p:spPr>
            <a:xfrm>
              <a:off x="8681967" y="32362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7" name="pt417"/>
            <p:cNvSpPr/>
            <p:nvPr/>
          </p:nvSpPr>
          <p:spPr>
            <a:xfrm>
              <a:off x="8681967" y="32362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8656241"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8656241"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pt420"/>
            <p:cNvSpPr/>
            <p:nvPr/>
          </p:nvSpPr>
          <p:spPr>
            <a:xfrm>
              <a:off x="8681967" y="40550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8681967" y="40550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2" name="pt422"/>
            <p:cNvSpPr/>
            <p:nvPr/>
          </p:nvSpPr>
          <p:spPr>
            <a:xfrm>
              <a:off x="8681967" y="44644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3" name="pt423"/>
            <p:cNvSpPr/>
            <p:nvPr/>
          </p:nvSpPr>
          <p:spPr>
            <a:xfrm>
              <a:off x="8681967" y="44644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8681967" y="48738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5" name="pt425"/>
            <p:cNvSpPr/>
            <p:nvPr/>
          </p:nvSpPr>
          <p:spPr>
            <a:xfrm>
              <a:off x="8681967" y="48738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8681967" y="52832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8681967" y="52832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8" name="tx428"/>
            <p:cNvSpPr/>
            <p:nvPr/>
          </p:nvSpPr>
          <p:spPr>
            <a:xfrm>
              <a:off x="8849482" y="201195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9" name="tx429"/>
            <p:cNvSpPr/>
            <p:nvPr/>
          </p:nvSpPr>
          <p:spPr>
            <a:xfrm>
              <a:off x="8849482" y="242134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0" name="tx430"/>
            <p:cNvSpPr/>
            <p:nvPr/>
          </p:nvSpPr>
          <p:spPr>
            <a:xfrm>
              <a:off x="8849482" y="283073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1" name="tx431"/>
            <p:cNvSpPr/>
            <p:nvPr/>
          </p:nvSpPr>
          <p:spPr>
            <a:xfrm>
              <a:off x="8849482" y="324012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2" name="tx432"/>
            <p:cNvSpPr/>
            <p:nvPr/>
          </p:nvSpPr>
          <p:spPr>
            <a:xfrm>
              <a:off x="8849482"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3" name="tx433"/>
            <p:cNvSpPr/>
            <p:nvPr/>
          </p:nvSpPr>
          <p:spPr>
            <a:xfrm>
              <a:off x="8849482" y="405889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4" name="tx434"/>
            <p:cNvSpPr/>
            <p:nvPr/>
          </p:nvSpPr>
          <p:spPr>
            <a:xfrm>
              <a:off x="8849482" y="446828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5" name="tx435"/>
            <p:cNvSpPr/>
            <p:nvPr/>
          </p:nvSpPr>
          <p:spPr>
            <a:xfrm>
              <a:off x="8849482" y="487767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6" name="tx436"/>
            <p:cNvSpPr/>
            <p:nvPr/>
          </p:nvSpPr>
          <p:spPr>
            <a:xfrm>
              <a:off x="8849482" y="528706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7" name="rc437"/>
            <p:cNvSpPr/>
            <p:nvPr/>
          </p:nvSpPr>
          <p:spPr>
            <a:xfrm>
              <a:off x="7376539" y="1807652"/>
              <a:ext cx="1697871" cy="3766375"/>
            </a:xfrm>
            <a:prstGeom prst="rect">
              <a:avLst/>
            </a:prstGeom>
            <a:noFill/>
            <a:ln w="13550" cap="rnd">
              <a:solidFill>
                <a:srgbClr val="999999">
                  <a:alpha val="100000"/>
                </a:srgbClr>
              </a:solidFill>
              <a:prstDash val="solid"/>
              <a:round/>
            </a:ln>
          </p:spPr>
          <p:txBody>
            <a:bodyPr/>
            <a:lstStyle/>
            <a:p/>
          </p:txBody>
        </p:sp>
        <p:sp>
          <p:nvSpPr>
            <p:cNvPr id="438" name="rc438"/>
            <p:cNvSpPr/>
            <p:nvPr/>
          </p:nvSpPr>
          <p:spPr>
            <a:xfrm>
              <a:off x="1807907" y="1592799"/>
              <a:ext cx="1697871"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9" name="tx439"/>
            <p:cNvSpPr/>
            <p:nvPr/>
          </p:nvSpPr>
          <p:spPr>
            <a:xfrm>
              <a:off x="2417682"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40" name="rc440"/>
            <p:cNvSpPr/>
            <p:nvPr/>
          </p:nvSpPr>
          <p:spPr>
            <a:xfrm>
              <a:off x="4650973" y="1592799"/>
              <a:ext cx="1697871"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41" name="tx441"/>
            <p:cNvSpPr/>
            <p:nvPr/>
          </p:nvSpPr>
          <p:spPr>
            <a:xfrm>
              <a:off x="5285528"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42" name="rc442"/>
            <p:cNvSpPr/>
            <p:nvPr/>
          </p:nvSpPr>
          <p:spPr>
            <a:xfrm>
              <a:off x="7376539" y="1592799"/>
              <a:ext cx="1697871"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43" name="tx443"/>
            <p:cNvSpPr/>
            <p:nvPr/>
          </p:nvSpPr>
          <p:spPr>
            <a:xfrm>
              <a:off x="8079491"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44" name="pl444"/>
            <p:cNvSpPr/>
            <p:nvPr/>
          </p:nvSpPr>
          <p:spPr>
            <a:xfrm>
              <a:off x="1807907" y="5574027"/>
              <a:ext cx="1697871" cy="0"/>
            </a:xfrm>
            <a:custGeom>
              <a:avLst/>
              <a:pathLst>
                <a:path w="1697871" h="0">
                  <a:moveTo>
                    <a:pt x="0" y="0"/>
                  </a:moveTo>
                  <a:lnTo>
                    <a:pt x="1697871" y="0"/>
                  </a:lnTo>
                </a:path>
              </a:pathLst>
            </a:custGeom>
            <a:ln w="8130" cap="flat">
              <a:solidFill>
                <a:srgbClr val="000000">
                  <a:alpha val="100000"/>
                </a:srgbClr>
              </a:solidFill>
              <a:prstDash val="solid"/>
              <a:round/>
            </a:ln>
          </p:spPr>
          <p:txBody>
            <a:bodyPr/>
            <a:lstStyle/>
            <a:p/>
          </p:txBody>
        </p:sp>
        <p:sp>
          <p:nvSpPr>
            <p:cNvPr id="445" name="pl445"/>
            <p:cNvSpPr/>
            <p:nvPr/>
          </p:nvSpPr>
          <p:spPr>
            <a:xfrm>
              <a:off x="188508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6" name="pl446"/>
            <p:cNvSpPr/>
            <p:nvPr/>
          </p:nvSpPr>
          <p:spPr>
            <a:xfrm>
              <a:off x="214233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7" name="pl447"/>
            <p:cNvSpPr/>
            <p:nvPr/>
          </p:nvSpPr>
          <p:spPr>
            <a:xfrm>
              <a:off x="239959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8" name="pl448"/>
            <p:cNvSpPr/>
            <p:nvPr/>
          </p:nvSpPr>
          <p:spPr>
            <a:xfrm>
              <a:off x="265684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9" name="pl449"/>
            <p:cNvSpPr/>
            <p:nvPr/>
          </p:nvSpPr>
          <p:spPr>
            <a:xfrm>
              <a:off x="291409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0" name="pl450"/>
            <p:cNvSpPr/>
            <p:nvPr/>
          </p:nvSpPr>
          <p:spPr>
            <a:xfrm>
              <a:off x="31713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1" name="tx451"/>
            <p:cNvSpPr/>
            <p:nvPr/>
          </p:nvSpPr>
          <p:spPr>
            <a:xfrm>
              <a:off x="185399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2" name="tx452"/>
            <p:cNvSpPr/>
            <p:nvPr/>
          </p:nvSpPr>
          <p:spPr>
            <a:xfrm>
              <a:off x="208015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3" name="tx453"/>
            <p:cNvSpPr/>
            <p:nvPr/>
          </p:nvSpPr>
          <p:spPr>
            <a:xfrm>
              <a:off x="233741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54" name="tx454"/>
            <p:cNvSpPr/>
            <p:nvPr/>
          </p:nvSpPr>
          <p:spPr>
            <a:xfrm>
              <a:off x="259466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55" name="tx455"/>
            <p:cNvSpPr/>
            <p:nvPr/>
          </p:nvSpPr>
          <p:spPr>
            <a:xfrm>
              <a:off x="285191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56" name="tx456"/>
            <p:cNvSpPr/>
            <p:nvPr/>
          </p:nvSpPr>
          <p:spPr>
            <a:xfrm>
              <a:off x="307808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7" name="pl457"/>
            <p:cNvSpPr/>
            <p:nvPr/>
          </p:nvSpPr>
          <p:spPr>
            <a:xfrm>
              <a:off x="4650973" y="5574027"/>
              <a:ext cx="1697871" cy="0"/>
            </a:xfrm>
            <a:custGeom>
              <a:avLst/>
              <a:pathLst>
                <a:path w="1697871" h="0">
                  <a:moveTo>
                    <a:pt x="0" y="0"/>
                  </a:moveTo>
                  <a:lnTo>
                    <a:pt x="1697871" y="0"/>
                  </a:lnTo>
                </a:path>
              </a:pathLst>
            </a:custGeom>
            <a:ln w="8130" cap="flat">
              <a:solidFill>
                <a:srgbClr val="000000">
                  <a:alpha val="100000"/>
                </a:srgbClr>
              </a:solidFill>
              <a:prstDash val="solid"/>
              <a:round/>
            </a:ln>
          </p:spPr>
          <p:txBody>
            <a:bodyPr/>
            <a:lstStyle/>
            <a:p/>
          </p:txBody>
        </p:sp>
        <p:sp>
          <p:nvSpPr>
            <p:cNvPr id="458" name="pl458"/>
            <p:cNvSpPr/>
            <p:nvPr/>
          </p:nvSpPr>
          <p:spPr>
            <a:xfrm>
              <a:off x="47281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9" name="pl459"/>
            <p:cNvSpPr/>
            <p:nvPr/>
          </p:nvSpPr>
          <p:spPr>
            <a:xfrm>
              <a:off x="49854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0" name="pl460"/>
            <p:cNvSpPr/>
            <p:nvPr/>
          </p:nvSpPr>
          <p:spPr>
            <a:xfrm>
              <a:off x="524265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1" name="pl461"/>
            <p:cNvSpPr/>
            <p:nvPr/>
          </p:nvSpPr>
          <p:spPr>
            <a:xfrm>
              <a:off x="549990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2" name="pl462"/>
            <p:cNvSpPr/>
            <p:nvPr/>
          </p:nvSpPr>
          <p:spPr>
            <a:xfrm>
              <a:off x="575716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3" name="pl463"/>
            <p:cNvSpPr/>
            <p:nvPr/>
          </p:nvSpPr>
          <p:spPr>
            <a:xfrm>
              <a:off x="601441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4" name="tx464"/>
            <p:cNvSpPr/>
            <p:nvPr/>
          </p:nvSpPr>
          <p:spPr>
            <a:xfrm>
              <a:off x="4697060"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65" name="tx465"/>
            <p:cNvSpPr/>
            <p:nvPr/>
          </p:nvSpPr>
          <p:spPr>
            <a:xfrm>
              <a:off x="492322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66" name="tx466"/>
            <p:cNvSpPr/>
            <p:nvPr/>
          </p:nvSpPr>
          <p:spPr>
            <a:xfrm>
              <a:off x="518047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7" name="tx467"/>
            <p:cNvSpPr/>
            <p:nvPr/>
          </p:nvSpPr>
          <p:spPr>
            <a:xfrm>
              <a:off x="543773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8" name="tx468"/>
            <p:cNvSpPr/>
            <p:nvPr/>
          </p:nvSpPr>
          <p:spPr>
            <a:xfrm>
              <a:off x="569498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9" name="tx469"/>
            <p:cNvSpPr/>
            <p:nvPr/>
          </p:nvSpPr>
          <p:spPr>
            <a:xfrm>
              <a:off x="5921147"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70" name="pl470"/>
            <p:cNvSpPr/>
            <p:nvPr/>
          </p:nvSpPr>
          <p:spPr>
            <a:xfrm>
              <a:off x="7376539" y="5574027"/>
              <a:ext cx="1697871" cy="0"/>
            </a:xfrm>
            <a:custGeom>
              <a:avLst/>
              <a:pathLst>
                <a:path w="1697871" h="0">
                  <a:moveTo>
                    <a:pt x="0" y="0"/>
                  </a:moveTo>
                  <a:lnTo>
                    <a:pt x="1697871" y="0"/>
                  </a:lnTo>
                </a:path>
              </a:pathLst>
            </a:custGeom>
            <a:ln w="8130" cap="flat">
              <a:solidFill>
                <a:srgbClr val="000000">
                  <a:alpha val="100000"/>
                </a:srgbClr>
              </a:solidFill>
              <a:prstDash val="solid"/>
              <a:round/>
            </a:ln>
          </p:spPr>
          <p:txBody>
            <a:bodyPr/>
            <a:lstStyle/>
            <a:p/>
          </p:txBody>
        </p:sp>
        <p:sp>
          <p:nvSpPr>
            <p:cNvPr id="471" name="pl471"/>
            <p:cNvSpPr/>
            <p:nvPr/>
          </p:nvSpPr>
          <p:spPr>
            <a:xfrm>
              <a:off x="745371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2" name="pl472"/>
            <p:cNvSpPr/>
            <p:nvPr/>
          </p:nvSpPr>
          <p:spPr>
            <a:xfrm>
              <a:off x="77109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3" name="pl473"/>
            <p:cNvSpPr/>
            <p:nvPr/>
          </p:nvSpPr>
          <p:spPr>
            <a:xfrm>
              <a:off x="79682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4" name="pl474"/>
            <p:cNvSpPr/>
            <p:nvPr/>
          </p:nvSpPr>
          <p:spPr>
            <a:xfrm>
              <a:off x="822547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5" name="pl475"/>
            <p:cNvSpPr/>
            <p:nvPr/>
          </p:nvSpPr>
          <p:spPr>
            <a:xfrm>
              <a:off x="84827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6" name="pl476"/>
            <p:cNvSpPr/>
            <p:nvPr/>
          </p:nvSpPr>
          <p:spPr>
            <a:xfrm>
              <a:off x="87399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7" name="tx477"/>
            <p:cNvSpPr/>
            <p:nvPr/>
          </p:nvSpPr>
          <p:spPr>
            <a:xfrm>
              <a:off x="7422625"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78" name="tx478"/>
            <p:cNvSpPr/>
            <p:nvPr/>
          </p:nvSpPr>
          <p:spPr>
            <a:xfrm>
              <a:off x="764878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79" name="tx479"/>
            <p:cNvSpPr/>
            <p:nvPr/>
          </p:nvSpPr>
          <p:spPr>
            <a:xfrm>
              <a:off x="790604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80" name="tx480"/>
            <p:cNvSpPr/>
            <p:nvPr/>
          </p:nvSpPr>
          <p:spPr>
            <a:xfrm>
              <a:off x="816329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81" name="tx481"/>
            <p:cNvSpPr/>
            <p:nvPr/>
          </p:nvSpPr>
          <p:spPr>
            <a:xfrm>
              <a:off x="84205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82" name="tx482"/>
            <p:cNvSpPr/>
            <p:nvPr/>
          </p:nvSpPr>
          <p:spPr>
            <a:xfrm>
              <a:off x="864671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83" name="tx483"/>
            <p:cNvSpPr/>
            <p:nvPr/>
          </p:nvSpPr>
          <p:spPr>
            <a:xfrm>
              <a:off x="6963416" y="5288389"/>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484" name="tx484"/>
            <p:cNvSpPr/>
            <p:nvPr/>
          </p:nvSpPr>
          <p:spPr>
            <a:xfrm>
              <a:off x="6621796" y="4879000"/>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485" name="tx485"/>
            <p:cNvSpPr/>
            <p:nvPr/>
          </p:nvSpPr>
          <p:spPr>
            <a:xfrm>
              <a:off x="6418434" y="4469612"/>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486" name="tx486"/>
            <p:cNvSpPr/>
            <p:nvPr/>
          </p:nvSpPr>
          <p:spPr>
            <a:xfrm>
              <a:off x="6787211" y="4060223"/>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487" name="tx487"/>
            <p:cNvSpPr/>
            <p:nvPr/>
          </p:nvSpPr>
          <p:spPr>
            <a:xfrm>
              <a:off x="6841344" y="3650834"/>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488" name="tx488"/>
            <p:cNvSpPr/>
            <p:nvPr/>
          </p:nvSpPr>
          <p:spPr>
            <a:xfrm>
              <a:off x="7102039" y="3241446"/>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489" name="tx489"/>
            <p:cNvSpPr/>
            <p:nvPr/>
          </p:nvSpPr>
          <p:spPr>
            <a:xfrm>
              <a:off x="6648588" y="2832057"/>
              <a:ext cx="6461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Cook Islands</a:t>
              </a:r>
            </a:p>
          </p:txBody>
        </p:sp>
        <p:sp>
          <p:nvSpPr>
            <p:cNvPr id="490" name="tx490"/>
            <p:cNvSpPr/>
            <p:nvPr/>
          </p:nvSpPr>
          <p:spPr>
            <a:xfrm>
              <a:off x="6803853" y="2422669"/>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491" name="tx491"/>
            <p:cNvSpPr/>
            <p:nvPr/>
          </p:nvSpPr>
          <p:spPr>
            <a:xfrm>
              <a:off x="6915776" y="2013280"/>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492" name="tx492"/>
            <p:cNvSpPr/>
            <p:nvPr/>
          </p:nvSpPr>
          <p:spPr>
            <a:xfrm>
              <a:off x="4160949" y="5374879"/>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493" name="tx493"/>
            <p:cNvSpPr/>
            <p:nvPr/>
          </p:nvSpPr>
          <p:spPr>
            <a:xfrm>
              <a:off x="4128214" y="5109642"/>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494" name="tx494"/>
            <p:cNvSpPr/>
            <p:nvPr/>
          </p:nvSpPr>
          <p:spPr>
            <a:xfrm>
              <a:off x="3575368" y="4844404"/>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495" name="tx495"/>
            <p:cNvSpPr/>
            <p:nvPr/>
          </p:nvSpPr>
          <p:spPr>
            <a:xfrm>
              <a:off x="4214990" y="4579166"/>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496" name="tx496"/>
            <p:cNvSpPr/>
            <p:nvPr/>
          </p:nvSpPr>
          <p:spPr>
            <a:xfrm>
              <a:off x="3761631" y="4313929"/>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497" name="tx497"/>
            <p:cNvSpPr/>
            <p:nvPr/>
          </p:nvSpPr>
          <p:spPr>
            <a:xfrm>
              <a:off x="4376474" y="4048691"/>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498" name="tx498"/>
            <p:cNvSpPr/>
            <p:nvPr/>
          </p:nvSpPr>
          <p:spPr>
            <a:xfrm>
              <a:off x="3997638" y="3783453"/>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499" name="tx499"/>
            <p:cNvSpPr/>
            <p:nvPr/>
          </p:nvSpPr>
          <p:spPr>
            <a:xfrm>
              <a:off x="4283296" y="351821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500" name="tx500"/>
            <p:cNvSpPr/>
            <p:nvPr/>
          </p:nvSpPr>
          <p:spPr>
            <a:xfrm>
              <a:off x="4221300" y="3252978"/>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501" name="tx501"/>
            <p:cNvSpPr/>
            <p:nvPr/>
          </p:nvSpPr>
          <p:spPr>
            <a:xfrm>
              <a:off x="4215173" y="298774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502" name="tx502"/>
            <p:cNvSpPr/>
            <p:nvPr/>
          </p:nvSpPr>
          <p:spPr>
            <a:xfrm>
              <a:off x="3674306" y="2722503"/>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503" name="tx503"/>
            <p:cNvSpPr/>
            <p:nvPr/>
          </p:nvSpPr>
          <p:spPr>
            <a:xfrm>
              <a:off x="4227335" y="2457265"/>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504" name="tx504"/>
            <p:cNvSpPr/>
            <p:nvPr/>
          </p:nvSpPr>
          <p:spPr>
            <a:xfrm>
              <a:off x="4289788" y="2192027"/>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505" name="tx505"/>
            <p:cNvSpPr/>
            <p:nvPr/>
          </p:nvSpPr>
          <p:spPr>
            <a:xfrm>
              <a:off x="4301950" y="1926789"/>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506" name="tx506"/>
            <p:cNvSpPr/>
            <p:nvPr/>
          </p:nvSpPr>
          <p:spPr>
            <a:xfrm>
              <a:off x="1370004" y="5471596"/>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507" name="tx507"/>
            <p:cNvSpPr/>
            <p:nvPr/>
          </p:nvSpPr>
          <p:spPr>
            <a:xfrm>
              <a:off x="1247749" y="5367552"/>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508" name="tx508"/>
            <p:cNvSpPr/>
            <p:nvPr/>
          </p:nvSpPr>
          <p:spPr>
            <a:xfrm>
              <a:off x="1297492" y="5263509"/>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509" name="tx509"/>
            <p:cNvSpPr/>
            <p:nvPr/>
          </p:nvSpPr>
          <p:spPr>
            <a:xfrm>
              <a:off x="1291000" y="5159465"/>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510" name="tx510"/>
            <p:cNvSpPr/>
            <p:nvPr/>
          </p:nvSpPr>
          <p:spPr>
            <a:xfrm>
              <a:off x="1254058" y="5055422"/>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511" name="tx511"/>
            <p:cNvSpPr/>
            <p:nvPr/>
          </p:nvSpPr>
          <p:spPr>
            <a:xfrm>
              <a:off x="1353271" y="4951378"/>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512" name="tx512"/>
            <p:cNvSpPr/>
            <p:nvPr/>
          </p:nvSpPr>
          <p:spPr>
            <a:xfrm>
              <a:off x="1421485" y="4847335"/>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513" name="tx513"/>
            <p:cNvSpPr/>
            <p:nvPr/>
          </p:nvSpPr>
          <p:spPr>
            <a:xfrm>
              <a:off x="1129425" y="4743291"/>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514" name="tx514"/>
            <p:cNvSpPr/>
            <p:nvPr/>
          </p:nvSpPr>
          <p:spPr>
            <a:xfrm>
              <a:off x="1185753" y="4639248"/>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515" name="tx515"/>
            <p:cNvSpPr/>
            <p:nvPr/>
          </p:nvSpPr>
          <p:spPr>
            <a:xfrm>
              <a:off x="1309928" y="4535204"/>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516" name="tx516"/>
            <p:cNvSpPr/>
            <p:nvPr/>
          </p:nvSpPr>
          <p:spPr>
            <a:xfrm>
              <a:off x="1583517" y="4431161"/>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517" name="tx517"/>
            <p:cNvSpPr/>
            <p:nvPr/>
          </p:nvSpPr>
          <p:spPr>
            <a:xfrm>
              <a:off x="1434104" y="4327117"/>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518" name="tx518"/>
            <p:cNvSpPr/>
            <p:nvPr/>
          </p:nvSpPr>
          <p:spPr>
            <a:xfrm>
              <a:off x="1297401" y="4223074"/>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519" name="tx519"/>
            <p:cNvSpPr/>
            <p:nvPr/>
          </p:nvSpPr>
          <p:spPr>
            <a:xfrm>
              <a:off x="1135643" y="4119030"/>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520" name="tx520"/>
            <p:cNvSpPr/>
            <p:nvPr/>
          </p:nvSpPr>
          <p:spPr>
            <a:xfrm>
              <a:off x="1496283" y="4014987"/>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Niue</a:t>
              </a:r>
            </a:p>
          </p:txBody>
        </p:sp>
        <p:sp>
          <p:nvSpPr>
            <p:cNvPr id="521" name="tx521"/>
            <p:cNvSpPr/>
            <p:nvPr/>
          </p:nvSpPr>
          <p:spPr>
            <a:xfrm>
              <a:off x="1285148" y="3910943"/>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522" name="tx522"/>
            <p:cNvSpPr/>
            <p:nvPr/>
          </p:nvSpPr>
          <p:spPr>
            <a:xfrm>
              <a:off x="1260368" y="3806900"/>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523" name="tx523"/>
            <p:cNvSpPr/>
            <p:nvPr/>
          </p:nvSpPr>
          <p:spPr>
            <a:xfrm>
              <a:off x="1363878" y="3702856"/>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524" name="tx524"/>
            <p:cNvSpPr/>
            <p:nvPr/>
          </p:nvSpPr>
          <p:spPr>
            <a:xfrm>
              <a:off x="1403014" y="3598813"/>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525" name="tx525"/>
            <p:cNvSpPr/>
            <p:nvPr/>
          </p:nvSpPr>
          <p:spPr>
            <a:xfrm>
              <a:off x="1489973" y="3494769"/>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526" name="tx526"/>
            <p:cNvSpPr/>
            <p:nvPr/>
          </p:nvSpPr>
          <p:spPr>
            <a:xfrm>
              <a:off x="1309745" y="339072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527" name="tx527"/>
            <p:cNvSpPr/>
            <p:nvPr/>
          </p:nvSpPr>
          <p:spPr>
            <a:xfrm>
              <a:off x="1247566" y="328668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528" name="tx528"/>
            <p:cNvSpPr/>
            <p:nvPr/>
          </p:nvSpPr>
          <p:spPr>
            <a:xfrm>
              <a:off x="1316237" y="3182639"/>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529" name="tx529"/>
            <p:cNvSpPr/>
            <p:nvPr/>
          </p:nvSpPr>
          <p:spPr>
            <a:xfrm>
              <a:off x="508182" y="3078595"/>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530" name="tx530"/>
            <p:cNvSpPr/>
            <p:nvPr/>
          </p:nvSpPr>
          <p:spPr>
            <a:xfrm>
              <a:off x="874857" y="2974552"/>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531" name="tx531"/>
            <p:cNvSpPr/>
            <p:nvPr/>
          </p:nvSpPr>
          <p:spPr>
            <a:xfrm>
              <a:off x="1247566" y="287050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532" name="tx532"/>
            <p:cNvSpPr/>
            <p:nvPr/>
          </p:nvSpPr>
          <p:spPr>
            <a:xfrm>
              <a:off x="1185661" y="2766465"/>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533" name="tx533"/>
            <p:cNvSpPr/>
            <p:nvPr/>
          </p:nvSpPr>
          <p:spPr>
            <a:xfrm>
              <a:off x="1290817" y="2662421"/>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534" name="tx534"/>
            <p:cNvSpPr/>
            <p:nvPr/>
          </p:nvSpPr>
          <p:spPr>
            <a:xfrm>
              <a:off x="1322181" y="25583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535" name="tx535"/>
            <p:cNvSpPr/>
            <p:nvPr/>
          </p:nvSpPr>
          <p:spPr>
            <a:xfrm>
              <a:off x="1179260" y="245433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536" name="tx536"/>
            <p:cNvSpPr/>
            <p:nvPr/>
          </p:nvSpPr>
          <p:spPr>
            <a:xfrm>
              <a:off x="1421759" y="2350291"/>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537" name="tx537"/>
            <p:cNvSpPr/>
            <p:nvPr/>
          </p:nvSpPr>
          <p:spPr>
            <a:xfrm>
              <a:off x="1390395" y="2246247"/>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538" name="tx538"/>
            <p:cNvSpPr/>
            <p:nvPr/>
          </p:nvSpPr>
          <p:spPr>
            <a:xfrm>
              <a:off x="1310019" y="2142203"/>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539" name="tx539"/>
            <p:cNvSpPr/>
            <p:nvPr/>
          </p:nvSpPr>
          <p:spPr>
            <a:xfrm>
              <a:off x="1141953" y="2038160"/>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540" name="tx540"/>
            <p:cNvSpPr/>
            <p:nvPr/>
          </p:nvSpPr>
          <p:spPr>
            <a:xfrm>
              <a:off x="1123299" y="1934116"/>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541" name="tx541"/>
            <p:cNvSpPr/>
            <p:nvPr/>
          </p:nvSpPr>
          <p:spPr>
            <a:xfrm>
              <a:off x="1203949" y="1830073"/>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542" name="tx542"/>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43" name="pt543"/>
            <p:cNvSpPr/>
            <p:nvPr/>
          </p:nvSpPr>
          <p:spPr>
            <a:xfrm>
              <a:off x="5465143"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44" name="pt544"/>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45" name="tx545"/>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546" name="tx546"/>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47" name="tx547"/>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2019 and 2025</a:t>
              </a:r>
            </a:p>
          </p:txBody>
        </p:sp>
        <p:sp>
          <p:nvSpPr>
            <p:cNvPr id="548" name="tx548"/>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49" name="tx549"/>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5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2019 and 2025, and change in coverage between the two years.
Overall, 36 out of 59 (61%) countries in Never Gavi MICs had a decline in coverage. The largest decline was in Venezuela (-28 percentage points), followed by South Africa (-20 percentage points).
There were 14 (24%) countries with an increase in DTP1 coverage. Coverage remained the same in 9 countries between 2019 and 2025.
</a:t>
            </a:r>
          </a:p>
        </p:txBody>
      </p:sp>
      <p:sp>
        <p:nvSpPr>
          <p:cNvPr id="5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DTP1 coverage increased in 14 countries and decreased in 36 countries.</a:t>
            </a:r>
          </a:p>
        </p:txBody>
      </p:sp>
      <p:grpSp xmlns:pic="http://schemas.openxmlformats.org/drawingml/2006/picture">
        <p:nvGrpSpPr>
          <p:cNvPr id="552" name=""/>
          <p:cNvGrpSpPr/>
          <p:nvPr/>
        </p:nvGrpSpPr>
        <p:grpSpPr>
          <a:xfrm>
            <a:off x="292608" y="1005840"/>
            <a:ext cx="8595360" cy="28575"/>
            <a:chOff x="292608" y="1005840"/>
            <a:chExt cx="8595360" cy="28575"/>
          </a:xfrm>
        </p:grpSpPr>
        <p:sp>
          <p:nvSpPr>
            <p:cNvPr id="5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46215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27570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6" name="pl6"/>
            <p:cNvSpPr/>
            <p:nvPr/>
          </p:nvSpPr>
          <p:spPr>
            <a:xfrm>
              <a:off x="1807907" y="508924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7" name="pl7"/>
            <p:cNvSpPr/>
            <p:nvPr/>
          </p:nvSpPr>
          <p:spPr>
            <a:xfrm>
              <a:off x="1807907" y="490279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8" name="pl8"/>
            <p:cNvSpPr/>
            <p:nvPr/>
          </p:nvSpPr>
          <p:spPr>
            <a:xfrm>
              <a:off x="1807907" y="471633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9" name="pl9"/>
            <p:cNvSpPr/>
            <p:nvPr/>
          </p:nvSpPr>
          <p:spPr>
            <a:xfrm>
              <a:off x="1807907" y="452988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434342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415697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397052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378406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359761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 name="pl15"/>
            <p:cNvSpPr/>
            <p:nvPr/>
          </p:nvSpPr>
          <p:spPr>
            <a:xfrm>
              <a:off x="1807907" y="341115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 name="pl16"/>
            <p:cNvSpPr/>
            <p:nvPr/>
          </p:nvSpPr>
          <p:spPr>
            <a:xfrm>
              <a:off x="1807907" y="322470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7" name="pl17"/>
            <p:cNvSpPr/>
            <p:nvPr/>
          </p:nvSpPr>
          <p:spPr>
            <a:xfrm>
              <a:off x="1807907" y="303825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8" name="pl18"/>
            <p:cNvSpPr/>
            <p:nvPr/>
          </p:nvSpPr>
          <p:spPr>
            <a:xfrm>
              <a:off x="1807907" y="285179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9" name="pl19"/>
            <p:cNvSpPr/>
            <p:nvPr/>
          </p:nvSpPr>
          <p:spPr>
            <a:xfrm>
              <a:off x="1807907" y="266534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0" name="pl20"/>
            <p:cNvSpPr/>
            <p:nvPr/>
          </p:nvSpPr>
          <p:spPr>
            <a:xfrm>
              <a:off x="1807907" y="247888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1" name="pl21"/>
            <p:cNvSpPr/>
            <p:nvPr/>
          </p:nvSpPr>
          <p:spPr>
            <a:xfrm>
              <a:off x="1807907" y="229243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2" name="pl22"/>
            <p:cNvSpPr/>
            <p:nvPr/>
          </p:nvSpPr>
          <p:spPr>
            <a:xfrm>
              <a:off x="1807907" y="210597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3" name="pl23"/>
            <p:cNvSpPr/>
            <p:nvPr/>
          </p:nvSpPr>
          <p:spPr>
            <a:xfrm>
              <a:off x="1807907" y="191952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4" name="pl24"/>
            <p:cNvSpPr/>
            <p:nvPr/>
          </p:nvSpPr>
          <p:spPr>
            <a:xfrm>
              <a:off x="18848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14111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39743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6537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91006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1663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986960" y="1919524"/>
              <a:ext cx="128157" cy="0"/>
            </a:xfrm>
            <a:custGeom>
              <a:avLst/>
              <a:pathLst>
                <a:path w="128157" h="0">
                  <a:moveTo>
                    <a:pt x="0" y="0"/>
                  </a:moveTo>
                  <a:lnTo>
                    <a:pt x="128157" y="0"/>
                  </a:lnTo>
                </a:path>
              </a:pathLst>
            </a:custGeom>
            <a:ln w="81303" cap="flat">
              <a:solidFill>
                <a:srgbClr val="E8E8E8">
                  <a:alpha val="100000"/>
                </a:srgbClr>
              </a:solidFill>
              <a:prstDash val="solid"/>
              <a:round/>
            </a:ln>
          </p:spPr>
          <p:txBody>
            <a:bodyPr/>
            <a:lstStyle/>
            <a:p/>
          </p:txBody>
        </p:sp>
        <p:sp>
          <p:nvSpPr>
            <p:cNvPr id="31" name="pl31"/>
            <p:cNvSpPr/>
            <p:nvPr/>
          </p:nvSpPr>
          <p:spPr>
            <a:xfrm>
              <a:off x="2615302" y="2105979"/>
              <a:ext cx="128157" cy="0"/>
            </a:xfrm>
            <a:custGeom>
              <a:avLst/>
              <a:pathLst>
                <a:path w="128157" h="0">
                  <a:moveTo>
                    <a:pt x="0" y="0"/>
                  </a:moveTo>
                  <a:lnTo>
                    <a:pt x="128157" y="0"/>
                  </a:lnTo>
                </a:path>
              </a:pathLst>
            </a:custGeom>
            <a:ln w="81303" cap="flat">
              <a:solidFill>
                <a:srgbClr val="E8E8E8">
                  <a:alpha val="100000"/>
                </a:srgbClr>
              </a:solidFill>
              <a:prstDash val="solid"/>
              <a:round/>
            </a:ln>
          </p:spPr>
          <p:txBody>
            <a:bodyPr/>
            <a:lstStyle/>
            <a:p/>
          </p:txBody>
        </p:sp>
        <p:sp>
          <p:nvSpPr>
            <p:cNvPr id="32" name="pl32"/>
            <p:cNvSpPr/>
            <p:nvPr/>
          </p:nvSpPr>
          <p:spPr>
            <a:xfrm>
              <a:off x="2743460" y="2292433"/>
              <a:ext cx="115342" cy="0"/>
            </a:xfrm>
            <a:custGeom>
              <a:avLst/>
              <a:pathLst>
                <a:path w="115342" h="0">
                  <a:moveTo>
                    <a:pt x="0" y="0"/>
                  </a:moveTo>
                  <a:lnTo>
                    <a:pt x="115342" y="0"/>
                  </a:lnTo>
                </a:path>
              </a:pathLst>
            </a:custGeom>
            <a:ln w="81303" cap="flat">
              <a:solidFill>
                <a:srgbClr val="E8E8E8">
                  <a:alpha val="100000"/>
                </a:srgbClr>
              </a:solidFill>
              <a:prstDash val="solid"/>
              <a:round/>
            </a:ln>
          </p:spPr>
          <p:txBody>
            <a:bodyPr/>
            <a:lstStyle/>
            <a:p/>
          </p:txBody>
        </p:sp>
        <p:sp>
          <p:nvSpPr>
            <p:cNvPr id="33" name="pl33"/>
            <p:cNvSpPr/>
            <p:nvPr/>
          </p:nvSpPr>
          <p:spPr>
            <a:xfrm>
              <a:off x="3038223" y="2478887"/>
              <a:ext cx="115342" cy="0"/>
            </a:xfrm>
            <a:custGeom>
              <a:avLst/>
              <a:pathLst>
                <a:path w="115342" h="0">
                  <a:moveTo>
                    <a:pt x="0" y="0"/>
                  </a:moveTo>
                  <a:lnTo>
                    <a:pt x="115342" y="0"/>
                  </a:lnTo>
                </a:path>
              </a:pathLst>
            </a:custGeom>
            <a:ln w="81303" cap="flat">
              <a:solidFill>
                <a:srgbClr val="E8E8E8">
                  <a:alpha val="100000"/>
                </a:srgbClr>
              </a:solidFill>
              <a:prstDash val="solid"/>
              <a:round/>
            </a:ln>
          </p:spPr>
          <p:txBody>
            <a:bodyPr/>
            <a:lstStyle/>
            <a:p/>
          </p:txBody>
        </p:sp>
        <p:sp>
          <p:nvSpPr>
            <p:cNvPr id="34" name="pl34"/>
            <p:cNvSpPr/>
            <p:nvPr/>
          </p:nvSpPr>
          <p:spPr>
            <a:xfrm>
              <a:off x="2948512" y="2665341"/>
              <a:ext cx="102526" cy="0"/>
            </a:xfrm>
            <a:custGeom>
              <a:avLst/>
              <a:pathLst>
                <a:path w="102526" h="0">
                  <a:moveTo>
                    <a:pt x="0" y="0"/>
                  </a:moveTo>
                  <a:lnTo>
                    <a:pt x="102526" y="0"/>
                  </a:lnTo>
                </a:path>
              </a:pathLst>
            </a:custGeom>
            <a:ln w="81303" cap="flat">
              <a:solidFill>
                <a:srgbClr val="E8E8E8">
                  <a:alpha val="100000"/>
                </a:srgbClr>
              </a:solidFill>
              <a:prstDash val="solid"/>
              <a:round/>
            </a:ln>
          </p:spPr>
          <p:txBody>
            <a:bodyPr/>
            <a:lstStyle/>
            <a:p/>
          </p:txBody>
        </p:sp>
        <p:sp>
          <p:nvSpPr>
            <p:cNvPr id="35" name="pl35"/>
            <p:cNvSpPr/>
            <p:nvPr/>
          </p:nvSpPr>
          <p:spPr>
            <a:xfrm>
              <a:off x="2910065" y="2851795"/>
              <a:ext cx="89710" cy="0"/>
            </a:xfrm>
            <a:custGeom>
              <a:avLst/>
              <a:pathLst>
                <a:path w="89710" h="0">
                  <a:moveTo>
                    <a:pt x="0" y="0"/>
                  </a:moveTo>
                  <a:lnTo>
                    <a:pt x="89710" y="0"/>
                  </a:lnTo>
                </a:path>
              </a:pathLst>
            </a:custGeom>
            <a:ln w="81303" cap="flat">
              <a:solidFill>
                <a:srgbClr val="E8E8E8">
                  <a:alpha val="100000"/>
                </a:srgbClr>
              </a:solidFill>
              <a:prstDash val="solid"/>
              <a:round/>
            </a:ln>
          </p:spPr>
          <p:txBody>
            <a:bodyPr/>
            <a:lstStyle/>
            <a:p/>
          </p:txBody>
        </p:sp>
        <p:sp>
          <p:nvSpPr>
            <p:cNvPr id="36" name="pl36"/>
            <p:cNvSpPr/>
            <p:nvPr/>
          </p:nvSpPr>
          <p:spPr>
            <a:xfrm>
              <a:off x="2961328" y="3038250"/>
              <a:ext cx="89710" cy="0"/>
            </a:xfrm>
            <a:custGeom>
              <a:avLst/>
              <a:pathLst>
                <a:path w="89710" h="0">
                  <a:moveTo>
                    <a:pt x="0" y="0"/>
                  </a:moveTo>
                  <a:lnTo>
                    <a:pt x="89710" y="0"/>
                  </a:lnTo>
                </a:path>
              </a:pathLst>
            </a:custGeom>
            <a:ln w="81303" cap="flat">
              <a:solidFill>
                <a:srgbClr val="E8E8E8">
                  <a:alpha val="100000"/>
                </a:srgbClr>
              </a:solidFill>
              <a:prstDash val="solid"/>
              <a:round/>
            </a:ln>
          </p:spPr>
          <p:txBody>
            <a:bodyPr/>
            <a:lstStyle/>
            <a:p/>
          </p:txBody>
        </p:sp>
        <p:sp>
          <p:nvSpPr>
            <p:cNvPr id="37" name="pl37"/>
            <p:cNvSpPr/>
            <p:nvPr/>
          </p:nvSpPr>
          <p:spPr>
            <a:xfrm>
              <a:off x="2910065" y="3224704"/>
              <a:ext cx="76894" cy="0"/>
            </a:xfrm>
            <a:custGeom>
              <a:avLst/>
              <a:pathLst>
                <a:path w="76894" h="0">
                  <a:moveTo>
                    <a:pt x="0" y="0"/>
                  </a:moveTo>
                  <a:lnTo>
                    <a:pt x="76894" y="0"/>
                  </a:lnTo>
                </a:path>
              </a:pathLst>
            </a:custGeom>
            <a:ln w="81303" cap="flat">
              <a:solidFill>
                <a:srgbClr val="E8E8E8">
                  <a:alpha val="100000"/>
                </a:srgbClr>
              </a:solidFill>
              <a:prstDash val="solid"/>
              <a:round/>
            </a:ln>
          </p:spPr>
          <p:txBody>
            <a:bodyPr/>
            <a:lstStyle/>
            <a:p/>
          </p:txBody>
        </p:sp>
        <p:sp>
          <p:nvSpPr>
            <p:cNvPr id="38" name="pl38"/>
            <p:cNvSpPr/>
            <p:nvPr/>
          </p:nvSpPr>
          <p:spPr>
            <a:xfrm>
              <a:off x="3102302" y="3411158"/>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39" name="pl39"/>
            <p:cNvSpPr/>
            <p:nvPr/>
          </p:nvSpPr>
          <p:spPr>
            <a:xfrm>
              <a:off x="3102302" y="3597612"/>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40" name="pl40"/>
            <p:cNvSpPr/>
            <p:nvPr/>
          </p:nvSpPr>
          <p:spPr>
            <a:xfrm>
              <a:off x="3025407" y="3784067"/>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41" name="pl41"/>
            <p:cNvSpPr/>
            <p:nvPr/>
          </p:nvSpPr>
          <p:spPr>
            <a:xfrm>
              <a:off x="2897249" y="3970521"/>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42" name="pl42"/>
            <p:cNvSpPr/>
            <p:nvPr/>
          </p:nvSpPr>
          <p:spPr>
            <a:xfrm>
              <a:off x="3063854" y="4156975"/>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43" name="pl43"/>
            <p:cNvSpPr/>
            <p:nvPr/>
          </p:nvSpPr>
          <p:spPr>
            <a:xfrm>
              <a:off x="2730644" y="4343429"/>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44" name="pl44"/>
            <p:cNvSpPr/>
            <p:nvPr/>
          </p:nvSpPr>
          <p:spPr>
            <a:xfrm>
              <a:off x="3127933" y="4529883"/>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45" name="pl45"/>
            <p:cNvSpPr/>
            <p:nvPr/>
          </p:nvSpPr>
          <p:spPr>
            <a:xfrm>
              <a:off x="3089486" y="4716338"/>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46" name="pl46"/>
            <p:cNvSpPr/>
            <p:nvPr/>
          </p:nvSpPr>
          <p:spPr>
            <a:xfrm>
              <a:off x="3140749" y="4902792"/>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47" name="pl47"/>
            <p:cNvSpPr/>
            <p:nvPr/>
          </p:nvSpPr>
          <p:spPr>
            <a:xfrm>
              <a:off x="3102302" y="5089246"/>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48" name="pl48"/>
            <p:cNvSpPr/>
            <p:nvPr/>
          </p:nvSpPr>
          <p:spPr>
            <a:xfrm>
              <a:off x="3115118" y="5275700"/>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49" name="pl49"/>
            <p:cNvSpPr/>
            <p:nvPr/>
          </p:nvSpPr>
          <p:spPr>
            <a:xfrm>
              <a:off x="3102302" y="5462155"/>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50" name="pt50"/>
            <p:cNvSpPr/>
            <p:nvPr/>
          </p:nvSpPr>
          <p:spPr>
            <a:xfrm>
              <a:off x="3149065"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3136249"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3046539"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944012"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3110618"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3097802"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995275"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905565"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3046539"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956828"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3110618"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982460"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3123433"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3110618"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3149065"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3097802"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751775"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726144"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3110618"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3097802"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3149065"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3097802"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3072170"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3020907"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931196"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892749"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3149065"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3033723"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3097802"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3059354"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854302"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738960"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982460"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905565"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3149065"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3123433"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110618"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3084986"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738960"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610802"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108413" y="48576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1" name="pt91"/>
            <p:cNvSpPr/>
            <p:nvPr/>
          </p:nvSpPr>
          <p:spPr>
            <a:xfrm>
              <a:off x="3095597" y="48576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2" name="pt92"/>
            <p:cNvSpPr/>
            <p:nvPr/>
          </p:nvSpPr>
          <p:spPr>
            <a:xfrm>
              <a:off x="3005887" y="26201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3" name="pt93"/>
            <p:cNvSpPr/>
            <p:nvPr/>
          </p:nvSpPr>
          <p:spPr>
            <a:xfrm>
              <a:off x="2903360" y="26201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4" name="pt94"/>
            <p:cNvSpPr/>
            <p:nvPr/>
          </p:nvSpPr>
          <p:spPr>
            <a:xfrm>
              <a:off x="3069966" y="50440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5" name="pt95"/>
            <p:cNvSpPr/>
            <p:nvPr/>
          </p:nvSpPr>
          <p:spPr>
            <a:xfrm>
              <a:off x="3057150" y="5044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2954624" y="2806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7" name="pt97"/>
            <p:cNvSpPr/>
            <p:nvPr/>
          </p:nvSpPr>
          <p:spPr>
            <a:xfrm>
              <a:off x="2864913" y="2806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3005887" y="29930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9" name="pt99"/>
            <p:cNvSpPr/>
            <p:nvPr/>
          </p:nvSpPr>
          <p:spPr>
            <a:xfrm>
              <a:off x="2916176" y="29930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3069966" y="18743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1" name="pt101"/>
            <p:cNvSpPr/>
            <p:nvPr/>
          </p:nvSpPr>
          <p:spPr>
            <a:xfrm>
              <a:off x="2941808" y="18743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3082781" y="52305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3" name="pt103"/>
            <p:cNvSpPr/>
            <p:nvPr/>
          </p:nvSpPr>
          <p:spPr>
            <a:xfrm>
              <a:off x="3069966" y="5230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3108413" y="33660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5" name="pt105"/>
            <p:cNvSpPr/>
            <p:nvPr/>
          </p:nvSpPr>
          <p:spPr>
            <a:xfrm>
              <a:off x="3057150" y="3366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2711124" y="42982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7" name="pt107"/>
            <p:cNvSpPr/>
            <p:nvPr/>
          </p:nvSpPr>
          <p:spPr>
            <a:xfrm>
              <a:off x="2685492" y="4298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3069966" y="54170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9" name="pt109"/>
            <p:cNvSpPr/>
            <p:nvPr/>
          </p:nvSpPr>
          <p:spPr>
            <a:xfrm>
              <a:off x="3057150" y="54170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3108413" y="35524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1" name="pt111"/>
            <p:cNvSpPr/>
            <p:nvPr/>
          </p:nvSpPr>
          <p:spPr>
            <a:xfrm>
              <a:off x="3057150" y="35524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3031518" y="373891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3" name="pt113"/>
            <p:cNvSpPr/>
            <p:nvPr/>
          </p:nvSpPr>
          <p:spPr>
            <a:xfrm>
              <a:off x="2980255" y="37389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890545" y="39253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5" name="pt115"/>
            <p:cNvSpPr/>
            <p:nvPr/>
          </p:nvSpPr>
          <p:spPr>
            <a:xfrm>
              <a:off x="2852097" y="3925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3108413" y="24337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7" name="pt117"/>
            <p:cNvSpPr/>
            <p:nvPr/>
          </p:nvSpPr>
          <p:spPr>
            <a:xfrm>
              <a:off x="2993071" y="24337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3057150" y="41118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9" name="pt119"/>
            <p:cNvSpPr/>
            <p:nvPr/>
          </p:nvSpPr>
          <p:spPr>
            <a:xfrm>
              <a:off x="3018702" y="41118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2813650" y="22472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1" name="pt121"/>
            <p:cNvSpPr/>
            <p:nvPr/>
          </p:nvSpPr>
          <p:spPr>
            <a:xfrm>
              <a:off x="2698308" y="2247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941808" y="317955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3" name="pt123"/>
            <p:cNvSpPr/>
            <p:nvPr/>
          </p:nvSpPr>
          <p:spPr>
            <a:xfrm>
              <a:off x="2864913" y="31795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3108413" y="4484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5" name="pt125"/>
            <p:cNvSpPr/>
            <p:nvPr/>
          </p:nvSpPr>
          <p:spPr>
            <a:xfrm>
              <a:off x="3082781" y="4484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3069966" y="46711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7" name="pt127"/>
            <p:cNvSpPr/>
            <p:nvPr/>
          </p:nvSpPr>
          <p:spPr>
            <a:xfrm>
              <a:off x="3044334" y="46711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698308" y="20608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9" name="pt129"/>
            <p:cNvSpPr/>
            <p:nvPr/>
          </p:nvSpPr>
          <p:spPr>
            <a:xfrm>
              <a:off x="2570150" y="20608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tx130"/>
            <p:cNvSpPr/>
            <p:nvPr/>
          </p:nvSpPr>
          <p:spPr>
            <a:xfrm>
              <a:off x="3255930" y="486146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1" name="tx131"/>
            <p:cNvSpPr/>
            <p:nvPr/>
          </p:nvSpPr>
          <p:spPr>
            <a:xfrm>
              <a:off x="3255930" y="262401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32" name="tx132"/>
            <p:cNvSpPr/>
            <p:nvPr/>
          </p:nvSpPr>
          <p:spPr>
            <a:xfrm>
              <a:off x="3255930" y="504791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3" name="tx133"/>
            <p:cNvSpPr/>
            <p:nvPr/>
          </p:nvSpPr>
          <p:spPr>
            <a:xfrm>
              <a:off x="3255930" y="28104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34" name="tx134"/>
            <p:cNvSpPr/>
            <p:nvPr/>
          </p:nvSpPr>
          <p:spPr>
            <a:xfrm>
              <a:off x="3255930" y="299691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35" name="tx135"/>
            <p:cNvSpPr/>
            <p:nvPr/>
          </p:nvSpPr>
          <p:spPr>
            <a:xfrm>
              <a:off x="3223835" y="187819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36" name="tx136"/>
            <p:cNvSpPr/>
            <p:nvPr/>
          </p:nvSpPr>
          <p:spPr>
            <a:xfrm>
              <a:off x="3255930" y="52343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7" name="tx137"/>
            <p:cNvSpPr/>
            <p:nvPr/>
          </p:nvSpPr>
          <p:spPr>
            <a:xfrm>
              <a:off x="3255930" y="33698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8" name="tx138"/>
            <p:cNvSpPr/>
            <p:nvPr/>
          </p:nvSpPr>
          <p:spPr>
            <a:xfrm>
              <a:off x="3255930" y="430209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39" name="tx139"/>
            <p:cNvSpPr/>
            <p:nvPr/>
          </p:nvSpPr>
          <p:spPr>
            <a:xfrm>
              <a:off x="3255930" y="542082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0" name="tx140"/>
            <p:cNvSpPr/>
            <p:nvPr/>
          </p:nvSpPr>
          <p:spPr>
            <a:xfrm>
              <a:off x="3255930" y="355628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1" name="tx141"/>
            <p:cNvSpPr/>
            <p:nvPr/>
          </p:nvSpPr>
          <p:spPr>
            <a:xfrm>
              <a:off x="3255930" y="37427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2" name="tx142"/>
            <p:cNvSpPr/>
            <p:nvPr/>
          </p:nvSpPr>
          <p:spPr>
            <a:xfrm>
              <a:off x="3255930" y="39291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3" name="tx143"/>
            <p:cNvSpPr/>
            <p:nvPr/>
          </p:nvSpPr>
          <p:spPr>
            <a:xfrm>
              <a:off x="3255930" y="243755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44" name="tx144"/>
            <p:cNvSpPr/>
            <p:nvPr/>
          </p:nvSpPr>
          <p:spPr>
            <a:xfrm>
              <a:off x="3255930" y="411564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5" name="tx145"/>
            <p:cNvSpPr/>
            <p:nvPr/>
          </p:nvSpPr>
          <p:spPr>
            <a:xfrm>
              <a:off x="3255930" y="225110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46" name="tx146"/>
            <p:cNvSpPr/>
            <p:nvPr/>
          </p:nvSpPr>
          <p:spPr>
            <a:xfrm>
              <a:off x="3255930" y="318337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47" name="tx147"/>
            <p:cNvSpPr/>
            <p:nvPr/>
          </p:nvSpPr>
          <p:spPr>
            <a:xfrm>
              <a:off x="3255930" y="44885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8" name="tx148"/>
            <p:cNvSpPr/>
            <p:nvPr/>
          </p:nvSpPr>
          <p:spPr>
            <a:xfrm>
              <a:off x="3255930" y="46750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9" name="tx149"/>
            <p:cNvSpPr/>
            <p:nvPr/>
          </p:nvSpPr>
          <p:spPr>
            <a:xfrm>
              <a:off x="3223835" y="206464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50" name="rc150"/>
            <p:cNvSpPr/>
            <p:nvPr/>
          </p:nvSpPr>
          <p:spPr>
            <a:xfrm>
              <a:off x="1807907" y="1807652"/>
              <a:ext cx="1691684" cy="3766375"/>
            </a:xfrm>
            <a:prstGeom prst="rect">
              <a:avLst/>
            </a:prstGeom>
            <a:noFill/>
            <a:ln w="13550" cap="rnd">
              <a:solidFill>
                <a:srgbClr val="999999">
                  <a:alpha val="100000"/>
                </a:srgbClr>
              </a:solidFill>
              <a:prstDash val="solid"/>
              <a:round/>
            </a:ln>
          </p:spPr>
          <p:txBody>
            <a:bodyPr/>
            <a:lstStyle/>
            <a:p/>
          </p:txBody>
        </p:sp>
        <p:sp>
          <p:nvSpPr>
            <p:cNvPr id="151" name="pl151"/>
            <p:cNvSpPr/>
            <p:nvPr/>
          </p:nvSpPr>
          <p:spPr>
            <a:xfrm>
              <a:off x="4545848" y="542535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2" name="pl152"/>
            <p:cNvSpPr/>
            <p:nvPr/>
          </p:nvSpPr>
          <p:spPr>
            <a:xfrm>
              <a:off x="4545848" y="517756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3" name="pl153"/>
            <p:cNvSpPr/>
            <p:nvPr/>
          </p:nvSpPr>
          <p:spPr>
            <a:xfrm>
              <a:off x="4545848" y="492977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4" name="pl154"/>
            <p:cNvSpPr/>
            <p:nvPr/>
          </p:nvSpPr>
          <p:spPr>
            <a:xfrm>
              <a:off x="4545848" y="468199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5" name="pl155"/>
            <p:cNvSpPr/>
            <p:nvPr/>
          </p:nvSpPr>
          <p:spPr>
            <a:xfrm>
              <a:off x="4545848" y="443420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6" name="pl156"/>
            <p:cNvSpPr/>
            <p:nvPr/>
          </p:nvSpPr>
          <p:spPr>
            <a:xfrm>
              <a:off x="4545848" y="418641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7" name="pl157"/>
            <p:cNvSpPr/>
            <p:nvPr/>
          </p:nvSpPr>
          <p:spPr>
            <a:xfrm>
              <a:off x="4545848" y="393862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8" name="pl158"/>
            <p:cNvSpPr/>
            <p:nvPr/>
          </p:nvSpPr>
          <p:spPr>
            <a:xfrm>
              <a:off x="4545848" y="369083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9" name="pl159"/>
            <p:cNvSpPr/>
            <p:nvPr/>
          </p:nvSpPr>
          <p:spPr>
            <a:xfrm>
              <a:off x="4545848" y="344305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0" name="pl160"/>
            <p:cNvSpPr/>
            <p:nvPr/>
          </p:nvSpPr>
          <p:spPr>
            <a:xfrm>
              <a:off x="4545848" y="319526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1" name="pl161"/>
            <p:cNvSpPr/>
            <p:nvPr/>
          </p:nvSpPr>
          <p:spPr>
            <a:xfrm>
              <a:off x="4545848" y="294747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2" name="pl162"/>
            <p:cNvSpPr/>
            <p:nvPr/>
          </p:nvSpPr>
          <p:spPr>
            <a:xfrm>
              <a:off x="4545848" y="269968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3" name="pl163"/>
            <p:cNvSpPr/>
            <p:nvPr/>
          </p:nvSpPr>
          <p:spPr>
            <a:xfrm>
              <a:off x="4545848" y="245190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4" name="pl164"/>
            <p:cNvSpPr/>
            <p:nvPr/>
          </p:nvSpPr>
          <p:spPr>
            <a:xfrm>
              <a:off x="4545848" y="220411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5" name="pl165"/>
            <p:cNvSpPr/>
            <p:nvPr/>
          </p:nvSpPr>
          <p:spPr>
            <a:xfrm>
              <a:off x="4545848" y="195632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6" name="pl166"/>
            <p:cNvSpPr/>
            <p:nvPr/>
          </p:nvSpPr>
          <p:spPr>
            <a:xfrm>
              <a:off x="462274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7" name="pl167"/>
            <p:cNvSpPr/>
            <p:nvPr/>
          </p:nvSpPr>
          <p:spPr>
            <a:xfrm>
              <a:off x="487905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8" name="pl168"/>
            <p:cNvSpPr/>
            <p:nvPr/>
          </p:nvSpPr>
          <p:spPr>
            <a:xfrm>
              <a:off x="513537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539169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56480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9043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583927" y="1956325"/>
              <a:ext cx="115342" cy="0"/>
            </a:xfrm>
            <a:custGeom>
              <a:avLst/>
              <a:pathLst>
                <a:path w="115342" h="0">
                  <a:moveTo>
                    <a:pt x="0" y="0"/>
                  </a:moveTo>
                  <a:lnTo>
                    <a:pt x="115342" y="0"/>
                  </a:lnTo>
                </a:path>
              </a:pathLst>
            </a:custGeom>
            <a:ln w="81303" cap="flat">
              <a:solidFill>
                <a:srgbClr val="E8E8E8">
                  <a:alpha val="100000"/>
                </a:srgbClr>
              </a:solidFill>
              <a:prstDash val="solid"/>
              <a:round/>
            </a:ln>
          </p:spPr>
          <p:txBody>
            <a:bodyPr/>
            <a:lstStyle/>
            <a:p/>
          </p:txBody>
        </p:sp>
        <p:sp>
          <p:nvSpPr>
            <p:cNvPr id="173" name="pl173"/>
            <p:cNvSpPr/>
            <p:nvPr/>
          </p:nvSpPr>
          <p:spPr>
            <a:xfrm>
              <a:off x="5750532" y="2204112"/>
              <a:ext cx="115342" cy="0"/>
            </a:xfrm>
            <a:custGeom>
              <a:avLst/>
              <a:pathLst>
                <a:path w="115342" h="0">
                  <a:moveTo>
                    <a:pt x="0" y="0"/>
                  </a:moveTo>
                  <a:lnTo>
                    <a:pt x="115342" y="0"/>
                  </a:lnTo>
                </a:path>
              </a:pathLst>
            </a:custGeom>
            <a:ln w="81303" cap="flat">
              <a:solidFill>
                <a:srgbClr val="E8E8E8">
                  <a:alpha val="100000"/>
                </a:srgbClr>
              </a:solidFill>
              <a:prstDash val="solid"/>
              <a:round/>
            </a:ln>
          </p:spPr>
          <p:txBody>
            <a:bodyPr/>
            <a:lstStyle/>
            <a:p/>
          </p:txBody>
        </p:sp>
        <p:sp>
          <p:nvSpPr>
            <p:cNvPr id="174" name="pl174"/>
            <p:cNvSpPr/>
            <p:nvPr/>
          </p:nvSpPr>
          <p:spPr>
            <a:xfrm>
              <a:off x="5776163" y="2451900"/>
              <a:ext cx="102526" cy="0"/>
            </a:xfrm>
            <a:custGeom>
              <a:avLst/>
              <a:pathLst>
                <a:path w="102526" h="0">
                  <a:moveTo>
                    <a:pt x="0" y="0"/>
                  </a:moveTo>
                  <a:lnTo>
                    <a:pt x="102526" y="0"/>
                  </a:lnTo>
                </a:path>
              </a:pathLst>
            </a:custGeom>
            <a:ln w="81303" cap="flat">
              <a:solidFill>
                <a:srgbClr val="E8E8E8">
                  <a:alpha val="100000"/>
                </a:srgbClr>
              </a:solidFill>
              <a:prstDash val="solid"/>
              <a:round/>
            </a:ln>
          </p:spPr>
          <p:txBody>
            <a:bodyPr/>
            <a:lstStyle/>
            <a:p/>
          </p:txBody>
        </p:sp>
        <p:sp>
          <p:nvSpPr>
            <p:cNvPr id="175" name="pl175"/>
            <p:cNvSpPr/>
            <p:nvPr/>
          </p:nvSpPr>
          <p:spPr>
            <a:xfrm>
              <a:off x="5776163" y="2699688"/>
              <a:ext cx="89710" cy="0"/>
            </a:xfrm>
            <a:custGeom>
              <a:avLst/>
              <a:pathLst>
                <a:path w="89710" h="0">
                  <a:moveTo>
                    <a:pt x="0" y="0"/>
                  </a:moveTo>
                  <a:lnTo>
                    <a:pt x="89710" y="0"/>
                  </a:lnTo>
                </a:path>
              </a:pathLst>
            </a:custGeom>
            <a:ln w="81303" cap="flat">
              <a:solidFill>
                <a:srgbClr val="E8E8E8">
                  <a:alpha val="100000"/>
                </a:srgbClr>
              </a:solidFill>
              <a:prstDash val="solid"/>
              <a:round/>
            </a:ln>
          </p:spPr>
          <p:txBody>
            <a:bodyPr/>
            <a:lstStyle/>
            <a:p/>
          </p:txBody>
        </p:sp>
        <p:sp>
          <p:nvSpPr>
            <p:cNvPr id="176" name="pl176"/>
            <p:cNvSpPr/>
            <p:nvPr/>
          </p:nvSpPr>
          <p:spPr>
            <a:xfrm>
              <a:off x="5635190" y="2947476"/>
              <a:ext cx="89710" cy="0"/>
            </a:xfrm>
            <a:custGeom>
              <a:avLst/>
              <a:pathLst>
                <a:path w="89710" h="0">
                  <a:moveTo>
                    <a:pt x="0" y="0"/>
                  </a:moveTo>
                  <a:lnTo>
                    <a:pt x="89710" y="0"/>
                  </a:lnTo>
                </a:path>
              </a:pathLst>
            </a:custGeom>
            <a:ln w="81303" cap="flat">
              <a:solidFill>
                <a:srgbClr val="E8E8E8">
                  <a:alpha val="100000"/>
                </a:srgbClr>
              </a:solidFill>
              <a:prstDash val="solid"/>
              <a:round/>
            </a:ln>
          </p:spPr>
          <p:txBody>
            <a:bodyPr/>
            <a:lstStyle/>
            <a:p/>
          </p:txBody>
        </p:sp>
        <p:sp>
          <p:nvSpPr>
            <p:cNvPr id="177" name="pl177"/>
            <p:cNvSpPr/>
            <p:nvPr/>
          </p:nvSpPr>
          <p:spPr>
            <a:xfrm>
              <a:off x="5686453" y="3195264"/>
              <a:ext cx="76894" cy="0"/>
            </a:xfrm>
            <a:custGeom>
              <a:avLst/>
              <a:pathLst>
                <a:path w="76894" h="0">
                  <a:moveTo>
                    <a:pt x="0" y="0"/>
                  </a:moveTo>
                  <a:lnTo>
                    <a:pt x="76894" y="0"/>
                  </a:lnTo>
                </a:path>
              </a:pathLst>
            </a:custGeom>
            <a:ln w="81303" cap="flat">
              <a:solidFill>
                <a:srgbClr val="E8E8E8">
                  <a:alpha val="100000"/>
                </a:srgbClr>
              </a:solidFill>
              <a:prstDash val="solid"/>
              <a:round/>
            </a:ln>
          </p:spPr>
          <p:txBody>
            <a:bodyPr/>
            <a:lstStyle/>
            <a:p/>
          </p:txBody>
        </p:sp>
        <p:sp>
          <p:nvSpPr>
            <p:cNvPr id="178" name="pl178"/>
            <p:cNvSpPr/>
            <p:nvPr/>
          </p:nvSpPr>
          <p:spPr>
            <a:xfrm>
              <a:off x="5763348" y="3443052"/>
              <a:ext cx="64078" cy="0"/>
            </a:xfrm>
            <a:custGeom>
              <a:avLst/>
              <a:pathLst>
                <a:path w="64078" h="0">
                  <a:moveTo>
                    <a:pt x="0" y="0"/>
                  </a:moveTo>
                  <a:lnTo>
                    <a:pt x="64078" y="0"/>
                  </a:lnTo>
                </a:path>
              </a:pathLst>
            </a:custGeom>
            <a:ln w="81303" cap="flat">
              <a:solidFill>
                <a:srgbClr val="E8E8E8">
                  <a:alpha val="100000"/>
                </a:srgbClr>
              </a:solidFill>
              <a:prstDash val="solid"/>
              <a:round/>
            </a:ln>
          </p:spPr>
          <p:txBody>
            <a:bodyPr/>
            <a:lstStyle/>
            <a:p/>
          </p:txBody>
        </p:sp>
        <p:sp>
          <p:nvSpPr>
            <p:cNvPr id="179" name="pl179"/>
            <p:cNvSpPr/>
            <p:nvPr/>
          </p:nvSpPr>
          <p:spPr>
            <a:xfrm>
              <a:off x="5417321" y="3690839"/>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180" name="pl180"/>
            <p:cNvSpPr/>
            <p:nvPr/>
          </p:nvSpPr>
          <p:spPr>
            <a:xfrm>
              <a:off x="5724900" y="3938627"/>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181" name="pl181"/>
            <p:cNvSpPr/>
            <p:nvPr/>
          </p:nvSpPr>
          <p:spPr>
            <a:xfrm>
              <a:off x="5814611" y="4186415"/>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182" name="pl182"/>
            <p:cNvSpPr/>
            <p:nvPr/>
          </p:nvSpPr>
          <p:spPr>
            <a:xfrm>
              <a:off x="5878690" y="4434203"/>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83" name="pl183"/>
            <p:cNvSpPr/>
            <p:nvPr/>
          </p:nvSpPr>
          <p:spPr>
            <a:xfrm>
              <a:off x="5878690" y="4681991"/>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84" name="pl184"/>
            <p:cNvSpPr/>
            <p:nvPr/>
          </p:nvSpPr>
          <p:spPr>
            <a:xfrm>
              <a:off x="5878690" y="4929779"/>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85" name="pl185"/>
            <p:cNvSpPr/>
            <p:nvPr/>
          </p:nvSpPr>
          <p:spPr>
            <a:xfrm>
              <a:off x="5878690" y="5177567"/>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86" name="pl186"/>
            <p:cNvSpPr/>
            <p:nvPr/>
          </p:nvSpPr>
          <p:spPr>
            <a:xfrm>
              <a:off x="5865874" y="5425354"/>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87" name="pt187"/>
            <p:cNvSpPr/>
            <p:nvPr/>
          </p:nvSpPr>
          <p:spPr>
            <a:xfrm>
              <a:off x="5874190" y="4429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887005" y="4429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771663" y="2447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874190" y="2447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758848" y="3438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822927" y="3438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874190" y="46774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887005" y="46774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874190" y="4925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887005" y="4925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579427" y="195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694769" y="195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412821"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45126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5874190"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5887005"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5861374" y="54208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5874190" y="54208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720400" y="3934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746032" y="3934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771663" y="2695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861374" y="2695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810111"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835742"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681953"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5758848"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5630690" y="2942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5720400" y="2942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5746032"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5861374"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5833538" y="43890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8" name="pt218"/>
            <p:cNvSpPr/>
            <p:nvPr/>
          </p:nvSpPr>
          <p:spPr>
            <a:xfrm>
              <a:off x="5846354" y="4389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9" name="pt219"/>
            <p:cNvSpPr/>
            <p:nvPr/>
          </p:nvSpPr>
          <p:spPr>
            <a:xfrm>
              <a:off x="5731012" y="24067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0" name="pt220"/>
            <p:cNvSpPr/>
            <p:nvPr/>
          </p:nvSpPr>
          <p:spPr>
            <a:xfrm>
              <a:off x="5833538" y="24067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1" name="pt221"/>
            <p:cNvSpPr/>
            <p:nvPr/>
          </p:nvSpPr>
          <p:spPr>
            <a:xfrm>
              <a:off x="5718196" y="33979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2" name="pt222"/>
            <p:cNvSpPr/>
            <p:nvPr/>
          </p:nvSpPr>
          <p:spPr>
            <a:xfrm>
              <a:off x="5782275" y="33979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3" name="pt223"/>
            <p:cNvSpPr/>
            <p:nvPr/>
          </p:nvSpPr>
          <p:spPr>
            <a:xfrm>
              <a:off x="5833538" y="463683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4" name="pt224"/>
            <p:cNvSpPr/>
            <p:nvPr/>
          </p:nvSpPr>
          <p:spPr>
            <a:xfrm>
              <a:off x="5846354" y="46368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5" name="pt225"/>
            <p:cNvSpPr/>
            <p:nvPr/>
          </p:nvSpPr>
          <p:spPr>
            <a:xfrm>
              <a:off x="5833538" y="48846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6" name="pt226"/>
            <p:cNvSpPr/>
            <p:nvPr/>
          </p:nvSpPr>
          <p:spPr>
            <a:xfrm>
              <a:off x="5846354" y="48846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7" name="pt227"/>
            <p:cNvSpPr/>
            <p:nvPr/>
          </p:nvSpPr>
          <p:spPr>
            <a:xfrm>
              <a:off x="5538775" y="19111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8" name="pt228"/>
            <p:cNvSpPr/>
            <p:nvPr/>
          </p:nvSpPr>
          <p:spPr>
            <a:xfrm>
              <a:off x="5654117" y="19111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9" name="pt229"/>
            <p:cNvSpPr/>
            <p:nvPr/>
          </p:nvSpPr>
          <p:spPr>
            <a:xfrm>
              <a:off x="5372169"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0" name="pt230"/>
            <p:cNvSpPr/>
            <p:nvPr/>
          </p:nvSpPr>
          <p:spPr>
            <a:xfrm>
              <a:off x="5410617"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1" name="pt231"/>
            <p:cNvSpPr/>
            <p:nvPr/>
          </p:nvSpPr>
          <p:spPr>
            <a:xfrm>
              <a:off x="5833538" y="513241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2" name="pt232"/>
            <p:cNvSpPr/>
            <p:nvPr/>
          </p:nvSpPr>
          <p:spPr>
            <a:xfrm>
              <a:off x="5846354" y="51324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3" name="pt233"/>
            <p:cNvSpPr/>
            <p:nvPr/>
          </p:nvSpPr>
          <p:spPr>
            <a:xfrm>
              <a:off x="5820722" y="5380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4" name="pt234"/>
            <p:cNvSpPr/>
            <p:nvPr/>
          </p:nvSpPr>
          <p:spPr>
            <a:xfrm>
              <a:off x="5833538" y="5380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5" name="pt235"/>
            <p:cNvSpPr/>
            <p:nvPr/>
          </p:nvSpPr>
          <p:spPr>
            <a:xfrm>
              <a:off x="5679748" y="38934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6" name="pt236"/>
            <p:cNvSpPr/>
            <p:nvPr/>
          </p:nvSpPr>
          <p:spPr>
            <a:xfrm>
              <a:off x="5705380" y="38934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7" name="pt237"/>
            <p:cNvSpPr/>
            <p:nvPr/>
          </p:nvSpPr>
          <p:spPr>
            <a:xfrm>
              <a:off x="5731012" y="265453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8" name="pt238"/>
            <p:cNvSpPr/>
            <p:nvPr/>
          </p:nvSpPr>
          <p:spPr>
            <a:xfrm>
              <a:off x="5820722" y="26545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9" name="pt239"/>
            <p:cNvSpPr/>
            <p:nvPr/>
          </p:nvSpPr>
          <p:spPr>
            <a:xfrm>
              <a:off x="5769459" y="41412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0" name="pt240"/>
            <p:cNvSpPr/>
            <p:nvPr/>
          </p:nvSpPr>
          <p:spPr>
            <a:xfrm>
              <a:off x="5795090" y="41412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1" name="pt241"/>
            <p:cNvSpPr/>
            <p:nvPr/>
          </p:nvSpPr>
          <p:spPr>
            <a:xfrm>
              <a:off x="5641301" y="31501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2" name="pt242"/>
            <p:cNvSpPr/>
            <p:nvPr/>
          </p:nvSpPr>
          <p:spPr>
            <a:xfrm>
              <a:off x="5718196" y="31501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3" name="pt243"/>
            <p:cNvSpPr/>
            <p:nvPr/>
          </p:nvSpPr>
          <p:spPr>
            <a:xfrm>
              <a:off x="5590038" y="29023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4" name="pt244"/>
            <p:cNvSpPr/>
            <p:nvPr/>
          </p:nvSpPr>
          <p:spPr>
            <a:xfrm>
              <a:off x="5679748" y="2902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5" name="pt245"/>
            <p:cNvSpPr/>
            <p:nvPr/>
          </p:nvSpPr>
          <p:spPr>
            <a:xfrm>
              <a:off x="5705380" y="21589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6" name="pt246"/>
            <p:cNvSpPr/>
            <p:nvPr/>
          </p:nvSpPr>
          <p:spPr>
            <a:xfrm>
              <a:off x="5820722" y="21589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7" name="tx247"/>
            <p:cNvSpPr/>
            <p:nvPr/>
          </p:nvSpPr>
          <p:spPr>
            <a:xfrm>
              <a:off x="5979378" y="439287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8" name="tx248"/>
            <p:cNvSpPr/>
            <p:nvPr/>
          </p:nvSpPr>
          <p:spPr>
            <a:xfrm>
              <a:off x="5979378" y="241056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49" name="tx249"/>
            <p:cNvSpPr/>
            <p:nvPr/>
          </p:nvSpPr>
          <p:spPr>
            <a:xfrm>
              <a:off x="5979378" y="340172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50" name="tx250"/>
            <p:cNvSpPr/>
            <p:nvPr/>
          </p:nvSpPr>
          <p:spPr>
            <a:xfrm>
              <a:off x="5979378" y="464066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1" name="tx251"/>
            <p:cNvSpPr/>
            <p:nvPr/>
          </p:nvSpPr>
          <p:spPr>
            <a:xfrm>
              <a:off x="5979378" y="488844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2" name="tx252"/>
            <p:cNvSpPr/>
            <p:nvPr/>
          </p:nvSpPr>
          <p:spPr>
            <a:xfrm>
              <a:off x="5979378" y="191499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53" name="tx253"/>
            <p:cNvSpPr/>
            <p:nvPr/>
          </p:nvSpPr>
          <p:spPr>
            <a:xfrm>
              <a:off x="5979378"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4" name="tx254"/>
            <p:cNvSpPr/>
            <p:nvPr/>
          </p:nvSpPr>
          <p:spPr>
            <a:xfrm>
              <a:off x="5979378" y="513623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5" name="tx255"/>
            <p:cNvSpPr/>
            <p:nvPr/>
          </p:nvSpPr>
          <p:spPr>
            <a:xfrm>
              <a:off x="5979378" y="53840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6" name="tx256"/>
            <p:cNvSpPr/>
            <p:nvPr/>
          </p:nvSpPr>
          <p:spPr>
            <a:xfrm>
              <a:off x="5979378" y="389729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7" name="tx257"/>
            <p:cNvSpPr/>
            <p:nvPr/>
          </p:nvSpPr>
          <p:spPr>
            <a:xfrm>
              <a:off x="5979378" y="265835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58" name="tx258"/>
            <p:cNvSpPr/>
            <p:nvPr/>
          </p:nvSpPr>
          <p:spPr>
            <a:xfrm>
              <a:off x="5979378" y="414508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9" name="tx259"/>
            <p:cNvSpPr/>
            <p:nvPr/>
          </p:nvSpPr>
          <p:spPr>
            <a:xfrm>
              <a:off x="5979378" y="315393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60" name="tx260"/>
            <p:cNvSpPr/>
            <p:nvPr/>
          </p:nvSpPr>
          <p:spPr>
            <a:xfrm>
              <a:off x="5979378" y="290614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61" name="tx261"/>
            <p:cNvSpPr/>
            <p:nvPr/>
          </p:nvSpPr>
          <p:spPr>
            <a:xfrm>
              <a:off x="5979378" y="216278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62" name="rc262"/>
            <p:cNvSpPr/>
            <p:nvPr/>
          </p:nvSpPr>
          <p:spPr>
            <a:xfrm>
              <a:off x="4545848" y="1807652"/>
              <a:ext cx="1691684" cy="3766375"/>
            </a:xfrm>
            <a:prstGeom prst="rect">
              <a:avLst/>
            </a:prstGeom>
            <a:noFill/>
            <a:ln w="13550" cap="rnd">
              <a:solidFill>
                <a:srgbClr val="999999">
                  <a:alpha val="100000"/>
                </a:srgbClr>
              </a:solidFill>
              <a:prstDash val="solid"/>
              <a:round/>
            </a:ln>
          </p:spPr>
          <p:txBody>
            <a:bodyPr/>
            <a:lstStyle/>
            <a:p/>
          </p:txBody>
        </p:sp>
        <p:sp>
          <p:nvSpPr>
            <p:cNvPr id="263" name="pl263"/>
            <p:cNvSpPr/>
            <p:nvPr/>
          </p:nvSpPr>
          <p:spPr>
            <a:xfrm>
              <a:off x="7382726" y="548064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4" name="pl264"/>
            <p:cNvSpPr/>
            <p:nvPr/>
          </p:nvSpPr>
          <p:spPr>
            <a:xfrm>
              <a:off x="7382726" y="532501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5" name="pl265"/>
            <p:cNvSpPr/>
            <p:nvPr/>
          </p:nvSpPr>
          <p:spPr>
            <a:xfrm>
              <a:off x="7382726" y="516937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6" name="pl266"/>
            <p:cNvSpPr/>
            <p:nvPr/>
          </p:nvSpPr>
          <p:spPr>
            <a:xfrm>
              <a:off x="7382726" y="501374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7" name="pl267"/>
            <p:cNvSpPr/>
            <p:nvPr/>
          </p:nvSpPr>
          <p:spPr>
            <a:xfrm>
              <a:off x="7382726" y="485810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8" name="pl268"/>
            <p:cNvSpPr/>
            <p:nvPr/>
          </p:nvSpPr>
          <p:spPr>
            <a:xfrm>
              <a:off x="7382726" y="470246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9" name="pl269"/>
            <p:cNvSpPr/>
            <p:nvPr/>
          </p:nvSpPr>
          <p:spPr>
            <a:xfrm>
              <a:off x="7382726" y="454683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0" name="pl270"/>
            <p:cNvSpPr/>
            <p:nvPr/>
          </p:nvSpPr>
          <p:spPr>
            <a:xfrm>
              <a:off x="7382726" y="439119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1" name="pl271"/>
            <p:cNvSpPr/>
            <p:nvPr/>
          </p:nvSpPr>
          <p:spPr>
            <a:xfrm>
              <a:off x="7382726" y="423556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2" name="pl272"/>
            <p:cNvSpPr/>
            <p:nvPr/>
          </p:nvSpPr>
          <p:spPr>
            <a:xfrm>
              <a:off x="7382726" y="407992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3" name="pl273"/>
            <p:cNvSpPr/>
            <p:nvPr/>
          </p:nvSpPr>
          <p:spPr>
            <a:xfrm>
              <a:off x="7382726" y="392429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4" name="pl274"/>
            <p:cNvSpPr/>
            <p:nvPr/>
          </p:nvSpPr>
          <p:spPr>
            <a:xfrm>
              <a:off x="7382726" y="376865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5" name="pl275"/>
            <p:cNvSpPr/>
            <p:nvPr/>
          </p:nvSpPr>
          <p:spPr>
            <a:xfrm>
              <a:off x="7382726" y="361302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6" name="pl276"/>
            <p:cNvSpPr/>
            <p:nvPr/>
          </p:nvSpPr>
          <p:spPr>
            <a:xfrm>
              <a:off x="7382726" y="345738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7" name="pl277"/>
            <p:cNvSpPr/>
            <p:nvPr/>
          </p:nvSpPr>
          <p:spPr>
            <a:xfrm>
              <a:off x="7382726" y="330175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8" name="pl278"/>
            <p:cNvSpPr/>
            <p:nvPr/>
          </p:nvSpPr>
          <p:spPr>
            <a:xfrm>
              <a:off x="7382726" y="314611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9" name="pl279"/>
            <p:cNvSpPr/>
            <p:nvPr/>
          </p:nvSpPr>
          <p:spPr>
            <a:xfrm>
              <a:off x="7382726" y="299048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0" name="pl280"/>
            <p:cNvSpPr/>
            <p:nvPr/>
          </p:nvSpPr>
          <p:spPr>
            <a:xfrm>
              <a:off x="7382726" y="283484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1" name="pl281"/>
            <p:cNvSpPr/>
            <p:nvPr/>
          </p:nvSpPr>
          <p:spPr>
            <a:xfrm>
              <a:off x="7382726" y="267921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2" name="pl282"/>
            <p:cNvSpPr/>
            <p:nvPr/>
          </p:nvSpPr>
          <p:spPr>
            <a:xfrm>
              <a:off x="7382726" y="252357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3" name="pl283"/>
            <p:cNvSpPr/>
            <p:nvPr/>
          </p:nvSpPr>
          <p:spPr>
            <a:xfrm>
              <a:off x="7382726" y="236793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4" name="pl284"/>
            <p:cNvSpPr/>
            <p:nvPr/>
          </p:nvSpPr>
          <p:spPr>
            <a:xfrm>
              <a:off x="7382726" y="221230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5" name="pl285"/>
            <p:cNvSpPr/>
            <p:nvPr/>
          </p:nvSpPr>
          <p:spPr>
            <a:xfrm>
              <a:off x="7382726" y="205666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6" name="pl286"/>
            <p:cNvSpPr/>
            <p:nvPr/>
          </p:nvSpPr>
          <p:spPr>
            <a:xfrm>
              <a:off x="7382726" y="190103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7" name="pl287"/>
            <p:cNvSpPr/>
            <p:nvPr/>
          </p:nvSpPr>
          <p:spPr>
            <a:xfrm>
              <a:off x="74596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8" name="pl288"/>
            <p:cNvSpPr/>
            <p:nvPr/>
          </p:nvSpPr>
          <p:spPr>
            <a:xfrm>
              <a:off x="77159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9" name="pl289"/>
            <p:cNvSpPr/>
            <p:nvPr/>
          </p:nvSpPr>
          <p:spPr>
            <a:xfrm>
              <a:off x="797225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0" name="pl290"/>
            <p:cNvSpPr/>
            <p:nvPr/>
          </p:nvSpPr>
          <p:spPr>
            <a:xfrm>
              <a:off x="82285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1" name="pl291"/>
            <p:cNvSpPr/>
            <p:nvPr/>
          </p:nvSpPr>
          <p:spPr>
            <a:xfrm>
              <a:off x="848488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2" name="pl292"/>
            <p:cNvSpPr/>
            <p:nvPr/>
          </p:nvSpPr>
          <p:spPr>
            <a:xfrm>
              <a:off x="87412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3" name="pl293"/>
            <p:cNvSpPr/>
            <p:nvPr/>
          </p:nvSpPr>
          <p:spPr>
            <a:xfrm>
              <a:off x="8484884" y="190103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4" name="pl294"/>
            <p:cNvSpPr/>
            <p:nvPr/>
          </p:nvSpPr>
          <p:spPr>
            <a:xfrm>
              <a:off x="8715568" y="205666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5" name="pl295"/>
            <p:cNvSpPr/>
            <p:nvPr/>
          </p:nvSpPr>
          <p:spPr>
            <a:xfrm>
              <a:off x="8600226" y="221230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6" name="pl296"/>
            <p:cNvSpPr/>
            <p:nvPr/>
          </p:nvSpPr>
          <p:spPr>
            <a:xfrm>
              <a:off x="8715568" y="23679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7" name="pl297"/>
            <p:cNvSpPr/>
            <p:nvPr/>
          </p:nvSpPr>
          <p:spPr>
            <a:xfrm>
              <a:off x="8651489" y="25235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8" name="pl298"/>
            <p:cNvSpPr/>
            <p:nvPr/>
          </p:nvSpPr>
          <p:spPr>
            <a:xfrm>
              <a:off x="8702753" y="267921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9" name="pl299"/>
            <p:cNvSpPr/>
            <p:nvPr/>
          </p:nvSpPr>
          <p:spPr>
            <a:xfrm>
              <a:off x="8702753" y="28348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0" name="pl300"/>
            <p:cNvSpPr/>
            <p:nvPr/>
          </p:nvSpPr>
          <p:spPr>
            <a:xfrm>
              <a:off x="8728384" y="299048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1" name="pl301"/>
            <p:cNvSpPr/>
            <p:nvPr/>
          </p:nvSpPr>
          <p:spPr>
            <a:xfrm>
              <a:off x="8677121" y="314611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2" name="pl302"/>
            <p:cNvSpPr/>
            <p:nvPr/>
          </p:nvSpPr>
          <p:spPr>
            <a:xfrm>
              <a:off x="8651489" y="330175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3" name="pl303"/>
            <p:cNvSpPr/>
            <p:nvPr/>
          </p:nvSpPr>
          <p:spPr>
            <a:xfrm>
              <a:off x="8728384" y="345738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4" name="pl304"/>
            <p:cNvSpPr/>
            <p:nvPr/>
          </p:nvSpPr>
          <p:spPr>
            <a:xfrm>
              <a:off x="8715568" y="361302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5" name="pl305"/>
            <p:cNvSpPr/>
            <p:nvPr/>
          </p:nvSpPr>
          <p:spPr>
            <a:xfrm>
              <a:off x="8702753" y="376865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6" name="pl306"/>
            <p:cNvSpPr/>
            <p:nvPr/>
          </p:nvSpPr>
          <p:spPr>
            <a:xfrm>
              <a:off x="8638674" y="392429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7" name="pl307"/>
            <p:cNvSpPr/>
            <p:nvPr/>
          </p:nvSpPr>
          <p:spPr>
            <a:xfrm>
              <a:off x="8715568" y="407992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8" name="pl308"/>
            <p:cNvSpPr/>
            <p:nvPr/>
          </p:nvSpPr>
          <p:spPr>
            <a:xfrm>
              <a:off x="8510516" y="423556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9" name="pl309"/>
            <p:cNvSpPr/>
            <p:nvPr/>
          </p:nvSpPr>
          <p:spPr>
            <a:xfrm>
              <a:off x="8638674" y="43911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0" name="pl310"/>
            <p:cNvSpPr/>
            <p:nvPr/>
          </p:nvSpPr>
          <p:spPr>
            <a:xfrm>
              <a:off x="8728384" y="45468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1" name="pl311"/>
            <p:cNvSpPr/>
            <p:nvPr/>
          </p:nvSpPr>
          <p:spPr>
            <a:xfrm>
              <a:off x="8728384" y="470246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2" name="pl312"/>
            <p:cNvSpPr/>
            <p:nvPr/>
          </p:nvSpPr>
          <p:spPr>
            <a:xfrm>
              <a:off x="8728384" y="48581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3" name="pl313"/>
            <p:cNvSpPr/>
            <p:nvPr/>
          </p:nvSpPr>
          <p:spPr>
            <a:xfrm>
              <a:off x="8689937" y="501374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4" name="pl314"/>
            <p:cNvSpPr/>
            <p:nvPr/>
          </p:nvSpPr>
          <p:spPr>
            <a:xfrm>
              <a:off x="8702753" y="516937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5" name="pl315"/>
            <p:cNvSpPr/>
            <p:nvPr/>
          </p:nvSpPr>
          <p:spPr>
            <a:xfrm>
              <a:off x="8728384" y="532501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6" name="pl316"/>
            <p:cNvSpPr/>
            <p:nvPr/>
          </p:nvSpPr>
          <p:spPr>
            <a:xfrm>
              <a:off x="8728384" y="548064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7" name="pt317"/>
            <p:cNvSpPr/>
            <p:nvPr/>
          </p:nvSpPr>
          <p:spPr>
            <a:xfrm>
              <a:off x="8480384" y="1896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8480384" y="1896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8711068" y="2052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8711068" y="2052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8595726" y="2207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8595726" y="2207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8711068" y="23634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8711068" y="23634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8646989" y="2519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8646989" y="2519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8698253" y="26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8698253" y="26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698253"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8698253"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8723884" y="2985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8723884" y="2985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8672621" y="3141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8672621" y="3141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8646989" y="32972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8646989" y="32972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8723884" y="3452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8723884" y="3452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8711068" y="36085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8711068" y="36085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8698253" y="376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8698253" y="376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8634174" y="3919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8634174" y="3919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8711068" y="40754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8711068" y="40754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8506016" y="4231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8506016" y="4231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8634174" y="4386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8634174" y="4386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8723884" y="4697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8723884" y="4697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8723884"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8723884"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8723884" y="4853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8723884" y="4853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8685437" y="50092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8685437" y="50092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8698253" y="5164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8698253" y="5164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8723884" y="5320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8723884" y="5320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8723884" y="5476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8723884" y="5476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8439732" y="18558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8439732" y="18558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8670417" y="20115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8" name="pt368"/>
            <p:cNvSpPr/>
            <p:nvPr/>
          </p:nvSpPr>
          <p:spPr>
            <a:xfrm>
              <a:off x="8670417" y="20115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9" name="pt369"/>
            <p:cNvSpPr/>
            <p:nvPr/>
          </p:nvSpPr>
          <p:spPr>
            <a:xfrm>
              <a:off x="8555074" y="216715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0" name="pt370"/>
            <p:cNvSpPr/>
            <p:nvPr/>
          </p:nvSpPr>
          <p:spPr>
            <a:xfrm>
              <a:off x="8555074" y="21671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1" name="pt371"/>
            <p:cNvSpPr/>
            <p:nvPr/>
          </p:nvSpPr>
          <p:spPr>
            <a:xfrm>
              <a:off x="8670417" y="23227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8670417" y="23227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8606338" y="24784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4" name="pt374"/>
            <p:cNvSpPr/>
            <p:nvPr/>
          </p:nvSpPr>
          <p:spPr>
            <a:xfrm>
              <a:off x="8606338" y="24784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5" name="pt375"/>
            <p:cNvSpPr/>
            <p:nvPr/>
          </p:nvSpPr>
          <p:spPr>
            <a:xfrm>
              <a:off x="8657601" y="26340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6" name="pt376"/>
            <p:cNvSpPr/>
            <p:nvPr/>
          </p:nvSpPr>
          <p:spPr>
            <a:xfrm>
              <a:off x="8657601" y="26340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7" name="pt377"/>
            <p:cNvSpPr/>
            <p:nvPr/>
          </p:nvSpPr>
          <p:spPr>
            <a:xfrm>
              <a:off x="8657601" y="27896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8657601" y="27896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8683232" y="294532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0" name="pt380"/>
            <p:cNvSpPr/>
            <p:nvPr/>
          </p:nvSpPr>
          <p:spPr>
            <a:xfrm>
              <a:off x="8683232" y="29453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1" name="pt381"/>
            <p:cNvSpPr/>
            <p:nvPr/>
          </p:nvSpPr>
          <p:spPr>
            <a:xfrm>
              <a:off x="8631969" y="31009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2" name="pt382"/>
            <p:cNvSpPr/>
            <p:nvPr/>
          </p:nvSpPr>
          <p:spPr>
            <a:xfrm>
              <a:off x="8631969" y="31009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3" name="pt383"/>
            <p:cNvSpPr/>
            <p:nvPr/>
          </p:nvSpPr>
          <p:spPr>
            <a:xfrm>
              <a:off x="8606338" y="32565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8606338" y="32565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8683232" y="34122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8683232" y="34122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8670417" y="35678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8" name="pt388"/>
            <p:cNvSpPr/>
            <p:nvPr/>
          </p:nvSpPr>
          <p:spPr>
            <a:xfrm>
              <a:off x="8670417" y="35678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9" name="pt389"/>
            <p:cNvSpPr/>
            <p:nvPr/>
          </p:nvSpPr>
          <p:spPr>
            <a:xfrm>
              <a:off x="8657601" y="37235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8657601" y="37235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8593522" y="38791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8593522" y="38791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8670417" y="40347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4" name="pt394"/>
            <p:cNvSpPr/>
            <p:nvPr/>
          </p:nvSpPr>
          <p:spPr>
            <a:xfrm>
              <a:off x="8670417" y="40347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5" name="pt395"/>
            <p:cNvSpPr/>
            <p:nvPr/>
          </p:nvSpPr>
          <p:spPr>
            <a:xfrm>
              <a:off x="8465364" y="41904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8465364" y="4190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8593522" y="4346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8" name="pt398"/>
            <p:cNvSpPr/>
            <p:nvPr/>
          </p:nvSpPr>
          <p:spPr>
            <a:xfrm>
              <a:off x="8593522" y="4346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9" name="pt399"/>
            <p:cNvSpPr/>
            <p:nvPr/>
          </p:nvSpPr>
          <p:spPr>
            <a:xfrm>
              <a:off x="8683232" y="46573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0" name="pt400"/>
            <p:cNvSpPr/>
            <p:nvPr/>
          </p:nvSpPr>
          <p:spPr>
            <a:xfrm>
              <a:off x="8683232" y="46573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1" name="pt401"/>
            <p:cNvSpPr/>
            <p:nvPr/>
          </p:nvSpPr>
          <p:spPr>
            <a:xfrm>
              <a:off x="8683232" y="450168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8683232" y="45016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8683232" y="48129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8683232" y="48129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8644785" y="49685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6" name="pt406"/>
            <p:cNvSpPr/>
            <p:nvPr/>
          </p:nvSpPr>
          <p:spPr>
            <a:xfrm>
              <a:off x="8644785" y="49685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7" name="pt407"/>
            <p:cNvSpPr/>
            <p:nvPr/>
          </p:nvSpPr>
          <p:spPr>
            <a:xfrm>
              <a:off x="8657601" y="51242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8657601" y="51242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pt409"/>
            <p:cNvSpPr/>
            <p:nvPr/>
          </p:nvSpPr>
          <p:spPr>
            <a:xfrm>
              <a:off x="8683232" y="52798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0" name="pt410"/>
            <p:cNvSpPr/>
            <p:nvPr/>
          </p:nvSpPr>
          <p:spPr>
            <a:xfrm>
              <a:off x="8683232" y="52798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1" name="pt411"/>
            <p:cNvSpPr/>
            <p:nvPr/>
          </p:nvSpPr>
          <p:spPr>
            <a:xfrm>
              <a:off x="8683232" y="54354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2" name="pt412"/>
            <p:cNvSpPr/>
            <p:nvPr/>
          </p:nvSpPr>
          <p:spPr>
            <a:xfrm>
              <a:off x="8683232" y="54354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3" name="tx413"/>
            <p:cNvSpPr/>
            <p:nvPr/>
          </p:nvSpPr>
          <p:spPr>
            <a:xfrm>
              <a:off x="8849998" y="185970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4" name="tx414"/>
            <p:cNvSpPr/>
            <p:nvPr/>
          </p:nvSpPr>
          <p:spPr>
            <a:xfrm>
              <a:off x="8849998" y="201533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5" name="tx415"/>
            <p:cNvSpPr/>
            <p:nvPr/>
          </p:nvSpPr>
          <p:spPr>
            <a:xfrm>
              <a:off x="8849998" y="217097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6" name="tx416"/>
            <p:cNvSpPr/>
            <p:nvPr/>
          </p:nvSpPr>
          <p:spPr>
            <a:xfrm>
              <a:off x="8849998" y="232660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7" name="tx417"/>
            <p:cNvSpPr/>
            <p:nvPr/>
          </p:nvSpPr>
          <p:spPr>
            <a:xfrm>
              <a:off x="8849998" y="248224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8" name="tx418"/>
            <p:cNvSpPr/>
            <p:nvPr/>
          </p:nvSpPr>
          <p:spPr>
            <a:xfrm>
              <a:off x="8849998" y="263787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9" name="tx419"/>
            <p:cNvSpPr/>
            <p:nvPr/>
          </p:nvSpPr>
          <p:spPr>
            <a:xfrm>
              <a:off x="8849998" y="27935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0" name="tx420"/>
            <p:cNvSpPr/>
            <p:nvPr/>
          </p:nvSpPr>
          <p:spPr>
            <a:xfrm>
              <a:off x="8849998" y="294915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1" name="tx421"/>
            <p:cNvSpPr/>
            <p:nvPr/>
          </p:nvSpPr>
          <p:spPr>
            <a:xfrm>
              <a:off x="8849998" y="310478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2" name="tx422"/>
            <p:cNvSpPr/>
            <p:nvPr/>
          </p:nvSpPr>
          <p:spPr>
            <a:xfrm>
              <a:off x="8849998" y="326042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3" name="tx423"/>
            <p:cNvSpPr/>
            <p:nvPr/>
          </p:nvSpPr>
          <p:spPr>
            <a:xfrm>
              <a:off x="8849998" y="341605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4" name="tx424"/>
            <p:cNvSpPr/>
            <p:nvPr/>
          </p:nvSpPr>
          <p:spPr>
            <a:xfrm>
              <a:off x="8849998" y="357169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5" name="tx425"/>
            <p:cNvSpPr/>
            <p:nvPr/>
          </p:nvSpPr>
          <p:spPr>
            <a:xfrm>
              <a:off x="8849998" y="372732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6" name="tx426"/>
            <p:cNvSpPr/>
            <p:nvPr/>
          </p:nvSpPr>
          <p:spPr>
            <a:xfrm>
              <a:off x="8849998" y="388296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7" name="tx427"/>
            <p:cNvSpPr/>
            <p:nvPr/>
          </p:nvSpPr>
          <p:spPr>
            <a:xfrm>
              <a:off x="8849998" y="403859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8" name="tx428"/>
            <p:cNvSpPr/>
            <p:nvPr/>
          </p:nvSpPr>
          <p:spPr>
            <a:xfrm>
              <a:off x="8849998" y="419423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9" name="tx429"/>
            <p:cNvSpPr/>
            <p:nvPr/>
          </p:nvSpPr>
          <p:spPr>
            <a:xfrm>
              <a:off x="8849998" y="434986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0" name="tx430"/>
            <p:cNvSpPr/>
            <p:nvPr/>
          </p:nvSpPr>
          <p:spPr>
            <a:xfrm>
              <a:off x="8849998" y="466113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1" name="tx431"/>
            <p:cNvSpPr/>
            <p:nvPr/>
          </p:nvSpPr>
          <p:spPr>
            <a:xfrm>
              <a:off x="8849998" y="45055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2" name="tx432"/>
            <p:cNvSpPr/>
            <p:nvPr/>
          </p:nvSpPr>
          <p:spPr>
            <a:xfrm>
              <a:off x="8849998" y="481677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3" name="tx433"/>
            <p:cNvSpPr/>
            <p:nvPr/>
          </p:nvSpPr>
          <p:spPr>
            <a:xfrm>
              <a:off x="8849998" y="49724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4" name="tx434"/>
            <p:cNvSpPr/>
            <p:nvPr/>
          </p:nvSpPr>
          <p:spPr>
            <a:xfrm>
              <a:off x="8849998" y="512804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5" name="tx435"/>
            <p:cNvSpPr/>
            <p:nvPr/>
          </p:nvSpPr>
          <p:spPr>
            <a:xfrm>
              <a:off x="8849998" y="528368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6" name="tx436"/>
            <p:cNvSpPr/>
            <p:nvPr/>
          </p:nvSpPr>
          <p:spPr>
            <a:xfrm>
              <a:off x="8849998" y="543931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7" name="rc437"/>
            <p:cNvSpPr/>
            <p:nvPr/>
          </p:nvSpPr>
          <p:spPr>
            <a:xfrm>
              <a:off x="7382726" y="1807652"/>
              <a:ext cx="1691684" cy="3766375"/>
            </a:xfrm>
            <a:prstGeom prst="rect">
              <a:avLst/>
            </a:prstGeom>
            <a:noFill/>
            <a:ln w="13550" cap="rnd">
              <a:solidFill>
                <a:srgbClr val="999999">
                  <a:alpha val="100000"/>
                </a:srgbClr>
              </a:solidFill>
              <a:prstDash val="solid"/>
              <a:round/>
            </a:ln>
          </p:spPr>
          <p:txBody>
            <a:bodyPr/>
            <a:lstStyle/>
            <a:p/>
          </p:txBody>
        </p:sp>
        <p:sp>
          <p:nvSpPr>
            <p:cNvPr id="438" name="rc438"/>
            <p:cNvSpPr/>
            <p:nvPr/>
          </p:nvSpPr>
          <p:spPr>
            <a:xfrm>
              <a:off x="1807907"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9" name="tx439"/>
            <p:cNvSpPr/>
            <p:nvPr/>
          </p:nvSpPr>
          <p:spPr>
            <a:xfrm>
              <a:off x="2414588"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40" name="rc440"/>
            <p:cNvSpPr/>
            <p:nvPr/>
          </p:nvSpPr>
          <p:spPr>
            <a:xfrm>
              <a:off x="4545848"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41" name="tx441"/>
            <p:cNvSpPr/>
            <p:nvPr/>
          </p:nvSpPr>
          <p:spPr>
            <a:xfrm>
              <a:off x="517730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42" name="rc442"/>
            <p:cNvSpPr/>
            <p:nvPr/>
          </p:nvSpPr>
          <p:spPr>
            <a:xfrm>
              <a:off x="7382726"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43" name="tx443"/>
            <p:cNvSpPr/>
            <p:nvPr/>
          </p:nvSpPr>
          <p:spPr>
            <a:xfrm>
              <a:off x="8082584"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44" name="pl444"/>
            <p:cNvSpPr/>
            <p:nvPr/>
          </p:nvSpPr>
          <p:spPr>
            <a:xfrm>
              <a:off x="1807907"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45" name="pl445"/>
            <p:cNvSpPr/>
            <p:nvPr/>
          </p:nvSpPr>
          <p:spPr>
            <a:xfrm>
              <a:off x="18848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6" name="pl446"/>
            <p:cNvSpPr/>
            <p:nvPr/>
          </p:nvSpPr>
          <p:spPr>
            <a:xfrm>
              <a:off x="214111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7" name="pl447"/>
            <p:cNvSpPr/>
            <p:nvPr/>
          </p:nvSpPr>
          <p:spPr>
            <a:xfrm>
              <a:off x="239743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8" name="pl448"/>
            <p:cNvSpPr/>
            <p:nvPr/>
          </p:nvSpPr>
          <p:spPr>
            <a:xfrm>
              <a:off x="26537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9" name="pl449"/>
            <p:cNvSpPr/>
            <p:nvPr/>
          </p:nvSpPr>
          <p:spPr>
            <a:xfrm>
              <a:off x="291006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0" name="pl450"/>
            <p:cNvSpPr/>
            <p:nvPr/>
          </p:nvSpPr>
          <p:spPr>
            <a:xfrm>
              <a:off x="31663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1" name="tx451"/>
            <p:cNvSpPr/>
            <p:nvPr/>
          </p:nvSpPr>
          <p:spPr>
            <a:xfrm>
              <a:off x="185371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2" name="tx452"/>
            <p:cNvSpPr/>
            <p:nvPr/>
          </p:nvSpPr>
          <p:spPr>
            <a:xfrm>
              <a:off x="207893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3" name="tx453"/>
            <p:cNvSpPr/>
            <p:nvPr/>
          </p:nvSpPr>
          <p:spPr>
            <a:xfrm>
              <a:off x="233525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54" name="tx454"/>
            <p:cNvSpPr/>
            <p:nvPr/>
          </p:nvSpPr>
          <p:spPr>
            <a:xfrm>
              <a:off x="259157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55" name="tx455"/>
            <p:cNvSpPr/>
            <p:nvPr/>
          </p:nvSpPr>
          <p:spPr>
            <a:xfrm>
              <a:off x="284788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56" name="tx456"/>
            <p:cNvSpPr/>
            <p:nvPr/>
          </p:nvSpPr>
          <p:spPr>
            <a:xfrm>
              <a:off x="307311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7" name="pl457"/>
            <p:cNvSpPr/>
            <p:nvPr/>
          </p:nvSpPr>
          <p:spPr>
            <a:xfrm>
              <a:off x="4545848"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58" name="pl458"/>
            <p:cNvSpPr/>
            <p:nvPr/>
          </p:nvSpPr>
          <p:spPr>
            <a:xfrm>
              <a:off x="462274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9" name="pl459"/>
            <p:cNvSpPr/>
            <p:nvPr/>
          </p:nvSpPr>
          <p:spPr>
            <a:xfrm>
              <a:off x="487905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0" name="pl460"/>
            <p:cNvSpPr/>
            <p:nvPr/>
          </p:nvSpPr>
          <p:spPr>
            <a:xfrm>
              <a:off x="513537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1" name="pl461"/>
            <p:cNvSpPr/>
            <p:nvPr/>
          </p:nvSpPr>
          <p:spPr>
            <a:xfrm>
              <a:off x="539169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2" name="pl462"/>
            <p:cNvSpPr/>
            <p:nvPr/>
          </p:nvSpPr>
          <p:spPr>
            <a:xfrm>
              <a:off x="56480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3" name="pl463"/>
            <p:cNvSpPr/>
            <p:nvPr/>
          </p:nvSpPr>
          <p:spPr>
            <a:xfrm>
              <a:off x="59043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4" name="tx464"/>
            <p:cNvSpPr/>
            <p:nvPr/>
          </p:nvSpPr>
          <p:spPr>
            <a:xfrm>
              <a:off x="459165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65" name="tx465"/>
            <p:cNvSpPr/>
            <p:nvPr/>
          </p:nvSpPr>
          <p:spPr>
            <a:xfrm>
              <a:off x="481687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66" name="tx466"/>
            <p:cNvSpPr/>
            <p:nvPr/>
          </p:nvSpPr>
          <p:spPr>
            <a:xfrm>
              <a:off x="507319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7" name="tx467"/>
            <p:cNvSpPr/>
            <p:nvPr/>
          </p:nvSpPr>
          <p:spPr>
            <a:xfrm>
              <a:off x="532951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8" name="tx468"/>
            <p:cNvSpPr/>
            <p:nvPr/>
          </p:nvSpPr>
          <p:spPr>
            <a:xfrm>
              <a:off x="558582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9" name="tx469"/>
            <p:cNvSpPr/>
            <p:nvPr/>
          </p:nvSpPr>
          <p:spPr>
            <a:xfrm>
              <a:off x="581105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70" name="pl470"/>
            <p:cNvSpPr/>
            <p:nvPr/>
          </p:nvSpPr>
          <p:spPr>
            <a:xfrm>
              <a:off x="7382726"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71" name="pl471"/>
            <p:cNvSpPr/>
            <p:nvPr/>
          </p:nvSpPr>
          <p:spPr>
            <a:xfrm>
              <a:off x="74596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2" name="pl472"/>
            <p:cNvSpPr/>
            <p:nvPr/>
          </p:nvSpPr>
          <p:spPr>
            <a:xfrm>
              <a:off x="77159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3" name="pl473"/>
            <p:cNvSpPr/>
            <p:nvPr/>
          </p:nvSpPr>
          <p:spPr>
            <a:xfrm>
              <a:off x="797225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4" name="pl474"/>
            <p:cNvSpPr/>
            <p:nvPr/>
          </p:nvSpPr>
          <p:spPr>
            <a:xfrm>
              <a:off x="82285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5" name="pl475"/>
            <p:cNvSpPr/>
            <p:nvPr/>
          </p:nvSpPr>
          <p:spPr>
            <a:xfrm>
              <a:off x="848488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6" name="pl476"/>
            <p:cNvSpPr/>
            <p:nvPr/>
          </p:nvSpPr>
          <p:spPr>
            <a:xfrm>
              <a:off x="87412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7" name="tx477"/>
            <p:cNvSpPr/>
            <p:nvPr/>
          </p:nvSpPr>
          <p:spPr>
            <a:xfrm>
              <a:off x="742853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78" name="tx478"/>
            <p:cNvSpPr/>
            <p:nvPr/>
          </p:nvSpPr>
          <p:spPr>
            <a:xfrm>
              <a:off x="76537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79" name="tx479"/>
            <p:cNvSpPr/>
            <p:nvPr/>
          </p:nvSpPr>
          <p:spPr>
            <a:xfrm>
              <a:off x="791007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80" name="tx480"/>
            <p:cNvSpPr/>
            <p:nvPr/>
          </p:nvSpPr>
          <p:spPr>
            <a:xfrm>
              <a:off x="816638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81" name="tx481"/>
            <p:cNvSpPr/>
            <p:nvPr/>
          </p:nvSpPr>
          <p:spPr>
            <a:xfrm>
              <a:off x="842270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82" name="tx482"/>
            <p:cNvSpPr/>
            <p:nvPr/>
          </p:nvSpPr>
          <p:spPr>
            <a:xfrm>
              <a:off x="864793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83" name="tx483"/>
            <p:cNvSpPr/>
            <p:nvPr/>
          </p:nvSpPr>
          <p:spPr>
            <a:xfrm>
              <a:off x="6969604" y="5440641"/>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484" name="tx484"/>
            <p:cNvSpPr/>
            <p:nvPr/>
          </p:nvSpPr>
          <p:spPr>
            <a:xfrm>
              <a:off x="6627984" y="5285006"/>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485" name="tx485"/>
            <p:cNvSpPr/>
            <p:nvPr/>
          </p:nvSpPr>
          <p:spPr>
            <a:xfrm>
              <a:off x="6944823" y="5129370"/>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486" name="tx486"/>
            <p:cNvSpPr/>
            <p:nvPr/>
          </p:nvSpPr>
          <p:spPr>
            <a:xfrm>
              <a:off x="6872220" y="4973735"/>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487" name="tx487"/>
            <p:cNvSpPr/>
            <p:nvPr/>
          </p:nvSpPr>
          <p:spPr>
            <a:xfrm>
              <a:off x="6424621" y="4818100"/>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488" name="tx488"/>
            <p:cNvSpPr/>
            <p:nvPr/>
          </p:nvSpPr>
          <p:spPr>
            <a:xfrm>
              <a:off x="6793399" y="4662464"/>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489" name="tx489"/>
            <p:cNvSpPr/>
            <p:nvPr/>
          </p:nvSpPr>
          <p:spPr>
            <a:xfrm>
              <a:off x="6946744" y="4506829"/>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490" name="tx490"/>
            <p:cNvSpPr/>
            <p:nvPr/>
          </p:nvSpPr>
          <p:spPr>
            <a:xfrm>
              <a:off x="7064793" y="4351194"/>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491" name="tx491"/>
            <p:cNvSpPr/>
            <p:nvPr/>
          </p:nvSpPr>
          <p:spPr>
            <a:xfrm>
              <a:off x="6822385" y="419555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492" name="tx492"/>
            <p:cNvSpPr/>
            <p:nvPr/>
          </p:nvSpPr>
          <p:spPr>
            <a:xfrm>
              <a:off x="6872311" y="4039923"/>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493" name="tx493"/>
            <p:cNvSpPr/>
            <p:nvPr/>
          </p:nvSpPr>
          <p:spPr>
            <a:xfrm>
              <a:off x="6704245" y="3884287"/>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494" name="tx494"/>
            <p:cNvSpPr/>
            <p:nvPr/>
          </p:nvSpPr>
          <p:spPr>
            <a:xfrm>
              <a:off x="6847531" y="372865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495" name="tx495"/>
            <p:cNvSpPr/>
            <p:nvPr/>
          </p:nvSpPr>
          <p:spPr>
            <a:xfrm>
              <a:off x="6493384" y="3573017"/>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496" name="tx496"/>
            <p:cNvSpPr/>
            <p:nvPr/>
          </p:nvSpPr>
          <p:spPr>
            <a:xfrm>
              <a:off x="6859967" y="3417381"/>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497" name="tx497"/>
            <p:cNvSpPr/>
            <p:nvPr/>
          </p:nvSpPr>
          <p:spPr>
            <a:xfrm>
              <a:off x="6865819" y="3261746"/>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498" name="tx498"/>
            <p:cNvSpPr/>
            <p:nvPr/>
          </p:nvSpPr>
          <p:spPr>
            <a:xfrm>
              <a:off x="7158336" y="3106111"/>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499" name="tx499"/>
            <p:cNvSpPr/>
            <p:nvPr/>
          </p:nvSpPr>
          <p:spPr>
            <a:xfrm>
              <a:off x="7015049" y="2950475"/>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500" name="tx500"/>
            <p:cNvSpPr/>
            <p:nvPr/>
          </p:nvSpPr>
          <p:spPr>
            <a:xfrm>
              <a:off x="6307121" y="2794840"/>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501" name="tx501"/>
            <p:cNvSpPr/>
            <p:nvPr/>
          </p:nvSpPr>
          <p:spPr>
            <a:xfrm>
              <a:off x="7008923" y="2639205"/>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502" name="tx502"/>
            <p:cNvSpPr/>
            <p:nvPr/>
          </p:nvSpPr>
          <p:spPr>
            <a:xfrm>
              <a:off x="6710463" y="2483569"/>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503" name="tx503"/>
            <p:cNvSpPr/>
            <p:nvPr/>
          </p:nvSpPr>
          <p:spPr>
            <a:xfrm>
              <a:off x="6810041" y="2327934"/>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504" name="tx504"/>
            <p:cNvSpPr/>
            <p:nvPr/>
          </p:nvSpPr>
          <p:spPr>
            <a:xfrm>
              <a:off x="6996578" y="2172299"/>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505" name="tx505"/>
            <p:cNvSpPr/>
            <p:nvPr/>
          </p:nvSpPr>
          <p:spPr>
            <a:xfrm>
              <a:off x="6921963" y="2016663"/>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506" name="tx506"/>
            <p:cNvSpPr/>
            <p:nvPr/>
          </p:nvSpPr>
          <p:spPr>
            <a:xfrm>
              <a:off x="6822385" y="186102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507" name="tx507"/>
            <p:cNvSpPr/>
            <p:nvPr/>
          </p:nvSpPr>
          <p:spPr>
            <a:xfrm>
              <a:off x="4122209" y="5385349"/>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508" name="tx508"/>
            <p:cNvSpPr/>
            <p:nvPr/>
          </p:nvSpPr>
          <p:spPr>
            <a:xfrm>
              <a:off x="4271348" y="5137562"/>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509" name="tx509"/>
            <p:cNvSpPr/>
            <p:nvPr/>
          </p:nvSpPr>
          <p:spPr>
            <a:xfrm>
              <a:off x="3892512" y="488977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510" name="tx510"/>
            <p:cNvSpPr/>
            <p:nvPr/>
          </p:nvSpPr>
          <p:spPr>
            <a:xfrm>
              <a:off x="3817897" y="4641986"/>
              <a:ext cx="6461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Cook Islands</a:t>
              </a:r>
            </a:p>
          </p:txBody>
        </p:sp>
        <p:sp>
          <p:nvSpPr>
            <p:cNvPr id="511" name="tx511"/>
            <p:cNvSpPr/>
            <p:nvPr/>
          </p:nvSpPr>
          <p:spPr>
            <a:xfrm>
              <a:off x="4116174" y="4394198"/>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512" name="tx512"/>
            <p:cNvSpPr/>
            <p:nvPr/>
          </p:nvSpPr>
          <p:spPr>
            <a:xfrm>
              <a:off x="4023088" y="4146410"/>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513" name="tx513"/>
            <p:cNvSpPr/>
            <p:nvPr/>
          </p:nvSpPr>
          <p:spPr>
            <a:xfrm>
              <a:off x="4028758" y="3898622"/>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514" name="tx514"/>
            <p:cNvSpPr/>
            <p:nvPr/>
          </p:nvSpPr>
          <p:spPr>
            <a:xfrm>
              <a:off x="4128336" y="365083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515" name="tx515"/>
            <p:cNvSpPr/>
            <p:nvPr/>
          </p:nvSpPr>
          <p:spPr>
            <a:xfrm>
              <a:off x="3991999" y="3403047"/>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516" name="tx516"/>
            <p:cNvSpPr/>
            <p:nvPr/>
          </p:nvSpPr>
          <p:spPr>
            <a:xfrm>
              <a:off x="4110048" y="3155259"/>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517" name="tx517"/>
            <p:cNvSpPr/>
            <p:nvPr/>
          </p:nvSpPr>
          <p:spPr>
            <a:xfrm>
              <a:off x="4054178" y="2907471"/>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518" name="tx518"/>
            <p:cNvSpPr/>
            <p:nvPr/>
          </p:nvSpPr>
          <p:spPr>
            <a:xfrm>
              <a:off x="4196824" y="2659683"/>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519" name="tx519"/>
            <p:cNvSpPr/>
            <p:nvPr/>
          </p:nvSpPr>
          <p:spPr>
            <a:xfrm>
              <a:off x="4184663" y="2411895"/>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520" name="tx520"/>
            <p:cNvSpPr/>
            <p:nvPr/>
          </p:nvSpPr>
          <p:spPr>
            <a:xfrm>
              <a:off x="4055824" y="2164107"/>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521" name="tx521"/>
            <p:cNvSpPr/>
            <p:nvPr/>
          </p:nvSpPr>
          <p:spPr>
            <a:xfrm>
              <a:off x="3569180" y="1916320"/>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522" name="tx522"/>
            <p:cNvSpPr/>
            <p:nvPr/>
          </p:nvSpPr>
          <p:spPr>
            <a:xfrm>
              <a:off x="1185753" y="5422150"/>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523" name="tx523"/>
            <p:cNvSpPr/>
            <p:nvPr/>
          </p:nvSpPr>
          <p:spPr>
            <a:xfrm>
              <a:off x="1533407" y="523569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524" name="tx524"/>
            <p:cNvSpPr/>
            <p:nvPr/>
          </p:nvSpPr>
          <p:spPr>
            <a:xfrm>
              <a:off x="1260368" y="5049241"/>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525" name="tx525"/>
            <p:cNvSpPr/>
            <p:nvPr/>
          </p:nvSpPr>
          <p:spPr>
            <a:xfrm>
              <a:off x="1353271" y="4862787"/>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526" name="tx526"/>
            <p:cNvSpPr/>
            <p:nvPr/>
          </p:nvSpPr>
          <p:spPr>
            <a:xfrm>
              <a:off x="1363878" y="4676333"/>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527" name="tx527"/>
            <p:cNvSpPr/>
            <p:nvPr/>
          </p:nvSpPr>
          <p:spPr>
            <a:xfrm>
              <a:off x="1421485" y="4489878"/>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528" name="tx528"/>
            <p:cNvSpPr/>
            <p:nvPr/>
          </p:nvSpPr>
          <p:spPr>
            <a:xfrm>
              <a:off x="1141953" y="4303424"/>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529" name="tx529"/>
            <p:cNvSpPr/>
            <p:nvPr/>
          </p:nvSpPr>
          <p:spPr>
            <a:xfrm>
              <a:off x="1403014" y="4116970"/>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530" name="tx530"/>
            <p:cNvSpPr/>
            <p:nvPr/>
          </p:nvSpPr>
          <p:spPr>
            <a:xfrm>
              <a:off x="1185661" y="3930516"/>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531" name="tx531"/>
            <p:cNvSpPr/>
            <p:nvPr/>
          </p:nvSpPr>
          <p:spPr>
            <a:xfrm>
              <a:off x="874857" y="3744062"/>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532" name="tx532"/>
            <p:cNvSpPr/>
            <p:nvPr/>
          </p:nvSpPr>
          <p:spPr>
            <a:xfrm>
              <a:off x="1496283" y="3557607"/>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Niue</a:t>
              </a:r>
            </a:p>
          </p:txBody>
        </p:sp>
        <p:sp>
          <p:nvSpPr>
            <p:cNvPr id="533" name="tx533"/>
            <p:cNvSpPr/>
            <p:nvPr/>
          </p:nvSpPr>
          <p:spPr>
            <a:xfrm>
              <a:off x="1309928" y="337115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534" name="tx534"/>
            <p:cNvSpPr/>
            <p:nvPr/>
          </p:nvSpPr>
          <p:spPr>
            <a:xfrm>
              <a:off x="1247749" y="3184699"/>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535" name="tx535"/>
            <p:cNvSpPr/>
            <p:nvPr/>
          </p:nvSpPr>
          <p:spPr>
            <a:xfrm>
              <a:off x="1310019" y="2998245"/>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536" name="tx536"/>
            <p:cNvSpPr/>
            <p:nvPr/>
          </p:nvSpPr>
          <p:spPr>
            <a:xfrm>
              <a:off x="1309745" y="281179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537" name="tx537"/>
            <p:cNvSpPr/>
            <p:nvPr/>
          </p:nvSpPr>
          <p:spPr>
            <a:xfrm>
              <a:off x="508182" y="2625336"/>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538" name="tx538"/>
            <p:cNvSpPr/>
            <p:nvPr/>
          </p:nvSpPr>
          <p:spPr>
            <a:xfrm>
              <a:off x="1322181" y="2438882"/>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539" name="tx539"/>
            <p:cNvSpPr/>
            <p:nvPr/>
          </p:nvSpPr>
          <p:spPr>
            <a:xfrm>
              <a:off x="1123299" y="2252428"/>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540" name="tx540"/>
            <p:cNvSpPr/>
            <p:nvPr/>
          </p:nvSpPr>
          <p:spPr>
            <a:xfrm>
              <a:off x="1203949" y="2065974"/>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541" name="tx541"/>
            <p:cNvSpPr/>
            <p:nvPr/>
          </p:nvSpPr>
          <p:spPr>
            <a:xfrm>
              <a:off x="1179260" y="1879519"/>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542" name="tx542"/>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43" name="pt543"/>
            <p:cNvSpPr/>
            <p:nvPr/>
          </p:nvSpPr>
          <p:spPr>
            <a:xfrm>
              <a:off x="5465143"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44" name="pt544"/>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45" name="tx545"/>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546" name="tx546"/>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47" name="tx547"/>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2024 and 2025</a:t>
              </a:r>
            </a:p>
          </p:txBody>
        </p:sp>
        <p:sp>
          <p:nvSpPr>
            <p:cNvPr id="548" name="tx548"/>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49" name="tx549"/>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5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2024 and 2025, and change in coverage between the two years.
Overall, 20 out of 59 (34%) countries in Never Gavi MICs had a decline in coverage. The largest decline was in Guatemala and Venezuela (-10 percentage points), followed by St Lucia and South Africa (-9 percentage points).
There were 15 (25%) countries with an increase in DTP1 coverage. Coverage remained the same in 24 countries between 2024 and 2025.
</a:t>
            </a:r>
          </a:p>
        </p:txBody>
      </p:sp>
      <p:sp>
        <p:nvSpPr>
          <p:cNvPr id="5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DTP1 coverage increased in 15 countries and decreased in 20 countries.</a:t>
            </a:r>
          </a:p>
        </p:txBody>
      </p:sp>
      <p:grpSp xmlns:pic="http://schemas.openxmlformats.org/drawingml/2006/picture">
        <p:nvGrpSpPr>
          <p:cNvPr id="552" name=""/>
          <p:cNvGrpSpPr/>
          <p:nvPr/>
        </p:nvGrpSpPr>
        <p:grpSpPr>
          <a:xfrm>
            <a:off x="292608" y="1005840"/>
            <a:ext cx="8595360" cy="28575"/>
            <a:chOff x="292608" y="1005840"/>
            <a:chExt cx="8595360" cy="28575"/>
          </a:xfrm>
        </p:grpSpPr>
        <p:sp>
          <p:nvSpPr>
            <p:cNvPr id="5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countries in Never Gavi MICs from lowest to highest coverage, and the rank of the top 10 countries with the most zero-dose children, based on absolute numbers.
In 2025, DTP1 coverage ranged from 57% in Venezuela to 99% in Egypt, Iran, Algeria, Turkmenistan, State of Palestine, El Salvador, Maldives, Samoa, St Vincent, Tuvalu, and Cook Islands.
41 out of 59 (69%) countries had coverage of at least 90%.
Philippines had DTP1 coverage of 79% and the highest absolute number of zero-dose children in the region, followed by South Africa.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Venezuela and Gabon had the lowest DTP1 coverage, while Philippines and South Africa had the highest number of zero-dose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88059" y="2175787"/>
              <a:ext cx="1554188" cy="1550863"/>
            </a:xfrm>
            <a:custGeom>
              <a:avLst/>
              <a:pathLst>
                <a:path w="1554188" h="1550863">
                  <a:moveTo>
                    <a:pt x="402937" y="1550863"/>
                  </a:moveTo>
                  <a:lnTo>
                    <a:pt x="457759" y="1520914"/>
                  </a:lnTo>
                  <a:lnTo>
                    <a:pt x="512580" y="1490964"/>
                  </a:lnTo>
                  <a:lnTo>
                    <a:pt x="567401" y="1461015"/>
                  </a:lnTo>
                  <a:lnTo>
                    <a:pt x="622223" y="1431066"/>
                  </a:lnTo>
                  <a:lnTo>
                    <a:pt x="677044" y="1401116"/>
                  </a:lnTo>
                  <a:lnTo>
                    <a:pt x="731866" y="1371167"/>
                  </a:lnTo>
                  <a:lnTo>
                    <a:pt x="786687" y="1341218"/>
                  </a:lnTo>
                  <a:lnTo>
                    <a:pt x="841509" y="1311268"/>
                  </a:lnTo>
                  <a:lnTo>
                    <a:pt x="896330" y="1281319"/>
                  </a:lnTo>
                  <a:lnTo>
                    <a:pt x="951152" y="1251370"/>
                  </a:lnTo>
                  <a:lnTo>
                    <a:pt x="1005973" y="1221420"/>
                  </a:lnTo>
                  <a:lnTo>
                    <a:pt x="1060795" y="1191471"/>
                  </a:lnTo>
                  <a:lnTo>
                    <a:pt x="1115616" y="1161522"/>
                  </a:lnTo>
                  <a:lnTo>
                    <a:pt x="1170437" y="1131572"/>
                  </a:lnTo>
                  <a:lnTo>
                    <a:pt x="1225259" y="1101623"/>
                  </a:lnTo>
                  <a:lnTo>
                    <a:pt x="1280080" y="1071673"/>
                  </a:lnTo>
                  <a:lnTo>
                    <a:pt x="1334902" y="1041724"/>
                  </a:lnTo>
                  <a:lnTo>
                    <a:pt x="1389723" y="1011775"/>
                  </a:lnTo>
                  <a:lnTo>
                    <a:pt x="1444545" y="981825"/>
                  </a:lnTo>
                  <a:lnTo>
                    <a:pt x="1499366" y="951876"/>
                  </a:lnTo>
                  <a:lnTo>
                    <a:pt x="1554188" y="921927"/>
                  </a:lnTo>
                  <a:lnTo>
                    <a:pt x="1523938" y="868760"/>
                  </a:lnTo>
                  <a:lnTo>
                    <a:pt x="1491871" y="816669"/>
                  </a:lnTo>
                  <a:lnTo>
                    <a:pt x="1458023" y="765717"/>
                  </a:lnTo>
                  <a:lnTo>
                    <a:pt x="1422437" y="715964"/>
                  </a:lnTo>
                  <a:lnTo>
                    <a:pt x="1385153" y="667469"/>
                  </a:lnTo>
                  <a:lnTo>
                    <a:pt x="1346217" y="620291"/>
                  </a:lnTo>
                  <a:lnTo>
                    <a:pt x="1305675" y="574486"/>
                  </a:lnTo>
                  <a:lnTo>
                    <a:pt x="1263575" y="530109"/>
                  </a:lnTo>
                  <a:lnTo>
                    <a:pt x="1219967" y="487212"/>
                  </a:lnTo>
                  <a:lnTo>
                    <a:pt x="1174905" y="445846"/>
                  </a:lnTo>
                  <a:lnTo>
                    <a:pt x="1128440" y="406061"/>
                  </a:lnTo>
                  <a:lnTo>
                    <a:pt x="1080629" y="367905"/>
                  </a:lnTo>
                  <a:lnTo>
                    <a:pt x="1031529" y="331423"/>
                  </a:lnTo>
                  <a:lnTo>
                    <a:pt x="981199" y="296658"/>
                  </a:lnTo>
                  <a:lnTo>
                    <a:pt x="929698" y="263652"/>
                  </a:lnTo>
                  <a:lnTo>
                    <a:pt x="877087" y="232444"/>
                  </a:lnTo>
                  <a:lnTo>
                    <a:pt x="823431" y="203071"/>
                  </a:lnTo>
                  <a:lnTo>
                    <a:pt x="768792" y="175570"/>
                  </a:lnTo>
                  <a:lnTo>
                    <a:pt x="713236" y="149971"/>
                  </a:lnTo>
                  <a:lnTo>
                    <a:pt x="656829" y="126307"/>
                  </a:lnTo>
                  <a:lnTo>
                    <a:pt x="599638" y="104604"/>
                  </a:lnTo>
                  <a:lnTo>
                    <a:pt x="541732" y="84890"/>
                  </a:lnTo>
                  <a:lnTo>
                    <a:pt x="483179" y="67187"/>
                  </a:lnTo>
                  <a:lnTo>
                    <a:pt x="424051" y="51517"/>
                  </a:lnTo>
                  <a:lnTo>
                    <a:pt x="364416" y="37898"/>
                  </a:lnTo>
                  <a:lnTo>
                    <a:pt x="304346" y="26347"/>
                  </a:lnTo>
                  <a:lnTo>
                    <a:pt x="243914" y="16877"/>
                  </a:lnTo>
                  <a:lnTo>
                    <a:pt x="183190" y="9500"/>
                  </a:lnTo>
                  <a:lnTo>
                    <a:pt x="122248" y="4224"/>
                  </a:lnTo>
                  <a:lnTo>
                    <a:pt x="61160" y="1056"/>
                  </a:lnTo>
                  <a:lnTo>
                    <a:pt x="0" y="0"/>
                  </a:lnTo>
                  <a:lnTo>
                    <a:pt x="0" y="62468"/>
                  </a:lnTo>
                  <a:lnTo>
                    <a:pt x="0" y="124937"/>
                  </a:lnTo>
                  <a:lnTo>
                    <a:pt x="0" y="187406"/>
                  </a:lnTo>
                  <a:lnTo>
                    <a:pt x="0" y="249875"/>
                  </a:lnTo>
                  <a:lnTo>
                    <a:pt x="0" y="312344"/>
                  </a:lnTo>
                  <a:lnTo>
                    <a:pt x="0" y="374812"/>
                  </a:lnTo>
                  <a:lnTo>
                    <a:pt x="0" y="437281"/>
                  </a:lnTo>
                  <a:lnTo>
                    <a:pt x="0" y="499750"/>
                  </a:lnTo>
                  <a:lnTo>
                    <a:pt x="0" y="562219"/>
                  </a:lnTo>
                  <a:lnTo>
                    <a:pt x="0" y="624688"/>
                  </a:lnTo>
                  <a:lnTo>
                    <a:pt x="0" y="687157"/>
                  </a:lnTo>
                  <a:lnTo>
                    <a:pt x="0" y="749625"/>
                  </a:lnTo>
                  <a:lnTo>
                    <a:pt x="0" y="812094"/>
                  </a:lnTo>
                  <a:lnTo>
                    <a:pt x="0" y="874563"/>
                  </a:lnTo>
                  <a:lnTo>
                    <a:pt x="0" y="937032"/>
                  </a:lnTo>
                  <a:lnTo>
                    <a:pt x="0" y="999501"/>
                  </a:lnTo>
                  <a:lnTo>
                    <a:pt x="0" y="1061970"/>
                  </a:lnTo>
                  <a:lnTo>
                    <a:pt x="0" y="1124438"/>
                  </a:lnTo>
                  <a:lnTo>
                    <a:pt x="0" y="1186907"/>
                  </a:lnTo>
                  <a:lnTo>
                    <a:pt x="0" y="1249376"/>
                  </a:lnTo>
                  <a:lnTo>
                    <a:pt x="0" y="1311845"/>
                  </a:lnTo>
                  <a:lnTo>
                    <a:pt x="61272" y="1315952"/>
                  </a:lnTo>
                  <a:lnTo>
                    <a:pt x="121449" y="1328199"/>
                  </a:lnTo>
                  <a:lnTo>
                    <a:pt x="179453" y="1348367"/>
                  </a:lnTo>
                  <a:lnTo>
                    <a:pt x="234247" y="1376095"/>
                  </a:lnTo>
                  <a:lnTo>
                    <a:pt x="284851" y="1410887"/>
                  </a:lnTo>
                  <a:lnTo>
                    <a:pt x="330359" y="1452122"/>
                  </a:lnTo>
                  <a:lnTo>
                    <a:pt x="369957" y="1499060"/>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874898" y="3097714"/>
              <a:ext cx="1383890" cy="1803035"/>
            </a:xfrm>
            <a:custGeom>
              <a:avLst/>
              <a:pathLst>
                <a:path w="1383890" h="1803035">
                  <a:moveTo>
                    <a:pt x="0" y="1096390"/>
                  </a:moveTo>
                  <a:lnTo>
                    <a:pt x="52631" y="1130039"/>
                  </a:lnTo>
                  <a:lnTo>
                    <a:pt x="105262" y="1163689"/>
                  </a:lnTo>
                  <a:lnTo>
                    <a:pt x="157893" y="1197339"/>
                  </a:lnTo>
                  <a:lnTo>
                    <a:pt x="210524" y="1230989"/>
                  </a:lnTo>
                  <a:lnTo>
                    <a:pt x="263156" y="1264639"/>
                  </a:lnTo>
                  <a:lnTo>
                    <a:pt x="315787" y="1298288"/>
                  </a:lnTo>
                  <a:lnTo>
                    <a:pt x="368418" y="1331938"/>
                  </a:lnTo>
                  <a:lnTo>
                    <a:pt x="421049" y="1365588"/>
                  </a:lnTo>
                  <a:lnTo>
                    <a:pt x="473681" y="1399238"/>
                  </a:lnTo>
                  <a:lnTo>
                    <a:pt x="526312" y="1432888"/>
                  </a:lnTo>
                  <a:lnTo>
                    <a:pt x="578943" y="1466537"/>
                  </a:lnTo>
                  <a:lnTo>
                    <a:pt x="631574" y="1500187"/>
                  </a:lnTo>
                  <a:lnTo>
                    <a:pt x="684206" y="1533837"/>
                  </a:lnTo>
                  <a:lnTo>
                    <a:pt x="736837" y="1567487"/>
                  </a:lnTo>
                  <a:lnTo>
                    <a:pt x="789468" y="1601137"/>
                  </a:lnTo>
                  <a:lnTo>
                    <a:pt x="842099" y="1634786"/>
                  </a:lnTo>
                  <a:lnTo>
                    <a:pt x="894730" y="1668436"/>
                  </a:lnTo>
                  <a:lnTo>
                    <a:pt x="947362" y="1702086"/>
                  </a:lnTo>
                  <a:lnTo>
                    <a:pt x="999993" y="1735736"/>
                  </a:lnTo>
                  <a:lnTo>
                    <a:pt x="1052624" y="1769385"/>
                  </a:lnTo>
                  <a:lnTo>
                    <a:pt x="1105255" y="1803035"/>
                  </a:lnTo>
                  <a:lnTo>
                    <a:pt x="1137254" y="1751032"/>
                  </a:lnTo>
                  <a:lnTo>
                    <a:pt x="1167441" y="1697957"/>
                  </a:lnTo>
                  <a:lnTo>
                    <a:pt x="1195781" y="1643873"/>
                  </a:lnTo>
                  <a:lnTo>
                    <a:pt x="1222239" y="1588843"/>
                  </a:lnTo>
                  <a:lnTo>
                    <a:pt x="1246785" y="1532935"/>
                  </a:lnTo>
                  <a:lnTo>
                    <a:pt x="1269389" y="1476214"/>
                  </a:lnTo>
                  <a:lnTo>
                    <a:pt x="1290024" y="1418747"/>
                  </a:lnTo>
                  <a:lnTo>
                    <a:pt x="1308665" y="1360603"/>
                  </a:lnTo>
                  <a:lnTo>
                    <a:pt x="1325292" y="1301850"/>
                  </a:lnTo>
                  <a:lnTo>
                    <a:pt x="1339883" y="1242560"/>
                  </a:lnTo>
                  <a:lnTo>
                    <a:pt x="1352421" y="1182802"/>
                  </a:lnTo>
                  <a:lnTo>
                    <a:pt x="1362892" y="1122647"/>
                  </a:lnTo>
                  <a:lnTo>
                    <a:pt x="1371283" y="1062167"/>
                  </a:lnTo>
                  <a:lnTo>
                    <a:pt x="1377584" y="1001434"/>
                  </a:lnTo>
                  <a:lnTo>
                    <a:pt x="1381788" y="940519"/>
                  </a:lnTo>
                  <a:lnTo>
                    <a:pt x="1383890" y="879496"/>
                  </a:lnTo>
                  <a:lnTo>
                    <a:pt x="1383886" y="818437"/>
                  </a:lnTo>
                  <a:lnTo>
                    <a:pt x="1381778" y="757414"/>
                  </a:lnTo>
                  <a:lnTo>
                    <a:pt x="1377568" y="696500"/>
                  </a:lnTo>
                  <a:lnTo>
                    <a:pt x="1371260" y="635767"/>
                  </a:lnTo>
                  <a:lnTo>
                    <a:pt x="1362862" y="575288"/>
                  </a:lnTo>
                  <a:lnTo>
                    <a:pt x="1352384" y="515134"/>
                  </a:lnTo>
                  <a:lnTo>
                    <a:pt x="1339839" y="455377"/>
                  </a:lnTo>
                  <a:lnTo>
                    <a:pt x="1325242" y="396089"/>
                  </a:lnTo>
                  <a:lnTo>
                    <a:pt x="1308609" y="337338"/>
                  </a:lnTo>
                  <a:lnTo>
                    <a:pt x="1289961" y="279196"/>
                  </a:lnTo>
                  <a:lnTo>
                    <a:pt x="1269320" y="221732"/>
                  </a:lnTo>
                  <a:lnTo>
                    <a:pt x="1246710" y="165013"/>
                  </a:lnTo>
                  <a:lnTo>
                    <a:pt x="1222158" y="109107"/>
                  </a:lnTo>
                  <a:lnTo>
                    <a:pt x="1195694" y="54081"/>
                  </a:lnTo>
                  <a:lnTo>
                    <a:pt x="1167348" y="0"/>
                  </a:lnTo>
                  <a:lnTo>
                    <a:pt x="1112527" y="29949"/>
                  </a:lnTo>
                  <a:lnTo>
                    <a:pt x="1057705" y="59898"/>
                  </a:lnTo>
                  <a:lnTo>
                    <a:pt x="1002884" y="89848"/>
                  </a:lnTo>
                  <a:lnTo>
                    <a:pt x="948062" y="119797"/>
                  </a:lnTo>
                  <a:lnTo>
                    <a:pt x="893241" y="149746"/>
                  </a:lnTo>
                  <a:lnTo>
                    <a:pt x="838419" y="179696"/>
                  </a:lnTo>
                  <a:lnTo>
                    <a:pt x="783598" y="209645"/>
                  </a:lnTo>
                  <a:lnTo>
                    <a:pt x="728776" y="239594"/>
                  </a:lnTo>
                  <a:lnTo>
                    <a:pt x="673955" y="269544"/>
                  </a:lnTo>
                  <a:lnTo>
                    <a:pt x="619134" y="299493"/>
                  </a:lnTo>
                  <a:lnTo>
                    <a:pt x="564312" y="329442"/>
                  </a:lnTo>
                  <a:lnTo>
                    <a:pt x="509491" y="359392"/>
                  </a:lnTo>
                  <a:lnTo>
                    <a:pt x="454669" y="389341"/>
                  </a:lnTo>
                  <a:lnTo>
                    <a:pt x="399848" y="419290"/>
                  </a:lnTo>
                  <a:lnTo>
                    <a:pt x="345026" y="449240"/>
                  </a:lnTo>
                  <a:lnTo>
                    <a:pt x="290205" y="479189"/>
                  </a:lnTo>
                  <a:lnTo>
                    <a:pt x="235383" y="509139"/>
                  </a:lnTo>
                  <a:lnTo>
                    <a:pt x="180562" y="539088"/>
                  </a:lnTo>
                  <a:lnTo>
                    <a:pt x="125740" y="569037"/>
                  </a:lnTo>
                  <a:lnTo>
                    <a:pt x="70919" y="598987"/>
                  </a:lnTo>
                  <a:lnTo>
                    <a:pt x="16098" y="628936"/>
                  </a:lnTo>
                  <a:lnTo>
                    <a:pt x="41830" y="684573"/>
                  </a:lnTo>
                  <a:lnTo>
                    <a:pt x="59921" y="743142"/>
                  </a:lnTo>
                  <a:lnTo>
                    <a:pt x="70049" y="803599"/>
                  </a:lnTo>
                  <a:lnTo>
                    <a:pt x="72034" y="864866"/>
                  </a:lnTo>
                  <a:lnTo>
                    <a:pt x="65839" y="925852"/>
                  </a:lnTo>
                  <a:lnTo>
                    <a:pt x="51576" y="985469"/>
                  </a:lnTo>
                  <a:lnTo>
                    <a:pt x="29498" y="1042655"/>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611087" y="4194104"/>
              <a:ext cx="1369067" cy="1458905"/>
            </a:xfrm>
            <a:custGeom>
              <a:avLst/>
              <a:pathLst>
                <a:path w="1369067" h="1458905">
                  <a:moveTo>
                    <a:pt x="0" y="195030"/>
                  </a:moveTo>
                  <a:lnTo>
                    <a:pt x="16738" y="255214"/>
                  </a:lnTo>
                  <a:lnTo>
                    <a:pt x="33476" y="315399"/>
                  </a:lnTo>
                  <a:lnTo>
                    <a:pt x="50215" y="375583"/>
                  </a:lnTo>
                  <a:lnTo>
                    <a:pt x="66953" y="435768"/>
                  </a:lnTo>
                  <a:lnTo>
                    <a:pt x="83692" y="495952"/>
                  </a:lnTo>
                  <a:lnTo>
                    <a:pt x="100430" y="556137"/>
                  </a:lnTo>
                  <a:lnTo>
                    <a:pt x="117169" y="616322"/>
                  </a:lnTo>
                  <a:lnTo>
                    <a:pt x="133907" y="676506"/>
                  </a:lnTo>
                  <a:lnTo>
                    <a:pt x="150646" y="736691"/>
                  </a:lnTo>
                  <a:lnTo>
                    <a:pt x="167384" y="796875"/>
                  </a:lnTo>
                  <a:lnTo>
                    <a:pt x="184123" y="857060"/>
                  </a:lnTo>
                  <a:lnTo>
                    <a:pt x="200861" y="917244"/>
                  </a:lnTo>
                  <a:lnTo>
                    <a:pt x="217600" y="977429"/>
                  </a:lnTo>
                  <a:lnTo>
                    <a:pt x="234338" y="1037613"/>
                  </a:lnTo>
                  <a:lnTo>
                    <a:pt x="251077" y="1097798"/>
                  </a:lnTo>
                  <a:lnTo>
                    <a:pt x="267815" y="1157982"/>
                  </a:lnTo>
                  <a:lnTo>
                    <a:pt x="284554" y="1218167"/>
                  </a:lnTo>
                  <a:lnTo>
                    <a:pt x="301292" y="1278351"/>
                  </a:lnTo>
                  <a:lnTo>
                    <a:pt x="318031" y="1338536"/>
                  </a:lnTo>
                  <a:lnTo>
                    <a:pt x="334769" y="1398720"/>
                  </a:lnTo>
                  <a:lnTo>
                    <a:pt x="351508" y="1458905"/>
                  </a:lnTo>
                  <a:lnTo>
                    <a:pt x="410576" y="1441364"/>
                  </a:lnTo>
                  <a:lnTo>
                    <a:pt x="468998" y="1421780"/>
                  </a:lnTo>
                  <a:lnTo>
                    <a:pt x="526703" y="1400174"/>
                  </a:lnTo>
                  <a:lnTo>
                    <a:pt x="583622" y="1376575"/>
                  </a:lnTo>
                  <a:lnTo>
                    <a:pt x="639685" y="1351010"/>
                  </a:lnTo>
                  <a:lnTo>
                    <a:pt x="694825" y="1323509"/>
                  </a:lnTo>
                  <a:lnTo>
                    <a:pt x="748976" y="1294108"/>
                  </a:lnTo>
                  <a:lnTo>
                    <a:pt x="802070" y="1262840"/>
                  </a:lnTo>
                  <a:lnTo>
                    <a:pt x="854045" y="1229745"/>
                  </a:lnTo>
                  <a:lnTo>
                    <a:pt x="904837" y="1194861"/>
                  </a:lnTo>
                  <a:lnTo>
                    <a:pt x="954384" y="1158231"/>
                  </a:lnTo>
                  <a:lnTo>
                    <a:pt x="1002628" y="1119900"/>
                  </a:lnTo>
                  <a:lnTo>
                    <a:pt x="1049508" y="1079914"/>
                  </a:lnTo>
                  <a:lnTo>
                    <a:pt x="1094970" y="1038322"/>
                  </a:lnTo>
                  <a:lnTo>
                    <a:pt x="1138957" y="995173"/>
                  </a:lnTo>
                  <a:lnTo>
                    <a:pt x="1181416" y="950520"/>
                  </a:lnTo>
                  <a:lnTo>
                    <a:pt x="1222296" y="904416"/>
                  </a:lnTo>
                  <a:lnTo>
                    <a:pt x="1261548" y="856919"/>
                  </a:lnTo>
                  <a:lnTo>
                    <a:pt x="1299124" y="808085"/>
                  </a:lnTo>
                  <a:lnTo>
                    <a:pt x="1334978" y="757974"/>
                  </a:lnTo>
                  <a:lnTo>
                    <a:pt x="1369067" y="706645"/>
                  </a:lnTo>
                  <a:lnTo>
                    <a:pt x="1316436" y="672995"/>
                  </a:lnTo>
                  <a:lnTo>
                    <a:pt x="1263805" y="639346"/>
                  </a:lnTo>
                  <a:lnTo>
                    <a:pt x="1211173" y="605696"/>
                  </a:lnTo>
                  <a:lnTo>
                    <a:pt x="1158542" y="572046"/>
                  </a:lnTo>
                  <a:lnTo>
                    <a:pt x="1105911" y="538396"/>
                  </a:lnTo>
                  <a:lnTo>
                    <a:pt x="1053280" y="504746"/>
                  </a:lnTo>
                  <a:lnTo>
                    <a:pt x="1000648" y="471097"/>
                  </a:lnTo>
                  <a:lnTo>
                    <a:pt x="948017" y="437447"/>
                  </a:lnTo>
                  <a:lnTo>
                    <a:pt x="895386" y="403797"/>
                  </a:lnTo>
                  <a:lnTo>
                    <a:pt x="842755" y="370147"/>
                  </a:lnTo>
                  <a:lnTo>
                    <a:pt x="790123" y="336497"/>
                  </a:lnTo>
                  <a:lnTo>
                    <a:pt x="737492" y="302848"/>
                  </a:lnTo>
                  <a:lnTo>
                    <a:pt x="684861" y="269198"/>
                  </a:lnTo>
                  <a:lnTo>
                    <a:pt x="632230" y="235548"/>
                  </a:lnTo>
                  <a:lnTo>
                    <a:pt x="579598" y="201898"/>
                  </a:lnTo>
                  <a:lnTo>
                    <a:pt x="526967" y="168248"/>
                  </a:lnTo>
                  <a:lnTo>
                    <a:pt x="474336" y="134599"/>
                  </a:lnTo>
                  <a:lnTo>
                    <a:pt x="421705" y="100949"/>
                  </a:lnTo>
                  <a:lnTo>
                    <a:pt x="369074" y="67299"/>
                  </a:lnTo>
                  <a:lnTo>
                    <a:pt x="316442" y="33649"/>
                  </a:lnTo>
                  <a:lnTo>
                    <a:pt x="263811" y="0"/>
                  </a:lnTo>
                  <a:lnTo>
                    <a:pt x="223673" y="53693"/>
                  </a:lnTo>
                  <a:lnTo>
                    <a:pt x="176144" y="100970"/>
                  </a:lnTo>
                  <a:lnTo>
                    <a:pt x="122238" y="140822"/>
                  </a:lnTo>
                  <a:lnTo>
                    <a:pt x="63103" y="172400"/>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892577" y="4379191"/>
              <a:ext cx="1070018" cy="1338576"/>
            </a:xfrm>
            <a:custGeom>
              <a:avLst/>
              <a:pathLst>
                <a:path w="1070018" h="1338576">
                  <a:moveTo>
                    <a:pt x="441097" y="0"/>
                  </a:moveTo>
                  <a:lnTo>
                    <a:pt x="420092" y="58831"/>
                  </a:lnTo>
                  <a:lnTo>
                    <a:pt x="399088" y="117663"/>
                  </a:lnTo>
                  <a:lnTo>
                    <a:pt x="378083" y="176494"/>
                  </a:lnTo>
                  <a:lnTo>
                    <a:pt x="357079" y="235326"/>
                  </a:lnTo>
                  <a:lnTo>
                    <a:pt x="336074" y="294158"/>
                  </a:lnTo>
                  <a:lnTo>
                    <a:pt x="315069" y="352989"/>
                  </a:lnTo>
                  <a:lnTo>
                    <a:pt x="294065" y="411821"/>
                  </a:lnTo>
                  <a:lnTo>
                    <a:pt x="273060" y="470652"/>
                  </a:lnTo>
                  <a:lnTo>
                    <a:pt x="252055" y="529484"/>
                  </a:lnTo>
                  <a:lnTo>
                    <a:pt x="231051" y="588316"/>
                  </a:lnTo>
                  <a:lnTo>
                    <a:pt x="210046" y="647147"/>
                  </a:lnTo>
                  <a:lnTo>
                    <a:pt x="189041" y="705979"/>
                  </a:lnTo>
                  <a:lnTo>
                    <a:pt x="168037" y="764811"/>
                  </a:lnTo>
                  <a:lnTo>
                    <a:pt x="147032" y="823642"/>
                  </a:lnTo>
                  <a:lnTo>
                    <a:pt x="126027" y="882474"/>
                  </a:lnTo>
                  <a:lnTo>
                    <a:pt x="105023" y="941305"/>
                  </a:lnTo>
                  <a:lnTo>
                    <a:pt x="84018" y="1000137"/>
                  </a:lnTo>
                  <a:lnTo>
                    <a:pt x="63013" y="1058969"/>
                  </a:lnTo>
                  <a:lnTo>
                    <a:pt x="42009" y="1117800"/>
                  </a:lnTo>
                  <a:lnTo>
                    <a:pt x="21004" y="1176632"/>
                  </a:lnTo>
                  <a:lnTo>
                    <a:pt x="0" y="1235464"/>
                  </a:lnTo>
                  <a:lnTo>
                    <a:pt x="57246" y="1254808"/>
                  </a:lnTo>
                  <a:lnTo>
                    <a:pt x="115118" y="1272187"/>
                  </a:lnTo>
                  <a:lnTo>
                    <a:pt x="173550" y="1287583"/>
                  </a:lnTo>
                  <a:lnTo>
                    <a:pt x="232473" y="1300976"/>
                  </a:lnTo>
                  <a:lnTo>
                    <a:pt x="291819" y="1312351"/>
                  </a:lnTo>
                  <a:lnTo>
                    <a:pt x="351518" y="1321694"/>
                  </a:lnTo>
                  <a:lnTo>
                    <a:pt x="411502" y="1328996"/>
                  </a:lnTo>
                  <a:lnTo>
                    <a:pt x="471699" y="1334247"/>
                  </a:lnTo>
                  <a:lnTo>
                    <a:pt x="532041" y="1337442"/>
                  </a:lnTo>
                  <a:lnTo>
                    <a:pt x="592456" y="1338576"/>
                  </a:lnTo>
                  <a:lnTo>
                    <a:pt x="652875" y="1337648"/>
                  </a:lnTo>
                  <a:lnTo>
                    <a:pt x="713227" y="1334660"/>
                  </a:lnTo>
                  <a:lnTo>
                    <a:pt x="773442" y="1329614"/>
                  </a:lnTo>
                  <a:lnTo>
                    <a:pt x="833450" y="1322518"/>
                  </a:lnTo>
                  <a:lnTo>
                    <a:pt x="893181" y="1313378"/>
                  </a:lnTo>
                  <a:lnTo>
                    <a:pt x="952565" y="1302206"/>
                  </a:lnTo>
                  <a:lnTo>
                    <a:pt x="1011533" y="1289014"/>
                  </a:lnTo>
                  <a:lnTo>
                    <a:pt x="1070018" y="1273819"/>
                  </a:lnTo>
                  <a:lnTo>
                    <a:pt x="1053279" y="1213634"/>
                  </a:lnTo>
                  <a:lnTo>
                    <a:pt x="1036541" y="1153449"/>
                  </a:lnTo>
                  <a:lnTo>
                    <a:pt x="1019802" y="1093265"/>
                  </a:lnTo>
                  <a:lnTo>
                    <a:pt x="1003064" y="1033080"/>
                  </a:lnTo>
                  <a:lnTo>
                    <a:pt x="986325" y="972896"/>
                  </a:lnTo>
                  <a:lnTo>
                    <a:pt x="969587" y="912711"/>
                  </a:lnTo>
                  <a:lnTo>
                    <a:pt x="952848" y="852527"/>
                  </a:lnTo>
                  <a:lnTo>
                    <a:pt x="936110" y="792342"/>
                  </a:lnTo>
                  <a:lnTo>
                    <a:pt x="919371" y="732158"/>
                  </a:lnTo>
                  <a:lnTo>
                    <a:pt x="902633" y="671973"/>
                  </a:lnTo>
                  <a:lnTo>
                    <a:pt x="885894" y="611789"/>
                  </a:lnTo>
                  <a:lnTo>
                    <a:pt x="869156" y="551604"/>
                  </a:lnTo>
                  <a:lnTo>
                    <a:pt x="852417" y="491420"/>
                  </a:lnTo>
                  <a:lnTo>
                    <a:pt x="835679" y="431235"/>
                  </a:lnTo>
                  <a:lnTo>
                    <a:pt x="818940" y="371051"/>
                  </a:lnTo>
                  <a:lnTo>
                    <a:pt x="802202" y="310866"/>
                  </a:lnTo>
                  <a:lnTo>
                    <a:pt x="785463" y="250682"/>
                  </a:lnTo>
                  <a:lnTo>
                    <a:pt x="768725" y="190497"/>
                  </a:lnTo>
                  <a:lnTo>
                    <a:pt x="751986" y="130312"/>
                  </a:lnTo>
                  <a:lnTo>
                    <a:pt x="735248" y="70128"/>
                  </a:lnTo>
                  <a:lnTo>
                    <a:pt x="718509" y="9943"/>
                  </a:lnTo>
                  <a:lnTo>
                    <a:pt x="649406" y="23555"/>
                  </a:lnTo>
                  <a:lnTo>
                    <a:pt x="579034" y="26438"/>
                  </a:lnTo>
                  <a:lnTo>
                    <a:pt x="509048" y="18524"/>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141978" y="4245149"/>
              <a:ext cx="1191696" cy="1369505"/>
            </a:xfrm>
            <a:custGeom>
              <a:avLst/>
              <a:pathLst>
                <a:path w="1191696" h="1369505">
                  <a:moveTo>
                    <a:pt x="997096" y="0"/>
                  </a:moveTo>
                  <a:lnTo>
                    <a:pt x="949616" y="40594"/>
                  </a:lnTo>
                  <a:lnTo>
                    <a:pt x="902135" y="81189"/>
                  </a:lnTo>
                  <a:lnTo>
                    <a:pt x="854654" y="121784"/>
                  </a:lnTo>
                  <a:lnTo>
                    <a:pt x="807173" y="162378"/>
                  </a:lnTo>
                  <a:lnTo>
                    <a:pt x="759692" y="202973"/>
                  </a:lnTo>
                  <a:lnTo>
                    <a:pt x="712212" y="243568"/>
                  </a:lnTo>
                  <a:lnTo>
                    <a:pt x="664731" y="284162"/>
                  </a:lnTo>
                  <a:lnTo>
                    <a:pt x="617250" y="324757"/>
                  </a:lnTo>
                  <a:lnTo>
                    <a:pt x="569769" y="365352"/>
                  </a:lnTo>
                  <a:lnTo>
                    <a:pt x="522288" y="405946"/>
                  </a:lnTo>
                  <a:lnTo>
                    <a:pt x="474808" y="446541"/>
                  </a:lnTo>
                  <a:lnTo>
                    <a:pt x="427327" y="487136"/>
                  </a:lnTo>
                  <a:lnTo>
                    <a:pt x="379846" y="527730"/>
                  </a:lnTo>
                  <a:lnTo>
                    <a:pt x="332365" y="568325"/>
                  </a:lnTo>
                  <a:lnTo>
                    <a:pt x="284884" y="608920"/>
                  </a:lnTo>
                  <a:lnTo>
                    <a:pt x="237404" y="649514"/>
                  </a:lnTo>
                  <a:lnTo>
                    <a:pt x="189923" y="690109"/>
                  </a:lnTo>
                  <a:lnTo>
                    <a:pt x="142442" y="730704"/>
                  </a:lnTo>
                  <a:lnTo>
                    <a:pt x="94961" y="771299"/>
                  </a:lnTo>
                  <a:lnTo>
                    <a:pt x="47480" y="811893"/>
                  </a:lnTo>
                  <a:lnTo>
                    <a:pt x="0" y="852488"/>
                  </a:lnTo>
                  <a:lnTo>
                    <a:pt x="40737" y="898495"/>
                  </a:lnTo>
                  <a:lnTo>
                    <a:pt x="83045" y="943061"/>
                  </a:lnTo>
                  <a:lnTo>
                    <a:pt x="126875" y="986132"/>
                  </a:lnTo>
                  <a:lnTo>
                    <a:pt x="172172" y="1027656"/>
                  </a:lnTo>
                  <a:lnTo>
                    <a:pt x="218883" y="1067585"/>
                  </a:lnTo>
                  <a:lnTo>
                    <a:pt x="266950" y="1105868"/>
                  </a:lnTo>
                  <a:lnTo>
                    <a:pt x="316317" y="1142461"/>
                  </a:lnTo>
                  <a:lnTo>
                    <a:pt x="366924" y="1177319"/>
                  </a:lnTo>
                  <a:lnTo>
                    <a:pt x="418710" y="1210401"/>
                  </a:lnTo>
                  <a:lnTo>
                    <a:pt x="471612" y="1241666"/>
                  </a:lnTo>
                  <a:lnTo>
                    <a:pt x="525567" y="1271077"/>
                  </a:lnTo>
                  <a:lnTo>
                    <a:pt x="580510" y="1298598"/>
                  </a:lnTo>
                  <a:lnTo>
                    <a:pt x="636374" y="1324197"/>
                  </a:lnTo>
                  <a:lnTo>
                    <a:pt x="693093" y="1347842"/>
                  </a:lnTo>
                  <a:lnTo>
                    <a:pt x="750598" y="1369505"/>
                  </a:lnTo>
                  <a:lnTo>
                    <a:pt x="771603" y="1310673"/>
                  </a:lnTo>
                  <a:lnTo>
                    <a:pt x="792608" y="1251842"/>
                  </a:lnTo>
                  <a:lnTo>
                    <a:pt x="813612" y="1193010"/>
                  </a:lnTo>
                  <a:lnTo>
                    <a:pt x="834617" y="1134179"/>
                  </a:lnTo>
                  <a:lnTo>
                    <a:pt x="855622" y="1075347"/>
                  </a:lnTo>
                  <a:lnTo>
                    <a:pt x="876626" y="1016515"/>
                  </a:lnTo>
                  <a:lnTo>
                    <a:pt x="897631" y="957684"/>
                  </a:lnTo>
                  <a:lnTo>
                    <a:pt x="918636" y="898852"/>
                  </a:lnTo>
                  <a:lnTo>
                    <a:pt x="939640" y="840020"/>
                  </a:lnTo>
                  <a:lnTo>
                    <a:pt x="960645" y="781189"/>
                  </a:lnTo>
                  <a:lnTo>
                    <a:pt x="981650" y="722357"/>
                  </a:lnTo>
                  <a:lnTo>
                    <a:pt x="1002654" y="663526"/>
                  </a:lnTo>
                  <a:lnTo>
                    <a:pt x="1023659" y="604694"/>
                  </a:lnTo>
                  <a:lnTo>
                    <a:pt x="1044664" y="545862"/>
                  </a:lnTo>
                  <a:lnTo>
                    <a:pt x="1065668" y="487031"/>
                  </a:lnTo>
                  <a:lnTo>
                    <a:pt x="1086673" y="428199"/>
                  </a:lnTo>
                  <a:lnTo>
                    <a:pt x="1107677" y="369367"/>
                  </a:lnTo>
                  <a:lnTo>
                    <a:pt x="1128682" y="310536"/>
                  </a:lnTo>
                  <a:lnTo>
                    <a:pt x="1149687" y="251704"/>
                  </a:lnTo>
                  <a:lnTo>
                    <a:pt x="1170691" y="192873"/>
                  </a:lnTo>
                  <a:lnTo>
                    <a:pt x="1191696" y="134041"/>
                  </a:lnTo>
                  <a:lnTo>
                    <a:pt x="1119366" y="100898"/>
                  </a:lnTo>
                  <a:lnTo>
                    <a:pt x="1053844" y="55765"/>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813733" y="4096397"/>
              <a:ext cx="1325341" cy="1001241"/>
            </a:xfrm>
            <a:custGeom>
              <a:avLst/>
              <a:pathLst>
                <a:path w="1325341" h="1001241">
                  <a:moveTo>
                    <a:pt x="1240241" y="0"/>
                  </a:moveTo>
                  <a:lnTo>
                    <a:pt x="1181182" y="20356"/>
                  </a:lnTo>
                  <a:lnTo>
                    <a:pt x="1122123" y="40712"/>
                  </a:lnTo>
                  <a:lnTo>
                    <a:pt x="1063064" y="61068"/>
                  </a:lnTo>
                  <a:lnTo>
                    <a:pt x="1004004" y="81424"/>
                  </a:lnTo>
                  <a:lnTo>
                    <a:pt x="944945" y="101781"/>
                  </a:lnTo>
                  <a:lnTo>
                    <a:pt x="885886" y="122137"/>
                  </a:lnTo>
                  <a:lnTo>
                    <a:pt x="826827" y="142493"/>
                  </a:lnTo>
                  <a:lnTo>
                    <a:pt x="767768" y="162849"/>
                  </a:lnTo>
                  <a:lnTo>
                    <a:pt x="708709" y="183206"/>
                  </a:lnTo>
                  <a:lnTo>
                    <a:pt x="649650" y="203562"/>
                  </a:lnTo>
                  <a:lnTo>
                    <a:pt x="590591" y="223918"/>
                  </a:lnTo>
                  <a:lnTo>
                    <a:pt x="531532" y="244274"/>
                  </a:lnTo>
                  <a:lnTo>
                    <a:pt x="472472" y="264631"/>
                  </a:lnTo>
                  <a:lnTo>
                    <a:pt x="413413" y="284987"/>
                  </a:lnTo>
                  <a:lnTo>
                    <a:pt x="354354" y="305343"/>
                  </a:lnTo>
                  <a:lnTo>
                    <a:pt x="295295" y="325699"/>
                  </a:lnTo>
                  <a:lnTo>
                    <a:pt x="236236" y="346055"/>
                  </a:lnTo>
                  <a:lnTo>
                    <a:pt x="177177" y="366412"/>
                  </a:lnTo>
                  <a:lnTo>
                    <a:pt x="118118" y="386768"/>
                  </a:lnTo>
                  <a:lnTo>
                    <a:pt x="59059" y="407124"/>
                  </a:lnTo>
                  <a:lnTo>
                    <a:pt x="0" y="427480"/>
                  </a:lnTo>
                  <a:lnTo>
                    <a:pt x="20668" y="484281"/>
                  </a:lnTo>
                  <a:lnTo>
                    <a:pt x="43263" y="540343"/>
                  </a:lnTo>
                  <a:lnTo>
                    <a:pt x="67758" y="595601"/>
                  </a:lnTo>
                  <a:lnTo>
                    <a:pt x="94125" y="649991"/>
                  </a:lnTo>
                  <a:lnTo>
                    <a:pt x="122332" y="703450"/>
                  </a:lnTo>
                  <a:lnTo>
                    <a:pt x="152347" y="755915"/>
                  </a:lnTo>
                  <a:lnTo>
                    <a:pt x="184135" y="807326"/>
                  </a:lnTo>
                  <a:lnTo>
                    <a:pt x="217658" y="857621"/>
                  </a:lnTo>
                  <a:lnTo>
                    <a:pt x="252879" y="906743"/>
                  </a:lnTo>
                  <a:lnTo>
                    <a:pt x="289755" y="954635"/>
                  </a:lnTo>
                  <a:lnTo>
                    <a:pt x="328245" y="1001241"/>
                  </a:lnTo>
                  <a:lnTo>
                    <a:pt x="375725" y="960646"/>
                  </a:lnTo>
                  <a:lnTo>
                    <a:pt x="423206" y="920051"/>
                  </a:lnTo>
                  <a:lnTo>
                    <a:pt x="470687" y="879456"/>
                  </a:lnTo>
                  <a:lnTo>
                    <a:pt x="518168" y="838862"/>
                  </a:lnTo>
                  <a:lnTo>
                    <a:pt x="565649" y="798267"/>
                  </a:lnTo>
                  <a:lnTo>
                    <a:pt x="613129" y="757672"/>
                  </a:lnTo>
                  <a:lnTo>
                    <a:pt x="660610" y="717078"/>
                  </a:lnTo>
                  <a:lnTo>
                    <a:pt x="708091" y="676483"/>
                  </a:lnTo>
                  <a:lnTo>
                    <a:pt x="755572" y="635888"/>
                  </a:lnTo>
                  <a:lnTo>
                    <a:pt x="803053" y="595294"/>
                  </a:lnTo>
                  <a:lnTo>
                    <a:pt x="850533" y="554699"/>
                  </a:lnTo>
                  <a:lnTo>
                    <a:pt x="898014" y="514104"/>
                  </a:lnTo>
                  <a:lnTo>
                    <a:pt x="945495" y="473510"/>
                  </a:lnTo>
                  <a:lnTo>
                    <a:pt x="992976" y="432915"/>
                  </a:lnTo>
                  <a:lnTo>
                    <a:pt x="1040457" y="392320"/>
                  </a:lnTo>
                  <a:lnTo>
                    <a:pt x="1087937" y="351726"/>
                  </a:lnTo>
                  <a:lnTo>
                    <a:pt x="1135418" y="311131"/>
                  </a:lnTo>
                  <a:lnTo>
                    <a:pt x="1182899" y="270536"/>
                  </a:lnTo>
                  <a:lnTo>
                    <a:pt x="1230380" y="229941"/>
                  </a:lnTo>
                  <a:lnTo>
                    <a:pt x="1277861" y="189347"/>
                  </a:lnTo>
                  <a:lnTo>
                    <a:pt x="1325341" y="148752"/>
                  </a:lnTo>
                  <a:lnTo>
                    <a:pt x="1275789" y="78381"/>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19144" y="3969005"/>
              <a:ext cx="1334830" cy="554872"/>
            </a:xfrm>
            <a:custGeom>
              <a:avLst/>
              <a:pathLst>
                <a:path w="1334830" h="554872">
                  <a:moveTo>
                    <a:pt x="1310307" y="0"/>
                  </a:moveTo>
                  <a:lnTo>
                    <a:pt x="1247911" y="3024"/>
                  </a:lnTo>
                  <a:lnTo>
                    <a:pt x="1185516" y="6048"/>
                  </a:lnTo>
                  <a:lnTo>
                    <a:pt x="1123120" y="9072"/>
                  </a:lnTo>
                  <a:lnTo>
                    <a:pt x="1060725" y="12096"/>
                  </a:lnTo>
                  <a:lnTo>
                    <a:pt x="998329" y="15120"/>
                  </a:lnTo>
                  <a:lnTo>
                    <a:pt x="935933" y="18144"/>
                  </a:lnTo>
                  <a:lnTo>
                    <a:pt x="873538" y="21168"/>
                  </a:lnTo>
                  <a:lnTo>
                    <a:pt x="811142" y="24192"/>
                  </a:lnTo>
                  <a:lnTo>
                    <a:pt x="748747" y="27216"/>
                  </a:lnTo>
                  <a:lnTo>
                    <a:pt x="686351" y="30240"/>
                  </a:lnTo>
                  <a:lnTo>
                    <a:pt x="623955" y="33264"/>
                  </a:lnTo>
                  <a:lnTo>
                    <a:pt x="561560" y="36288"/>
                  </a:lnTo>
                  <a:lnTo>
                    <a:pt x="499164" y="39312"/>
                  </a:lnTo>
                  <a:lnTo>
                    <a:pt x="436769" y="42336"/>
                  </a:lnTo>
                  <a:lnTo>
                    <a:pt x="374373" y="45360"/>
                  </a:lnTo>
                  <a:lnTo>
                    <a:pt x="311977" y="48385"/>
                  </a:lnTo>
                  <a:lnTo>
                    <a:pt x="249582" y="51409"/>
                  </a:lnTo>
                  <a:lnTo>
                    <a:pt x="187186" y="54433"/>
                  </a:lnTo>
                  <a:lnTo>
                    <a:pt x="124791" y="57457"/>
                  </a:lnTo>
                  <a:lnTo>
                    <a:pt x="62395" y="60481"/>
                  </a:lnTo>
                  <a:lnTo>
                    <a:pt x="0" y="63505"/>
                  </a:lnTo>
                  <a:lnTo>
                    <a:pt x="4148" y="126123"/>
                  </a:lnTo>
                  <a:lnTo>
                    <a:pt x="10511" y="188555"/>
                  </a:lnTo>
                  <a:lnTo>
                    <a:pt x="19083" y="250722"/>
                  </a:lnTo>
                  <a:lnTo>
                    <a:pt x="29852" y="312546"/>
                  </a:lnTo>
                  <a:lnTo>
                    <a:pt x="42805" y="373950"/>
                  </a:lnTo>
                  <a:lnTo>
                    <a:pt x="57925" y="434856"/>
                  </a:lnTo>
                  <a:lnTo>
                    <a:pt x="75194" y="495189"/>
                  </a:lnTo>
                  <a:lnTo>
                    <a:pt x="94589" y="554872"/>
                  </a:lnTo>
                  <a:lnTo>
                    <a:pt x="153648" y="534516"/>
                  </a:lnTo>
                  <a:lnTo>
                    <a:pt x="212707" y="514159"/>
                  </a:lnTo>
                  <a:lnTo>
                    <a:pt x="271766" y="493803"/>
                  </a:lnTo>
                  <a:lnTo>
                    <a:pt x="330825" y="473447"/>
                  </a:lnTo>
                  <a:lnTo>
                    <a:pt x="389884" y="453091"/>
                  </a:lnTo>
                  <a:lnTo>
                    <a:pt x="448943" y="432734"/>
                  </a:lnTo>
                  <a:lnTo>
                    <a:pt x="508003" y="412378"/>
                  </a:lnTo>
                  <a:lnTo>
                    <a:pt x="567062" y="392022"/>
                  </a:lnTo>
                  <a:lnTo>
                    <a:pt x="626121" y="371666"/>
                  </a:lnTo>
                  <a:lnTo>
                    <a:pt x="685180" y="351310"/>
                  </a:lnTo>
                  <a:lnTo>
                    <a:pt x="744239" y="330953"/>
                  </a:lnTo>
                  <a:lnTo>
                    <a:pt x="803298" y="310597"/>
                  </a:lnTo>
                  <a:lnTo>
                    <a:pt x="862357" y="290241"/>
                  </a:lnTo>
                  <a:lnTo>
                    <a:pt x="921416" y="269885"/>
                  </a:lnTo>
                  <a:lnTo>
                    <a:pt x="980475" y="249528"/>
                  </a:lnTo>
                  <a:lnTo>
                    <a:pt x="1039535" y="229172"/>
                  </a:lnTo>
                  <a:lnTo>
                    <a:pt x="1098594" y="208816"/>
                  </a:lnTo>
                  <a:lnTo>
                    <a:pt x="1157653" y="188460"/>
                  </a:lnTo>
                  <a:lnTo>
                    <a:pt x="1216712" y="168103"/>
                  </a:lnTo>
                  <a:lnTo>
                    <a:pt x="1275771" y="147747"/>
                  </a:lnTo>
                  <a:lnTo>
                    <a:pt x="1334830" y="127391"/>
                  </a:lnTo>
                  <a:lnTo>
                    <a:pt x="1318047" y="64566"/>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17221" y="3720930"/>
              <a:ext cx="1315440" cy="311580"/>
            </a:xfrm>
            <a:custGeom>
              <a:avLst/>
              <a:pathLst>
                <a:path w="1315440" h="311580">
                  <a:moveTo>
                    <a:pt x="1315440" y="167294"/>
                  </a:moveTo>
                  <a:lnTo>
                    <a:pt x="1253482" y="159328"/>
                  </a:lnTo>
                  <a:lnTo>
                    <a:pt x="1191523" y="151362"/>
                  </a:lnTo>
                  <a:lnTo>
                    <a:pt x="1129564" y="143395"/>
                  </a:lnTo>
                  <a:lnTo>
                    <a:pt x="1067605" y="135429"/>
                  </a:lnTo>
                  <a:lnTo>
                    <a:pt x="1005646" y="127462"/>
                  </a:lnTo>
                  <a:lnTo>
                    <a:pt x="943688" y="119496"/>
                  </a:lnTo>
                  <a:lnTo>
                    <a:pt x="881729" y="111529"/>
                  </a:lnTo>
                  <a:lnTo>
                    <a:pt x="819770" y="103563"/>
                  </a:lnTo>
                  <a:lnTo>
                    <a:pt x="757811" y="95597"/>
                  </a:lnTo>
                  <a:lnTo>
                    <a:pt x="695852" y="87630"/>
                  </a:lnTo>
                  <a:lnTo>
                    <a:pt x="633894" y="79664"/>
                  </a:lnTo>
                  <a:lnTo>
                    <a:pt x="571935" y="71697"/>
                  </a:lnTo>
                  <a:lnTo>
                    <a:pt x="509976" y="63731"/>
                  </a:lnTo>
                  <a:lnTo>
                    <a:pt x="448017" y="55764"/>
                  </a:lnTo>
                  <a:lnTo>
                    <a:pt x="386059" y="47798"/>
                  </a:lnTo>
                  <a:lnTo>
                    <a:pt x="324100" y="39832"/>
                  </a:lnTo>
                  <a:lnTo>
                    <a:pt x="262141" y="31865"/>
                  </a:lnTo>
                  <a:lnTo>
                    <a:pt x="200182" y="23899"/>
                  </a:lnTo>
                  <a:lnTo>
                    <a:pt x="138223" y="15932"/>
                  </a:lnTo>
                  <a:lnTo>
                    <a:pt x="76265" y="7966"/>
                  </a:lnTo>
                  <a:lnTo>
                    <a:pt x="14306" y="0"/>
                  </a:lnTo>
                  <a:lnTo>
                    <a:pt x="7436" y="62063"/>
                  </a:lnTo>
                  <a:lnTo>
                    <a:pt x="2758" y="124331"/>
                  </a:lnTo>
                  <a:lnTo>
                    <a:pt x="278" y="186724"/>
                  </a:lnTo>
                  <a:lnTo>
                    <a:pt x="0" y="249167"/>
                  </a:lnTo>
                  <a:lnTo>
                    <a:pt x="1922" y="311580"/>
                  </a:lnTo>
                  <a:lnTo>
                    <a:pt x="64318" y="308556"/>
                  </a:lnTo>
                  <a:lnTo>
                    <a:pt x="126713" y="305532"/>
                  </a:lnTo>
                  <a:lnTo>
                    <a:pt x="189109" y="302508"/>
                  </a:lnTo>
                  <a:lnTo>
                    <a:pt x="251505" y="299484"/>
                  </a:lnTo>
                  <a:lnTo>
                    <a:pt x="313900" y="296460"/>
                  </a:lnTo>
                  <a:lnTo>
                    <a:pt x="376296" y="293436"/>
                  </a:lnTo>
                  <a:lnTo>
                    <a:pt x="438691" y="290411"/>
                  </a:lnTo>
                  <a:lnTo>
                    <a:pt x="501087" y="287387"/>
                  </a:lnTo>
                  <a:lnTo>
                    <a:pt x="563483" y="284363"/>
                  </a:lnTo>
                  <a:lnTo>
                    <a:pt x="625878" y="281339"/>
                  </a:lnTo>
                  <a:lnTo>
                    <a:pt x="688274" y="278315"/>
                  </a:lnTo>
                  <a:lnTo>
                    <a:pt x="750669" y="275291"/>
                  </a:lnTo>
                  <a:lnTo>
                    <a:pt x="813065" y="272267"/>
                  </a:lnTo>
                  <a:lnTo>
                    <a:pt x="875461" y="269243"/>
                  </a:lnTo>
                  <a:lnTo>
                    <a:pt x="937856" y="266219"/>
                  </a:lnTo>
                  <a:lnTo>
                    <a:pt x="1000252" y="263195"/>
                  </a:lnTo>
                  <a:lnTo>
                    <a:pt x="1062647" y="260171"/>
                  </a:lnTo>
                  <a:lnTo>
                    <a:pt x="1125043" y="257147"/>
                  </a:lnTo>
                  <a:lnTo>
                    <a:pt x="1187439" y="254123"/>
                  </a:lnTo>
                  <a:lnTo>
                    <a:pt x="1249834" y="251099"/>
                  </a:lnTo>
                  <a:lnTo>
                    <a:pt x="1312230" y="248075"/>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31527" y="3462274"/>
              <a:ext cx="1314902" cy="425951"/>
            </a:xfrm>
            <a:custGeom>
              <a:avLst/>
              <a:pathLst>
                <a:path w="1314902" h="425951">
                  <a:moveTo>
                    <a:pt x="1314902" y="358892"/>
                  </a:moveTo>
                  <a:lnTo>
                    <a:pt x="1254816" y="341802"/>
                  </a:lnTo>
                  <a:lnTo>
                    <a:pt x="1194730" y="324712"/>
                  </a:lnTo>
                  <a:lnTo>
                    <a:pt x="1134645" y="307622"/>
                  </a:lnTo>
                  <a:lnTo>
                    <a:pt x="1074559" y="290532"/>
                  </a:lnTo>
                  <a:lnTo>
                    <a:pt x="1014474" y="273441"/>
                  </a:lnTo>
                  <a:lnTo>
                    <a:pt x="954388" y="256351"/>
                  </a:lnTo>
                  <a:lnTo>
                    <a:pt x="894302" y="239261"/>
                  </a:lnTo>
                  <a:lnTo>
                    <a:pt x="834217" y="222171"/>
                  </a:lnTo>
                  <a:lnTo>
                    <a:pt x="774131" y="205081"/>
                  </a:lnTo>
                  <a:lnTo>
                    <a:pt x="714045" y="187991"/>
                  </a:lnTo>
                  <a:lnTo>
                    <a:pt x="653960" y="170901"/>
                  </a:lnTo>
                  <a:lnTo>
                    <a:pt x="593874" y="153811"/>
                  </a:lnTo>
                  <a:lnTo>
                    <a:pt x="533789" y="136720"/>
                  </a:lnTo>
                  <a:lnTo>
                    <a:pt x="473703" y="119630"/>
                  </a:lnTo>
                  <a:lnTo>
                    <a:pt x="413617" y="102540"/>
                  </a:lnTo>
                  <a:lnTo>
                    <a:pt x="353532" y="85450"/>
                  </a:lnTo>
                  <a:lnTo>
                    <a:pt x="293446" y="68360"/>
                  </a:lnTo>
                  <a:lnTo>
                    <a:pt x="233360" y="51270"/>
                  </a:lnTo>
                  <a:lnTo>
                    <a:pt x="173275" y="34180"/>
                  </a:lnTo>
                  <a:lnTo>
                    <a:pt x="113189" y="17090"/>
                  </a:lnTo>
                  <a:lnTo>
                    <a:pt x="53103" y="0"/>
                  </a:lnTo>
                  <a:lnTo>
                    <a:pt x="36217" y="63875"/>
                  </a:lnTo>
                  <a:lnTo>
                    <a:pt x="21724" y="128337"/>
                  </a:lnTo>
                  <a:lnTo>
                    <a:pt x="9646" y="193294"/>
                  </a:lnTo>
                  <a:lnTo>
                    <a:pt x="0" y="258656"/>
                  </a:lnTo>
                  <a:lnTo>
                    <a:pt x="61958" y="266623"/>
                  </a:lnTo>
                  <a:lnTo>
                    <a:pt x="123917" y="274589"/>
                  </a:lnTo>
                  <a:lnTo>
                    <a:pt x="185876" y="282556"/>
                  </a:lnTo>
                  <a:lnTo>
                    <a:pt x="247835" y="290522"/>
                  </a:lnTo>
                  <a:lnTo>
                    <a:pt x="309793" y="298488"/>
                  </a:lnTo>
                  <a:lnTo>
                    <a:pt x="371752" y="306455"/>
                  </a:lnTo>
                  <a:lnTo>
                    <a:pt x="433711" y="314421"/>
                  </a:lnTo>
                  <a:lnTo>
                    <a:pt x="495670" y="322388"/>
                  </a:lnTo>
                  <a:lnTo>
                    <a:pt x="557629" y="330354"/>
                  </a:lnTo>
                  <a:lnTo>
                    <a:pt x="619587" y="338321"/>
                  </a:lnTo>
                  <a:lnTo>
                    <a:pt x="681546" y="346287"/>
                  </a:lnTo>
                  <a:lnTo>
                    <a:pt x="743505" y="354253"/>
                  </a:lnTo>
                  <a:lnTo>
                    <a:pt x="805464" y="362220"/>
                  </a:lnTo>
                  <a:lnTo>
                    <a:pt x="867422" y="370186"/>
                  </a:lnTo>
                  <a:lnTo>
                    <a:pt x="929381" y="378153"/>
                  </a:lnTo>
                  <a:lnTo>
                    <a:pt x="991340" y="386119"/>
                  </a:lnTo>
                  <a:lnTo>
                    <a:pt x="1053299" y="394086"/>
                  </a:lnTo>
                  <a:lnTo>
                    <a:pt x="1115258" y="402052"/>
                  </a:lnTo>
                  <a:lnTo>
                    <a:pt x="1177216" y="410018"/>
                  </a:lnTo>
                  <a:lnTo>
                    <a:pt x="1239175" y="417985"/>
                  </a:lnTo>
                  <a:lnTo>
                    <a:pt x="1301134" y="425951"/>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84631" y="3217385"/>
              <a:ext cx="1285031" cy="603781"/>
            </a:xfrm>
            <a:custGeom>
              <a:avLst/>
              <a:pathLst>
                <a:path w="1285031" h="603781">
                  <a:moveTo>
                    <a:pt x="1285031" y="540291"/>
                  </a:moveTo>
                  <a:lnTo>
                    <a:pt x="1228106" y="514563"/>
                  </a:lnTo>
                  <a:lnTo>
                    <a:pt x="1171182" y="488835"/>
                  </a:lnTo>
                  <a:lnTo>
                    <a:pt x="1114257" y="463106"/>
                  </a:lnTo>
                  <a:lnTo>
                    <a:pt x="1057332" y="437378"/>
                  </a:lnTo>
                  <a:lnTo>
                    <a:pt x="1000408" y="411650"/>
                  </a:lnTo>
                  <a:lnTo>
                    <a:pt x="943483" y="385922"/>
                  </a:lnTo>
                  <a:lnTo>
                    <a:pt x="886558" y="360194"/>
                  </a:lnTo>
                  <a:lnTo>
                    <a:pt x="829634" y="334466"/>
                  </a:lnTo>
                  <a:lnTo>
                    <a:pt x="772709" y="308737"/>
                  </a:lnTo>
                  <a:lnTo>
                    <a:pt x="715784" y="283009"/>
                  </a:lnTo>
                  <a:lnTo>
                    <a:pt x="658860" y="257281"/>
                  </a:lnTo>
                  <a:lnTo>
                    <a:pt x="601935" y="231553"/>
                  </a:lnTo>
                  <a:lnTo>
                    <a:pt x="545010" y="205825"/>
                  </a:lnTo>
                  <a:lnTo>
                    <a:pt x="488086" y="180097"/>
                  </a:lnTo>
                  <a:lnTo>
                    <a:pt x="431161" y="154368"/>
                  </a:lnTo>
                  <a:lnTo>
                    <a:pt x="374236" y="128640"/>
                  </a:lnTo>
                  <a:lnTo>
                    <a:pt x="317312" y="102912"/>
                  </a:lnTo>
                  <a:lnTo>
                    <a:pt x="260387" y="77184"/>
                  </a:lnTo>
                  <a:lnTo>
                    <a:pt x="203462" y="51456"/>
                  </a:lnTo>
                  <a:lnTo>
                    <a:pt x="146538" y="25728"/>
                  </a:lnTo>
                  <a:lnTo>
                    <a:pt x="89613" y="0"/>
                  </a:lnTo>
                  <a:lnTo>
                    <a:pt x="63840" y="59941"/>
                  </a:lnTo>
                  <a:lnTo>
                    <a:pt x="40293" y="120792"/>
                  </a:lnTo>
                  <a:lnTo>
                    <a:pt x="19003" y="182469"/>
                  </a:lnTo>
                  <a:lnTo>
                    <a:pt x="0" y="244888"/>
                  </a:lnTo>
                  <a:lnTo>
                    <a:pt x="60085" y="261978"/>
                  </a:lnTo>
                  <a:lnTo>
                    <a:pt x="120171" y="279068"/>
                  </a:lnTo>
                  <a:lnTo>
                    <a:pt x="180256" y="296158"/>
                  </a:lnTo>
                  <a:lnTo>
                    <a:pt x="240342" y="313249"/>
                  </a:lnTo>
                  <a:lnTo>
                    <a:pt x="300428" y="330339"/>
                  </a:lnTo>
                  <a:lnTo>
                    <a:pt x="360513" y="347429"/>
                  </a:lnTo>
                  <a:lnTo>
                    <a:pt x="420599" y="364519"/>
                  </a:lnTo>
                  <a:lnTo>
                    <a:pt x="480685" y="381609"/>
                  </a:lnTo>
                  <a:lnTo>
                    <a:pt x="540770" y="398699"/>
                  </a:lnTo>
                  <a:lnTo>
                    <a:pt x="600856" y="415789"/>
                  </a:lnTo>
                  <a:lnTo>
                    <a:pt x="660941" y="432879"/>
                  </a:lnTo>
                  <a:lnTo>
                    <a:pt x="721027" y="449970"/>
                  </a:lnTo>
                  <a:lnTo>
                    <a:pt x="781113" y="467060"/>
                  </a:lnTo>
                  <a:lnTo>
                    <a:pt x="841198" y="484150"/>
                  </a:lnTo>
                  <a:lnTo>
                    <a:pt x="901284" y="501240"/>
                  </a:lnTo>
                  <a:lnTo>
                    <a:pt x="961370" y="518330"/>
                  </a:lnTo>
                  <a:lnTo>
                    <a:pt x="1021455" y="535420"/>
                  </a:lnTo>
                  <a:lnTo>
                    <a:pt x="1081541" y="552510"/>
                  </a:lnTo>
                  <a:lnTo>
                    <a:pt x="1141626" y="569600"/>
                  </a:lnTo>
                  <a:lnTo>
                    <a:pt x="1201712" y="586690"/>
                  </a:lnTo>
                  <a:lnTo>
                    <a:pt x="1261798" y="603781"/>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874245" y="2998224"/>
              <a:ext cx="1226080" cy="759452"/>
            </a:xfrm>
            <a:custGeom>
              <a:avLst/>
              <a:pathLst>
                <a:path w="1226080" h="759452">
                  <a:moveTo>
                    <a:pt x="1226080" y="702632"/>
                  </a:moveTo>
                  <a:lnTo>
                    <a:pt x="1173327" y="669174"/>
                  </a:lnTo>
                  <a:lnTo>
                    <a:pt x="1120574" y="635715"/>
                  </a:lnTo>
                  <a:lnTo>
                    <a:pt x="1067821" y="602256"/>
                  </a:lnTo>
                  <a:lnTo>
                    <a:pt x="1015068" y="568798"/>
                  </a:lnTo>
                  <a:lnTo>
                    <a:pt x="962315" y="535339"/>
                  </a:lnTo>
                  <a:lnTo>
                    <a:pt x="909562" y="501880"/>
                  </a:lnTo>
                  <a:lnTo>
                    <a:pt x="856809" y="468421"/>
                  </a:lnTo>
                  <a:lnTo>
                    <a:pt x="804056" y="434963"/>
                  </a:lnTo>
                  <a:lnTo>
                    <a:pt x="751303" y="401504"/>
                  </a:lnTo>
                  <a:lnTo>
                    <a:pt x="698550" y="368045"/>
                  </a:lnTo>
                  <a:lnTo>
                    <a:pt x="645798" y="334587"/>
                  </a:lnTo>
                  <a:lnTo>
                    <a:pt x="593045" y="301128"/>
                  </a:lnTo>
                  <a:lnTo>
                    <a:pt x="540292" y="267669"/>
                  </a:lnTo>
                  <a:lnTo>
                    <a:pt x="487539" y="234210"/>
                  </a:lnTo>
                  <a:lnTo>
                    <a:pt x="434786" y="200752"/>
                  </a:lnTo>
                  <a:lnTo>
                    <a:pt x="382033" y="167293"/>
                  </a:lnTo>
                  <a:lnTo>
                    <a:pt x="329280" y="133834"/>
                  </a:lnTo>
                  <a:lnTo>
                    <a:pt x="276527" y="100376"/>
                  </a:lnTo>
                  <a:lnTo>
                    <a:pt x="223774" y="66917"/>
                  </a:lnTo>
                  <a:lnTo>
                    <a:pt x="171021" y="33458"/>
                  </a:lnTo>
                  <a:lnTo>
                    <a:pt x="118268" y="0"/>
                  </a:lnTo>
                  <a:lnTo>
                    <a:pt x="85827" y="53195"/>
                  </a:lnTo>
                  <a:lnTo>
                    <a:pt x="55277" y="107498"/>
                  </a:lnTo>
                  <a:lnTo>
                    <a:pt x="26656" y="162843"/>
                  </a:lnTo>
                  <a:lnTo>
                    <a:pt x="0" y="219160"/>
                  </a:lnTo>
                  <a:lnTo>
                    <a:pt x="56924" y="244889"/>
                  </a:lnTo>
                  <a:lnTo>
                    <a:pt x="113849" y="270617"/>
                  </a:lnTo>
                  <a:lnTo>
                    <a:pt x="170773" y="296345"/>
                  </a:lnTo>
                  <a:lnTo>
                    <a:pt x="227698" y="322073"/>
                  </a:lnTo>
                  <a:lnTo>
                    <a:pt x="284623" y="347801"/>
                  </a:lnTo>
                  <a:lnTo>
                    <a:pt x="341547" y="373529"/>
                  </a:lnTo>
                  <a:lnTo>
                    <a:pt x="398472" y="399258"/>
                  </a:lnTo>
                  <a:lnTo>
                    <a:pt x="455397" y="424986"/>
                  </a:lnTo>
                  <a:lnTo>
                    <a:pt x="512321" y="450714"/>
                  </a:lnTo>
                  <a:lnTo>
                    <a:pt x="569246" y="476442"/>
                  </a:lnTo>
                  <a:lnTo>
                    <a:pt x="626171" y="502170"/>
                  </a:lnTo>
                  <a:lnTo>
                    <a:pt x="683095" y="527898"/>
                  </a:lnTo>
                  <a:lnTo>
                    <a:pt x="740020" y="553627"/>
                  </a:lnTo>
                  <a:lnTo>
                    <a:pt x="796945" y="579355"/>
                  </a:lnTo>
                  <a:lnTo>
                    <a:pt x="853869" y="605083"/>
                  </a:lnTo>
                  <a:lnTo>
                    <a:pt x="910794" y="630811"/>
                  </a:lnTo>
                  <a:lnTo>
                    <a:pt x="967719" y="656539"/>
                  </a:lnTo>
                  <a:lnTo>
                    <a:pt x="1024643" y="682267"/>
                  </a:lnTo>
                  <a:lnTo>
                    <a:pt x="1081568" y="707996"/>
                  </a:lnTo>
                  <a:lnTo>
                    <a:pt x="1138493" y="733724"/>
                  </a:lnTo>
                  <a:lnTo>
                    <a:pt x="1195417" y="759452"/>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992514" y="2810551"/>
              <a:ext cx="1143353" cy="890305"/>
            </a:xfrm>
            <a:custGeom>
              <a:avLst/>
              <a:pathLst>
                <a:path w="1143353" h="890305">
                  <a:moveTo>
                    <a:pt x="1143353" y="841649"/>
                  </a:moveTo>
                  <a:lnTo>
                    <a:pt x="1095436" y="801571"/>
                  </a:lnTo>
                  <a:lnTo>
                    <a:pt x="1047518" y="761492"/>
                  </a:lnTo>
                  <a:lnTo>
                    <a:pt x="999601" y="721414"/>
                  </a:lnTo>
                  <a:lnTo>
                    <a:pt x="951684" y="681335"/>
                  </a:lnTo>
                  <a:lnTo>
                    <a:pt x="903766" y="641257"/>
                  </a:lnTo>
                  <a:lnTo>
                    <a:pt x="855849" y="601178"/>
                  </a:lnTo>
                  <a:lnTo>
                    <a:pt x="807932" y="561099"/>
                  </a:lnTo>
                  <a:lnTo>
                    <a:pt x="760015" y="521021"/>
                  </a:lnTo>
                  <a:lnTo>
                    <a:pt x="712097" y="480942"/>
                  </a:lnTo>
                  <a:lnTo>
                    <a:pt x="664180" y="440864"/>
                  </a:lnTo>
                  <a:lnTo>
                    <a:pt x="616263" y="400785"/>
                  </a:lnTo>
                  <a:lnTo>
                    <a:pt x="568346" y="360707"/>
                  </a:lnTo>
                  <a:lnTo>
                    <a:pt x="520428" y="320628"/>
                  </a:lnTo>
                  <a:lnTo>
                    <a:pt x="472511" y="280549"/>
                  </a:lnTo>
                  <a:lnTo>
                    <a:pt x="424594" y="240471"/>
                  </a:lnTo>
                  <a:lnTo>
                    <a:pt x="376677" y="200392"/>
                  </a:lnTo>
                  <a:lnTo>
                    <a:pt x="328759" y="160314"/>
                  </a:lnTo>
                  <a:lnTo>
                    <a:pt x="280842" y="120235"/>
                  </a:lnTo>
                  <a:lnTo>
                    <a:pt x="232925" y="80157"/>
                  </a:lnTo>
                  <a:lnTo>
                    <a:pt x="185008" y="40078"/>
                  </a:lnTo>
                  <a:lnTo>
                    <a:pt x="137090" y="0"/>
                  </a:lnTo>
                  <a:lnTo>
                    <a:pt x="88669" y="60536"/>
                  </a:lnTo>
                  <a:lnTo>
                    <a:pt x="42942" y="123134"/>
                  </a:lnTo>
                  <a:lnTo>
                    <a:pt x="0" y="187673"/>
                  </a:lnTo>
                  <a:lnTo>
                    <a:pt x="52752" y="221131"/>
                  </a:lnTo>
                  <a:lnTo>
                    <a:pt x="105505" y="254590"/>
                  </a:lnTo>
                  <a:lnTo>
                    <a:pt x="158258" y="288049"/>
                  </a:lnTo>
                  <a:lnTo>
                    <a:pt x="211011" y="321507"/>
                  </a:lnTo>
                  <a:lnTo>
                    <a:pt x="263764" y="354966"/>
                  </a:lnTo>
                  <a:lnTo>
                    <a:pt x="316517" y="388425"/>
                  </a:lnTo>
                  <a:lnTo>
                    <a:pt x="369270" y="421883"/>
                  </a:lnTo>
                  <a:lnTo>
                    <a:pt x="422023" y="455342"/>
                  </a:lnTo>
                  <a:lnTo>
                    <a:pt x="474776" y="488801"/>
                  </a:lnTo>
                  <a:lnTo>
                    <a:pt x="527529" y="522260"/>
                  </a:lnTo>
                  <a:lnTo>
                    <a:pt x="580282" y="555718"/>
                  </a:lnTo>
                  <a:lnTo>
                    <a:pt x="633034" y="589177"/>
                  </a:lnTo>
                  <a:lnTo>
                    <a:pt x="685787" y="622636"/>
                  </a:lnTo>
                  <a:lnTo>
                    <a:pt x="738540" y="656094"/>
                  </a:lnTo>
                  <a:lnTo>
                    <a:pt x="791293" y="689553"/>
                  </a:lnTo>
                  <a:lnTo>
                    <a:pt x="844046" y="723012"/>
                  </a:lnTo>
                  <a:lnTo>
                    <a:pt x="896799" y="756471"/>
                  </a:lnTo>
                  <a:lnTo>
                    <a:pt x="949552" y="789929"/>
                  </a:lnTo>
                  <a:lnTo>
                    <a:pt x="1002305" y="823388"/>
                  </a:lnTo>
                  <a:lnTo>
                    <a:pt x="1055058" y="856847"/>
                  </a:lnTo>
                  <a:lnTo>
                    <a:pt x="1107811" y="890305"/>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129605" y="2656770"/>
              <a:ext cx="1043874" cy="995431"/>
            </a:xfrm>
            <a:custGeom>
              <a:avLst/>
              <a:pathLst>
                <a:path w="1043874" h="995431">
                  <a:moveTo>
                    <a:pt x="1043874" y="955562"/>
                  </a:moveTo>
                  <a:lnTo>
                    <a:pt x="1001074" y="910059"/>
                  </a:lnTo>
                  <a:lnTo>
                    <a:pt x="958274" y="864556"/>
                  </a:lnTo>
                  <a:lnTo>
                    <a:pt x="915474" y="819053"/>
                  </a:lnTo>
                  <a:lnTo>
                    <a:pt x="872674" y="773550"/>
                  </a:lnTo>
                  <a:lnTo>
                    <a:pt x="829874" y="728047"/>
                  </a:lnTo>
                  <a:lnTo>
                    <a:pt x="787074" y="682544"/>
                  </a:lnTo>
                  <a:lnTo>
                    <a:pt x="744274" y="637041"/>
                  </a:lnTo>
                  <a:lnTo>
                    <a:pt x="701474" y="591538"/>
                  </a:lnTo>
                  <a:lnTo>
                    <a:pt x="658674" y="546035"/>
                  </a:lnTo>
                  <a:lnTo>
                    <a:pt x="615875" y="500532"/>
                  </a:lnTo>
                  <a:lnTo>
                    <a:pt x="573075" y="455029"/>
                  </a:lnTo>
                  <a:lnTo>
                    <a:pt x="530275" y="409526"/>
                  </a:lnTo>
                  <a:lnTo>
                    <a:pt x="487475" y="364023"/>
                  </a:lnTo>
                  <a:lnTo>
                    <a:pt x="444675" y="318520"/>
                  </a:lnTo>
                  <a:lnTo>
                    <a:pt x="401875" y="273017"/>
                  </a:lnTo>
                  <a:lnTo>
                    <a:pt x="359075" y="227514"/>
                  </a:lnTo>
                  <a:lnTo>
                    <a:pt x="316275" y="182011"/>
                  </a:lnTo>
                  <a:lnTo>
                    <a:pt x="273475" y="136508"/>
                  </a:lnTo>
                  <a:lnTo>
                    <a:pt x="230675" y="91005"/>
                  </a:lnTo>
                  <a:lnTo>
                    <a:pt x="187875" y="45502"/>
                  </a:lnTo>
                  <a:lnTo>
                    <a:pt x="145075" y="0"/>
                  </a:lnTo>
                  <a:lnTo>
                    <a:pt x="94688" y="49320"/>
                  </a:lnTo>
                  <a:lnTo>
                    <a:pt x="46304" y="100608"/>
                  </a:lnTo>
                  <a:lnTo>
                    <a:pt x="0" y="153781"/>
                  </a:lnTo>
                  <a:lnTo>
                    <a:pt x="47917" y="193859"/>
                  </a:lnTo>
                  <a:lnTo>
                    <a:pt x="95834" y="233938"/>
                  </a:lnTo>
                  <a:lnTo>
                    <a:pt x="143751" y="274017"/>
                  </a:lnTo>
                  <a:lnTo>
                    <a:pt x="191669" y="314095"/>
                  </a:lnTo>
                  <a:lnTo>
                    <a:pt x="239586" y="354174"/>
                  </a:lnTo>
                  <a:lnTo>
                    <a:pt x="287503" y="394252"/>
                  </a:lnTo>
                  <a:lnTo>
                    <a:pt x="335420" y="434331"/>
                  </a:lnTo>
                  <a:lnTo>
                    <a:pt x="383338" y="474409"/>
                  </a:lnTo>
                  <a:lnTo>
                    <a:pt x="431255" y="514488"/>
                  </a:lnTo>
                  <a:lnTo>
                    <a:pt x="479172" y="554567"/>
                  </a:lnTo>
                  <a:lnTo>
                    <a:pt x="527089" y="594645"/>
                  </a:lnTo>
                  <a:lnTo>
                    <a:pt x="575007" y="634724"/>
                  </a:lnTo>
                  <a:lnTo>
                    <a:pt x="622924" y="674802"/>
                  </a:lnTo>
                  <a:lnTo>
                    <a:pt x="670841" y="714881"/>
                  </a:lnTo>
                  <a:lnTo>
                    <a:pt x="718758" y="754959"/>
                  </a:lnTo>
                  <a:lnTo>
                    <a:pt x="766676" y="795038"/>
                  </a:lnTo>
                  <a:lnTo>
                    <a:pt x="814593" y="835117"/>
                  </a:lnTo>
                  <a:lnTo>
                    <a:pt x="862510" y="875195"/>
                  </a:lnTo>
                  <a:lnTo>
                    <a:pt x="910427" y="915274"/>
                  </a:lnTo>
                  <a:lnTo>
                    <a:pt x="958345" y="955352"/>
                  </a:lnTo>
                  <a:lnTo>
                    <a:pt x="1006262" y="995431"/>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274680" y="2525097"/>
              <a:ext cx="939588" cy="1087234"/>
            </a:xfrm>
            <a:custGeom>
              <a:avLst/>
              <a:pathLst>
                <a:path w="939588" h="1087234">
                  <a:moveTo>
                    <a:pt x="939588" y="1053097"/>
                  </a:moveTo>
                  <a:lnTo>
                    <a:pt x="902338" y="1002949"/>
                  </a:lnTo>
                  <a:lnTo>
                    <a:pt x="865088" y="952802"/>
                  </a:lnTo>
                  <a:lnTo>
                    <a:pt x="827838" y="902654"/>
                  </a:lnTo>
                  <a:lnTo>
                    <a:pt x="790587" y="852507"/>
                  </a:lnTo>
                  <a:lnTo>
                    <a:pt x="753337" y="802359"/>
                  </a:lnTo>
                  <a:lnTo>
                    <a:pt x="716087" y="752212"/>
                  </a:lnTo>
                  <a:lnTo>
                    <a:pt x="678836" y="702064"/>
                  </a:lnTo>
                  <a:lnTo>
                    <a:pt x="641586" y="651917"/>
                  </a:lnTo>
                  <a:lnTo>
                    <a:pt x="604336" y="601769"/>
                  </a:lnTo>
                  <a:lnTo>
                    <a:pt x="567085" y="551622"/>
                  </a:lnTo>
                  <a:lnTo>
                    <a:pt x="529835" y="501474"/>
                  </a:lnTo>
                  <a:lnTo>
                    <a:pt x="492585" y="451327"/>
                  </a:lnTo>
                  <a:lnTo>
                    <a:pt x="455334" y="401179"/>
                  </a:lnTo>
                  <a:lnTo>
                    <a:pt x="418084" y="351032"/>
                  </a:lnTo>
                  <a:lnTo>
                    <a:pt x="380834" y="300884"/>
                  </a:lnTo>
                  <a:lnTo>
                    <a:pt x="343584" y="250737"/>
                  </a:lnTo>
                  <a:lnTo>
                    <a:pt x="306333" y="200589"/>
                  </a:lnTo>
                  <a:lnTo>
                    <a:pt x="269083" y="150442"/>
                  </a:lnTo>
                  <a:lnTo>
                    <a:pt x="231833" y="100294"/>
                  </a:lnTo>
                  <a:lnTo>
                    <a:pt x="194582" y="50147"/>
                  </a:lnTo>
                  <a:lnTo>
                    <a:pt x="157332" y="0"/>
                  </a:lnTo>
                  <a:lnTo>
                    <a:pt x="103205" y="41853"/>
                  </a:lnTo>
                  <a:lnTo>
                    <a:pt x="50734" y="85765"/>
                  </a:lnTo>
                  <a:lnTo>
                    <a:pt x="0" y="131672"/>
                  </a:lnTo>
                  <a:lnTo>
                    <a:pt x="42799" y="177175"/>
                  </a:lnTo>
                  <a:lnTo>
                    <a:pt x="85599" y="222678"/>
                  </a:lnTo>
                  <a:lnTo>
                    <a:pt x="128399" y="268181"/>
                  </a:lnTo>
                  <a:lnTo>
                    <a:pt x="171199" y="313684"/>
                  </a:lnTo>
                  <a:lnTo>
                    <a:pt x="213999" y="359187"/>
                  </a:lnTo>
                  <a:lnTo>
                    <a:pt x="256799" y="404690"/>
                  </a:lnTo>
                  <a:lnTo>
                    <a:pt x="299599" y="450192"/>
                  </a:lnTo>
                  <a:lnTo>
                    <a:pt x="342399" y="495695"/>
                  </a:lnTo>
                  <a:lnTo>
                    <a:pt x="385199" y="541198"/>
                  </a:lnTo>
                  <a:lnTo>
                    <a:pt x="427999" y="586701"/>
                  </a:lnTo>
                  <a:lnTo>
                    <a:pt x="470799" y="632204"/>
                  </a:lnTo>
                  <a:lnTo>
                    <a:pt x="513599" y="677707"/>
                  </a:lnTo>
                  <a:lnTo>
                    <a:pt x="556399" y="723210"/>
                  </a:lnTo>
                  <a:lnTo>
                    <a:pt x="599199" y="768713"/>
                  </a:lnTo>
                  <a:lnTo>
                    <a:pt x="641999" y="814216"/>
                  </a:lnTo>
                  <a:lnTo>
                    <a:pt x="684799" y="859719"/>
                  </a:lnTo>
                  <a:lnTo>
                    <a:pt x="727599" y="905222"/>
                  </a:lnTo>
                  <a:lnTo>
                    <a:pt x="770399" y="950725"/>
                  </a:lnTo>
                  <a:lnTo>
                    <a:pt x="813199" y="996228"/>
                  </a:lnTo>
                  <a:lnTo>
                    <a:pt x="855999" y="1041731"/>
                  </a:lnTo>
                  <a:lnTo>
                    <a:pt x="898799" y="1087234"/>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432013" y="2456515"/>
              <a:ext cx="807978" cy="1121679"/>
            </a:xfrm>
            <a:custGeom>
              <a:avLst/>
              <a:pathLst>
                <a:path w="807978" h="1121679">
                  <a:moveTo>
                    <a:pt x="807978" y="1103899"/>
                  </a:moveTo>
                  <a:lnTo>
                    <a:pt x="774228" y="1051332"/>
                  </a:lnTo>
                  <a:lnTo>
                    <a:pt x="740477" y="998765"/>
                  </a:lnTo>
                  <a:lnTo>
                    <a:pt x="706727" y="946199"/>
                  </a:lnTo>
                  <a:lnTo>
                    <a:pt x="672976" y="893632"/>
                  </a:lnTo>
                  <a:lnTo>
                    <a:pt x="639225" y="841065"/>
                  </a:lnTo>
                  <a:lnTo>
                    <a:pt x="605475" y="788499"/>
                  </a:lnTo>
                  <a:lnTo>
                    <a:pt x="571724" y="735932"/>
                  </a:lnTo>
                  <a:lnTo>
                    <a:pt x="537973" y="683366"/>
                  </a:lnTo>
                  <a:lnTo>
                    <a:pt x="504223" y="630799"/>
                  </a:lnTo>
                  <a:lnTo>
                    <a:pt x="470472" y="578232"/>
                  </a:lnTo>
                  <a:lnTo>
                    <a:pt x="436721" y="525666"/>
                  </a:lnTo>
                  <a:lnTo>
                    <a:pt x="402971" y="473099"/>
                  </a:lnTo>
                  <a:lnTo>
                    <a:pt x="369220" y="420532"/>
                  </a:lnTo>
                  <a:lnTo>
                    <a:pt x="335470" y="367966"/>
                  </a:lnTo>
                  <a:lnTo>
                    <a:pt x="301719" y="315399"/>
                  </a:lnTo>
                  <a:lnTo>
                    <a:pt x="267968" y="262833"/>
                  </a:lnTo>
                  <a:lnTo>
                    <a:pt x="234218" y="210266"/>
                  </a:lnTo>
                  <a:lnTo>
                    <a:pt x="200467" y="157699"/>
                  </a:lnTo>
                  <a:lnTo>
                    <a:pt x="166716" y="105133"/>
                  </a:lnTo>
                  <a:lnTo>
                    <a:pt x="132966" y="52566"/>
                  </a:lnTo>
                  <a:lnTo>
                    <a:pt x="99215" y="0"/>
                  </a:lnTo>
                  <a:lnTo>
                    <a:pt x="49023" y="33446"/>
                  </a:lnTo>
                  <a:lnTo>
                    <a:pt x="0" y="68582"/>
                  </a:lnTo>
                  <a:lnTo>
                    <a:pt x="37250" y="118730"/>
                  </a:lnTo>
                  <a:lnTo>
                    <a:pt x="74500" y="168877"/>
                  </a:lnTo>
                  <a:lnTo>
                    <a:pt x="111750" y="219025"/>
                  </a:lnTo>
                  <a:lnTo>
                    <a:pt x="149001" y="269172"/>
                  </a:lnTo>
                  <a:lnTo>
                    <a:pt x="186251" y="319320"/>
                  </a:lnTo>
                  <a:lnTo>
                    <a:pt x="223501" y="369467"/>
                  </a:lnTo>
                  <a:lnTo>
                    <a:pt x="260752" y="419614"/>
                  </a:lnTo>
                  <a:lnTo>
                    <a:pt x="298002" y="469762"/>
                  </a:lnTo>
                  <a:lnTo>
                    <a:pt x="335252" y="519909"/>
                  </a:lnTo>
                  <a:lnTo>
                    <a:pt x="372503" y="570057"/>
                  </a:lnTo>
                  <a:lnTo>
                    <a:pt x="409753" y="620204"/>
                  </a:lnTo>
                  <a:lnTo>
                    <a:pt x="447003" y="670352"/>
                  </a:lnTo>
                  <a:lnTo>
                    <a:pt x="484253" y="720499"/>
                  </a:lnTo>
                  <a:lnTo>
                    <a:pt x="521504" y="770647"/>
                  </a:lnTo>
                  <a:lnTo>
                    <a:pt x="558754" y="820794"/>
                  </a:lnTo>
                  <a:lnTo>
                    <a:pt x="596004" y="870942"/>
                  </a:lnTo>
                  <a:lnTo>
                    <a:pt x="633255" y="921089"/>
                  </a:lnTo>
                  <a:lnTo>
                    <a:pt x="670505" y="971237"/>
                  </a:lnTo>
                  <a:lnTo>
                    <a:pt x="707755" y="1021384"/>
                  </a:lnTo>
                  <a:lnTo>
                    <a:pt x="745006" y="1071532"/>
                  </a:lnTo>
                  <a:lnTo>
                    <a:pt x="782256" y="1121679"/>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531228" y="2395144"/>
              <a:ext cx="735495" cy="1165269"/>
            </a:xfrm>
            <a:custGeom>
              <a:avLst/>
              <a:pathLst>
                <a:path w="735495" h="1165269">
                  <a:moveTo>
                    <a:pt x="735495" y="1149358"/>
                  </a:moveTo>
                  <a:lnTo>
                    <a:pt x="705381" y="1094627"/>
                  </a:lnTo>
                  <a:lnTo>
                    <a:pt x="675267" y="1039895"/>
                  </a:lnTo>
                  <a:lnTo>
                    <a:pt x="645154" y="985164"/>
                  </a:lnTo>
                  <a:lnTo>
                    <a:pt x="615040" y="930433"/>
                  </a:lnTo>
                  <a:lnTo>
                    <a:pt x="584926" y="875701"/>
                  </a:lnTo>
                  <a:lnTo>
                    <a:pt x="554813" y="820970"/>
                  </a:lnTo>
                  <a:lnTo>
                    <a:pt x="524699" y="766239"/>
                  </a:lnTo>
                  <a:lnTo>
                    <a:pt x="494585" y="711507"/>
                  </a:lnTo>
                  <a:lnTo>
                    <a:pt x="464472" y="656776"/>
                  </a:lnTo>
                  <a:lnTo>
                    <a:pt x="434358" y="602045"/>
                  </a:lnTo>
                  <a:lnTo>
                    <a:pt x="404244" y="547313"/>
                  </a:lnTo>
                  <a:lnTo>
                    <a:pt x="374131" y="492582"/>
                  </a:lnTo>
                  <a:lnTo>
                    <a:pt x="344017" y="437850"/>
                  </a:lnTo>
                  <a:lnTo>
                    <a:pt x="313903" y="383119"/>
                  </a:lnTo>
                  <a:lnTo>
                    <a:pt x="283790" y="328388"/>
                  </a:lnTo>
                  <a:lnTo>
                    <a:pt x="253676" y="273656"/>
                  </a:lnTo>
                  <a:lnTo>
                    <a:pt x="223562" y="218925"/>
                  </a:lnTo>
                  <a:lnTo>
                    <a:pt x="193449" y="164194"/>
                  </a:lnTo>
                  <a:lnTo>
                    <a:pt x="163335" y="109462"/>
                  </a:lnTo>
                  <a:lnTo>
                    <a:pt x="133221" y="54731"/>
                  </a:lnTo>
                  <a:lnTo>
                    <a:pt x="103108" y="0"/>
                  </a:lnTo>
                  <a:lnTo>
                    <a:pt x="51034" y="29811"/>
                  </a:lnTo>
                  <a:lnTo>
                    <a:pt x="0" y="61370"/>
                  </a:lnTo>
                  <a:lnTo>
                    <a:pt x="33750" y="113937"/>
                  </a:lnTo>
                  <a:lnTo>
                    <a:pt x="67501" y="166503"/>
                  </a:lnTo>
                  <a:lnTo>
                    <a:pt x="101251" y="219070"/>
                  </a:lnTo>
                  <a:lnTo>
                    <a:pt x="135002" y="271637"/>
                  </a:lnTo>
                  <a:lnTo>
                    <a:pt x="168753" y="324203"/>
                  </a:lnTo>
                  <a:lnTo>
                    <a:pt x="202503" y="376770"/>
                  </a:lnTo>
                  <a:lnTo>
                    <a:pt x="236254" y="429336"/>
                  </a:lnTo>
                  <a:lnTo>
                    <a:pt x="270005" y="481903"/>
                  </a:lnTo>
                  <a:lnTo>
                    <a:pt x="303755" y="534470"/>
                  </a:lnTo>
                  <a:lnTo>
                    <a:pt x="337506" y="587036"/>
                  </a:lnTo>
                  <a:lnTo>
                    <a:pt x="371256" y="639603"/>
                  </a:lnTo>
                  <a:lnTo>
                    <a:pt x="405007" y="692170"/>
                  </a:lnTo>
                  <a:lnTo>
                    <a:pt x="438758" y="744736"/>
                  </a:lnTo>
                  <a:lnTo>
                    <a:pt x="472508" y="797303"/>
                  </a:lnTo>
                  <a:lnTo>
                    <a:pt x="506259" y="849869"/>
                  </a:lnTo>
                  <a:lnTo>
                    <a:pt x="540010" y="902436"/>
                  </a:lnTo>
                  <a:lnTo>
                    <a:pt x="573760" y="955003"/>
                  </a:lnTo>
                  <a:lnTo>
                    <a:pt x="607511" y="1007569"/>
                  </a:lnTo>
                  <a:lnTo>
                    <a:pt x="641262" y="1060136"/>
                  </a:lnTo>
                  <a:lnTo>
                    <a:pt x="675012" y="1112702"/>
                  </a:lnTo>
                  <a:lnTo>
                    <a:pt x="708763" y="1165269"/>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634337" y="2341901"/>
              <a:ext cx="659575" cy="1202601"/>
            </a:xfrm>
            <a:custGeom>
              <a:avLst/>
              <a:pathLst>
                <a:path w="659575" h="1202601">
                  <a:moveTo>
                    <a:pt x="659575" y="1188797"/>
                  </a:moveTo>
                  <a:lnTo>
                    <a:pt x="633160" y="1132188"/>
                  </a:lnTo>
                  <a:lnTo>
                    <a:pt x="606746" y="1075579"/>
                  </a:lnTo>
                  <a:lnTo>
                    <a:pt x="580331" y="1018969"/>
                  </a:lnTo>
                  <a:lnTo>
                    <a:pt x="553917" y="962360"/>
                  </a:lnTo>
                  <a:lnTo>
                    <a:pt x="527502" y="905750"/>
                  </a:lnTo>
                  <a:lnTo>
                    <a:pt x="501088" y="849141"/>
                  </a:lnTo>
                  <a:lnTo>
                    <a:pt x="474673" y="792531"/>
                  </a:lnTo>
                  <a:lnTo>
                    <a:pt x="448259" y="735922"/>
                  </a:lnTo>
                  <a:lnTo>
                    <a:pt x="421844" y="679313"/>
                  </a:lnTo>
                  <a:lnTo>
                    <a:pt x="395429" y="622703"/>
                  </a:lnTo>
                  <a:lnTo>
                    <a:pt x="369015" y="566094"/>
                  </a:lnTo>
                  <a:lnTo>
                    <a:pt x="342600" y="509484"/>
                  </a:lnTo>
                  <a:lnTo>
                    <a:pt x="316186" y="452875"/>
                  </a:lnTo>
                  <a:lnTo>
                    <a:pt x="289771" y="396265"/>
                  </a:lnTo>
                  <a:lnTo>
                    <a:pt x="263357" y="339656"/>
                  </a:lnTo>
                  <a:lnTo>
                    <a:pt x="236942" y="283047"/>
                  </a:lnTo>
                  <a:lnTo>
                    <a:pt x="210528" y="226437"/>
                  </a:lnTo>
                  <a:lnTo>
                    <a:pt x="184113" y="169828"/>
                  </a:lnTo>
                  <a:lnTo>
                    <a:pt x="157699" y="113218"/>
                  </a:lnTo>
                  <a:lnTo>
                    <a:pt x="131284" y="56609"/>
                  </a:lnTo>
                  <a:lnTo>
                    <a:pt x="104870" y="0"/>
                  </a:lnTo>
                  <a:lnTo>
                    <a:pt x="0" y="53242"/>
                  </a:lnTo>
                  <a:lnTo>
                    <a:pt x="30113" y="107974"/>
                  </a:lnTo>
                  <a:lnTo>
                    <a:pt x="60227" y="162705"/>
                  </a:lnTo>
                  <a:lnTo>
                    <a:pt x="90340" y="217437"/>
                  </a:lnTo>
                  <a:lnTo>
                    <a:pt x="120454" y="272168"/>
                  </a:lnTo>
                  <a:lnTo>
                    <a:pt x="150568" y="326899"/>
                  </a:lnTo>
                  <a:lnTo>
                    <a:pt x="180681" y="381631"/>
                  </a:lnTo>
                  <a:lnTo>
                    <a:pt x="210795" y="436362"/>
                  </a:lnTo>
                  <a:lnTo>
                    <a:pt x="240909" y="491093"/>
                  </a:lnTo>
                  <a:lnTo>
                    <a:pt x="271022" y="545825"/>
                  </a:lnTo>
                  <a:lnTo>
                    <a:pt x="301136" y="600556"/>
                  </a:lnTo>
                  <a:lnTo>
                    <a:pt x="331250" y="655288"/>
                  </a:lnTo>
                  <a:lnTo>
                    <a:pt x="361363" y="710019"/>
                  </a:lnTo>
                  <a:lnTo>
                    <a:pt x="391477" y="764750"/>
                  </a:lnTo>
                  <a:lnTo>
                    <a:pt x="421591" y="819482"/>
                  </a:lnTo>
                  <a:lnTo>
                    <a:pt x="451704" y="874213"/>
                  </a:lnTo>
                  <a:lnTo>
                    <a:pt x="481818" y="928944"/>
                  </a:lnTo>
                  <a:lnTo>
                    <a:pt x="511932" y="983676"/>
                  </a:lnTo>
                  <a:lnTo>
                    <a:pt x="542045" y="1038407"/>
                  </a:lnTo>
                  <a:lnTo>
                    <a:pt x="572159" y="1093138"/>
                  </a:lnTo>
                  <a:lnTo>
                    <a:pt x="602273" y="1147870"/>
                  </a:lnTo>
                  <a:lnTo>
                    <a:pt x="632386" y="1202601"/>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739207" y="2297339"/>
              <a:ext cx="581683" cy="1233360"/>
            </a:xfrm>
            <a:custGeom>
              <a:avLst/>
              <a:pathLst>
                <a:path w="581683" h="1233360">
                  <a:moveTo>
                    <a:pt x="581683" y="1221807"/>
                  </a:moveTo>
                  <a:lnTo>
                    <a:pt x="558939" y="1163625"/>
                  </a:lnTo>
                  <a:lnTo>
                    <a:pt x="536195" y="1105444"/>
                  </a:lnTo>
                  <a:lnTo>
                    <a:pt x="513451" y="1047263"/>
                  </a:lnTo>
                  <a:lnTo>
                    <a:pt x="490706" y="989081"/>
                  </a:lnTo>
                  <a:lnTo>
                    <a:pt x="467962" y="930900"/>
                  </a:lnTo>
                  <a:lnTo>
                    <a:pt x="445218" y="872719"/>
                  </a:lnTo>
                  <a:lnTo>
                    <a:pt x="422474" y="814538"/>
                  </a:lnTo>
                  <a:lnTo>
                    <a:pt x="399730" y="756356"/>
                  </a:lnTo>
                  <a:lnTo>
                    <a:pt x="376986" y="698175"/>
                  </a:lnTo>
                  <a:lnTo>
                    <a:pt x="354242" y="639994"/>
                  </a:lnTo>
                  <a:lnTo>
                    <a:pt x="331498" y="581812"/>
                  </a:lnTo>
                  <a:lnTo>
                    <a:pt x="308754" y="523631"/>
                  </a:lnTo>
                  <a:lnTo>
                    <a:pt x="286010" y="465450"/>
                  </a:lnTo>
                  <a:lnTo>
                    <a:pt x="263266" y="407269"/>
                  </a:lnTo>
                  <a:lnTo>
                    <a:pt x="240522" y="349087"/>
                  </a:lnTo>
                  <a:lnTo>
                    <a:pt x="217778" y="290906"/>
                  </a:lnTo>
                  <a:lnTo>
                    <a:pt x="195034" y="232725"/>
                  </a:lnTo>
                  <a:lnTo>
                    <a:pt x="172290" y="174543"/>
                  </a:lnTo>
                  <a:lnTo>
                    <a:pt x="149545" y="116362"/>
                  </a:lnTo>
                  <a:lnTo>
                    <a:pt x="126801" y="58181"/>
                  </a:lnTo>
                  <a:lnTo>
                    <a:pt x="104057" y="0"/>
                  </a:lnTo>
                  <a:lnTo>
                    <a:pt x="0" y="44562"/>
                  </a:lnTo>
                  <a:lnTo>
                    <a:pt x="26414" y="101171"/>
                  </a:lnTo>
                  <a:lnTo>
                    <a:pt x="52829" y="157781"/>
                  </a:lnTo>
                  <a:lnTo>
                    <a:pt x="79243" y="214390"/>
                  </a:lnTo>
                  <a:lnTo>
                    <a:pt x="105658" y="271000"/>
                  </a:lnTo>
                  <a:lnTo>
                    <a:pt x="132072" y="327609"/>
                  </a:lnTo>
                  <a:lnTo>
                    <a:pt x="158487" y="384218"/>
                  </a:lnTo>
                  <a:lnTo>
                    <a:pt x="184901" y="440828"/>
                  </a:lnTo>
                  <a:lnTo>
                    <a:pt x="211316" y="497437"/>
                  </a:lnTo>
                  <a:lnTo>
                    <a:pt x="237730" y="554047"/>
                  </a:lnTo>
                  <a:lnTo>
                    <a:pt x="264145" y="610656"/>
                  </a:lnTo>
                  <a:lnTo>
                    <a:pt x="290559" y="667266"/>
                  </a:lnTo>
                  <a:lnTo>
                    <a:pt x="316974" y="723875"/>
                  </a:lnTo>
                  <a:lnTo>
                    <a:pt x="343388" y="780484"/>
                  </a:lnTo>
                  <a:lnTo>
                    <a:pt x="369803" y="837094"/>
                  </a:lnTo>
                  <a:lnTo>
                    <a:pt x="396218" y="893703"/>
                  </a:lnTo>
                  <a:lnTo>
                    <a:pt x="422632" y="950313"/>
                  </a:lnTo>
                  <a:lnTo>
                    <a:pt x="449047" y="1006922"/>
                  </a:lnTo>
                  <a:lnTo>
                    <a:pt x="475461" y="1063531"/>
                  </a:lnTo>
                  <a:lnTo>
                    <a:pt x="501876" y="1120141"/>
                  </a:lnTo>
                  <a:lnTo>
                    <a:pt x="528290" y="1176750"/>
                  </a:lnTo>
                  <a:lnTo>
                    <a:pt x="554705" y="1233360"/>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843265" y="2260800"/>
              <a:ext cx="504246" cy="1258346"/>
            </a:xfrm>
            <a:custGeom>
              <a:avLst/>
              <a:pathLst>
                <a:path w="504246" h="1258346">
                  <a:moveTo>
                    <a:pt x="504246" y="1248873"/>
                  </a:moveTo>
                  <a:lnTo>
                    <a:pt x="485124" y="1189402"/>
                  </a:lnTo>
                  <a:lnTo>
                    <a:pt x="466002" y="1129932"/>
                  </a:lnTo>
                  <a:lnTo>
                    <a:pt x="446879" y="1070462"/>
                  </a:lnTo>
                  <a:lnTo>
                    <a:pt x="427757" y="1010992"/>
                  </a:lnTo>
                  <a:lnTo>
                    <a:pt x="408635" y="951522"/>
                  </a:lnTo>
                  <a:lnTo>
                    <a:pt x="389513" y="892052"/>
                  </a:lnTo>
                  <a:lnTo>
                    <a:pt x="370391" y="832582"/>
                  </a:lnTo>
                  <a:lnTo>
                    <a:pt x="351269" y="773111"/>
                  </a:lnTo>
                  <a:lnTo>
                    <a:pt x="332146" y="713641"/>
                  </a:lnTo>
                  <a:lnTo>
                    <a:pt x="313024" y="654171"/>
                  </a:lnTo>
                  <a:lnTo>
                    <a:pt x="293902" y="594701"/>
                  </a:lnTo>
                  <a:lnTo>
                    <a:pt x="274780" y="535231"/>
                  </a:lnTo>
                  <a:lnTo>
                    <a:pt x="255658" y="475761"/>
                  </a:lnTo>
                  <a:lnTo>
                    <a:pt x="236536" y="416291"/>
                  </a:lnTo>
                  <a:lnTo>
                    <a:pt x="217413" y="356820"/>
                  </a:lnTo>
                  <a:lnTo>
                    <a:pt x="198291" y="297350"/>
                  </a:lnTo>
                  <a:lnTo>
                    <a:pt x="179169" y="237880"/>
                  </a:lnTo>
                  <a:lnTo>
                    <a:pt x="160047" y="178410"/>
                  </a:lnTo>
                  <a:lnTo>
                    <a:pt x="140925" y="118940"/>
                  </a:lnTo>
                  <a:lnTo>
                    <a:pt x="121803" y="59470"/>
                  </a:lnTo>
                  <a:lnTo>
                    <a:pt x="102680" y="0"/>
                  </a:lnTo>
                  <a:lnTo>
                    <a:pt x="0" y="36538"/>
                  </a:lnTo>
                  <a:lnTo>
                    <a:pt x="22744" y="94720"/>
                  </a:lnTo>
                  <a:lnTo>
                    <a:pt x="45488" y="152901"/>
                  </a:lnTo>
                  <a:lnTo>
                    <a:pt x="68232" y="211082"/>
                  </a:lnTo>
                  <a:lnTo>
                    <a:pt x="90976" y="269264"/>
                  </a:lnTo>
                  <a:lnTo>
                    <a:pt x="113720" y="327445"/>
                  </a:lnTo>
                  <a:lnTo>
                    <a:pt x="136464" y="385626"/>
                  </a:lnTo>
                  <a:lnTo>
                    <a:pt x="159208" y="443808"/>
                  </a:lnTo>
                  <a:lnTo>
                    <a:pt x="181952" y="501989"/>
                  </a:lnTo>
                  <a:lnTo>
                    <a:pt x="204696" y="560170"/>
                  </a:lnTo>
                  <a:lnTo>
                    <a:pt x="227440" y="618351"/>
                  </a:lnTo>
                  <a:lnTo>
                    <a:pt x="250184" y="676533"/>
                  </a:lnTo>
                  <a:lnTo>
                    <a:pt x="272928" y="734714"/>
                  </a:lnTo>
                  <a:lnTo>
                    <a:pt x="295672" y="792895"/>
                  </a:lnTo>
                  <a:lnTo>
                    <a:pt x="318416" y="851077"/>
                  </a:lnTo>
                  <a:lnTo>
                    <a:pt x="341160" y="909258"/>
                  </a:lnTo>
                  <a:lnTo>
                    <a:pt x="363905" y="967439"/>
                  </a:lnTo>
                  <a:lnTo>
                    <a:pt x="386649" y="1025620"/>
                  </a:lnTo>
                  <a:lnTo>
                    <a:pt x="409393" y="1083802"/>
                  </a:lnTo>
                  <a:lnTo>
                    <a:pt x="432137" y="1141983"/>
                  </a:lnTo>
                  <a:lnTo>
                    <a:pt x="454881" y="1200164"/>
                  </a:lnTo>
                  <a:lnTo>
                    <a:pt x="477625" y="1258346"/>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945945" y="2243162"/>
              <a:ext cx="416673" cy="1266511"/>
            </a:xfrm>
            <a:custGeom>
              <a:avLst/>
              <a:pathLst>
                <a:path w="416673" h="1266511">
                  <a:moveTo>
                    <a:pt x="416673" y="1261938"/>
                  </a:moveTo>
                  <a:lnTo>
                    <a:pt x="399606" y="1201846"/>
                  </a:lnTo>
                  <a:lnTo>
                    <a:pt x="382540" y="1141753"/>
                  </a:lnTo>
                  <a:lnTo>
                    <a:pt x="365473" y="1081661"/>
                  </a:lnTo>
                  <a:lnTo>
                    <a:pt x="348406" y="1021569"/>
                  </a:lnTo>
                  <a:lnTo>
                    <a:pt x="331340" y="961476"/>
                  </a:lnTo>
                  <a:lnTo>
                    <a:pt x="314273" y="901384"/>
                  </a:lnTo>
                  <a:lnTo>
                    <a:pt x="297206" y="841292"/>
                  </a:lnTo>
                  <a:lnTo>
                    <a:pt x="280140" y="781199"/>
                  </a:lnTo>
                  <a:lnTo>
                    <a:pt x="263073" y="721107"/>
                  </a:lnTo>
                  <a:lnTo>
                    <a:pt x="246007" y="661015"/>
                  </a:lnTo>
                  <a:lnTo>
                    <a:pt x="228940" y="600923"/>
                  </a:lnTo>
                  <a:lnTo>
                    <a:pt x="211873" y="540830"/>
                  </a:lnTo>
                  <a:lnTo>
                    <a:pt x="194807" y="480738"/>
                  </a:lnTo>
                  <a:lnTo>
                    <a:pt x="177740" y="420646"/>
                  </a:lnTo>
                  <a:lnTo>
                    <a:pt x="160673" y="360553"/>
                  </a:lnTo>
                  <a:lnTo>
                    <a:pt x="143607" y="300461"/>
                  </a:lnTo>
                  <a:lnTo>
                    <a:pt x="126540" y="240369"/>
                  </a:lnTo>
                  <a:lnTo>
                    <a:pt x="109473" y="180276"/>
                  </a:lnTo>
                  <a:lnTo>
                    <a:pt x="92407" y="120184"/>
                  </a:lnTo>
                  <a:lnTo>
                    <a:pt x="75340" y="60092"/>
                  </a:lnTo>
                  <a:lnTo>
                    <a:pt x="58273" y="0"/>
                  </a:lnTo>
                  <a:lnTo>
                    <a:pt x="0" y="17638"/>
                  </a:lnTo>
                  <a:lnTo>
                    <a:pt x="19122" y="77108"/>
                  </a:lnTo>
                  <a:lnTo>
                    <a:pt x="38244" y="136578"/>
                  </a:lnTo>
                  <a:lnTo>
                    <a:pt x="57366" y="196048"/>
                  </a:lnTo>
                  <a:lnTo>
                    <a:pt x="76488" y="255518"/>
                  </a:lnTo>
                  <a:lnTo>
                    <a:pt x="95610" y="314988"/>
                  </a:lnTo>
                  <a:lnTo>
                    <a:pt x="114732" y="374459"/>
                  </a:lnTo>
                  <a:lnTo>
                    <a:pt x="133855" y="433929"/>
                  </a:lnTo>
                  <a:lnTo>
                    <a:pt x="152977" y="493399"/>
                  </a:lnTo>
                  <a:lnTo>
                    <a:pt x="172099" y="552869"/>
                  </a:lnTo>
                  <a:lnTo>
                    <a:pt x="191221" y="612339"/>
                  </a:lnTo>
                  <a:lnTo>
                    <a:pt x="210343" y="671809"/>
                  </a:lnTo>
                  <a:lnTo>
                    <a:pt x="229465" y="731279"/>
                  </a:lnTo>
                  <a:lnTo>
                    <a:pt x="248588" y="790750"/>
                  </a:lnTo>
                  <a:lnTo>
                    <a:pt x="267710" y="850220"/>
                  </a:lnTo>
                  <a:lnTo>
                    <a:pt x="286832" y="909690"/>
                  </a:lnTo>
                  <a:lnTo>
                    <a:pt x="305954" y="969160"/>
                  </a:lnTo>
                  <a:lnTo>
                    <a:pt x="325076" y="1028630"/>
                  </a:lnTo>
                  <a:lnTo>
                    <a:pt x="344198" y="1088100"/>
                  </a:lnTo>
                  <a:lnTo>
                    <a:pt x="363321" y="1147570"/>
                  </a:lnTo>
                  <a:lnTo>
                    <a:pt x="382443" y="1207041"/>
                  </a:lnTo>
                  <a:lnTo>
                    <a:pt x="401565" y="1266511"/>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004219" y="2228816"/>
              <a:ext cx="372323" cy="1276284"/>
            </a:xfrm>
            <a:custGeom>
              <a:avLst/>
              <a:pathLst>
                <a:path w="372323" h="1276284">
                  <a:moveTo>
                    <a:pt x="372323" y="1272564"/>
                  </a:moveTo>
                  <a:lnTo>
                    <a:pt x="357150" y="1211966"/>
                  </a:lnTo>
                  <a:lnTo>
                    <a:pt x="341978" y="1151368"/>
                  </a:lnTo>
                  <a:lnTo>
                    <a:pt x="326806" y="1090769"/>
                  </a:lnTo>
                  <a:lnTo>
                    <a:pt x="311633" y="1030171"/>
                  </a:lnTo>
                  <a:lnTo>
                    <a:pt x="296461" y="969573"/>
                  </a:lnTo>
                  <a:lnTo>
                    <a:pt x="281289" y="908974"/>
                  </a:lnTo>
                  <a:lnTo>
                    <a:pt x="266117" y="848376"/>
                  </a:lnTo>
                  <a:lnTo>
                    <a:pt x="250944" y="787778"/>
                  </a:lnTo>
                  <a:lnTo>
                    <a:pt x="235772" y="727179"/>
                  </a:lnTo>
                  <a:lnTo>
                    <a:pt x="220600" y="666581"/>
                  </a:lnTo>
                  <a:lnTo>
                    <a:pt x="205428" y="605983"/>
                  </a:lnTo>
                  <a:lnTo>
                    <a:pt x="190255" y="545384"/>
                  </a:lnTo>
                  <a:lnTo>
                    <a:pt x="175083" y="484786"/>
                  </a:lnTo>
                  <a:lnTo>
                    <a:pt x="159911" y="424188"/>
                  </a:lnTo>
                  <a:lnTo>
                    <a:pt x="144738" y="363589"/>
                  </a:lnTo>
                  <a:lnTo>
                    <a:pt x="129566" y="302991"/>
                  </a:lnTo>
                  <a:lnTo>
                    <a:pt x="114394" y="242393"/>
                  </a:lnTo>
                  <a:lnTo>
                    <a:pt x="99222" y="181794"/>
                  </a:lnTo>
                  <a:lnTo>
                    <a:pt x="84049" y="121196"/>
                  </a:lnTo>
                  <a:lnTo>
                    <a:pt x="68877" y="60598"/>
                  </a:lnTo>
                  <a:lnTo>
                    <a:pt x="53705" y="0"/>
                  </a:lnTo>
                  <a:lnTo>
                    <a:pt x="0" y="14345"/>
                  </a:lnTo>
                  <a:lnTo>
                    <a:pt x="17066" y="74438"/>
                  </a:lnTo>
                  <a:lnTo>
                    <a:pt x="34133" y="134530"/>
                  </a:lnTo>
                  <a:lnTo>
                    <a:pt x="51199" y="194622"/>
                  </a:lnTo>
                  <a:lnTo>
                    <a:pt x="68266" y="254714"/>
                  </a:lnTo>
                  <a:lnTo>
                    <a:pt x="85333" y="314807"/>
                  </a:lnTo>
                  <a:lnTo>
                    <a:pt x="102399" y="374899"/>
                  </a:lnTo>
                  <a:lnTo>
                    <a:pt x="119466" y="434991"/>
                  </a:lnTo>
                  <a:lnTo>
                    <a:pt x="136533" y="495084"/>
                  </a:lnTo>
                  <a:lnTo>
                    <a:pt x="153599" y="555176"/>
                  </a:lnTo>
                  <a:lnTo>
                    <a:pt x="170666" y="615268"/>
                  </a:lnTo>
                  <a:lnTo>
                    <a:pt x="187733" y="675361"/>
                  </a:lnTo>
                  <a:lnTo>
                    <a:pt x="204799" y="735453"/>
                  </a:lnTo>
                  <a:lnTo>
                    <a:pt x="221866" y="795545"/>
                  </a:lnTo>
                  <a:lnTo>
                    <a:pt x="238932" y="855638"/>
                  </a:lnTo>
                  <a:lnTo>
                    <a:pt x="255999" y="915730"/>
                  </a:lnTo>
                  <a:lnTo>
                    <a:pt x="273066" y="975822"/>
                  </a:lnTo>
                  <a:lnTo>
                    <a:pt x="290132" y="1035914"/>
                  </a:lnTo>
                  <a:lnTo>
                    <a:pt x="307199" y="1096007"/>
                  </a:lnTo>
                  <a:lnTo>
                    <a:pt x="324266" y="1156099"/>
                  </a:lnTo>
                  <a:lnTo>
                    <a:pt x="341332" y="1216191"/>
                  </a:lnTo>
                  <a:lnTo>
                    <a:pt x="358399" y="1276284"/>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057925" y="2216388"/>
              <a:ext cx="332382" cy="1284992"/>
            </a:xfrm>
            <a:custGeom>
              <a:avLst/>
              <a:pathLst>
                <a:path w="332382" h="1284992">
                  <a:moveTo>
                    <a:pt x="332382" y="1281770"/>
                  </a:moveTo>
                  <a:lnTo>
                    <a:pt x="319083" y="1220733"/>
                  </a:lnTo>
                  <a:lnTo>
                    <a:pt x="305783" y="1159697"/>
                  </a:lnTo>
                  <a:lnTo>
                    <a:pt x="292484" y="1098660"/>
                  </a:lnTo>
                  <a:lnTo>
                    <a:pt x="279184" y="1037623"/>
                  </a:lnTo>
                  <a:lnTo>
                    <a:pt x="265885" y="976587"/>
                  </a:lnTo>
                  <a:lnTo>
                    <a:pt x="252585" y="915550"/>
                  </a:lnTo>
                  <a:lnTo>
                    <a:pt x="239286" y="854513"/>
                  </a:lnTo>
                  <a:lnTo>
                    <a:pt x="225986" y="793477"/>
                  </a:lnTo>
                  <a:lnTo>
                    <a:pt x="212687" y="732440"/>
                  </a:lnTo>
                  <a:lnTo>
                    <a:pt x="199387" y="671403"/>
                  </a:lnTo>
                  <a:lnTo>
                    <a:pt x="186087" y="610366"/>
                  </a:lnTo>
                  <a:lnTo>
                    <a:pt x="172788" y="549330"/>
                  </a:lnTo>
                  <a:lnTo>
                    <a:pt x="159488" y="488293"/>
                  </a:lnTo>
                  <a:lnTo>
                    <a:pt x="146189" y="427256"/>
                  </a:lnTo>
                  <a:lnTo>
                    <a:pt x="132889" y="366220"/>
                  </a:lnTo>
                  <a:lnTo>
                    <a:pt x="119590" y="305183"/>
                  </a:lnTo>
                  <a:lnTo>
                    <a:pt x="106290" y="244146"/>
                  </a:lnTo>
                  <a:lnTo>
                    <a:pt x="92991" y="183110"/>
                  </a:lnTo>
                  <a:lnTo>
                    <a:pt x="79691" y="122073"/>
                  </a:lnTo>
                  <a:lnTo>
                    <a:pt x="66392" y="61036"/>
                  </a:lnTo>
                  <a:lnTo>
                    <a:pt x="53092" y="0"/>
                  </a:lnTo>
                  <a:lnTo>
                    <a:pt x="0" y="12427"/>
                  </a:lnTo>
                  <a:lnTo>
                    <a:pt x="15172" y="73026"/>
                  </a:lnTo>
                  <a:lnTo>
                    <a:pt x="30344" y="133624"/>
                  </a:lnTo>
                  <a:lnTo>
                    <a:pt x="45516" y="194222"/>
                  </a:lnTo>
                  <a:lnTo>
                    <a:pt x="60689" y="254821"/>
                  </a:lnTo>
                  <a:lnTo>
                    <a:pt x="75861" y="315419"/>
                  </a:lnTo>
                  <a:lnTo>
                    <a:pt x="91033" y="376017"/>
                  </a:lnTo>
                  <a:lnTo>
                    <a:pt x="106205" y="436616"/>
                  </a:lnTo>
                  <a:lnTo>
                    <a:pt x="121378" y="497214"/>
                  </a:lnTo>
                  <a:lnTo>
                    <a:pt x="136550" y="557812"/>
                  </a:lnTo>
                  <a:lnTo>
                    <a:pt x="151722" y="618411"/>
                  </a:lnTo>
                  <a:lnTo>
                    <a:pt x="166895" y="679009"/>
                  </a:lnTo>
                  <a:lnTo>
                    <a:pt x="182067" y="739607"/>
                  </a:lnTo>
                  <a:lnTo>
                    <a:pt x="197239" y="800205"/>
                  </a:lnTo>
                  <a:lnTo>
                    <a:pt x="212411" y="860804"/>
                  </a:lnTo>
                  <a:lnTo>
                    <a:pt x="227584" y="921402"/>
                  </a:lnTo>
                  <a:lnTo>
                    <a:pt x="242756" y="982000"/>
                  </a:lnTo>
                  <a:lnTo>
                    <a:pt x="257928" y="1042599"/>
                  </a:lnTo>
                  <a:lnTo>
                    <a:pt x="273100" y="1103197"/>
                  </a:lnTo>
                  <a:lnTo>
                    <a:pt x="288273" y="1163795"/>
                  </a:lnTo>
                  <a:lnTo>
                    <a:pt x="303445" y="1224394"/>
                  </a:lnTo>
                  <a:lnTo>
                    <a:pt x="318617" y="1284992"/>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111018" y="2205777"/>
              <a:ext cx="292902" cy="1292382"/>
            </a:xfrm>
            <a:custGeom>
              <a:avLst/>
              <a:pathLst>
                <a:path w="292902" h="1292382">
                  <a:moveTo>
                    <a:pt x="292902" y="1289630"/>
                  </a:moveTo>
                  <a:lnTo>
                    <a:pt x="281454" y="1228219"/>
                  </a:lnTo>
                  <a:lnTo>
                    <a:pt x="270007" y="1166808"/>
                  </a:lnTo>
                  <a:lnTo>
                    <a:pt x="258559" y="1105397"/>
                  </a:lnTo>
                  <a:lnTo>
                    <a:pt x="247112" y="1043986"/>
                  </a:lnTo>
                  <a:lnTo>
                    <a:pt x="235664" y="982575"/>
                  </a:lnTo>
                  <a:lnTo>
                    <a:pt x="224217" y="921164"/>
                  </a:lnTo>
                  <a:lnTo>
                    <a:pt x="212770" y="859753"/>
                  </a:lnTo>
                  <a:lnTo>
                    <a:pt x="201322" y="798342"/>
                  </a:lnTo>
                  <a:lnTo>
                    <a:pt x="189875" y="736931"/>
                  </a:lnTo>
                  <a:lnTo>
                    <a:pt x="178427" y="675520"/>
                  </a:lnTo>
                  <a:lnTo>
                    <a:pt x="166980" y="614109"/>
                  </a:lnTo>
                  <a:lnTo>
                    <a:pt x="155532" y="552698"/>
                  </a:lnTo>
                  <a:lnTo>
                    <a:pt x="144085" y="491287"/>
                  </a:lnTo>
                  <a:lnTo>
                    <a:pt x="132637" y="429876"/>
                  </a:lnTo>
                  <a:lnTo>
                    <a:pt x="121190" y="368465"/>
                  </a:lnTo>
                  <a:lnTo>
                    <a:pt x="109742" y="307054"/>
                  </a:lnTo>
                  <a:lnTo>
                    <a:pt x="98295" y="245643"/>
                  </a:lnTo>
                  <a:lnTo>
                    <a:pt x="86848" y="184232"/>
                  </a:lnTo>
                  <a:lnTo>
                    <a:pt x="75400" y="122821"/>
                  </a:lnTo>
                  <a:lnTo>
                    <a:pt x="63953" y="61410"/>
                  </a:lnTo>
                  <a:lnTo>
                    <a:pt x="52505" y="0"/>
                  </a:lnTo>
                  <a:lnTo>
                    <a:pt x="0" y="10611"/>
                  </a:lnTo>
                  <a:lnTo>
                    <a:pt x="13299" y="71648"/>
                  </a:lnTo>
                  <a:lnTo>
                    <a:pt x="26599" y="132684"/>
                  </a:lnTo>
                  <a:lnTo>
                    <a:pt x="39898" y="193721"/>
                  </a:lnTo>
                  <a:lnTo>
                    <a:pt x="53198" y="254758"/>
                  </a:lnTo>
                  <a:lnTo>
                    <a:pt x="66497" y="315795"/>
                  </a:lnTo>
                  <a:lnTo>
                    <a:pt x="79797" y="376831"/>
                  </a:lnTo>
                  <a:lnTo>
                    <a:pt x="93096" y="437868"/>
                  </a:lnTo>
                  <a:lnTo>
                    <a:pt x="106396" y="498905"/>
                  </a:lnTo>
                  <a:lnTo>
                    <a:pt x="119695" y="559941"/>
                  </a:lnTo>
                  <a:lnTo>
                    <a:pt x="132995" y="620978"/>
                  </a:lnTo>
                  <a:lnTo>
                    <a:pt x="146294" y="682015"/>
                  </a:lnTo>
                  <a:lnTo>
                    <a:pt x="159594" y="743051"/>
                  </a:lnTo>
                  <a:lnTo>
                    <a:pt x="172893" y="804088"/>
                  </a:lnTo>
                  <a:lnTo>
                    <a:pt x="186193" y="865125"/>
                  </a:lnTo>
                  <a:lnTo>
                    <a:pt x="199492" y="926161"/>
                  </a:lnTo>
                  <a:lnTo>
                    <a:pt x="212792" y="987198"/>
                  </a:lnTo>
                  <a:lnTo>
                    <a:pt x="226091" y="1048235"/>
                  </a:lnTo>
                  <a:lnTo>
                    <a:pt x="239391" y="1109272"/>
                  </a:lnTo>
                  <a:lnTo>
                    <a:pt x="252690" y="1170308"/>
                  </a:lnTo>
                  <a:lnTo>
                    <a:pt x="265990" y="1231345"/>
                  </a:lnTo>
                  <a:lnTo>
                    <a:pt x="279289" y="1292382"/>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163523" y="2198279"/>
              <a:ext cx="251592" cy="1297129"/>
            </a:xfrm>
            <a:custGeom>
              <a:avLst/>
              <a:pathLst>
                <a:path w="251592" h="1297129">
                  <a:moveTo>
                    <a:pt x="251592" y="1295185"/>
                  </a:moveTo>
                  <a:lnTo>
                    <a:pt x="241668" y="1233509"/>
                  </a:lnTo>
                  <a:lnTo>
                    <a:pt x="231743" y="1171834"/>
                  </a:lnTo>
                  <a:lnTo>
                    <a:pt x="221819" y="1110158"/>
                  </a:lnTo>
                  <a:lnTo>
                    <a:pt x="211895" y="1048483"/>
                  </a:lnTo>
                  <a:lnTo>
                    <a:pt x="201971" y="986807"/>
                  </a:lnTo>
                  <a:lnTo>
                    <a:pt x="192047" y="925132"/>
                  </a:lnTo>
                  <a:lnTo>
                    <a:pt x="182122" y="863456"/>
                  </a:lnTo>
                  <a:lnTo>
                    <a:pt x="172198" y="801781"/>
                  </a:lnTo>
                  <a:lnTo>
                    <a:pt x="162274" y="740105"/>
                  </a:lnTo>
                  <a:lnTo>
                    <a:pt x="152350" y="678430"/>
                  </a:lnTo>
                  <a:lnTo>
                    <a:pt x="142426" y="616754"/>
                  </a:lnTo>
                  <a:lnTo>
                    <a:pt x="132501" y="555079"/>
                  </a:lnTo>
                  <a:lnTo>
                    <a:pt x="122577" y="493403"/>
                  </a:lnTo>
                  <a:lnTo>
                    <a:pt x="112653" y="431728"/>
                  </a:lnTo>
                  <a:lnTo>
                    <a:pt x="102729" y="370052"/>
                  </a:lnTo>
                  <a:lnTo>
                    <a:pt x="92805" y="308377"/>
                  </a:lnTo>
                  <a:lnTo>
                    <a:pt x="82880" y="246701"/>
                  </a:lnTo>
                  <a:lnTo>
                    <a:pt x="72956" y="185026"/>
                  </a:lnTo>
                  <a:lnTo>
                    <a:pt x="63032" y="123350"/>
                  </a:lnTo>
                  <a:lnTo>
                    <a:pt x="53108" y="61675"/>
                  </a:lnTo>
                  <a:lnTo>
                    <a:pt x="43184" y="0"/>
                  </a:lnTo>
                  <a:lnTo>
                    <a:pt x="0" y="7498"/>
                  </a:lnTo>
                  <a:lnTo>
                    <a:pt x="11447" y="68909"/>
                  </a:lnTo>
                  <a:lnTo>
                    <a:pt x="22894" y="130320"/>
                  </a:lnTo>
                  <a:lnTo>
                    <a:pt x="34342" y="191731"/>
                  </a:lnTo>
                  <a:lnTo>
                    <a:pt x="45789" y="253142"/>
                  </a:lnTo>
                  <a:lnTo>
                    <a:pt x="57237" y="314553"/>
                  </a:lnTo>
                  <a:lnTo>
                    <a:pt x="68684" y="375964"/>
                  </a:lnTo>
                  <a:lnTo>
                    <a:pt x="80132" y="437375"/>
                  </a:lnTo>
                  <a:lnTo>
                    <a:pt x="91579" y="498786"/>
                  </a:lnTo>
                  <a:lnTo>
                    <a:pt x="103027" y="560197"/>
                  </a:lnTo>
                  <a:lnTo>
                    <a:pt x="114474" y="621608"/>
                  </a:lnTo>
                  <a:lnTo>
                    <a:pt x="125921" y="683019"/>
                  </a:lnTo>
                  <a:lnTo>
                    <a:pt x="137369" y="744430"/>
                  </a:lnTo>
                  <a:lnTo>
                    <a:pt x="148816" y="805841"/>
                  </a:lnTo>
                  <a:lnTo>
                    <a:pt x="160264" y="867252"/>
                  </a:lnTo>
                  <a:lnTo>
                    <a:pt x="171711" y="928663"/>
                  </a:lnTo>
                  <a:lnTo>
                    <a:pt x="183159" y="990074"/>
                  </a:lnTo>
                  <a:lnTo>
                    <a:pt x="194606" y="1051485"/>
                  </a:lnTo>
                  <a:lnTo>
                    <a:pt x="206054" y="1112896"/>
                  </a:lnTo>
                  <a:lnTo>
                    <a:pt x="217501" y="1174307"/>
                  </a:lnTo>
                  <a:lnTo>
                    <a:pt x="228949" y="1235718"/>
                  </a:lnTo>
                  <a:lnTo>
                    <a:pt x="240396" y="1297129"/>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206707" y="2192103"/>
              <a:ext cx="219170" cy="1301361"/>
            </a:xfrm>
            <a:custGeom>
              <a:avLst/>
              <a:pathLst>
                <a:path w="219170" h="1301361">
                  <a:moveTo>
                    <a:pt x="219170" y="1299759"/>
                  </a:moveTo>
                  <a:lnTo>
                    <a:pt x="210710" y="1237866"/>
                  </a:lnTo>
                  <a:lnTo>
                    <a:pt x="202250" y="1175973"/>
                  </a:lnTo>
                  <a:lnTo>
                    <a:pt x="193790" y="1114079"/>
                  </a:lnTo>
                  <a:lnTo>
                    <a:pt x="185330" y="1052186"/>
                  </a:lnTo>
                  <a:lnTo>
                    <a:pt x="176870" y="990293"/>
                  </a:lnTo>
                  <a:lnTo>
                    <a:pt x="168410" y="928399"/>
                  </a:lnTo>
                  <a:lnTo>
                    <a:pt x="159950" y="866506"/>
                  </a:lnTo>
                  <a:lnTo>
                    <a:pt x="151490" y="804613"/>
                  </a:lnTo>
                  <a:lnTo>
                    <a:pt x="143030" y="742719"/>
                  </a:lnTo>
                  <a:lnTo>
                    <a:pt x="134570" y="680826"/>
                  </a:lnTo>
                  <a:lnTo>
                    <a:pt x="126111" y="618933"/>
                  </a:lnTo>
                  <a:lnTo>
                    <a:pt x="117651" y="557039"/>
                  </a:lnTo>
                  <a:lnTo>
                    <a:pt x="109191" y="495146"/>
                  </a:lnTo>
                  <a:lnTo>
                    <a:pt x="100731" y="433253"/>
                  </a:lnTo>
                  <a:lnTo>
                    <a:pt x="92271" y="371359"/>
                  </a:lnTo>
                  <a:lnTo>
                    <a:pt x="83811" y="309466"/>
                  </a:lnTo>
                  <a:lnTo>
                    <a:pt x="75351" y="247573"/>
                  </a:lnTo>
                  <a:lnTo>
                    <a:pt x="66891" y="185679"/>
                  </a:lnTo>
                  <a:lnTo>
                    <a:pt x="58431" y="123786"/>
                  </a:lnTo>
                  <a:lnTo>
                    <a:pt x="49971" y="61893"/>
                  </a:lnTo>
                  <a:lnTo>
                    <a:pt x="41511" y="0"/>
                  </a:lnTo>
                  <a:lnTo>
                    <a:pt x="0" y="6175"/>
                  </a:lnTo>
                  <a:lnTo>
                    <a:pt x="9924" y="67851"/>
                  </a:lnTo>
                  <a:lnTo>
                    <a:pt x="19848" y="129526"/>
                  </a:lnTo>
                  <a:lnTo>
                    <a:pt x="29772" y="191202"/>
                  </a:lnTo>
                  <a:lnTo>
                    <a:pt x="39696" y="252877"/>
                  </a:lnTo>
                  <a:lnTo>
                    <a:pt x="49621" y="314553"/>
                  </a:lnTo>
                  <a:lnTo>
                    <a:pt x="59545" y="376228"/>
                  </a:lnTo>
                  <a:lnTo>
                    <a:pt x="69469" y="437904"/>
                  </a:lnTo>
                  <a:lnTo>
                    <a:pt x="79393" y="499579"/>
                  </a:lnTo>
                  <a:lnTo>
                    <a:pt x="89317" y="561255"/>
                  </a:lnTo>
                  <a:lnTo>
                    <a:pt x="99242" y="622930"/>
                  </a:lnTo>
                  <a:lnTo>
                    <a:pt x="109166" y="684606"/>
                  </a:lnTo>
                  <a:lnTo>
                    <a:pt x="119090" y="746281"/>
                  </a:lnTo>
                  <a:lnTo>
                    <a:pt x="129014" y="807957"/>
                  </a:lnTo>
                  <a:lnTo>
                    <a:pt x="138938" y="869632"/>
                  </a:lnTo>
                  <a:lnTo>
                    <a:pt x="148863" y="931308"/>
                  </a:lnTo>
                  <a:lnTo>
                    <a:pt x="158787" y="992983"/>
                  </a:lnTo>
                  <a:lnTo>
                    <a:pt x="168711" y="1054659"/>
                  </a:lnTo>
                  <a:lnTo>
                    <a:pt x="178635" y="1116334"/>
                  </a:lnTo>
                  <a:lnTo>
                    <a:pt x="188559" y="1178010"/>
                  </a:lnTo>
                  <a:lnTo>
                    <a:pt x="198484" y="1239685"/>
                  </a:lnTo>
                  <a:lnTo>
                    <a:pt x="208408" y="1301361"/>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248219" y="2188402"/>
              <a:ext cx="185134" cy="1303460"/>
            </a:xfrm>
            <a:custGeom>
              <a:avLst/>
              <a:pathLst>
                <a:path w="185134" h="1303460">
                  <a:moveTo>
                    <a:pt x="185134" y="1302500"/>
                  </a:moveTo>
                  <a:lnTo>
                    <a:pt x="177691" y="1240476"/>
                  </a:lnTo>
                  <a:lnTo>
                    <a:pt x="170248" y="1178453"/>
                  </a:lnTo>
                  <a:lnTo>
                    <a:pt x="162805" y="1116429"/>
                  </a:lnTo>
                  <a:lnTo>
                    <a:pt x="155362" y="1054405"/>
                  </a:lnTo>
                  <a:lnTo>
                    <a:pt x="147919" y="992381"/>
                  </a:lnTo>
                  <a:lnTo>
                    <a:pt x="140476" y="930357"/>
                  </a:lnTo>
                  <a:lnTo>
                    <a:pt x="133033" y="868333"/>
                  </a:lnTo>
                  <a:lnTo>
                    <a:pt x="125591" y="806310"/>
                  </a:lnTo>
                  <a:lnTo>
                    <a:pt x="118148" y="744286"/>
                  </a:lnTo>
                  <a:lnTo>
                    <a:pt x="110705" y="682262"/>
                  </a:lnTo>
                  <a:lnTo>
                    <a:pt x="103262" y="620238"/>
                  </a:lnTo>
                  <a:lnTo>
                    <a:pt x="95819" y="558214"/>
                  </a:lnTo>
                  <a:lnTo>
                    <a:pt x="88376" y="496190"/>
                  </a:lnTo>
                  <a:lnTo>
                    <a:pt x="80933" y="434166"/>
                  </a:lnTo>
                  <a:lnTo>
                    <a:pt x="73490" y="372143"/>
                  </a:lnTo>
                  <a:lnTo>
                    <a:pt x="66047" y="310119"/>
                  </a:lnTo>
                  <a:lnTo>
                    <a:pt x="58604" y="248095"/>
                  </a:lnTo>
                  <a:lnTo>
                    <a:pt x="51161" y="186071"/>
                  </a:lnTo>
                  <a:lnTo>
                    <a:pt x="43718" y="124047"/>
                  </a:lnTo>
                  <a:lnTo>
                    <a:pt x="36275" y="62023"/>
                  </a:lnTo>
                  <a:lnTo>
                    <a:pt x="28833" y="0"/>
                  </a:lnTo>
                  <a:lnTo>
                    <a:pt x="0" y="3700"/>
                  </a:lnTo>
                  <a:lnTo>
                    <a:pt x="8459" y="65593"/>
                  </a:lnTo>
                  <a:lnTo>
                    <a:pt x="16919" y="127486"/>
                  </a:lnTo>
                  <a:lnTo>
                    <a:pt x="25379" y="189380"/>
                  </a:lnTo>
                  <a:lnTo>
                    <a:pt x="33839" y="251273"/>
                  </a:lnTo>
                  <a:lnTo>
                    <a:pt x="42299" y="313166"/>
                  </a:lnTo>
                  <a:lnTo>
                    <a:pt x="50759" y="375060"/>
                  </a:lnTo>
                  <a:lnTo>
                    <a:pt x="59219" y="436953"/>
                  </a:lnTo>
                  <a:lnTo>
                    <a:pt x="67679" y="498846"/>
                  </a:lnTo>
                  <a:lnTo>
                    <a:pt x="76139" y="560740"/>
                  </a:lnTo>
                  <a:lnTo>
                    <a:pt x="84599" y="622633"/>
                  </a:lnTo>
                  <a:lnTo>
                    <a:pt x="93059" y="684526"/>
                  </a:lnTo>
                  <a:lnTo>
                    <a:pt x="101519" y="746420"/>
                  </a:lnTo>
                  <a:lnTo>
                    <a:pt x="109979" y="808313"/>
                  </a:lnTo>
                  <a:lnTo>
                    <a:pt x="118439" y="870206"/>
                  </a:lnTo>
                  <a:lnTo>
                    <a:pt x="126899" y="932100"/>
                  </a:lnTo>
                  <a:lnTo>
                    <a:pt x="135359" y="993993"/>
                  </a:lnTo>
                  <a:lnTo>
                    <a:pt x="143819" y="1055886"/>
                  </a:lnTo>
                  <a:lnTo>
                    <a:pt x="152279" y="1117780"/>
                  </a:lnTo>
                  <a:lnTo>
                    <a:pt x="160739" y="1179673"/>
                  </a:lnTo>
                  <a:lnTo>
                    <a:pt x="169199" y="1241566"/>
                  </a:lnTo>
                  <a:lnTo>
                    <a:pt x="177659" y="1303460"/>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277052" y="2185727"/>
              <a:ext cx="162428" cy="1305175"/>
            </a:xfrm>
            <a:custGeom>
              <a:avLst/>
              <a:pathLst>
                <a:path w="162428" h="1305175">
                  <a:moveTo>
                    <a:pt x="162428" y="1304482"/>
                  </a:moveTo>
                  <a:lnTo>
                    <a:pt x="155818" y="1242364"/>
                  </a:lnTo>
                  <a:lnTo>
                    <a:pt x="149209" y="1180245"/>
                  </a:lnTo>
                  <a:lnTo>
                    <a:pt x="142599" y="1118127"/>
                  </a:lnTo>
                  <a:lnTo>
                    <a:pt x="135990" y="1056009"/>
                  </a:lnTo>
                  <a:lnTo>
                    <a:pt x="129381" y="993891"/>
                  </a:lnTo>
                  <a:lnTo>
                    <a:pt x="122771" y="931773"/>
                  </a:lnTo>
                  <a:lnTo>
                    <a:pt x="116162" y="869654"/>
                  </a:lnTo>
                  <a:lnTo>
                    <a:pt x="109553" y="807536"/>
                  </a:lnTo>
                  <a:lnTo>
                    <a:pt x="102943" y="745418"/>
                  </a:lnTo>
                  <a:lnTo>
                    <a:pt x="96334" y="683300"/>
                  </a:lnTo>
                  <a:lnTo>
                    <a:pt x="89725" y="621182"/>
                  </a:lnTo>
                  <a:lnTo>
                    <a:pt x="83115" y="559063"/>
                  </a:lnTo>
                  <a:lnTo>
                    <a:pt x="76506" y="496945"/>
                  </a:lnTo>
                  <a:lnTo>
                    <a:pt x="69897" y="434827"/>
                  </a:lnTo>
                  <a:lnTo>
                    <a:pt x="63287" y="372709"/>
                  </a:lnTo>
                  <a:lnTo>
                    <a:pt x="56678" y="310591"/>
                  </a:lnTo>
                  <a:lnTo>
                    <a:pt x="50068" y="248472"/>
                  </a:lnTo>
                  <a:lnTo>
                    <a:pt x="43459" y="186354"/>
                  </a:lnTo>
                  <a:lnTo>
                    <a:pt x="36850" y="124236"/>
                  </a:lnTo>
                  <a:lnTo>
                    <a:pt x="30240" y="62118"/>
                  </a:lnTo>
                  <a:lnTo>
                    <a:pt x="23631" y="0"/>
                  </a:lnTo>
                  <a:lnTo>
                    <a:pt x="0" y="2674"/>
                  </a:lnTo>
                  <a:lnTo>
                    <a:pt x="7442" y="64698"/>
                  </a:lnTo>
                  <a:lnTo>
                    <a:pt x="14885" y="126722"/>
                  </a:lnTo>
                  <a:lnTo>
                    <a:pt x="22328" y="188746"/>
                  </a:lnTo>
                  <a:lnTo>
                    <a:pt x="29771" y="250770"/>
                  </a:lnTo>
                  <a:lnTo>
                    <a:pt x="37214" y="312794"/>
                  </a:lnTo>
                  <a:lnTo>
                    <a:pt x="44657" y="374818"/>
                  </a:lnTo>
                  <a:lnTo>
                    <a:pt x="52100" y="436841"/>
                  </a:lnTo>
                  <a:lnTo>
                    <a:pt x="59543" y="498865"/>
                  </a:lnTo>
                  <a:lnTo>
                    <a:pt x="66986" y="560889"/>
                  </a:lnTo>
                  <a:lnTo>
                    <a:pt x="74429" y="622913"/>
                  </a:lnTo>
                  <a:lnTo>
                    <a:pt x="81872" y="684937"/>
                  </a:lnTo>
                  <a:lnTo>
                    <a:pt x="89315" y="746961"/>
                  </a:lnTo>
                  <a:lnTo>
                    <a:pt x="96757" y="808985"/>
                  </a:lnTo>
                  <a:lnTo>
                    <a:pt x="104200" y="871008"/>
                  </a:lnTo>
                  <a:lnTo>
                    <a:pt x="111643" y="933032"/>
                  </a:lnTo>
                  <a:lnTo>
                    <a:pt x="119086" y="995056"/>
                  </a:lnTo>
                  <a:lnTo>
                    <a:pt x="126529" y="1057080"/>
                  </a:lnTo>
                  <a:lnTo>
                    <a:pt x="133972" y="1119104"/>
                  </a:lnTo>
                  <a:lnTo>
                    <a:pt x="141415" y="1181128"/>
                  </a:lnTo>
                  <a:lnTo>
                    <a:pt x="148858" y="1243151"/>
                  </a:lnTo>
                  <a:lnTo>
                    <a:pt x="156301" y="1305175"/>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00683" y="2183435"/>
              <a:ext cx="144750" cy="1306774"/>
            </a:xfrm>
            <a:custGeom>
              <a:avLst/>
              <a:pathLst>
                <a:path w="144750" h="1306774">
                  <a:moveTo>
                    <a:pt x="144750" y="1306180"/>
                  </a:moveTo>
                  <a:lnTo>
                    <a:pt x="138951" y="1243981"/>
                  </a:lnTo>
                  <a:lnTo>
                    <a:pt x="133152" y="1181782"/>
                  </a:lnTo>
                  <a:lnTo>
                    <a:pt x="127352" y="1119583"/>
                  </a:lnTo>
                  <a:lnTo>
                    <a:pt x="121553" y="1057384"/>
                  </a:lnTo>
                  <a:lnTo>
                    <a:pt x="115754" y="995185"/>
                  </a:lnTo>
                  <a:lnTo>
                    <a:pt x="109955" y="932985"/>
                  </a:lnTo>
                  <a:lnTo>
                    <a:pt x="104155" y="870786"/>
                  </a:lnTo>
                  <a:lnTo>
                    <a:pt x="98356" y="808587"/>
                  </a:lnTo>
                  <a:lnTo>
                    <a:pt x="92557" y="746388"/>
                  </a:lnTo>
                  <a:lnTo>
                    <a:pt x="86758" y="684189"/>
                  </a:lnTo>
                  <a:lnTo>
                    <a:pt x="80958" y="621990"/>
                  </a:lnTo>
                  <a:lnTo>
                    <a:pt x="75159" y="559791"/>
                  </a:lnTo>
                  <a:lnTo>
                    <a:pt x="69360" y="497592"/>
                  </a:lnTo>
                  <a:lnTo>
                    <a:pt x="63561" y="435393"/>
                  </a:lnTo>
                  <a:lnTo>
                    <a:pt x="57761" y="373194"/>
                  </a:lnTo>
                  <a:lnTo>
                    <a:pt x="51962" y="310995"/>
                  </a:lnTo>
                  <a:lnTo>
                    <a:pt x="46163" y="248796"/>
                  </a:lnTo>
                  <a:lnTo>
                    <a:pt x="40364" y="186597"/>
                  </a:lnTo>
                  <a:lnTo>
                    <a:pt x="34564" y="124398"/>
                  </a:lnTo>
                  <a:lnTo>
                    <a:pt x="28765" y="62199"/>
                  </a:lnTo>
                  <a:lnTo>
                    <a:pt x="22966" y="0"/>
                  </a:lnTo>
                  <a:lnTo>
                    <a:pt x="0" y="2292"/>
                  </a:lnTo>
                  <a:lnTo>
                    <a:pt x="6609" y="64410"/>
                  </a:lnTo>
                  <a:lnTo>
                    <a:pt x="13218" y="126528"/>
                  </a:lnTo>
                  <a:lnTo>
                    <a:pt x="19828" y="188646"/>
                  </a:lnTo>
                  <a:lnTo>
                    <a:pt x="26437" y="250765"/>
                  </a:lnTo>
                  <a:lnTo>
                    <a:pt x="33046" y="312883"/>
                  </a:lnTo>
                  <a:lnTo>
                    <a:pt x="39656" y="375001"/>
                  </a:lnTo>
                  <a:lnTo>
                    <a:pt x="46265" y="437119"/>
                  </a:lnTo>
                  <a:lnTo>
                    <a:pt x="52874" y="499238"/>
                  </a:lnTo>
                  <a:lnTo>
                    <a:pt x="59484" y="561356"/>
                  </a:lnTo>
                  <a:lnTo>
                    <a:pt x="66093" y="623474"/>
                  </a:lnTo>
                  <a:lnTo>
                    <a:pt x="72702" y="685592"/>
                  </a:lnTo>
                  <a:lnTo>
                    <a:pt x="79312" y="747710"/>
                  </a:lnTo>
                  <a:lnTo>
                    <a:pt x="85921" y="809829"/>
                  </a:lnTo>
                  <a:lnTo>
                    <a:pt x="92531" y="871947"/>
                  </a:lnTo>
                  <a:lnTo>
                    <a:pt x="99140" y="934065"/>
                  </a:lnTo>
                  <a:lnTo>
                    <a:pt x="105749" y="996183"/>
                  </a:lnTo>
                  <a:lnTo>
                    <a:pt x="112359" y="1058301"/>
                  </a:lnTo>
                  <a:lnTo>
                    <a:pt x="118968" y="1120420"/>
                  </a:lnTo>
                  <a:lnTo>
                    <a:pt x="125577" y="1182538"/>
                  </a:lnTo>
                  <a:lnTo>
                    <a:pt x="132187" y="1244656"/>
                  </a:lnTo>
                  <a:lnTo>
                    <a:pt x="138796" y="1306774"/>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23650" y="2181459"/>
              <a:ext cx="127690" cy="1308156"/>
            </a:xfrm>
            <a:custGeom>
              <a:avLst/>
              <a:pathLst>
                <a:path w="127690" h="1308156">
                  <a:moveTo>
                    <a:pt x="127690" y="1307643"/>
                  </a:moveTo>
                  <a:lnTo>
                    <a:pt x="122694" y="1245375"/>
                  </a:lnTo>
                  <a:lnTo>
                    <a:pt x="117699" y="1183106"/>
                  </a:lnTo>
                  <a:lnTo>
                    <a:pt x="112703" y="1120837"/>
                  </a:lnTo>
                  <a:lnTo>
                    <a:pt x="107707" y="1058568"/>
                  </a:lnTo>
                  <a:lnTo>
                    <a:pt x="102712" y="996300"/>
                  </a:lnTo>
                  <a:lnTo>
                    <a:pt x="97716" y="934031"/>
                  </a:lnTo>
                  <a:lnTo>
                    <a:pt x="92720" y="871762"/>
                  </a:lnTo>
                  <a:lnTo>
                    <a:pt x="87724" y="809493"/>
                  </a:lnTo>
                  <a:lnTo>
                    <a:pt x="82729" y="747225"/>
                  </a:lnTo>
                  <a:lnTo>
                    <a:pt x="77733" y="684956"/>
                  </a:lnTo>
                  <a:lnTo>
                    <a:pt x="72737" y="622687"/>
                  </a:lnTo>
                  <a:lnTo>
                    <a:pt x="67742" y="560418"/>
                  </a:lnTo>
                  <a:lnTo>
                    <a:pt x="62746" y="498150"/>
                  </a:lnTo>
                  <a:lnTo>
                    <a:pt x="57750" y="435881"/>
                  </a:lnTo>
                  <a:lnTo>
                    <a:pt x="52755" y="373612"/>
                  </a:lnTo>
                  <a:lnTo>
                    <a:pt x="47759" y="311343"/>
                  </a:lnTo>
                  <a:lnTo>
                    <a:pt x="42763" y="249075"/>
                  </a:lnTo>
                  <a:lnTo>
                    <a:pt x="37767" y="186806"/>
                  </a:lnTo>
                  <a:lnTo>
                    <a:pt x="32772" y="124537"/>
                  </a:lnTo>
                  <a:lnTo>
                    <a:pt x="27776" y="62268"/>
                  </a:lnTo>
                  <a:lnTo>
                    <a:pt x="22780" y="0"/>
                  </a:lnTo>
                  <a:lnTo>
                    <a:pt x="0" y="1975"/>
                  </a:lnTo>
                  <a:lnTo>
                    <a:pt x="5799" y="64174"/>
                  </a:lnTo>
                  <a:lnTo>
                    <a:pt x="11598" y="126373"/>
                  </a:lnTo>
                  <a:lnTo>
                    <a:pt x="17397" y="188572"/>
                  </a:lnTo>
                  <a:lnTo>
                    <a:pt x="23197" y="250772"/>
                  </a:lnTo>
                  <a:lnTo>
                    <a:pt x="28996" y="312971"/>
                  </a:lnTo>
                  <a:lnTo>
                    <a:pt x="34795" y="375170"/>
                  </a:lnTo>
                  <a:lnTo>
                    <a:pt x="40594" y="437369"/>
                  </a:lnTo>
                  <a:lnTo>
                    <a:pt x="46394" y="499568"/>
                  </a:lnTo>
                  <a:lnTo>
                    <a:pt x="52193" y="561767"/>
                  </a:lnTo>
                  <a:lnTo>
                    <a:pt x="57992" y="623966"/>
                  </a:lnTo>
                  <a:lnTo>
                    <a:pt x="63791" y="686165"/>
                  </a:lnTo>
                  <a:lnTo>
                    <a:pt x="69591" y="748364"/>
                  </a:lnTo>
                  <a:lnTo>
                    <a:pt x="75390" y="810563"/>
                  </a:lnTo>
                  <a:lnTo>
                    <a:pt x="81189" y="872762"/>
                  </a:lnTo>
                  <a:lnTo>
                    <a:pt x="86988" y="934961"/>
                  </a:lnTo>
                  <a:lnTo>
                    <a:pt x="92788" y="997160"/>
                  </a:lnTo>
                  <a:lnTo>
                    <a:pt x="98587" y="1059359"/>
                  </a:lnTo>
                  <a:lnTo>
                    <a:pt x="104386" y="1121558"/>
                  </a:lnTo>
                  <a:lnTo>
                    <a:pt x="110185" y="1183757"/>
                  </a:lnTo>
                  <a:lnTo>
                    <a:pt x="115985" y="1245957"/>
                  </a:lnTo>
                  <a:lnTo>
                    <a:pt x="121784" y="1308156"/>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46431" y="2179800"/>
              <a:ext cx="110738" cy="1309303"/>
            </a:xfrm>
            <a:custGeom>
              <a:avLst/>
              <a:pathLst>
                <a:path w="110738" h="1309303">
                  <a:moveTo>
                    <a:pt x="110738" y="1308873"/>
                  </a:moveTo>
                  <a:lnTo>
                    <a:pt x="106535" y="1246545"/>
                  </a:lnTo>
                  <a:lnTo>
                    <a:pt x="102332" y="1184218"/>
                  </a:lnTo>
                  <a:lnTo>
                    <a:pt x="98130" y="1121891"/>
                  </a:lnTo>
                  <a:lnTo>
                    <a:pt x="93927" y="1059564"/>
                  </a:lnTo>
                  <a:lnTo>
                    <a:pt x="89724" y="997236"/>
                  </a:lnTo>
                  <a:lnTo>
                    <a:pt x="85522" y="934909"/>
                  </a:lnTo>
                  <a:lnTo>
                    <a:pt x="81319" y="872582"/>
                  </a:lnTo>
                  <a:lnTo>
                    <a:pt x="77116" y="810254"/>
                  </a:lnTo>
                  <a:lnTo>
                    <a:pt x="72913" y="747927"/>
                  </a:lnTo>
                  <a:lnTo>
                    <a:pt x="68711" y="685600"/>
                  </a:lnTo>
                  <a:lnTo>
                    <a:pt x="64508" y="623272"/>
                  </a:lnTo>
                  <a:lnTo>
                    <a:pt x="60305" y="560945"/>
                  </a:lnTo>
                  <a:lnTo>
                    <a:pt x="56103" y="498618"/>
                  </a:lnTo>
                  <a:lnTo>
                    <a:pt x="51900" y="436291"/>
                  </a:lnTo>
                  <a:lnTo>
                    <a:pt x="47697" y="373963"/>
                  </a:lnTo>
                  <a:lnTo>
                    <a:pt x="43495" y="311636"/>
                  </a:lnTo>
                  <a:lnTo>
                    <a:pt x="39292" y="249309"/>
                  </a:lnTo>
                  <a:lnTo>
                    <a:pt x="35089" y="186981"/>
                  </a:lnTo>
                  <a:lnTo>
                    <a:pt x="30886" y="124654"/>
                  </a:lnTo>
                  <a:lnTo>
                    <a:pt x="26684" y="62327"/>
                  </a:lnTo>
                  <a:lnTo>
                    <a:pt x="22481" y="0"/>
                  </a:lnTo>
                  <a:lnTo>
                    <a:pt x="0" y="1659"/>
                  </a:lnTo>
                  <a:lnTo>
                    <a:pt x="4995" y="63928"/>
                  </a:lnTo>
                  <a:lnTo>
                    <a:pt x="9991" y="126197"/>
                  </a:lnTo>
                  <a:lnTo>
                    <a:pt x="14987" y="188465"/>
                  </a:lnTo>
                  <a:lnTo>
                    <a:pt x="19982" y="250734"/>
                  </a:lnTo>
                  <a:lnTo>
                    <a:pt x="24978" y="313003"/>
                  </a:lnTo>
                  <a:lnTo>
                    <a:pt x="29974" y="375272"/>
                  </a:lnTo>
                  <a:lnTo>
                    <a:pt x="34969" y="437541"/>
                  </a:lnTo>
                  <a:lnTo>
                    <a:pt x="39965" y="499809"/>
                  </a:lnTo>
                  <a:lnTo>
                    <a:pt x="44961" y="562078"/>
                  </a:lnTo>
                  <a:lnTo>
                    <a:pt x="49957" y="624347"/>
                  </a:lnTo>
                  <a:lnTo>
                    <a:pt x="54952" y="686616"/>
                  </a:lnTo>
                  <a:lnTo>
                    <a:pt x="59948" y="748884"/>
                  </a:lnTo>
                  <a:lnTo>
                    <a:pt x="64944" y="811153"/>
                  </a:lnTo>
                  <a:lnTo>
                    <a:pt x="69939" y="873422"/>
                  </a:lnTo>
                  <a:lnTo>
                    <a:pt x="74935" y="935691"/>
                  </a:lnTo>
                  <a:lnTo>
                    <a:pt x="79931" y="997959"/>
                  </a:lnTo>
                  <a:lnTo>
                    <a:pt x="84926" y="1060228"/>
                  </a:lnTo>
                  <a:lnTo>
                    <a:pt x="89922" y="1122497"/>
                  </a:lnTo>
                  <a:lnTo>
                    <a:pt x="94918" y="1184766"/>
                  </a:lnTo>
                  <a:lnTo>
                    <a:pt x="99914" y="1247034"/>
                  </a:lnTo>
                  <a:lnTo>
                    <a:pt x="104909" y="1309303"/>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68912" y="2175787"/>
              <a:ext cx="119146" cy="1312885"/>
            </a:xfrm>
            <a:custGeom>
              <a:avLst/>
              <a:pathLst>
                <a:path w="119146" h="1312885">
                  <a:moveTo>
                    <a:pt x="119146" y="1311845"/>
                  </a:moveTo>
                  <a:lnTo>
                    <a:pt x="119146" y="1249376"/>
                  </a:lnTo>
                  <a:lnTo>
                    <a:pt x="119146" y="1186907"/>
                  </a:lnTo>
                  <a:lnTo>
                    <a:pt x="119146" y="1124438"/>
                  </a:lnTo>
                  <a:lnTo>
                    <a:pt x="119146" y="1061970"/>
                  </a:lnTo>
                  <a:lnTo>
                    <a:pt x="119146" y="999501"/>
                  </a:lnTo>
                  <a:lnTo>
                    <a:pt x="119146" y="937032"/>
                  </a:lnTo>
                  <a:lnTo>
                    <a:pt x="119146" y="874563"/>
                  </a:lnTo>
                  <a:lnTo>
                    <a:pt x="119146" y="812094"/>
                  </a:lnTo>
                  <a:lnTo>
                    <a:pt x="119146" y="749625"/>
                  </a:lnTo>
                  <a:lnTo>
                    <a:pt x="119146" y="687157"/>
                  </a:lnTo>
                  <a:lnTo>
                    <a:pt x="119146" y="624688"/>
                  </a:lnTo>
                  <a:lnTo>
                    <a:pt x="119146" y="562219"/>
                  </a:lnTo>
                  <a:lnTo>
                    <a:pt x="119146" y="499750"/>
                  </a:lnTo>
                  <a:lnTo>
                    <a:pt x="119146" y="437281"/>
                  </a:lnTo>
                  <a:lnTo>
                    <a:pt x="119146" y="374812"/>
                  </a:lnTo>
                  <a:lnTo>
                    <a:pt x="119146" y="312344"/>
                  </a:lnTo>
                  <a:lnTo>
                    <a:pt x="119146" y="249875"/>
                  </a:lnTo>
                  <a:lnTo>
                    <a:pt x="119146" y="187406"/>
                  </a:lnTo>
                  <a:lnTo>
                    <a:pt x="119146" y="124937"/>
                  </a:lnTo>
                  <a:lnTo>
                    <a:pt x="119146" y="62468"/>
                  </a:lnTo>
                  <a:lnTo>
                    <a:pt x="119146" y="0"/>
                  </a:lnTo>
                  <a:lnTo>
                    <a:pt x="0" y="4012"/>
                  </a:lnTo>
                  <a:lnTo>
                    <a:pt x="4202" y="66339"/>
                  </a:lnTo>
                  <a:lnTo>
                    <a:pt x="8405" y="128667"/>
                  </a:lnTo>
                  <a:lnTo>
                    <a:pt x="12608" y="190994"/>
                  </a:lnTo>
                  <a:lnTo>
                    <a:pt x="16810" y="253321"/>
                  </a:lnTo>
                  <a:lnTo>
                    <a:pt x="21013" y="315648"/>
                  </a:lnTo>
                  <a:lnTo>
                    <a:pt x="25216" y="377976"/>
                  </a:lnTo>
                  <a:lnTo>
                    <a:pt x="29418" y="440303"/>
                  </a:lnTo>
                  <a:lnTo>
                    <a:pt x="33621" y="502630"/>
                  </a:lnTo>
                  <a:lnTo>
                    <a:pt x="37824" y="564958"/>
                  </a:lnTo>
                  <a:lnTo>
                    <a:pt x="42026" y="627285"/>
                  </a:lnTo>
                  <a:lnTo>
                    <a:pt x="46229" y="689612"/>
                  </a:lnTo>
                  <a:lnTo>
                    <a:pt x="50432" y="751940"/>
                  </a:lnTo>
                  <a:lnTo>
                    <a:pt x="54635" y="814267"/>
                  </a:lnTo>
                  <a:lnTo>
                    <a:pt x="58837" y="876594"/>
                  </a:lnTo>
                  <a:lnTo>
                    <a:pt x="63040" y="938921"/>
                  </a:lnTo>
                  <a:lnTo>
                    <a:pt x="67243" y="1001249"/>
                  </a:lnTo>
                  <a:lnTo>
                    <a:pt x="71445" y="1063576"/>
                  </a:lnTo>
                  <a:lnTo>
                    <a:pt x="75648" y="1125903"/>
                  </a:lnTo>
                  <a:lnTo>
                    <a:pt x="79851" y="1188231"/>
                  </a:lnTo>
                  <a:lnTo>
                    <a:pt x="84053" y="1250558"/>
                  </a:lnTo>
                  <a:lnTo>
                    <a:pt x="88256" y="1312885"/>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241125"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2.2m</a:t>
              </a:r>
            </a:p>
          </p:txBody>
        </p:sp>
        <p:sp>
          <p:nvSpPr>
            <p:cNvPr id="36" name="tx36"/>
            <p:cNvSpPr/>
            <p:nvPr/>
          </p:nvSpPr>
          <p:spPr>
            <a:xfrm>
              <a:off x="4773798"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DTP1 unvaccinated (% of total unvaccinated)</a:t>
              </a:r>
            </a:p>
          </p:txBody>
        </p:sp>
        <p:sp>
          <p:nvSpPr>
            <p:cNvPr id="37" name="rc37"/>
            <p:cNvSpPr/>
            <p:nvPr/>
          </p:nvSpPr>
          <p:spPr>
            <a:xfrm>
              <a:off x="4782798"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782798"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782798"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782798"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782798"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782798"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782798"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782798"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782798"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782798"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782798"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782798"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782798"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782798"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782798"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782798"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0139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0139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0139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0139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0139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0139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0139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0139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0139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0139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0139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0139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0139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0139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0139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5062843" y="2360388"/>
              <a:ext cx="14976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Philippines: 381,000 (17%) </a:t>
              </a:r>
            </a:p>
          </p:txBody>
        </p:sp>
        <p:sp>
          <p:nvSpPr>
            <p:cNvPr id="69" name="tx69"/>
            <p:cNvSpPr/>
            <p:nvPr/>
          </p:nvSpPr>
          <p:spPr>
            <a:xfrm>
              <a:off x="5062843" y="2579844"/>
              <a:ext cx="15599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South Africa: 380,000 (17%) </a:t>
              </a:r>
            </a:p>
          </p:txBody>
        </p:sp>
        <p:sp>
          <p:nvSpPr>
            <p:cNvPr id="70" name="tx70"/>
            <p:cNvSpPr/>
            <p:nvPr/>
          </p:nvSpPr>
          <p:spPr>
            <a:xfrm>
              <a:off x="5062843" y="2799300"/>
              <a:ext cx="13341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China: 260,000 (11.6%) </a:t>
              </a:r>
            </a:p>
          </p:txBody>
        </p:sp>
        <p:sp>
          <p:nvSpPr>
            <p:cNvPr id="71" name="tx71"/>
            <p:cNvSpPr/>
            <p:nvPr/>
          </p:nvSpPr>
          <p:spPr>
            <a:xfrm>
              <a:off x="5062843" y="3018756"/>
              <a:ext cx="13422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Mexico: 218,000 (9.8%) </a:t>
              </a:r>
            </a:p>
          </p:txBody>
        </p:sp>
        <p:sp>
          <p:nvSpPr>
            <p:cNvPr id="72" name="tx72"/>
            <p:cNvSpPr/>
            <p:nvPr/>
          </p:nvSpPr>
          <p:spPr>
            <a:xfrm>
              <a:off x="5062843" y="3238212"/>
              <a:ext cx="15104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Venezuela: 185,000 (8.3%) </a:t>
              </a:r>
            </a:p>
          </p:txBody>
        </p:sp>
        <p:sp>
          <p:nvSpPr>
            <p:cNvPr id="73" name="tx73"/>
            <p:cNvSpPr/>
            <p:nvPr/>
          </p:nvSpPr>
          <p:spPr>
            <a:xfrm>
              <a:off x="5062843" y="3457668"/>
              <a:ext cx="1479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Kazakhstan: 134,000 (6%) </a:t>
              </a:r>
            </a:p>
          </p:txBody>
        </p:sp>
        <p:sp>
          <p:nvSpPr>
            <p:cNvPr id="74" name="tx74"/>
            <p:cNvSpPr/>
            <p:nvPr/>
          </p:nvSpPr>
          <p:spPr>
            <a:xfrm>
              <a:off x="5062843" y="3677124"/>
              <a:ext cx="14606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Argentina: 101,000 (4.5%) </a:t>
              </a:r>
            </a:p>
          </p:txBody>
        </p:sp>
        <p:sp>
          <p:nvSpPr>
            <p:cNvPr id="75" name="tx75"/>
            <p:cNvSpPr/>
            <p:nvPr/>
          </p:nvSpPr>
          <p:spPr>
            <a:xfrm>
              <a:off x="5062843" y="3896580"/>
              <a:ext cx="12862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Turkiye: 63,000 (2.8%) </a:t>
              </a:r>
            </a:p>
          </p:txBody>
        </p:sp>
        <p:sp>
          <p:nvSpPr>
            <p:cNvPr id="76" name="tx76"/>
            <p:cNvSpPr/>
            <p:nvPr/>
          </p:nvSpPr>
          <p:spPr>
            <a:xfrm>
              <a:off x="5062843" y="4116036"/>
              <a:ext cx="13424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Ecuador: 53,000 (2.4%) </a:t>
              </a:r>
            </a:p>
          </p:txBody>
        </p:sp>
        <p:sp>
          <p:nvSpPr>
            <p:cNvPr id="77" name="tx77"/>
            <p:cNvSpPr/>
            <p:nvPr/>
          </p:nvSpPr>
          <p:spPr>
            <a:xfrm>
              <a:off x="5062843" y="4335492"/>
              <a:ext cx="15350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Guatemala: 52,000 (2.3%) </a:t>
              </a:r>
            </a:p>
          </p:txBody>
        </p:sp>
        <p:sp>
          <p:nvSpPr>
            <p:cNvPr id="78" name="tx78"/>
            <p:cNvSpPr/>
            <p:nvPr/>
          </p:nvSpPr>
          <p:spPr>
            <a:xfrm>
              <a:off x="5062843" y="4554948"/>
              <a:ext cx="12593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Brazil: 50,000 (2.2%) </a:t>
              </a:r>
            </a:p>
          </p:txBody>
        </p:sp>
        <p:sp>
          <p:nvSpPr>
            <p:cNvPr id="79" name="tx79"/>
            <p:cNvSpPr/>
            <p:nvPr/>
          </p:nvSpPr>
          <p:spPr>
            <a:xfrm>
              <a:off x="5062843" y="4774404"/>
              <a:ext cx="11809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Iraq: 47,000 (2.1%) </a:t>
              </a:r>
            </a:p>
          </p:txBody>
        </p:sp>
        <p:sp>
          <p:nvSpPr>
            <p:cNvPr id="80" name="tx80"/>
            <p:cNvSpPr/>
            <p:nvPr/>
          </p:nvSpPr>
          <p:spPr>
            <a:xfrm>
              <a:off x="5062843" y="4993860"/>
              <a:ext cx="122438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Peru: 42,000 (1.9%) </a:t>
              </a:r>
            </a:p>
          </p:txBody>
        </p:sp>
        <p:sp>
          <p:nvSpPr>
            <p:cNvPr id="81" name="tx81"/>
            <p:cNvSpPr/>
            <p:nvPr/>
          </p:nvSpPr>
          <p:spPr>
            <a:xfrm>
              <a:off x="5062843" y="5213316"/>
              <a:ext cx="1460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Colombia: 41,000 (1.8%) </a:t>
              </a:r>
            </a:p>
          </p:txBody>
        </p:sp>
        <p:sp>
          <p:nvSpPr>
            <p:cNvPr id="82" name="tx82"/>
            <p:cNvSpPr/>
            <p:nvPr/>
          </p:nvSpPr>
          <p:spPr>
            <a:xfrm>
              <a:off x="5062843" y="5432772"/>
              <a:ext cx="12741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Egypt: 24,000 (1.1%) </a:t>
              </a:r>
            </a:p>
          </p:txBody>
        </p:sp>
        <p:sp>
          <p:nvSpPr>
            <p:cNvPr id="83" name="tx83"/>
            <p:cNvSpPr/>
            <p:nvPr/>
          </p:nvSpPr>
          <p:spPr>
            <a:xfrm>
              <a:off x="5062843" y="5652228"/>
              <a:ext cx="14667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Paraguay: 24,000 (1.1%) </a:t>
              </a:r>
            </a:p>
          </p:txBody>
        </p:sp>
        <p:sp>
          <p:nvSpPr>
            <p:cNvPr id="84" name="tx84"/>
            <p:cNvSpPr/>
            <p:nvPr/>
          </p:nvSpPr>
          <p:spPr>
            <a:xfrm>
              <a:off x="6981444" y="2360388"/>
              <a:ext cx="13239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Gabon: 24,000 (1.1%) </a:t>
              </a:r>
            </a:p>
          </p:txBody>
        </p:sp>
        <p:sp>
          <p:nvSpPr>
            <p:cNvPr id="85" name="tx85"/>
            <p:cNvSpPr/>
            <p:nvPr/>
          </p:nvSpPr>
          <p:spPr>
            <a:xfrm>
              <a:off x="6981444" y="2579844"/>
              <a:ext cx="13216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Thailand: 23,000 (1%) </a:t>
              </a:r>
            </a:p>
          </p:txBody>
        </p:sp>
        <p:sp>
          <p:nvSpPr>
            <p:cNvPr id="86" name="tx86"/>
            <p:cNvSpPr/>
            <p:nvPr/>
          </p:nvSpPr>
          <p:spPr>
            <a:xfrm>
              <a:off x="6981444" y="2799300"/>
              <a:ext cx="13359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Malaysia: 22,000 (1%) </a:t>
              </a:r>
            </a:p>
          </p:txBody>
        </p:sp>
        <p:sp>
          <p:nvSpPr>
            <p:cNvPr id="87" name="tx87"/>
            <p:cNvSpPr/>
            <p:nvPr/>
          </p:nvSpPr>
          <p:spPr>
            <a:xfrm>
              <a:off x="6981444" y="3018756"/>
              <a:ext cx="138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Morocco: 12,000 (&lt;1%) </a:t>
              </a:r>
            </a:p>
          </p:txBody>
        </p:sp>
        <p:sp>
          <p:nvSpPr>
            <p:cNvPr id="88" name="tx88"/>
            <p:cNvSpPr/>
            <p:nvPr/>
          </p:nvSpPr>
          <p:spPr>
            <a:xfrm>
              <a:off x="6981444" y="3238212"/>
              <a:ext cx="11446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Iran: 11,000 (&lt;1%) </a:t>
              </a:r>
            </a:p>
          </p:txBody>
        </p:sp>
        <p:sp>
          <p:nvSpPr>
            <p:cNvPr id="89" name="tx89"/>
            <p:cNvSpPr/>
            <p:nvPr/>
          </p:nvSpPr>
          <p:spPr>
            <a:xfrm>
              <a:off x="6981444" y="3457668"/>
              <a:ext cx="1387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Lebanon: 11,000 (&lt;1%) </a:t>
              </a:r>
            </a:p>
          </p:txBody>
        </p:sp>
        <p:sp>
          <p:nvSpPr>
            <p:cNvPr id="90" name="tx90"/>
            <p:cNvSpPr/>
            <p:nvPr/>
          </p:nvSpPr>
          <p:spPr>
            <a:xfrm>
              <a:off x="6981443" y="3677124"/>
              <a:ext cx="13618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Namibia: 11,000 (&lt;1%) </a:t>
              </a:r>
            </a:p>
          </p:txBody>
        </p:sp>
        <p:sp>
          <p:nvSpPr>
            <p:cNvPr id="91" name="tx91"/>
            <p:cNvSpPr/>
            <p:nvPr/>
          </p:nvSpPr>
          <p:spPr>
            <a:xfrm>
              <a:off x="6981444" y="3896580"/>
              <a:ext cx="17929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Equatorial Guinea: 9,000 (&lt;1%) </a:t>
              </a:r>
            </a:p>
          </p:txBody>
        </p:sp>
        <p:sp>
          <p:nvSpPr>
            <p:cNvPr id="92" name="tx92"/>
            <p:cNvSpPr/>
            <p:nvPr/>
          </p:nvSpPr>
          <p:spPr>
            <a:xfrm>
              <a:off x="6981444" y="4116036"/>
              <a:ext cx="123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Algeria: 8,000 (&lt;1%) </a:t>
              </a:r>
            </a:p>
          </p:txBody>
        </p:sp>
        <p:sp>
          <p:nvSpPr>
            <p:cNvPr id="93" name="tx93"/>
            <p:cNvSpPr/>
            <p:nvPr/>
          </p:nvSpPr>
          <p:spPr>
            <a:xfrm>
              <a:off x="6981444" y="4335492"/>
              <a:ext cx="18918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Dominican Republic: 6,000 (&lt;1%) </a:t>
              </a:r>
            </a:p>
          </p:txBody>
        </p:sp>
        <p:sp>
          <p:nvSpPr>
            <p:cNvPr id="94" name="tx94"/>
            <p:cNvSpPr/>
            <p:nvPr/>
          </p:nvSpPr>
          <p:spPr>
            <a:xfrm>
              <a:off x="6981444" y="4554948"/>
              <a:ext cx="125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Tunisia: 5,000 (&lt;1%) </a:t>
              </a:r>
            </a:p>
          </p:txBody>
        </p:sp>
        <p:sp>
          <p:nvSpPr>
            <p:cNvPr id="95" name="tx95"/>
            <p:cNvSpPr/>
            <p:nvPr/>
          </p:nvSpPr>
          <p:spPr>
            <a:xfrm>
              <a:off x="6981444" y="4774404"/>
              <a:ext cx="122118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Serbia: 5,000 (&lt;1%) </a:t>
              </a:r>
            </a:p>
          </p:txBody>
        </p:sp>
        <p:sp>
          <p:nvSpPr>
            <p:cNvPr id="96" name="tx96"/>
            <p:cNvSpPr/>
            <p:nvPr/>
          </p:nvSpPr>
          <p:spPr>
            <a:xfrm>
              <a:off x="6981444" y="4993860"/>
              <a:ext cx="12399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Jordan: 5,000 (&lt;1%) </a:t>
              </a:r>
            </a:p>
          </p:txBody>
        </p:sp>
        <p:sp>
          <p:nvSpPr>
            <p:cNvPr id="97" name="tx97"/>
            <p:cNvSpPr/>
            <p:nvPr/>
          </p:nvSpPr>
          <p:spPr>
            <a:xfrm>
              <a:off x="6981444" y="5213316"/>
              <a:ext cx="131417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Eswatini: 5,000 (&lt;1%) </a:t>
              </a:r>
            </a:p>
          </p:txBody>
        </p:sp>
        <p:sp>
          <p:nvSpPr>
            <p:cNvPr id="98" name="tx98"/>
            <p:cNvSpPr/>
            <p:nvPr/>
          </p:nvSpPr>
          <p:spPr>
            <a:xfrm>
              <a:off x="6981444" y="5432772"/>
              <a:ext cx="21625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29 countries: 24,000 (1.1%) </a:t>
              </a:r>
            </a:p>
          </p:txBody>
        </p:sp>
        <p:sp>
          <p:nvSpPr>
            <p:cNvPr id="99" name="tx99"/>
            <p:cNvSpPr/>
            <p:nvPr/>
          </p:nvSpPr>
          <p:spPr>
            <a:xfrm>
              <a:off x="274320" y="1577866"/>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DTP1 unvaccinated (% of total unvaccinated)</a:t>
              </a:r>
            </a:p>
          </p:txBody>
        </p:sp>
        <p:sp>
          <p:nvSpPr>
            <p:cNvPr id="100" name="tx100"/>
            <p:cNvSpPr/>
            <p:nvPr/>
          </p:nvSpPr>
          <p:spPr>
            <a:xfrm>
              <a:off x="539815" y="623010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656309" y="6350808"/>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1085255" y="6471508"/>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4 countries accounted for over half (55.4%) of all zero-dose children in Never Gavi MICs.
Philippines had the highest number of children who did not receive DTP1 (n=381,000), which is approximately 17% of all zero-dose children in Never Gavi MICs (n=2.2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 countries accounted for over half of all zero-dose children in Never Gavi MICs, with Philippines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31873" y="4497447"/>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5" name="pl5"/>
            <p:cNvSpPr/>
            <p:nvPr/>
          </p:nvSpPr>
          <p:spPr>
            <a:xfrm>
              <a:off x="831873" y="3726195"/>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6" name="pl6"/>
            <p:cNvSpPr/>
            <p:nvPr/>
          </p:nvSpPr>
          <p:spPr>
            <a:xfrm>
              <a:off x="831873" y="2954943"/>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7" name="pl7"/>
            <p:cNvSpPr/>
            <p:nvPr/>
          </p:nvSpPr>
          <p:spPr>
            <a:xfrm>
              <a:off x="831873" y="2183692"/>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8" name="pl8"/>
            <p:cNvSpPr/>
            <p:nvPr/>
          </p:nvSpPr>
          <p:spPr>
            <a:xfrm>
              <a:off x="831873" y="4883073"/>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9" name="pl9"/>
            <p:cNvSpPr/>
            <p:nvPr/>
          </p:nvSpPr>
          <p:spPr>
            <a:xfrm>
              <a:off x="831873" y="4111821"/>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0" name="pl10"/>
            <p:cNvSpPr/>
            <p:nvPr/>
          </p:nvSpPr>
          <p:spPr>
            <a:xfrm>
              <a:off x="831873" y="3340569"/>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1" name="pl11"/>
            <p:cNvSpPr/>
            <p:nvPr/>
          </p:nvSpPr>
          <p:spPr>
            <a:xfrm>
              <a:off x="831873" y="2569318"/>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2" name="pl12"/>
            <p:cNvSpPr/>
            <p:nvPr/>
          </p:nvSpPr>
          <p:spPr>
            <a:xfrm>
              <a:off x="831873" y="1798066"/>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3" name="pl13"/>
            <p:cNvSpPr/>
            <p:nvPr/>
          </p:nvSpPr>
          <p:spPr>
            <a:xfrm>
              <a:off x="91541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5464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9387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3310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7234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61157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5080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9003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02926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16850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30773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44696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58619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72542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6466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00389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14312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28235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42158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56082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70005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83928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97851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11775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25698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39621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53544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67467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81391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95314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09237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23160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37083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51007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64930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78853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92776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06699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20623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34546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48469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62392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76315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90239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04162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18085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32008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45931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59855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73778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87701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01624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15547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29471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43394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57317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71240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85163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99087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72" name="rc72"/>
            <p:cNvSpPr/>
            <p:nvPr/>
          </p:nvSpPr>
          <p:spPr>
            <a:xfrm>
              <a:off x="6839736" y="4878870"/>
              <a:ext cx="125308" cy="420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3" name="rc73"/>
            <p:cNvSpPr/>
            <p:nvPr/>
          </p:nvSpPr>
          <p:spPr>
            <a:xfrm>
              <a:off x="4194327" y="4818056"/>
              <a:ext cx="125308" cy="6501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4" name="rc74"/>
            <p:cNvSpPr/>
            <p:nvPr/>
          </p:nvSpPr>
          <p:spPr>
            <a:xfrm>
              <a:off x="1688151" y="4105296"/>
              <a:ext cx="125308" cy="77777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5" name="rc75"/>
            <p:cNvSpPr/>
            <p:nvPr/>
          </p:nvSpPr>
          <p:spPr>
            <a:xfrm>
              <a:off x="6004344" y="4873479"/>
              <a:ext cx="125308" cy="959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6" name="rc76"/>
            <p:cNvSpPr/>
            <p:nvPr/>
          </p:nvSpPr>
          <p:spPr>
            <a:xfrm>
              <a:off x="6422040" y="4876741"/>
              <a:ext cx="125308" cy="633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7" name="rc77"/>
            <p:cNvSpPr/>
            <p:nvPr/>
          </p:nvSpPr>
          <p:spPr>
            <a:xfrm>
              <a:off x="5029720" y="4851398"/>
              <a:ext cx="125308" cy="31675"/>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8" name="rc78"/>
            <p:cNvSpPr/>
            <p:nvPr/>
          </p:nvSpPr>
          <p:spPr>
            <a:xfrm>
              <a:off x="6143576" y="4873864"/>
              <a:ext cx="125308" cy="920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9" name="rc79"/>
            <p:cNvSpPr/>
            <p:nvPr/>
          </p:nvSpPr>
          <p:spPr>
            <a:xfrm>
              <a:off x="2245079" y="4496961"/>
              <a:ext cx="125308" cy="38611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0" name="rc80"/>
            <p:cNvSpPr/>
            <p:nvPr/>
          </p:nvSpPr>
          <p:spPr>
            <a:xfrm>
              <a:off x="6978968" y="4879664"/>
              <a:ext cx="125308" cy="3408"/>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1" name="rc81"/>
            <p:cNvSpPr/>
            <p:nvPr/>
          </p:nvSpPr>
          <p:spPr>
            <a:xfrm>
              <a:off x="1131222" y="2878435"/>
              <a:ext cx="125308" cy="200463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2" name="rc82"/>
            <p:cNvSpPr/>
            <p:nvPr/>
          </p:nvSpPr>
          <p:spPr>
            <a:xfrm>
              <a:off x="2662775" y="4565070"/>
              <a:ext cx="125308" cy="318002"/>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3" name="rc83"/>
            <p:cNvSpPr/>
            <p:nvPr/>
          </p:nvSpPr>
          <p:spPr>
            <a:xfrm>
              <a:off x="8788985" y="4883065"/>
              <a:ext cx="125308" cy="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4" name="rc84"/>
            <p:cNvSpPr/>
            <p:nvPr/>
          </p:nvSpPr>
          <p:spPr>
            <a:xfrm>
              <a:off x="8232057" y="4882803"/>
              <a:ext cx="125308" cy="26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5" name="rc85"/>
            <p:cNvSpPr/>
            <p:nvPr/>
          </p:nvSpPr>
          <p:spPr>
            <a:xfrm>
              <a:off x="4333559" y="4838040"/>
              <a:ext cx="125308" cy="4503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6" name="rc86"/>
            <p:cNvSpPr/>
            <p:nvPr/>
          </p:nvSpPr>
          <p:spPr>
            <a:xfrm>
              <a:off x="1966615" y="4473639"/>
              <a:ext cx="125308" cy="409434"/>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7" name="rc87"/>
            <p:cNvSpPr/>
            <p:nvPr/>
          </p:nvSpPr>
          <p:spPr>
            <a:xfrm>
              <a:off x="2802007" y="4696191"/>
              <a:ext cx="125308" cy="18688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8" name="rc88"/>
            <p:cNvSpPr/>
            <p:nvPr/>
          </p:nvSpPr>
          <p:spPr>
            <a:xfrm>
              <a:off x="6282808" y="4875584"/>
              <a:ext cx="125308" cy="748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9" name="rc89"/>
            <p:cNvSpPr/>
            <p:nvPr/>
          </p:nvSpPr>
          <p:spPr>
            <a:xfrm>
              <a:off x="4055095" y="4815172"/>
              <a:ext cx="125308" cy="6790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90" name="rc90"/>
            <p:cNvSpPr/>
            <p:nvPr/>
          </p:nvSpPr>
          <p:spPr>
            <a:xfrm>
              <a:off x="4890488" y="4848151"/>
              <a:ext cx="125308" cy="34922"/>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91" name="rc91"/>
            <p:cNvSpPr/>
            <p:nvPr/>
          </p:nvSpPr>
          <p:spPr>
            <a:xfrm>
              <a:off x="6561272" y="4876818"/>
              <a:ext cx="125308" cy="625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2" name="rc92"/>
            <p:cNvSpPr/>
            <p:nvPr/>
          </p:nvSpPr>
          <p:spPr>
            <a:xfrm>
              <a:off x="3080471" y="4700842"/>
              <a:ext cx="125308" cy="182231"/>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93" name="rc93"/>
            <p:cNvSpPr/>
            <p:nvPr/>
          </p:nvSpPr>
          <p:spPr>
            <a:xfrm>
              <a:off x="7675128" y="4882371"/>
              <a:ext cx="125308" cy="70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4" name="rc94"/>
            <p:cNvSpPr/>
            <p:nvPr/>
          </p:nvSpPr>
          <p:spPr>
            <a:xfrm>
              <a:off x="2105847" y="4478737"/>
              <a:ext cx="125308" cy="40433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95" name="rc95"/>
            <p:cNvSpPr/>
            <p:nvPr/>
          </p:nvSpPr>
          <p:spPr>
            <a:xfrm>
              <a:off x="3637399" y="4796955"/>
              <a:ext cx="125308" cy="8611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6" name="rc96"/>
            <p:cNvSpPr/>
            <p:nvPr/>
          </p:nvSpPr>
          <p:spPr>
            <a:xfrm>
              <a:off x="2384311" y="4522775"/>
              <a:ext cx="125308" cy="36029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7" name="rc97"/>
            <p:cNvSpPr/>
            <p:nvPr/>
          </p:nvSpPr>
          <p:spPr>
            <a:xfrm>
              <a:off x="5586648" y="4870957"/>
              <a:ext cx="125308" cy="1211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8" name="rc98"/>
            <p:cNvSpPr/>
            <p:nvPr/>
          </p:nvSpPr>
          <p:spPr>
            <a:xfrm>
              <a:off x="4751255" y="4847649"/>
              <a:ext cx="125308" cy="3542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9" name="rc99"/>
            <p:cNvSpPr/>
            <p:nvPr/>
          </p:nvSpPr>
          <p:spPr>
            <a:xfrm>
              <a:off x="1548918" y="3853020"/>
              <a:ext cx="125308" cy="1030053"/>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100" name="rc100"/>
            <p:cNvSpPr/>
            <p:nvPr/>
          </p:nvSpPr>
          <p:spPr>
            <a:xfrm>
              <a:off x="3776631" y="4798598"/>
              <a:ext cx="125308" cy="84475"/>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01" name="rc101"/>
            <p:cNvSpPr/>
            <p:nvPr/>
          </p:nvSpPr>
          <p:spPr>
            <a:xfrm>
              <a:off x="5168952" y="4855508"/>
              <a:ext cx="125308" cy="2756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2" name="rc102"/>
            <p:cNvSpPr/>
            <p:nvPr/>
          </p:nvSpPr>
          <p:spPr>
            <a:xfrm>
              <a:off x="3358935" y="4714207"/>
              <a:ext cx="125308" cy="16886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3" name="rc103"/>
            <p:cNvSpPr/>
            <p:nvPr/>
          </p:nvSpPr>
          <p:spPr>
            <a:xfrm>
              <a:off x="7953593" y="4882656"/>
              <a:ext cx="125308" cy="41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4" name="rc104"/>
            <p:cNvSpPr/>
            <p:nvPr/>
          </p:nvSpPr>
          <p:spPr>
            <a:xfrm>
              <a:off x="8371289" y="4882965"/>
              <a:ext cx="125308" cy="10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5" name="rc105"/>
            <p:cNvSpPr/>
            <p:nvPr/>
          </p:nvSpPr>
          <p:spPr>
            <a:xfrm>
              <a:off x="7118200" y="4880458"/>
              <a:ext cx="125308" cy="261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6" name="rc106"/>
            <p:cNvSpPr/>
            <p:nvPr/>
          </p:nvSpPr>
          <p:spPr>
            <a:xfrm>
              <a:off x="1270454" y="3198034"/>
              <a:ext cx="125308" cy="168503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07" name="rc107"/>
            <p:cNvSpPr/>
            <p:nvPr/>
          </p:nvSpPr>
          <p:spPr>
            <a:xfrm>
              <a:off x="7535896" y="4882117"/>
              <a:ext cx="125308" cy="9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8" name="rc108"/>
            <p:cNvSpPr/>
            <p:nvPr/>
          </p:nvSpPr>
          <p:spPr>
            <a:xfrm>
              <a:off x="6700504" y="4878777"/>
              <a:ext cx="125308" cy="4295"/>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9" name="rc109"/>
            <p:cNvSpPr/>
            <p:nvPr/>
          </p:nvSpPr>
          <p:spPr>
            <a:xfrm>
              <a:off x="3498167" y="4788749"/>
              <a:ext cx="125308" cy="9432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0" name="rc110"/>
            <p:cNvSpPr/>
            <p:nvPr/>
          </p:nvSpPr>
          <p:spPr>
            <a:xfrm>
              <a:off x="3915863" y="4800086"/>
              <a:ext cx="125308" cy="8298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11" name="rc111"/>
            <p:cNvSpPr/>
            <p:nvPr/>
          </p:nvSpPr>
          <p:spPr>
            <a:xfrm>
              <a:off x="8928217" y="4883065"/>
              <a:ext cx="125308" cy="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2" name="rc112"/>
            <p:cNvSpPr/>
            <p:nvPr/>
          </p:nvSpPr>
          <p:spPr>
            <a:xfrm>
              <a:off x="5447416" y="4869306"/>
              <a:ext cx="125308" cy="1376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13" name="rc113"/>
            <p:cNvSpPr/>
            <p:nvPr/>
          </p:nvSpPr>
          <p:spPr>
            <a:xfrm>
              <a:off x="2941239" y="4697155"/>
              <a:ext cx="125308" cy="185917"/>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14" name="rc114"/>
            <p:cNvSpPr/>
            <p:nvPr/>
          </p:nvSpPr>
          <p:spPr>
            <a:xfrm>
              <a:off x="2523543" y="4555368"/>
              <a:ext cx="125308" cy="327704"/>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5" name="rc115"/>
            <p:cNvSpPr/>
            <p:nvPr/>
          </p:nvSpPr>
          <p:spPr>
            <a:xfrm>
              <a:off x="852758" y="1945329"/>
              <a:ext cx="125308" cy="2937744"/>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16" name="rc116"/>
            <p:cNvSpPr/>
            <p:nvPr/>
          </p:nvSpPr>
          <p:spPr>
            <a:xfrm>
              <a:off x="7396664" y="4881561"/>
              <a:ext cx="125308" cy="151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7" name="rc117"/>
            <p:cNvSpPr/>
            <p:nvPr/>
          </p:nvSpPr>
          <p:spPr>
            <a:xfrm>
              <a:off x="8510521" y="4882980"/>
              <a:ext cx="125308" cy="9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8" name="rc118"/>
            <p:cNvSpPr/>
            <p:nvPr/>
          </p:nvSpPr>
          <p:spPr>
            <a:xfrm>
              <a:off x="8092825" y="4882664"/>
              <a:ext cx="125308" cy="40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9" name="rc119"/>
            <p:cNvSpPr/>
            <p:nvPr/>
          </p:nvSpPr>
          <p:spPr>
            <a:xfrm>
              <a:off x="4612023" y="4847318"/>
              <a:ext cx="125308" cy="35755"/>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20" name="rc120"/>
            <p:cNvSpPr/>
            <p:nvPr/>
          </p:nvSpPr>
          <p:spPr>
            <a:xfrm>
              <a:off x="991990" y="1950643"/>
              <a:ext cx="125308" cy="2932430"/>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121" name="rc121"/>
            <p:cNvSpPr/>
            <p:nvPr/>
          </p:nvSpPr>
          <p:spPr>
            <a:xfrm>
              <a:off x="5865112" y="4872075"/>
              <a:ext cx="125308" cy="1099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2" name="rc122"/>
            <p:cNvSpPr/>
            <p:nvPr/>
          </p:nvSpPr>
          <p:spPr>
            <a:xfrm>
              <a:off x="5308184" y="4866483"/>
              <a:ext cx="125308" cy="16589"/>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23" name="rc123"/>
            <p:cNvSpPr/>
            <p:nvPr/>
          </p:nvSpPr>
          <p:spPr>
            <a:xfrm>
              <a:off x="3219703" y="4707683"/>
              <a:ext cx="125308" cy="17539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4" name="rc124"/>
            <p:cNvSpPr/>
            <p:nvPr/>
          </p:nvSpPr>
          <p:spPr>
            <a:xfrm>
              <a:off x="7814360" y="4882533"/>
              <a:ext cx="125308" cy="53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5" name="rc125"/>
            <p:cNvSpPr/>
            <p:nvPr/>
          </p:nvSpPr>
          <p:spPr>
            <a:xfrm>
              <a:off x="4472791" y="4846230"/>
              <a:ext cx="125308" cy="3684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6" name="rc126"/>
            <p:cNvSpPr/>
            <p:nvPr/>
          </p:nvSpPr>
          <p:spPr>
            <a:xfrm>
              <a:off x="5725880" y="4871589"/>
              <a:ext cx="125308" cy="1148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7" name="rc127"/>
            <p:cNvSpPr/>
            <p:nvPr/>
          </p:nvSpPr>
          <p:spPr>
            <a:xfrm>
              <a:off x="8649753" y="4883058"/>
              <a:ext cx="125308" cy="1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8" name="rc128"/>
            <p:cNvSpPr/>
            <p:nvPr/>
          </p:nvSpPr>
          <p:spPr>
            <a:xfrm>
              <a:off x="1827383" y="4399382"/>
              <a:ext cx="125308" cy="483690"/>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29" name="rc129"/>
            <p:cNvSpPr/>
            <p:nvPr/>
          </p:nvSpPr>
          <p:spPr>
            <a:xfrm>
              <a:off x="7257432" y="4880991"/>
              <a:ext cx="125308" cy="208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30" name="rc130"/>
            <p:cNvSpPr/>
            <p:nvPr/>
          </p:nvSpPr>
          <p:spPr>
            <a:xfrm>
              <a:off x="1409686" y="3455069"/>
              <a:ext cx="125308" cy="1428003"/>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131" name="tx131"/>
            <p:cNvSpPr/>
            <p:nvPr/>
          </p:nvSpPr>
          <p:spPr>
            <a:xfrm rot="-5400000">
              <a:off x="719594" y="218065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381,000</a:t>
              </a:r>
            </a:p>
          </p:txBody>
        </p:sp>
        <p:sp>
          <p:nvSpPr>
            <p:cNvPr id="132" name="tx132"/>
            <p:cNvSpPr/>
            <p:nvPr/>
          </p:nvSpPr>
          <p:spPr>
            <a:xfrm rot="-5400000">
              <a:off x="6735193" y="4605976"/>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33" name="tx133"/>
            <p:cNvSpPr/>
            <p:nvPr/>
          </p:nvSpPr>
          <p:spPr>
            <a:xfrm rot="-5400000">
              <a:off x="4121422" y="4589456"/>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8,000</a:t>
              </a:r>
            </a:p>
          </p:txBody>
        </p:sp>
        <p:sp>
          <p:nvSpPr>
            <p:cNvPr id="134" name="tx134"/>
            <p:cNvSpPr/>
            <p:nvPr/>
          </p:nvSpPr>
          <p:spPr>
            <a:xfrm rot="-5400000">
              <a:off x="1554986" y="3792334"/>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101,000</a:t>
              </a:r>
            </a:p>
          </p:txBody>
        </p:sp>
        <p:sp>
          <p:nvSpPr>
            <p:cNvPr id="135" name="tx135"/>
            <p:cNvSpPr/>
            <p:nvPr/>
          </p:nvSpPr>
          <p:spPr>
            <a:xfrm rot="-5400000">
              <a:off x="5931439" y="464487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36" name="tx136"/>
            <p:cNvSpPr/>
            <p:nvPr/>
          </p:nvSpPr>
          <p:spPr>
            <a:xfrm rot="-5400000">
              <a:off x="6317496" y="4603847"/>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37" name="tx137"/>
            <p:cNvSpPr/>
            <p:nvPr/>
          </p:nvSpPr>
          <p:spPr>
            <a:xfrm rot="-5400000">
              <a:off x="4956814" y="462279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a:t>
              </a:r>
            </a:p>
          </p:txBody>
        </p:sp>
        <p:sp>
          <p:nvSpPr>
            <p:cNvPr id="138" name="tx138"/>
            <p:cNvSpPr/>
            <p:nvPr/>
          </p:nvSpPr>
          <p:spPr>
            <a:xfrm rot="-5400000">
              <a:off x="6070671" y="464526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39" name="tx139"/>
            <p:cNvSpPr/>
            <p:nvPr/>
          </p:nvSpPr>
          <p:spPr>
            <a:xfrm rot="-5400000">
              <a:off x="2142044" y="422618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50,000</a:t>
              </a:r>
            </a:p>
          </p:txBody>
        </p:sp>
        <p:sp>
          <p:nvSpPr>
            <p:cNvPr id="140" name="tx140"/>
            <p:cNvSpPr/>
            <p:nvPr/>
          </p:nvSpPr>
          <p:spPr>
            <a:xfrm rot="-5400000">
              <a:off x="6919596" y="4670010"/>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41" name="tx141"/>
            <p:cNvSpPr/>
            <p:nvPr/>
          </p:nvSpPr>
          <p:spPr>
            <a:xfrm rot="-5400000">
              <a:off x="998058" y="2565473"/>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260,000</a:t>
              </a:r>
            </a:p>
          </p:txBody>
        </p:sp>
        <p:sp>
          <p:nvSpPr>
            <p:cNvPr id="142" name="tx142"/>
            <p:cNvSpPr/>
            <p:nvPr/>
          </p:nvSpPr>
          <p:spPr>
            <a:xfrm rot="-5400000">
              <a:off x="2559740" y="429428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41,000</a:t>
              </a:r>
            </a:p>
          </p:txBody>
        </p:sp>
        <p:sp>
          <p:nvSpPr>
            <p:cNvPr id="143" name="tx143"/>
            <p:cNvSpPr/>
            <p:nvPr/>
          </p:nvSpPr>
          <p:spPr>
            <a:xfrm rot="-5400000">
              <a:off x="8729613" y="4673412"/>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44" name="tx144"/>
            <p:cNvSpPr/>
            <p:nvPr/>
          </p:nvSpPr>
          <p:spPr>
            <a:xfrm rot="-5400000">
              <a:off x="8172684" y="467314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45" name="tx145"/>
            <p:cNvSpPr/>
            <p:nvPr/>
          </p:nvSpPr>
          <p:spPr>
            <a:xfrm rot="-5400000">
              <a:off x="4260654" y="460944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146" name="tx146"/>
            <p:cNvSpPr/>
            <p:nvPr/>
          </p:nvSpPr>
          <p:spPr>
            <a:xfrm rot="-5400000">
              <a:off x="1863580" y="420285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53,000</a:t>
              </a:r>
            </a:p>
          </p:txBody>
        </p:sp>
        <p:sp>
          <p:nvSpPr>
            <p:cNvPr id="147" name="tx147"/>
            <p:cNvSpPr/>
            <p:nvPr/>
          </p:nvSpPr>
          <p:spPr>
            <a:xfrm rot="-5400000">
              <a:off x="2698972" y="442541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24,000</a:t>
              </a:r>
            </a:p>
          </p:txBody>
        </p:sp>
        <p:sp>
          <p:nvSpPr>
            <p:cNvPr id="148" name="tx148"/>
            <p:cNvSpPr/>
            <p:nvPr/>
          </p:nvSpPr>
          <p:spPr>
            <a:xfrm rot="-5400000">
              <a:off x="6178264" y="4602691"/>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49" name="tx149"/>
            <p:cNvSpPr/>
            <p:nvPr/>
          </p:nvSpPr>
          <p:spPr>
            <a:xfrm rot="-5400000">
              <a:off x="3982190" y="4586572"/>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9,000</a:t>
              </a:r>
            </a:p>
          </p:txBody>
        </p:sp>
        <p:sp>
          <p:nvSpPr>
            <p:cNvPr id="150" name="tx150"/>
            <p:cNvSpPr/>
            <p:nvPr/>
          </p:nvSpPr>
          <p:spPr>
            <a:xfrm rot="-5400000">
              <a:off x="4817582" y="461955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51" name="tx151"/>
            <p:cNvSpPr/>
            <p:nvPr/>
          </p:nvSpPr>
          <p:spPr>
            <a:xfrm rot="-5400000">
              <a:off x="6456728" y="4603925"/>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52" name="tx152"/>
            <p:cNvSpPr/>
            <p:nvPr/>
          </p:nvSpPr>
          <p:spPr>
            <a:xfrm rot="-5400000">
              <a:off x="2977436" y="443006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24,000</a:t>
              </a:r>
            </a:p>
          </p:txBody>
        </p:sp>
        <p:sp>
          <p:nvSpPr>
            <p:cNvPr id="153" name="tx153"/>
            <p:cNvSpPr/>
            <p:nvPr/>
          </p:nvSpPr>
          <p:spPr>
            <a:xfrm rot="-5400000">
              <a:off x="7615756" y="4672718"/>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54" name="tx154"/>
            <p:cNvSpPr/>
            <p:nvPr/>
          </p:nvSpPr>
          <p:spPr>
            <a:xfrm rot="-5400000">
              <a:off x="2002812" y="420795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52,000</a:t>
              </a:r>
            </a:p>
          </p:txBody>
        </p:sp>
        <p:sp>
          <p:nvSpPr>
            <p:cNvPr id="155" name="tx155"/>
            <p:cNvSpPr/>
            <p:nvPr/>
          </p:nvSpPr>
          <p:spPr>
            <a:xfrm rot="-5400000">
              <a:off x="3538388" y="4531806"/>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56" name="tx156"/>
            <p:cNvSpPr/>
            <p:nvPr/>
          </p:nvSpPr>
          <p:spPr>
            <a:xfrm rot="-5400000">
              <a:off x="2281276" y="425199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47,000</a:t>
              </a:r>
            </a:p>
          </p:txBody>
        </p:sp>
        <p:sp>
          <p:nvSpPr>
            <p:cNvPr id="157" name="tx157"/>
            <p:cNvSpPr/>
            <p:nvPr/>
          </p:nvSpPr>
          <p:spPr>
            <a:xfrm rot="-5400000">
              <a:off x="5513742" y="464235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58" name="tx158"/>
            <p:cNvSpPr/>
            <p:nvPr/>
          </p:nvSpPr>
          <p:spPr>
            <a:xfrm rot="-5400000">
              <a:off x="4678350" y="461904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59" name="tx159"/>
            <p:cNvSpPr/>
            <p:nvPr/>
          </p:nvSpPr>
          <p:spPr>
            <a:xfrm rot="-5400000">
              <a:off x="1415754" y="3540057"/>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134,000</a:t>
              </a:r>
            </a:p>
          </p:txBody>
        </p:sp>
        <p:sp>
          <p:nvSpPr>
            <p:cNvPr id="160" name="tx160"/>
            <p:cNvSpPr/>
            <p:nvPr/>
          </p:nvSpPr>
          <p:spPr>
            <a:xfrm rot="-5400000">
              <a:off x="3677620" y="4533449"/>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61" name="tx161"/>
            <p:cNvSpPr/>
            <p:nvPr/>
          </p:nvSpPr>
          <p:spPr>
            <a:xfrm rot="-5400000">
              <a:off x="5096046" y="462690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a:t>
              </a:r>
            </a:p>
          </p:txBody>
        </p:sp>
        <p:sp>
          <p:nvSpPr>
            <p:cNvPr id="162" name="tx162"/>
            <p:cNvSpPr/>
            <p:nvPr/>
          </p:nvSpPr>
          <p:spPr>
            <a:xfrm rot="-5400000">
              <a:off x="3255900" y="4443426"/>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22,000</a:t>
              </a:r>
            </a:p>
          </p:txBody>
        </p:sp>
        <p:sp>
          <p:nvSpPr>
            <p:cNvPr id="163" name="tx163"/>
            <p:cNvSpPr/>
            <p:nvPr/>
          </p:nvSpPr>
          <p:spPr>
            <a:xfrm rot="-5400000">
              <a:off x="7894220" y="4673003"/>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64" name="tx164"/>
            <p:cNvSpPr/>
            <p:nvPr/>
          </p:nvSpPr>
          <p:spPr>
            <a:xfrm rot="-5400000">
              <a:off x="8311916" y="4673311"/>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65" name="tx165"/>
            <p:cNvSpPr/>
            <p:nvPr/>
          </p:nvSpPr>
          <p:spPr>
            <a:xfrm rot="-5400000">
              <a:off x="7058828" y="467080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66" name="tx166"/>
            <p:cNvSpPr/>
            <p:nvPr/>
          </p:nvSpPr>
          <p:spPr>
            <a:xfrm rot="-5400000">
              <a:off x="1137290" y="2885072"/>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218,000</a:t>
              </a:r>
            </a:p>
          </p:txBody>
        </p:sp>
        <p:sp>
          <p:nvSpPr>
            <p:cNvPr id="167" name="tx167"/>
            <p:cNvSpPr/>
            <p:nvPr/>
          </p:nvSpPr>
          <p:spPr>
            <a:xfrm rot="-5400000">
              <a:off x="7476524" y="4672463"/>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68" name="tx168"/>
            <p:cNvSpPr/>
            <p:nvPr/>
          </p:nvSpPr>
          <p:spPr>
            <a:xfrm rot="-5400000">
              <a:off x="6595960" y="4605884"/>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69" name="tx169"/>
            <p:cNvSpPr/>
            <p:nvPr/>
          </p:nvSpPr>
          <p:spPr>
            <a:xfrm rot="-5400000">
              <a:off x="3395132" y="4517968"/>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12,000</a:t>
              </a:r>
            </a:p>
          </p:txBody>
        </p:sp>
        <p:sp>
          <p:nvSpPr>
            <p:cNvPr id="170" name="tx170"/>
            <p:cNvSpPr/>
            <p:nvPr/>
          </p:nvSpPr>
          <p:spPr>
            <a:xfrm rot="-5400000">
              <a:off x="3816852" y="4534938"/>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71" name="tx171"/>
            <p:cNvSpPr/>
            <p:nvPr/>
          </p:nvSpPr>
          <p:spPr>
            <a:xfrm rot="-5400000">
              <a:off x="8868845" y="4673412"/>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72" name="tx172"/>
            <p:cNvSpPr/>
            <p:nvPr/>
          </p:nvSpPr>
          <p:spPr>
            <a:xfrm rot="-5400000">
              <a:off x="5374510" y="4640706"/>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73" name="tx173"/>
            <p:cNvSpPr/>
            <p:nvPr/>
          </p:nvSpPr>
          <p:spPr>
            <a:xfrm rot="-5400000">
              <a:off x="2838204" y="442637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24,000</a:t>
              </a:r>
            </a:p>
          </p:txBody>
        </p:sp>
        <p:sp>
          <p:nvSpPr>
            <p:cNvPr id="174" name="tx174"/>
            <p:cNvSpPr/>
            <p:nvPr/>
          </p:nvSpPr>
          <p:spPr>
            <a:xfrm rot="-5400000">
              <a:off x="2420508" y="428458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42,000</a:t>
              </a:r>
            </a:p>
          </p:txBody>
        </p:sp>
        <p:sp>
          <p:nvSpPr>
            <p:cNvPr id="175" name="tx175"/>
            <p:cNvSpPr/>
            <p:nvPr/>
          </p:nvSpPr>
          <p:spPr>
            <a:xfrm rot="-5400000">
              <a:off x="7337292" y="4671908"/>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76" name="tx176"/>
            <p:cNvSpPr/>
            <p:nvPr/>
          </p:nvSpPr>
          <p:spPr>
            <a:xfrm rot="-5400000">
              <a:off x="8451148" y="4673327"/>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77" name="tx177"/>
            <p:cNvSpPr/>
            <p:nvPr/>
          </p:nvSpPr>
          <p:spPr>
            <a:xfrm rot="-5400000">
              <a:off x="8033452" y="4673011"/>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78" name="tx178"/>
            <p:cNvSpPr/>
            <p:nvPr/>
          </p:nvSpPr>
          <p:spPr>
            <a:xfrm rot="-5400000">
              <a:off x="4539118" y="461871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79" name="tx179"/>
            <p:cNvSpPr/>
            <p:nvPr/>
          </p:nvSpPr>
          <p:spPr>
            <a:xfrm rot="-5400000">
              <a:off x="858826" y="1637680"/>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380,000</a:t>
              </a:r>
            </a:p>
          </p:txBody>
        </p:sp>
        <p:sp>
          <p:nvSpPr>
            <p:cNvPr id="180" name="tx180"/>
            <p:cNvSpPr/>
            <p:nvPr/>
          </p:nvSpPr>
          <p:spPr>
            <a:xfrm rot="-5400000">
              <a:off x="5792206" y="464347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81" name="tx181"/>
            <p:cNvSpPr/>
            <p:nvPr/>
          </p:nvSpPr>
          <p:spPr>
            <a:xfrm rot="-5400000">
              <a:off x="5235278" y="463788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82" name="tx182"/>
            <p:cNvSpPr/>
            <p:nvPr/>
          </p:nvSpPr>
          <p:spPr>
            <a:xfrm rot="-5400000">
              <a:off x="3116668" y="443690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23,000</a:t>
              </a:r>
            </a:p>
          </p:txBody>
        </p:sp>
        <p:sp>
          <p:nvSpPr>
            <p:cNvPr id="183" name="tx183"/>
            <p:cNvSpPr/>
            <p:nvPr/>
          </p:nvSpPr>
          <p:spPr>
            <a:xfrm rot="-5400000">
              <a:off x="7754988" y="467287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84" name="tx184"/>
            <p:cNvSpPr/>
            <p:nvPr/>
          </p:nvSpPr>
          <p:spPr>
            <a:xfrm rot="-5400000">
              <a:off x="4399886" y="461763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85" name="tx185"/>
            <p:cNvSpPr/>
            <p:nvPr/>
          </p:nvSpPr>
          <p:spPr>
            <a:xfrm rot="-5400000">
              <a:off x="5652974" y="464298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86" name="tx186"/>
            <p:cNvSpPr/>
            <p:nvPr/>
          </p:nvSpPr>
          <p:spPr>
            <a:xfrm rot="-5400000">
              <a:off x="8590380" y="4673404"/>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87" name="tx187"/>
            <p:cNvSpPr/>
            <p:nvPr/>
          </p:nvSpPr>
          <p:spPr>
            <a:xfrm rot="-5400000">
              <a:off x="1724348" y="412860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63,000</a:t>
              </a:r>
            </a:p>
          </p:txBody>
        </p:sp>
        <p:sp>
          <p:nvSpPr>
            <p:cNvPr id="188" name="tx188"/>
            <p:cNvSpPr/>
            <p:nvPr/>
          </p:nvSpPr>
          <p:spPr>
            <a:xfrm rot="-5400000">
              <a:off x="7198060" y="4671337"/>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89" name="tx189"/>
            <p:cNvSpPr/>
            <p:nvPr/>
          </p:nvSpPr>
          <p:spPr>
            <a:xfrm rot="-5400000">
              <a:off x="1276522" y="3142107"/>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185,000</a:t>
              </a:r>
            </a:p>
          </p:txBody>
        </p:sp>
        <p:sp>
          <p:nvSpPr>
            <p:cNvPr id="190" name="tx190"/>
            <p:cNvSpPr/>
            <p:nvPr/>
          </p:nvSpPr>
          <p:spPr>
            <a:xfrm>
              <a:off x="632541" y="4843068"/>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91" name="tx191"/>
            <p:cNvSpPr/>
            <p:nvPr/>
          </p:nvSpPr>
          <p:spPr>
            <a:xfrm>
              <a:off x="508182" y="4071816"/>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92" name="tx192"/>
            <p:cNvSpPr/>
            <p:nvPr/>
          </p:nvSpPr>
          <p:spPr>
            <a:xfrm>
              <a:off x="508182" y="3300564"/>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93" name="tx193"/>
            <p:cNvSpPr/>
            <p:nvPr/>
          </p:nvSpPr>
          <p:spPr>
            <a:xfrm>
              <a:off x="508182" y="2529313"/>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300K</a:t>
              </a:r>
            </a:p>
          </p:txBody>
        </p:sp>
        <p:sp>
          <p:nvSpPr>
            <p:cNvPr id="194" name="tx194"/>
            <p:cNvSpPr/>
            <p:nvPr/>
          </p:nvSpPr>
          <p:spPr>
            <a:xfrm>
              <a:off x="508182" y="1758061"/>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400K</a:t>
              </a:r>
            </a:p>
          </p:txBody>
        </p:sp>
        <p:sp>
          <p:nvSpPr>
            <p:cNvPr id="195" name="tx195"/>
            <p:cNvSpPr/>
            <p:nvPr/>
          </p:nvSpPr>
          <p:spPr>
            <a:xfrm rot="-2700000">
              <a:off x="482431" y="5125050"/>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196" name="tx196"/>
            <p:cNvSpPr/>
            <p:nvPr/>
          </p:nvSpPr>
          <p:spPr>
            <a:xfrm rot="-2700000">
              <a:off x="568434" y="5147098"/>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197" name="tx197"/>
            <p:cNvSpPr/>
            <p:nvPr/>
          </p:nvSpPr>
          <p:spPr>
            <a:xfrm rot="-2700000">
              <a:off x="972954" y="5037212"/>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198" name="tx198"/>
            <p:cNvSpPr/>
            <p:nvPr/>
          </p:nvSpPr>
          <p:spPr>
            <a:xfrm rot="-2700000">
              <a:off x="1059269" y="505913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199" name="tx199"/>
            <p:cNvSpPr/>
            <p:nvPr/>
          </p:nvSpPr>
          <p:spPr>
            <a:xfrm rot="-2700000">
              <a:off x="1054969" y="5118584"/>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200" name="tx200"/>
            <p:cNvSpPr/>
            <p:nvPr/>
          </p:nvSpPr>
          <p:spPr>
            <a:xfrm rot="-2700000">
              <a:off x="1141284" y="5140503"/>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201" name="tx201"/>
            <p:cNvSpPr/>
            <p:nvPr/>
          </p:nvSpPr>
          <p:spPr>
            <a:xfrm rot="-2700000">
              <a:off x="1370663" y="510316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202" name="tx202"/>
            <p:cNvSpPr/>
            <p:nvPr/>
          </p:nvSpPr>
          <p:spPr>
            <a:xfrm rot="-2700000">
              <a:off x="1609173" y="5062041"/>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203" name="tx203"/>
            <p:cNvSpPr/>
            <p:nvPr/>
          </p:nvSpPr>
          <p:spPr>
            <a:xfrm rot="-2700000">
              <a:off x="1702200" y="5081179"/>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204" name="tx204"/>
            <p:cNvSpPr/>
            <p:nvPr/>
          </p:nvSpPr>
          <p:spPr>
            <a:xfrm rot="-2700000">
              <a:off x="1730056" y="5127313"/>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205" name="tx205"/>
            <p:cNvSpPr/>
            <p:nvPr/>
          </p:nvSpPr>
          <p:spPr>
            <a:xfrm rot="-2700000">
              <a:off x="2097581" y="5032751"/>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206" name="tx206"/>
            <p:cNvSpPr/>
            <p:nvPr/>
          </p:nvSpPr>
          <p:spPr>
            <a:xfrm rot="-2700000">
              <a:off x="2310804" y="5002103"/>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207" name="tx207"/>
            <p:cNvSpPr/>
            <p:nvPr/>
          </p:nvSpPr>
          <p:spPr>
            <a:xfrm rot="-2700000">
              <a:off x="2412963" y="5017459"/>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208" name="tx208"/>
            <p:cNvSpPr/>
            <p:nvPr/>
          </p:nvSpPr>
          <p:spPr>
            <a:xfrm rot="-2700000">
              <a:off x="2350829" y="5100868"/>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209" name="tx209"/>
            <p:cNvSpPr/>
            <p:nvPr/>
          </p:nvSpPr>
          <p:spPr>
            <a:xfrm rot="-2700000">
              <a:off x="2648968" y="503504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210" name="tx210"/>
            <p:cNvSpPr/>
            <p:nvPr/>
          </p:nvSpPr>
          <p:spPr>
            <a:xfrm rot="-2700000">
              <a:off x="2623751" y="510316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211" name="tx211"/>
            <p:cNvSpPr/>
            <p:nvPr/>
          </p:nvSpPr>
          <p:spPr>
            <a:xfrm rot="-2700000">
              <a:off x="2884896" y="5052665"/>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212" name="tx212"/>
            <p:cNvSpPr/>
            <p:nvPr/>
          </p:nvSpPr>
          <p:spPr>
            <a:xfrm rot="-2700000">
              <a:off x="2944752" y="5085544"/>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213" name="tx213"/>
            <p:cNvSpPr/>
            <p:nvPr/>
          </p:nvSpPr>
          <p:spPr>
            <a:xfrm rot="-2700000">
              <a:off x="3073525" y="5089876"/>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214" name="tx214"/>
            <p:cNvSpPr/>
            <p:nvPr/>
          </p:nvSpPr>
          <p:spPr>
            <a:xfrm rot="-2700000">
              <a:off x="3223294" y="5085512"/>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215" name="tx215"/>
            <p:cNvSpPr/>
            <p:nvPr/>
          </p:nvSpPr>
          <p:spPr>
            <a:xfrm rot="-2700000">
              <a:off x="3563892" y="5002103"/>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216" name="tx216"/>
            <p:cNvSpPr/>
            <p:nvPr/>
          </p:nvSpPr>
          <p:spPr>
            <a:xfrm rot="-2700000">
              <a:off x="3496061" y="5087872"/>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217" name="tx217"/>
            <p:cNvSpPr/>
            <p:nvPr/>
          </p:nvSpPr>
          <p:spPr>
            <a:xfrm rot="-2700000">
              <a:off x="3656990" y="5078884"/>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218" name="tx218"/>
            <p:cNvSpPr/>
            <p:nvPr/>
          </p:nvSpPr>
          <p:spPr>
            <a:xfrm rot="-2700000">
              <a:off x="3382251" y="5250357"/>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219" name="tx219"/>
            <p:cNvSpPr/>
            <p:nvPr/>
          </p:nvSpPr>
          <p:spPr>
            <a:xfrm rot="-2700000">
              <a:off x="3988371" y="5056965"/>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220" name="tx220"/>
            <p:cNvSpPr/>
            <p:nvPr/>
          </p:nvSpPr>
          <p:spPr>
            <a:xfrm rot="-2700000">
              <a:off x="3576266" y="5285337"/>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221" name="tx221"/>
            <p:cNvSpPr/>
            <p:nvPr/>
          </p:nvSpPr>
          <p:spPr>
            <a:xfrm rot="-2700000">
              <a:off x="4259811" y="5059875"/>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222" name="tx222"/>
            <p:cNvSpPr/>
            <p:nvPr/>
          </p:nvSpPr>
          <p:spPr>
            <a:xfrm rot="-2700000">
              <a:off x="4427219" y="5048204"/>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223" name="tx223"/>
            <p:cNvSpPr/>
            <p:nvPr/>
          </p:nvSpPr>
          <p:spPr>
            <a:xfrm rot="-2700000">
              <a:off x="4550451" y="5054831"/>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224" name="tx224"/>
            <p:cNvSpPr/>
            <p:nvPr/>
          </p:nvSpPr>
          <p:spPr>
            <a:xfrm rot="-2700000">
              <a:off x="4626307" y="5081083"/>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225" name="tx225"/>
            <p:cNvSpPr/>
            <p:nvPr/>
          </p:nvSpPr>
          <p:spPr>
            <a:xfrm rot="-2700000">
              <a:off x="4081128" y="5364575"/>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226" name="tx226"/>
            <p:cNvSpPr/>
            <p:nvPr/>
          </p:nvSpPr>
          <p:spPr>
            <a:xfrm rot="-2700000">
              <a:off x="5031835" y="5028451"/>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227" name="tx227"/>
            <p:cNvSpPr/>
            <p:nvPr/>
          </p:nvSpPr>
          <p:spPr>
            <a:xfrm rot="-2700000">
              <a:off x="4990852" y="5103099"/>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228" name="tx228"/>
            <p:cNvSpPr/>
            <p:nvPr/>
          </p:nvSpPr>
          <p:spPr>
            <a:xfrm rot="-2700000">
              <a:off x="4811801" y="5234936"/>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229" name="tx229"/>
            <p:cNvSpPr/>
            <p:nvPr/>
          </p:nvSpPr>
          <p:spPr>
            <a:xfrm rot="-2700000">
              <a:off x="5322389" y="5081115"/>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230" name="tx230"/>
            <p:cNvSpPr/>
            <p:nvPr/>
          </p:nvSpPr>
          <p:spPr>
            <a:xfrm rot="-2700000">
              <a:off x="5242460" y="5171894"/>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231" name="tx231"/>
            <p:cNvSpPr/>
            <p:nvPr/>
          </p:nvSpPr>
          <p:spPr>
            <a:xfrm rot="-2700000">
              <a:off x="5208111" y="5243794"/>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232" name="tx232"/>
            <p:cNvSpPr/>
            <p:nvPr/>
          </p:nvSpPr>
          <p:spPr>
            <a:xfrm rot="-2700000">
              <a:off x="5771851" y="5067957"/>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233" name="tx233"/>
            <p:cNvSpPr/>
            <p:nvPr/>
          </p:nvSpPr>
          <p:spPr>
            <a:xfrm rot="-2700000">
              <a:off x="5815552" y="5107528"/>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234" name="tx234"/>
            <p:cNvSpPr/>
            <p:nvPr/>
          </p:nvSpPr>
          <p:spPr>
            <a:xfrm rot="-2700000">
              <a:off x="5885944" y="5136042"/>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235" name="tx235"/>
            <p:cNvSpPr/>
            <p:nvPr/>
          </p:nvSpPr>
          <p:spPr>
            <a:xfrm rot="-2700000">
              <a:off x="6253235" y="5041577"/>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236" name="tx236"/>
            <p:cNvSpPr/>
            <p:nvPr/>
          </p:nvSpPr>
          <p:spPr>
            <a:xfrm rot="-2700000">
              <a:off x="6530536" y="4984387"/>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237" name="tx237"/>
            <p:cNvSpPr/>
            <p:nvPr/>
          </p:nvSpPr>
          <p:spPr>
            <a:xfrm rot="-2700000">
              <a:off x="6282177" y="5144932"/>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238" name="tx238"/>
            <p:cNvSpPr/>
            <p:nvPr/>
          </p:nvSpPr>
          <p:spPr>
            <a:xfrm rot="-2700000">
              <a:off x="6612473" y="5065791"/>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239" name="tx239"/>
            <p:cNvSpPr/>
            <p:nvPr/>
          </p:nvSpPr>
          <p:spPr>
            <a:xfrm rot="-2700000">
              <a:off x="6565949" y="5142734"/>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240" name="tx240"/>
            <p:cNvSpPr/>
            <p:nvPr/>
          </p:nvSpPr>
          <p:spPr>
            <a:xfrm rot="-2700000">
              <a:off x="6822176" y="5094273"/>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241" name="tx241"/>
            <p:cNvSpPr/>
            <p:nvPr/>
          </p:nvSpPr>
          <p:spPr>
            <a:xfrm rot="-2700000">
              <a:off x="6999964" y="5078302"/>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242" name="tx242"/>
            <p:cNvSpPr/>
            <p:nvPr/>
          </p:nvSpPr>
          <p:spPr>
            <a:xfrm rot="-2700000">
              <a:off x="7142864" y="5076783"/>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243" name="tx243"/>
            <p:cNvSpPr/>
            <p:nvPr/>
          </p:nvSpPr>
          <p:spPr>
            <a:xfrm rot="-2700000">
              <a:off x="7165648" y="5125018"/>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244" name="tx244"/>
            <p:cNvSpPr/>
            <p:nvPr/>
          </p:nvSpPr>
          <p:spPr>
            <a:xfrm rot="-2700000">
              <a:off x="7394714" y="5087807"/>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245" name="tx245"/>
            <p:cNvSpPr/>
            <p:nvPr/>
          </p:nvSpPr>
          <p:spPr>
            <a:xfrm rot="-2700000">
              <a:off x="7645322" y="5041674"/>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246" name="tx246"/>
            <p:cNvSpPr/>
            <p:nvPr/>
          </p:nvSpPr>
          <p:spPr>
            <a:xfrm rot="-2700000">
              <a:off x="7668183" y="5089876"/>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247" name="tx247"/>
            <p:cNvSpPr/>
            <p:nvPr/>
          </p:nvSpPr>
          <p:spPr>
            <a:xfrm rot="-2700000">
              <a:off x="7881483" y="5059196"/>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248" name="tx248"/>
            <p:cNvSpPr/>
            <p:nvPr/>
          </p:nvSpPr>
          <p:spPr>
            <a:xfrm rot="-2700000">
              <a:off x="7925496" y="5098637"/>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249" name="tx249"/>
            <p:cNvSpPr/>
            <p:nvPr/>
          </p:nvSpPr>
          <p:spPr>
            <a:xfrm rot="-2700000">
              <a:off x="7772981" y="5219483"/>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250" name="tx250"/>
            <p:cNvSpPr/>
            <p:nvPr/>
          </p:nvSpPr>
          <p:spPr>
            <a:xfrm rot="-2700000">
              <a:off x="8168291" y="5113411"/>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251" name="tx251"/>
            <p:cNvSpPr/>
            <p:nvPr/>
          </p:nvSpPr>
          <p:spPr>
            <a:xfrm rot="-2700000">
              <a:off x="8457924" y="5051114"/>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252" name="tx252"/>
            <p:cNvSpPr/>
            <p:nvPr/>
          </p:nvSpPr>
          <p:spPr>
            <a:xfrm rot="-2700000">
              <a:off x="8328433" y="5162422"/>
              <a:ext cx="6461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Cook Islands</a:t>
              </a:r>
            </a:p>
          </p:txBody>
        </p:sp>
        <p:sp>
          <p:nvSpPr>
            <p:cNvPr id="253" name="tx253"/>
            <p:cNvSpPr/>
            <p:nvPr/>
          </p:nvSpPr>
          <p:spPr>
            <a:xfrm rot="-2700000">
              <a:off x="8823022" y="5015228"/>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Niue</a:t>
              </a:r>
            </a:p>
          </p:txBody>
        </p:sp>
        <p:sp>
          <p:nvSpPr>
            <p:cNvPr id="254" name="tx254"/>
            <p:cNvSpPr/>
            <p:nvPr/>
          </p:nvSpPr>
          <p:spPr>
            <a:xfrm rot="-5400000">
              <a:off x="24920" y="3187918"/>
              <a:ext cx="73801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zero-dose</a:t>
              </a:r>
            </a:p>
          </p:txBody>
        </p:sp>
        <p:sp>
          <p:nvSpPr>
            <p:cNvPr id="255" name="tx255"/>
            <p:cNvSpPr/>
            <p:nvPr/>
          </p:nvSpPr>
          <p:spPr>
            <a:xfrm>
              <a:off x="2454068" y="6312825"/>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256" name="rc256"/>
            <p:cNvSpPr/>
            <p:nvPr/>
          </p:nvSpPr>
          <p:spPr>
            <a:xfrm>
              <a:off x="3790688" y="6262114"/>
              <a:ext cx="201456" cy="201456"/>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257" name="rc257"/>
            <p:cNvSpPr/>
            <p:nvPr/>
          </p:nvSpPr>
          <p:spPr>
            <a:xfrm>
              <a:off x="4338969" y="626211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258" name="rc258"/>
            <p:cNvSpPr/>
            <p:nvPr/>
          </p:nvSpPr>
          <p:spPr>
            <a:xfrm>
              <a:off x="4983536" y="6262114"/>
              <a:ext cx="201456" cy="20145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259" name="rc259"/>
            <p:cNvSpPr/>
            <p:nvPr/>
          </p:nvSpPr>
          <p:spPr>
            <a:xfrm>
              <a:off x="5628103" y="626211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260" name="rc260"/>
            <p:cNvSpPr/>
            <p:nvPr/>
          </p:nvSpPr>
          <p:spPr>
            <a:xfrm>
              <a:off x="6272670" y="6262114"/>
              <a:ext cx="201456" cy="20145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261" name="rc261"/>
            <p:cNvSpPr/>
            <p:nvPr/>
          </p:nvSpPr>
          <p:spPr>
            <a:xfrm>
              <a:off x="6917237" y="6262114"/>
              <a:ext cx="201455" cy="2014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262" name="tx262"/>
            <p:cNvSpPr/>
            <p:nvPr/>
          </p:nvSpPr>
          <p:spPr>
            <a:xfrm>
              <a:off x="4070733" y="6322837"/>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263" name="tx263"/>
            <p:cNvSpPr/>
            <p:nvPr/>
          </p:nvSpPr>
          <p:spPr>
            <a:xfrm>
              <a:off x="4619014"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264" name="tx264"/>
            <p:cNvSpPr/>
            <p:nvPr/>
          </p:nvSpPr>
          <p:spPr>
            <a:xfrm>
              <a:off x="5263581"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265" name="tx265"/>
            <p:cNvSpPr/>
            <p:nvPr/>
          </p:nvSpPr>
          <p:spPr>
            <a:xfrm>
              <a:off x="5908148"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266" name="tx266"/>
            <p:cNvSpPr/>
            <p:nvPr/>
          </p:nvSpPr>
          <p:spPr>
            <a:xfrm>
              <a:off x="6552715"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267" name="tx267"/>
            <p:cNvSpPr/>
            <p:nvPr/>
          </p:nvSpPr>
          <p:spPr>
            <a:xfrm>
              <a:off x="7197282" y="6322837"/>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268" name="tx268"/>
            <p:cNvSpPr/>
            <p:nvPr/>
          </p:nvSpPr>
          <p:spPr>
            <a:xfrm>
              <a:off x="831873" y="1368037"/>
              <a:ext cx="489441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Number of zero-dose children, by country, Never Gavi MICs, 2025</a:t>
              </a:r>
            </a:p>
          </p:txBody>
        </p:sp>
        <p:sp>
          <p:nvSpPr>
            <p:cNvPr id="269" name="tx269"/>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number of zero-dose children in 2025, by country in Never Gavi MICs. Bars are coloured based on DTP1 coverage.
In 2025, Philippines had the highest absolute number of zero-dose children, with 79% DTP1 coverage.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27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Approximately 75% of zero-dose children in Never Gavi MICs live in just 8 countries, highlighting where intensified efforts could have the greatest regional impact on zero-dose numbers.</a:t>
            </a:r>
          </a:p>
        </p:txBody>
      </p:sp>
      <p:grpSp xmlns:pic="http://schemas.openxmlformats.org/drawingml/2006/picture">
        <p:nvGrpSpPr>
          <p:cNvPr id="272" name=""/>
          <p:cNvGrpSpPr/>
          <p:nvPr/>
        </p:nvGrpSpPr>
        <p:grpSpPr>
          <a:xfrm>
            <a:off x="292608" y="914400"/>
            <a:ext cx="8595360" cy="28575"/>
            <a:chOff x="292608" y="914400"/>
            <a:chExt cx="8595360" cy="28575"/>
          </a:xfrm>
        </p:grpSpPr>
        <p:sp>
          <p:nvSpPr>
            <p:cNvPr id="273"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74"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9090" y="4597049"/>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5" name="pl5"/>
            <p:cNvSpPr/>
            <p:nvPr/>
          </p:nvSpPr>
          <p:spPr>
            <a:xfrm>
              <a:off x="869090" y="3473847"/>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6" name="pl6"/>
            <p:cNvSpPr/>
            <p:nvPr/>
          </p:nvSpPr>
          <p:spPr>
            <a:xfrm>
              <a:off x="869090" y="2350645"/>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7" name="pl7"/>
            <p:cNvSpPr/>
            <p:nvPr/>
          </p:nvSpPr>
          <p:spPr>
            <a:xfrm>
              <a:off x="869090" y="5158650"/>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8" name="pl8"/>
            <p:cNvSpPr/>
            <p:nvPr/>
          </p:nvSpPr>
          <p:spPr>
            <a:xfrm>
              <a:off x="869090" y="4035448"/>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9" name="pl9"/>
            <p:cNvSpPr/>
            <p:nvPr/>
          </p:nvSpPr>
          <p:spPr>
            <a:xfrm>
              <a:off x="869090" y="2912246"/>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0" name="pl10"/>
            <p:cNvSpPr/>
            <p:nvPr/>
          </p:nvSpPr>
          <p:spPr>
            <a:xfrm>
              <a:off x="869090" y="1789044"/>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1" name="pl11"/>
            <p:cNvSpPr/>
            <p:nvPr/>
          </p:nvSpPr>
          <p:spPr>
            <a:xfrm>
              <a:off x="95225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09085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22945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36806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50666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64526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78387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2247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06107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19968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33828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7688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1549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75409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89269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03130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16990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30850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44711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58571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72431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86292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00152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14013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27873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41733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55594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69454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83314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97175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11035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24895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38756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52616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66476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80337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94197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08057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21918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35778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49638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63499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77359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91219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05080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18940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32800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46661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60521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74381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88242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02102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15962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29823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43683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57543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71404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85264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99124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69090" y="2912246"/>
              <a:ext cx="8205320" cy="0"/>
            </a:xfrm>
            <a:custGeom>
              <a:avLst/>
              <a:pathLst>
                <a:path w="8205320" h="0">
                  <a:moveTo>
                    <a:pt x="0" y="0"/>
                  </a:moveTo>
                  <a:lnTo>
                    <a:pt x="8205320" y="0"/>
                  </a:lnTo>
                  <a:lnTo>
                    <a:pt x="8205320" y="0"/>
                  </a:lnTo>
                </a:path>
              </a:pathLst>
            </a:custGeom>
            <a:ln w="16260" cap="flat">
              <a:solidFill>
                <a:srgbClr val="7F7F7F">
                  <a:alpha val="100000"/>
                </a:srgbClr>
              </a:solidFill>
              <a:prstDash val="dash"/>
              <a:round/>
            </a:ln>
          </p:spPr>
          <p:txBody>
            <a:bodyPr/>
            <a:lstStyle/>
            <a:p/>
          </p:txBody>
        </p:sp>
        <p:sp>
          <p:nvSpPr>
            <p:cNvPr id="71" name="rc71"/>
            <p:cNvSpPr/>
            <p:nvPr/>
          </p:nvSpPr>
          <p:spPr>
            <a:xfrm>
              <a:off x="889880" y="2912246"/>
              <a:ext cx="124743" cy="2296453"/>
            </a:xfrm>
            <a:prstGeom prst="rect">
              <a:avLst/>
            </a:prstGeom>
            <a:solidFill>
              <a:srgbClr val="80BD41">
                <a:alpha val="100000"/>
              </a:srgbClr>
            </a:solidFill>
          </p:spPr>
          <p:txBody>
            <a:bodyPr/>
            <a:lstStyle/>
            <a:p/>
          </p:txBody>
        </p:sp>
        <p:sp>
          <p:nvSpPr>
            <p:cNvPr id="72" name="rc72"/>
            <p:cNvSpPr/>
            <p:nvPr/>
          </p:nvSpPr>
          <p:spPr>
            <a:xfrm>
              <a:off x="1028483" y="2912246"/>
              <a:ext cx="124743" cy="1375192"/>
            </a:xfrm>
            <a:prstGeom prst="rect">
              <a:avLst/>
            </a:prstGeom>
            <a:solidFill>
              <a:srgbClr val="80BD41">
                <a:alpha val="100000"/>
              </a:srgbClr>
            </a:solidFill>
          </p:spPr>
          <p:txBody>
            <a:bodyPr/>
            <a:lstStyle/>
            <a:p/>
          </p:txBody>
        </p:sp>
        <p:sp>
          <p:nvSpPr>
            <p:cNvPr id="73" name="rc73"/>
            <p:cNvSpPr/>
            <p:nvPr/>
          </p:nvSpPr>
          <p:spPr>
            <a:xfrm>
              <a:off x="1167087" y="2912246"/>
              <a:ext cx="124743" cy="395513"/>
            </a:xfrm>
            <a:prstGeom prst="rect">
              <a:avLst/>
            </a:prstGeom>
            <a:solidFill>
              <a:srgbClr val="80BD41">
                <a:alpha val="100000"/>
              </a:srgbClr>
            </a:solidFill>
          </p:spPr>
          <p:txBody>
            <a:bodyPr/>
            <a:lstStyle/>
            <a:p/>
          </p:txBody>
        </p:sp>
        <p:sp>
          <p:nvSpPr>
            <p:cNvPr id="74" name="rc74"/>
            <p:cNvSpPr/>
            <p:nvPr/>
          </p:nvSpPr>
          <p:spPr>
            <a:xfrm>
              <a:off x="1305690" y="2912246"/>
              <a:ext cx="124743" cy="131100"/>
            </a:xfrm>
            <a:prstGeom prst="rect">
              <a:avLst/>
            </a:prstGeom>
            <a:solidFill>
              <a:srgbClr val="80BD41">
                <a:alpha val="100000"/>
              </a:srgbClr>
            </a:solidFill>
          </p:spPr>
          <p:txBody>
            <a:bodyPr/>
            <a:lstStyle/>
            <a:p/>
          </p:txBody>
        </p:sp>
        <p:sp>
          <p:nvSpPr>
            <p:cNvPr id="75" name="rc75"/>
            <p:cNvSpPr/>
            <p:nvPr/>
          </p:nvSpPr>
          <p:spPr>
            <a:xfrm>
              <a:off x="1444294" y="2912246"/>
              <a:ext cx="124743" cy="100414"/>
            </a:xfrm>
            <a:prstGeom prst="rect">
              <a:avLst/>
            </a:prstGeom>
            <a:solidFill>
              <a:srgbClr val="80BD41">
                <a:alpha val="100000"/>
              </a:srgbClr>
            </a:solidFill>
          </p:spPr>
          <p:txBody>
            <a:bodyPr/>
            <a:lstStyle/>
            <a:p/>
          </p:txBody>
        </p:sp>
        <p:sp>
          <p:nvSpPr>
            <p:cNvPr id="76" name="rc76"/>
            <p:cNvSpPr/>
            <p:nvPr/>
          </p:nvSpPr>
          <p:spPr>
            <a:xfrm>
              <a:off x="1582897" y="2912246"/>
              <a:ext cx="124743" cy="98179"/>
            </a:xfrm>
            <a:prstGeom prst="rect">
              <a:avLst/>
            </a:prstGeom>
            <a:solidFill>
              <a:srgbClr val="80BD41">
                <a:alpha val="100000"/>
              </a:srgbClr>
            </a:solidFill>
          </p:spPr>
          <p:txBody>
            <a:bodyPr/>
            <a:lstStyle/>
            <a:p/>
          </p:txBody>
        </p:sp>
        <p:sp>
          <p:nvSpPr>
            <p:cNvPr id="77" name="rc77"/>
            <p:cNvSpPr/>
            <p:nvPr/>
          </p:nvSpPr>
          <p:spPr>
            <a:xfrm>
              <a:off x="1721500" y="2912246"/>
              <a:ext cx="124743" cy="95146"/>
            </a:xfrm>
            <a:prstGeom prst="rect">
              <a:avLst/>
            </a:prstGeom>
            <a:solidFill>
              <a:srgbClr val="80BD41">
                <a:alpha val="100000"/>
              </a:srgbClr>
            </a:solidFill>
          </p:spPr>
          <p:txBody>
            <a:bodyPr/>
            <a:lstStyle/>
            <a:p/>
          </p:txBody>
        </p:sp>
        <p:sp>
          <p:nvSpPr>
            <p:cNvPr id="78" name="rc78"/>
            <p:cNvSpPr/>
            <p:nvPr/>
          </p:nvSpPr>
          <p:spPr>
            <a:xfrm>
              <a:off x="1860104" y="2912246"/>
              <a:ext cx="124743" cy="59821"/>
            </a:xfrm>
            <a:prstGeom prst="rect">
              <a:avLst/>
            </a:prstGeom>
            <a:solidFill>
              <a:srgbClr val="80BD41">
                <a:alpha val="100000"/>
              </a:srgbClr>
            </a:solidFill>
          </p:spPr>
          <p:txBody>
            <a:bodyPr/>
            <a:lstStyle/>
            <a:p/>
          </p:txBody>
        </p:sp>
        <p:sp>
          <p:nvSpPr>
            <p:cNvPr id="79" name="rc79"/>
            <p:cNvSpPr/>
            <p:nvPr/>
          </p:nvSpPr>
          <p:spPr>
            <a:xfrm>
              <a:off x="1998707" y="2912246"/>
              <a:ext cx="124743" cy="53936"/>
            </a:xfrm>
            <a:prstGeom prst="rect">
              <a:avLst/>
            </a:prstGeom>
            <a:solidFill>
              <a:srgbClr val="80BD41">
                <a:alpha val="100000"/>
              </a:srgbClr>
            </a:solidFill>
          </p:spPr>
          <p:txBody>
            <a:bodyPr/>
            <a:lstStyle/>
            <a:p/>
          </p:txBody>
        </p:sp>
        <p:sp>
          <p:nvSpPr>
            <p:cNvPr id="80" name="rc80"/>
            <p:cNvSpPr/>
            <p:nvPr/>
          </p:nvSpPr>
          <p:spPr>
            <a:xfrm>
              <a:off x="2137311" y="2912246"/>
              <a:ext cx="124743" cy="36885"/>
            </a:xfrm>
            <a:prstGeom prst="rect">
              <a:avLst/>
            </a:prstGeom>
            <a:solidFill>
              <a:srgbClr val="80BD41">
                <a:alpha val="100000"/>
              </a:srgbClr>
            </a:solidFill>
          </p:spPr>
          <p:txBody>
            <a:bodyPr/>
            <a:lstStyle/>
            <a:p/>
          </p:txBody>
        </p:sp>
        <p:sp>
          <p:nvSpPr>
            <p:cNvPr id="81" name="rc81"/>
            <p:cNvSpPr/>
            <p:nvPr/>
          </p:nvSpPr>
          <p:spPr>
            <a:xfrm>
              <a:off x="2275914" y="2912246"/>
              <a:ext cx="124743" cy="27192"/>
            </a:xfrm>
            <a:prstGeom prst="rect">
              <a:avLst/>
            </a:prstGeom>
            <a:solidFill>
              <a:srgbClr val="80BD41">
                <a:alpha val="100000"/>
              </a:srgbClr>
            </a:solidFill>
          </p:spPr>
          <p:txBody>
            <a:bodyPr/>
            <a:lstStyle/>
            <a:p/>
          </p:txBody>
        </p:sp>
        <p:sp>
          <p:nvSpPr>
            <p:cNvPr id="82" name="rc82"/>
            <p:cNvSpPr/>
            <p:nvPr/>
          </p:nvSpPr>
          <p:spPr>
            <a:xfrm>
              <a:off x="2414517" y="2912246"/>
              <a:ext cx="124743" cy="21655"/>
            </a:xfrm>
            <a:prstGeom prst="rect">
              <a:avLst/>
            </a:prstGeom>
            <a:solidFill>
              <a:srgbClr val="80BD41">
                <a:alpha val="100000"/>
              </a:srgbClr>
            </a:solidFill>
          </p:spPr>
          <p:txBody>
            <a:bodyPr/>
            <a:lstStyle/>
            <a:p/>
          </p:txBody>
        </p:sp>
        <p:sp>
          <p:nvSpPr>
            <p:cNvPr id="83" name="rc83"/>
            <p:cNvSpPr/>
            <p:nvPr/>
          </p:nvSpPr>
          <p:spPr>
            <a:xfrm>
              <a:off x="2553121" y="2912246"/>
              <a:ext cx="124743" cy="20621"/>
            </a:xfrm>
            <a:prstGeom prst="rect">
              <a:avLst/>
            </a:prstGeom>
            <a:solidFill>
              <a:srgbClr val="80BD41">
                <a:alpha val="100000"/>
              </a:srgbClr>
            </a:solidFill>
          </p:spPr>
          <p:txBody>
            <a:bodyPr/>
            <a:lstStyle/>
            <a:p/>
          </p:txBody>
        </p:sp>
        <p:sp>
          <p:nvSpPr>
            <p:cNvPr id="84" name="rc84"/>
            <p:cNvSpPr/>
            <p:nvPr/>
          </p:nvSpPr>
          <p:spPr>
            <a:xfrm>
              <a:off x="2691724" y="2912246"/>
              <a:ext cx="124743" cy="11119"/>
            </a:xfrm>
            <a:prstGeom prst="rect">
              <a:avLst/>
            </a:prstGeom>
            <a:solidFill>
              <a:srgbClr val="80BD41">
                <a:alpha val="100000"/>
              </a:srgbClr>
            </a:solidFill>
          </p:spPr>
          <p:txBody>
            <a:bodyPr/>
            <a:lstStyle/>
            <a:p/>
          </p:txBody>
        </p:sp>
        <p:sp>
          <p:nvSpPr>
            <p:cNvPr id="85" name="rc85"/>
            <p:cNvSpPr/>
            <p:nvPr/>
          </p:nvSpPr>
          <p:spPr>
            <a:xfrm>
              <a:off x="2830328" y="2912246"/>
              <a:ext cx="124743" cy="9030"/>
            </a:xfrm>
            <a:prstGeom prst="rect">
              <a:avLst/>
            </a:prstGeom>
            <a:solidFill>
              <a:srgbClr val="80BD41">
                <a:alpha val="100000"/>
              </a:srgbClr>
            </a:solidFill>
          </p:spPr>
          <p:txBody>
            <a:bodyPr/>
            <a:lstStyle/>
            <a:p/>
          </p:txBody>
        </p:sp>
        <p:sp>
          <p:nvSpPr>
            <p:cNvPr id="86" name="rc86"/>
            <p:cNvSpPr/>
            <p:nvPr/>
          </p:nvSpPr>
          <p:spPr>
            <a:xfrm>
              <a:off x="2968931" y="2912246"/>
              <a:ext cx="124743" cy="4110"/>
            </a:xfrm>
            <a:prstGeom prst="rect">
              <a:avLst/>
            </a:prstGeom>
            <a:solidFill>
              <a:srgbClr val="80BD41">
                <a:alpha val="100000"/>
              </a:srgbClr>
            </a:solidFill>
          </p:spPr>
          <p:txBody>
            <a:bodyPr/>
            <a:lstStyle/>
            <a:p/>
          </p:txBody>
        </p:sp>
        <p:sp>
          <p:nvSpPr>
            <p:cNvPr id="87" name="rc87"/>
            <p:cNvSpPr/>
            <p:nvPr/>
          </p:nvSpPr>
          <p:spPr>
            <a:xfrm>
              <a:off x="3107534" y="2912246"/>
              <a:ext cx="124743" cy="2785"/>
            </a:xfrm>
            <a:prstGeom prst="rect">
              <a:avLst/>
            </a:prstGeom>
            <a:solidFill>
              <a:srgbClr val="80BD41">
                <a:alpha val="100000"/>
              </a:srgbClr>
            </a:solidFill>
          </p:spPr>
          <p:txBody>
            <a:bodyPr/>
            <a:lstStyle/>
            <a:p/>
          </p:txBody>
        </p:sp>
        <p:sp>
          <p:nvSpPr>
            <p:cNvPr id="88" name="rc88"/>
            <p:cNvSpPr/>
            <p:nvPr/>
          </p:nvSpPr>
          <p:spPr>
            <a:xfrm>
              <a:off x="3246138" y="2912246"/>
              <a:ext cx="124743" cy="1729"/>
            </a:xfrm>
            <a:prstGeom prst="rect">
              <a:avLst/>
            </a:prstGeom>
            <a:solidFill>
              <a:srgbClr val="80BD41">
                <a:alpha val="100000"/>
              </a:srgbClr>
            </a:solidFill>
          </p:spPr>
          <p:txBody>
            <a:bodyPr/>
            <a:lstStyle/>
            <a:p/>
          </p:txBody>
        </p:sp>
        <p:sp>
          <p:nvSpPr>
            <p:cNvPr id="89" name="rc89"/>
            <p:cNvSpPr/>
            <p:nvPr/>
          </p:nvSpPr>
          <p:spPr>
            <a:xfrm>
              <a:off x="3384741" y="2912246"/>
              <a:ext cx="124743" cy="1190"/>
            </a:xfrm>
            <a:prstGeom prst="rect">
              <a:avLst/>
            </a:prstGeom>
            <a:solidFill>
              <a:srgbClr val="80BD41">
                <a:alpha val="100000"/>
              </a:srgbClr>
            </a:solidFill>
          </p:spPr>
          <p:txBody>
            <a:bodyPr/>
            <a:lstStyle/>
            <a:p/>
          </p:txBody>
        </p:sp>
        <p:sp>
          <p:nvSpPr>
            <p:cNvPr id="90" name="rc90"/>
            <p:cNvSpPr/>
            <p:nvPr/>
          </p:nvSpPr>
          <p:spPr>
            <a:xfrm>
              <a:off x="3523345" y="2912246"/>
              <a:ext cx="124743" cy="1168"/>
            </a:xfrm>
            <a:prstGeom prst="rect">
              <a:avLst/>
            </a:prstGeom>
            <a:solidFill>
              <a:srgbClr val="80BD41">
                <a:alpha val="100000"/>
              </a:srgbClr>
            </a:solidFill>
          </p:spPr>
          <p:txBody>
            <a:bodyPr/>
            <a:lstStyle/>
            <a:p/>
          </p:txBody>
        </p:sp>
        <p:sp>
          <p:nvSpPr>
            <p:cNvPr id="91" name="rc91"/>
            <p:cNvSpPr/>
            <p:nvPr/>
          </p:nvSpPr>
          <p:spPr>
            <a:xfrm>
              <a:off x="3661948" y="2912246"/>
              <a:ext cx="124743" cy="741"/>
            </a:xfrm>
            <a:prstGeom prst="rect">
              <a:avLst/>
            </a:prstGeom>
            <a:solidFill>
              <a:srgbClr val="80BD41">
                <a:alpha val="100000"/>
              </a:srgbClr>
            </a:solidFill>
          </p:spPr>
          <p:txBody>
            <a:bodyPr/>
            <a:lstStyle/>
            <a:p/>
          </p:txBody>
        </p:sp>
        <p:sp>
          <p:nvSpPr>
            <p:cNvPr id="92" name="rc92"/>
            <p:cNvSpPr/>
            <p:nvPr/>
          </p:nvSpPr>
          <p:spPr>
            <a:xfrm>
              <a:off x="3800551" y="2912246"/>
              <a:ext cx="124743" cy="438"/>
            </a:xfrm>
            <a:prstGeom prst="rect">
              <a:avLst/>
            </a:prstGeom>
            <a:solidFill>
              <a:srgbClr val="80BD41">
                <a:alpha val="100000"/>
              </a:srgbClr>
            </a:solidFill>
          </p:spPr>
          <p:txBody>
            <a:bodyPr/>
            <a:lstStyle/>
            <a:p/>
          </p:txBody>
        </p:sp>
        <p:sp>
          <p:nvSpPr>
            <p:cNvPr id="93" name="rc93"/>
            <p:cNvSpPr/>
            <p:nvPr/>
          </p:nvSpPr>
          <p:spPr>
            <a:xfrm>
              <a:off x="3939155" y="2912246"/>
              <a:ext cx="124743" cy="303"/>
            </a:xfrm>
            <a:prstGeom prst="rect">
              <a:avLst/>
            </a:prstGeom>
            <a:solidFill>
              <a:srgbClr val="80BD41">
                <a:alpha val="100000"/>
              </a:srgbClr>
            </a:solidFill>
          </p:spPr>
          <p:txBody>
            <a:bodyPr/>
            <a:lstStyle/>
            <a:p/>
          </p:txBody>
        </p:sp>
        <p:sp>
          <p:nvSpPr>
            <p:cNvPr id="94" name="rc94"/>
            <p:cNvSpPr/>
            <p:nvPr/>
          </p:nvSpPr>
          <p:spPr>
            <a:xfrm>
              <a:off x="4077758" y="2912246"/>
              <a:ext cx="124743" cy="78"/>
            </a:xfrm>
            <a:prstGeom prst="rect">
              <a:avLst/>
            </a:prstGeom>
            <a:solidFill>
              <a:srgbClr val="80BD41">
                <a:alpha val="100000"/>
              </a:srgbClr>
            </a:solidFill>
          </p:spPr>
          <p:txBody>
            <a:bodyPr/>
            <a:lstStyle/>
            <a:p/>
          </p:txBody>
        </p:sp>
        <p:sp>
          <p:nvSpPr>
            <p:cNvPr id="95" name="rc95"/>
            <p:cNvSpPr/>
            <p:nvPr/>
          </p:nvSpPr>
          <p:spPr>
            <a:xfrm>
              <a:off x="4216361" y="2912246"/>
              <a:ext cx="124743" cy="78"/>
            </a:xfrm>
            <a:prstGeom prst="rect">
              <a:avLst/>
            </a:prstGeom>
            <a:solidFill>
              <a:srgbClr val="80BD41">
                <a:alpha val="100000"/>
              </a:srgbClr>
            </a:solidFill>
          </p:spPr>
          <p:txBody>
            <a:bodyPr/>
            <a:lstStyle/>
            <a:p/>
          </p:txBody>
        </p:sp>
        <p:sp>
          <p:nvSpPr>
            <p:cNvPr id="96" name="rc96"/>
            <p:cNvSpPr/>
            <p:nvPr/>
          </p:nvSpPr>
          <p:spPr>
            <a:xfrm>
              <a:off x="4354965" y="2912246"/>
              <a:ext cx="124743" cy="56"/>
            </a:xfrm>
            <a:prstGeom prst="rect">
              <a:avLst/>
            </a:prstGeom>
            <a:solidFill>
              <a:srgbClr val="80BD41">
                <a:alpha val="100000"/>
              </a:srgbClr>
            </a:solidFill>
          </p:spPr>
          <p:txBody>
            <a:bodyPr/>
            <a:lstStyle/>
            <a:p/>
          </p:txBody>
        </p:sp>
        <p:sp>
          <p:nvSpPr>
            <p:cNvPr id="97" name="rc97"/>
            <p:cNvSpPr/>
            <p:nvPr/>
          </p:nvSpPr>
          <p:spPr>
            <a:xfrm>
              <a:off x="4493568" y="2912246"/>
              <a:ext cx="124743" cy="44"/>
            </a:xfrm>
            <a:prstGeom prst="rect">
              <a:avLst/>
            </a:prstGeom>
            <a:solidFill>
              <a:srgbClr val="80BD41">
                <a:alpha val="100000"/>
              </a:srgbClr>
            </a:solidFill>
          </p:spPr>
          <p:txBody>
            <a:bodyPr/>
            <a:lstStyle/>
            <a:p/>
          </p:txBody>
        </p:sp>
        <p:sp>
          <p:nvSpPr>
            <p:cNvPr id="98" name="rc98"/>
            <p:cNvSpPr/>
            <p:nvPr/>
          </p:nvSpPr>
          <p:spPr>
            <a:xfrm>
              <a:off x="4632172" y="2912246"/>
              <a:ext cx="124743" cy="33"/>
            </a:xfrm>
            <a:prstGeom prst="rect">
              <a:avLst/>
            </a:prstGeom>
            <a:solidFill>
              <a:srgbClr val="80BD41">
                <a:alpha val="100000"/>
              </a:srgbClr>
            </a:solidFill>
          </p:spPr>
          <p:txBody>
            <a:bodyPr/>
            <a:lstStyle/>
            <a:p/>
          </p:txBody>
        </p:sp>
        <p:sp>
          <p:nvSpPr>
            <p:cNvPr id="99" name="rc99"/>
            <p:cNvSpPr/>
            <p:nvPr/>
          </p:nvSpPr>
          <p:spPr>
            <a:xfrm>
              <a:off x="4770775" y="2912246"/>
              <a:ext cx="124743" cy="22"/>
            </a:xfrm>
            <a:prstGeom prst="rect">
              <a:avLst/>
            </a:prstGeom>
            <a:solidFill>
              <a:srgbClr val="80BD41">
                <a:alpha val="100000"/>
              </a:srgbClr>
            </a:solidFill>
          </p:spPr>
          <p:txBody>
            <a:bodyPr/>
            <a:lstStyle/>
            <a:p/>
          </p:txBody>
        </p:sp>
        <p:sp>
          <p:nvSpPr>
            <p:cNvPr id="100" name="rc100"/>
            <p:cNvSpPr/>
            <p:nvPr/>
          </p:nvSpPr>
          <p:spPr>
            <a:xfrm>
              <a:off x="4909378" y="2912246"/>
              <a:ext cx="124743" cy="22"/>
            </a:xfrm>
            <a:prstGeom prst="rect">
              <a:avLst/>
            </a:prstGeom>
            <a:solidFill>
              <a:srgbClr val="80BD41">
                <a:alpha val="100000"/>
              </a:srgbClr>
            </a:solidFill>
          </p:spPr>
          <p:txBody>
            <a:bodyPr/>
            <a:lstStyle/>
            <a:p/>
          </p:txBody>
        </p:sp>
        <p:sp>
          <p:nvSpPr>
            <p:cNvPr id="101" name="rc101"/>
            <p:cNvSpPr/>
            <p:nvPr/>
          </p:nvSpPr>
          <p:spPr>
            <a:xfrm>
              <a:off x="5047982" y="2912246"/>
              <a:ext cx="124743" cy="22"/>
            </a:xfrm>
            <a:prstGeom prst="rect">
              <a:avLst/>
            </a:prstGeom>
            <a:solidFill>
              <a:srgbClr val="80BD41">
                <a:alpha val="100000"/>
              </a:srgbClr>
            </a:solidFill>
          </p:spPr>
          <p:txBody>
            <a:bodyPr/>
            <a:lstStyle/>
            <a:p/>
          </p:txBody>
        </p:sp>
        <p:sp>
          <p:nvSpPr>
            <p:cNvPr id="102" name="rc102"/>
            <p:cNvSpPr/>
            <p:nvPr/>
          </p:nvSpPr>
          <p:spPr>
            <a:xfrm>
              <a:off x="5186585" y="2912246"/>
              <a:ext cx="124743" cy="11"/>
            </a:xfrm>
            <a:prstGeom prst="rect">
              <a:avLst/>
            </a:prstGeom>
            <a:solidFill>
              <a:srgbClr val="80BD41">
                <a:alpha val="100000"/>
              </a:srgbClr>
            </a:solidFill>
          </p:spPr>
          <p:txBody>
            <a:bodyPr/>
            <a:lstStyle/>
            <a:p/>
          </p:txBody>
        </p:sp>
        <p:sp>
          <p:nvSpPr>
            <p:cNvPr id="103" name="rc103"/>
            <p:cNvSpPr/>
            <p:nvPr/>
          </p:nvSpPr>
          <p:spPr>
            <a:xfrm>
              <a:off x="5325189" y="2912246"/>
              <a:ext cx="124743" cy="11"/>
            </a:xfrm>
            <a:prstGeom prst="rect">
              <a:avLst/>
            </a:prstGeom>
            <a:solidFill>
              <a:srgbClr val="80BD41">
                <a:alpha val="100000"/>
              </a:srgbClr>
            </a:solidFill>
          </p:spPr>
          <p:txBody>
            <a:bodyPr/>
            <a:lstStyle/>
            <a:p/>
          </p:txBody>
        </p:sp>
        <p:sp>
          <p:nvSpPr>
            <p:cNvPr id="104" name="rc104"/>
            <p:cNvSpPr/>
            <p:nvPr/>
          </p:nvSpPr>
          <p:spPr>
            <a:xfrm>
              <a:off x="5463792" y="2912246"/>
              <a:ext cx="124743" cy="11"/>
            </a:xfrm>
            <a:prstGeom prst="rect">
              <a:avLst/>
            </a:prstGeom>
            <a:solidFill>
              <a:srgbClr val="80BD41">
                <a:alpha val="100000"/>
              </a:srgbClr>
            </a:solidFill>
          </p:spPr>
          <p:txBody>
            <a:bodyPr/>
            <a:lstStyle/>
            <a:p/>
          </p:txBody>
        </p:sp>
        <p:sp>
          <p:nvSpPr>
            <p:cNvPr id="105" name="rc105"/>
            <p:cNvSpPr/>
            <p:nvPr/>
          </p:nvSpPr>
          <p:spPr>
            <a:xfrm>
              <a:off x="5740999" y="2912246"/>
              <a:ext cx="124743" cy="0"/>
            </a:xfrm>
            <a:prstGeom prst="rect">
              <a:avLst/>
            </a:prstGeom>
            <a:solidFill>
              <a:srgbClr val="80BD41">
                <a:alpha val="100000"/>
              </a:srgbClr>
            </a:solidFill>
          </p:spPr>
          <p:txBody>
            <a:bodyPr/>
            <a:lstStyle/>
            <a:p/>
          </p:txBody>
        </p:sp>
        <p:sp>
          <p:nvSpPr>
            <p:cNvPr id="106" name="rc106"/>
            <p:cNvSpPr/>
            <p:nvPr/>
          </p:nvSpPr>
          <p:spPr>
            <a:xfrm>
              <a:off x="5602395" y="2912246"/>
              <a:ext cx="124743" cy="0"/>
            </a:xfrm>
            <a:prstGeom prst="rect">
              <a:avLst/>
            </a:prstGeom>
            <a:solidFill>
              <a:srgbClr val="80BD41">
                <a:alpha val="100000"/>
              </a:srgbClr>
            </a:solidFill>
          </p:spPr>
          <p:txBody>
            <a:bodyPr/>
            <a:lstStyle/>
            <a:p/>
          </p:txBody>
        </p:sp>
        <p:sp>
          <p:nvSpPr>
            <p:cNvPr id="107" name="rc107"/>
            <p:cNvSpPr/>
            <p:nvPr/>
          </p:nvSpPr>
          <p:spPr>
            <a:xfrm>
              <a:off x="5879602" y="2912235"/>
              <a:ext cx="124743" cy="11"/>
            </a:xfrm>
            <a:prstGeom prst="rect">
              <a:avLst/>
            </a:prstGeom>
            <a:solidFill>
              <a:srgbClr val="80BD41">
                <a:alpha val="100000"/>
              </a:srgbClr>
            </a:solidFill>
          </p:spPr>
          <p:txBody>
            <a:bodyPr/>
            <a:lstStyle/>
            <a:p/>
          </p:txBody>
        </p:sp>
        <p:sp>
          <p:nvSpPr>
            <p:cNvPr id="108" name="rc108"/>
            <p:cNvSpPr/>
            <p:nvPr/>
          </p:nvSpPr>
          <p:spPr>
            <a:xfrm>
              <a:off x="6018206" y="2912223"/>
              <a:ext cx="124743" cy="22"/>
            </a:xfrm>
            <a:prstGeom prst="rect">
              <a:avLst/>
            </a:prstGeom>
            <a:solidFill>
              <a:srgbClr val="80BD41">
                <a:alpha val="100000"/>
              </a:srgbClr>
            </a:solidFill>
          </p:spPr>
          <p:txBody>
            <a:bodyPr/>
            <a:lstStyle/>
            <a:p/>
          </p:txBody>
        </p:sp>
        <p:sp>
          <p:nvSpPr>
            <p:cNvPr id="109" name="rc109"/>
            <p:cNvSpPr/>
            <p:nvPr/>
          </p:nvSpPr>
          <p:spPr>
            <a:xfrm>
              <a:off x="6156809" y="2912167"/>
              <a:ext cx="124743" cy="78"/>
            </a:xfrm>
            <a:prstGeom prst="rect">
              <a:avLst/>
            </a:prstGeom>
            <a:solidFill>
              <a:srgbClr val="80BD41">
                <a:alpha val="100000"/>
              </a:srgbClr>
            </a:solidFill>
          </p:spPr>
          <p:txBody>
            <a:bodyPr/>
            <a:lstStyle/>
            <a:p/>
          </p:txBody>
        </p:sp>
        <p:sp>
          <p:nvSpPr>
            <p:cNvPr id="110" name="rc110"/>
            <p:cNvSpPr/>
            <p:nvPr/>
          </p:nvSpPr>
          <p:spPr>
            <a:xfrm>
              <a:off x="6295412" y="2911965"/>
              <a:ext cx="124743" cy="280"/>
            </a:xfrm>
            <a:prstGeom prst="rect">
              <a:avLst/>
            </a:prstGeom>
            <a:solidFill>
              <a:srgbClr val="80BD41">
                <a:alpha val="100000"/>
              </a:srgbClr>
            </a:solidFill>
          </p:spPr>
          <p:txBody>
            <a:bodyPr/>
            <a:lstStyle/>
            <a:p/>
          </p:txBody>
        </p:sp>
        <p:sp>
          <p:nvSpPr>
            <p:cNvPr id="111" name="rc111"/>
            <p:cNvSpPr/>
            <p:nvPr/>
          </p:nvSpPr>
          <p:spPr>
            <a:xfrm>
              <a:off x="6434016" y="2911729"/>
              <a:ext cx="124743" cy="516"/>
            </a:xfrm>
            <a:prstGeom prst="rect">
              <a:avLst/>
            </a:prstGeom>
            <a:solidFill>
              <a:srgbClr val="80BD41">
                <a:alpha val="100000"/>
              </a:srgbClr>
            </a:solidFill>
          </p:spPr>
          <p:txBody>
            <a:bodyPr/>
            <a:lstStyle/>
            <a:p/>
          </p:txBody>
        </p:sp>
        <p:sp>
          <p:nvSpPr>
            <p:cNvPr id="112" name="rc112"/>
            <p:cNvSpPr/>
            <p:nvPr/>
          </p:nvSpPr>
          <p:spPr>
            <a:xfrm>
              <a:off x="6572619" y="2910685"/>
              <a:ext cx="124743" cy="1561"/>
            </a:xfrm>
            <a:prstGeom prst="rect">
              <a:avLst/>
            </a:prstGeom>
            <a:solidFill>
              <a:srgbClr val="80BD41">
                <a:alpha val="100000"/>
              </a:srgbClr>
            </a:solidFill>
          </p:spPr>
          <p:txBody>
            <a:bodyPr/>
            <a:lstStyle/>
            <a:p/>
          </p:txBody>
        </p:sp>
        <p:sp>
          <p:nvSpPr>
            <p:cNvPr id="113" name="rc113"/>
            <p:cNvSpPr/>
            <p:nvPr/>
          </p:nvSpPr>
          <p:spPr>
            <a:xfrm>
              <a:off x="6711223" y="2910269"/>
              <a:ext cx="124743" cy="1976"/>
            </a:xfrm>
            <a:prstGeom prst="rect">
              <a:avLst/>
            </a:prstGeom>
            <a:solidFill>
              <a:srgbClr val="80BD41">
                <a:alpha val="100000"/>
              </a:srgbClr>
            </a:solidFill>
          </p:spPr>
          <p:txBody>
            <a:bodyPr/>
            <a:lstStyle/>
            <a:p/>
          </p:txBody>
        </p:sp>
        <p:sp>
          <p:nvSpPr>
            <p:cNvPr id="114" name="rc114"/>
            <p:cNvSpPr/>
            <p:nvPr/>
          </p:nvSpPr>
          <p:spPr>
            <a:xfrm>
              <a:off x="6849826" y="2909281"/>
              <a:ext cx="124743" cy="2965"/>
            </a:xfrm>
            <a:prstGeom prst="rect">
              <a:avLst/>
            </a:prstGeom>
            <a:solidFill>
              <a:srgbClr val="80BD41">
                <a:alpha val="100000"/>
              </a:srgbClr>
            </a:solidFill>
          </p:spPr>
          <p:txBody>
            <a:bodyPr/>
            <a:lstStyle/>
            <a:p/>
          </p:txBody>
        </p:sp>
        <p:sp>
          <p:nvSpPr>
            <p:cNvPr id="115" name="rc115"/>
            <p:cNvSpPr/>
            <p:nvPr/>
          </p:nvSpPr>
          <p:spPr>
            <a:xfrm>
              <a:off x="6988429" y="2908809"/>
              <a:ext cx="124743" cy="3436"/>
            </a:xfrm>
            <a:prstGeom prst="rect">
              <a:avLst/>
            </a:prstGeom>
            <a:solidFill>
              <a:srgbClr val="80BD41">
                <a:alpha val="100000"/>
              </a:srgbClr>
            </a:solidFill>
          </p:spPr>
          <p:txBody>
            <a:bodyPr/>
            <a:lstStyle/>
            <a:p/>
          </p:txBody>
        </p:sp>
        <p:sp>
          <p:nvSpPr>
            <p:cNvPr id="116" name="rc116"/>
            <p:cNvSpPr/>
            <p:nvPr/>
          </p:nvSpPr>
          <p:spPr>
            <a:xfrm>
              <a:off x="7127033" y="2905170"/>
              <a:ext cx="124743" cy="7076"/>
            </a:xfrm>
            <a:prstGeom prst="rect">
              <a:avLst/>
            </a:prstGeom>
            <a:solidFill>
              <a:srgbClr val="80BD41">
                <a:alpha val="100000"/>
              </a:srgbClr>
            </a:solidFill>
          </p:spPr>
          <p:txBody>
            <a:bodyPr/>
            <a:lstStyle/>
            <a:p/>
          </p:txBody>
        </p:sp>
        <p:sp>
          <p:nvSpPr>
            <p:cNvPr id="117" name="rc117"/>
            <p:cNvSpPr/>
            <p:nvPr/>
          </p:nvSpPr>
          <p:spPr>
            <a:xfrm>
              <a:off x="7265636" y="2905035"/>
              <a:ext cx="124743" cy="7210"/>
            </a:xfrm>
            <a:prstGeom prst="rect">
              <a:avLst/>
            </a:prstGeom>
            <a:solidFill>
              <a:srgbClr val="80BD41">
                <a:alpha val="100000"/>
              </a:srgbClr>
            </a:solidFill>
          </p:spPr>
          <p:txBody>
            <a:bodyPr/>
            <a:lstStyle/>
            <a:p/>
          </p:txBody>
        </p:sp>
        <p:sp>
          <p:nvSpPr>
            <p:cNvPr id="118" name="rc118"/>
            <p:cNvSpPr/>
            <p:nvPr/>
          </p:nvSpPr>
          <p:spPr>
            <a:xfrm>
              <a:off x="7404240" y="2898206"/>
              <a:ext cx="124743" cy="14040"/>
            </a:xfrm>
            <a:prstGeom prst="rect">
              <a:avLst/>
            </a:prstGeom>
            <a:solidFill>
              <a:srgbClr val="80BD41">
                <a:alpha val="100000"/>
              </a:srgbClr>
            </a:solidFill>
          </p:spPr>
          <p:txBody>
            <a:bodyPr/>
            <a:lstStyle/>
            <a:p/>
          </p:txBody>
        </p:sp>
        <p:sp>
          <p:nvSpPr>
            <p:cNvPr id="119" name="rc119"/>
            <p:cNvSpPr/>
            <p:nvPr/>
          </p:nvSpPr>
          <p:spPr>
            <a:xfrm>
              <a:off x="7542843" y="2893185"/>
              <a:ext cx="124743" cy="19060"/>
            </a:xfrm>
            <a:prstGeom prst="rect">
              <a:avLst/>
            </a:prstGeom>
            <a:solidFill>
              <a:srgbClr val="80BD41">
                <a:alpha val="100000"/>
              </a:srgbClr>
            </a:solidFill>
          </p:spPr>
          <p:txBody>
            <a:bodyPr/>
            <a:lstStyle/>
            <a:p/>
          </p:txBody>
        </p:sp>
        <p:sp>
          <p:nvSpPr>
            <p:cNvPr id="120" name="rc120"/>
            <p:cNvSpPr/>
            <p:nvPr/>
          </p:nvSpPr>
          <p:spPr>
            <a:xfrm>
              <a:off x="7681446" y="2890714"/>
              <a:ext cx="124743" cy="21531"/>
            </a:xfrm>
            <a:prstGeom prst="rect">
              <a:avLst/>
            </a:prstGeom>
            <a:solidFill>
              <a:srgbClr val="80BD41">
                <a:alpha val="100000"/>
              </a:srgbClr>
            </a:solidFill>
          </p:spPr>
          <p:txBody>
            <a:bodyPr/>
            <a:lstStyle/>
            <a:p/>
          </p:txBody>
        </p:sp>
        <p:sp>
          <p:nvSpPr>
            <p:cNvPr id="121" name="rc121"/>
            <p:cNvSpPr/>
            <p:nvPr/>
          </p:nvSpPr>
          <p:spPr>
            <a:xfrm>
              <a:off x="7820050" y="2890164"/>
              <a:ext cx="124743" cy="22082"/>
            </a:xfrm>
            <a:prstGeom prst="rect">
              <a:avLst/>
            </a:prstGeom>
            <a:solidFill>
              <a:srgbClr val="80BD41">
                <a:alpha val="100000"/>
              </a:srgbClr>
            </a:solidFill>
          </p:spPr>
          <p:txBody>
            <a:bodyPr/>
            <a:lstStyle/>
            <a:p/>
          </p:txBody>
        </p:sp>
        <p:sp>
          <p:nvSpPr>
            <p:cNvPr id="122" name="rc122"/>
            <p:cNvSpPr/>
            <p:nvPr/>
          </p:nvSpPr>
          <p:spPr>
            <a:xfrm>
              <a:off x="7958653" y="2848628"/>
              <a:ext cx="124743" cy="63618"/>
            </a:xfrm>
            <a:prstGeom prst="rect">
              <a:avLst/>
            </a:prstGeom>
            <a:solidFill>
              <a:srgbClr val="80BD41">
                <a:alpha val="100000"/>
              </a:srgbClr>
            </a:solidFill>
          </p:spPr>
          <p:txBody>
            <a:bodyPr/>
            <a:lstStyle/>
            <a:p/>
          </p:txBody>
        </p:sp>
        <p:sp>
          <p:nvSpPr>
            <p:cNvPr id="123" name="rc123"/>
            <p:cNvSpPr/>
            <p:nvPr/>
          </p:nvSpPr>
          <p:spPr>
            <a:xfrm>
              <a:off x="8097257" y="2777697"/>
              <a:ext cx="124743" cy="134548"/>
            </a:xfrm>
            <a:prstGeom prst="rect">
              <a:avLst/>
            </a:prstGeom>
            <a:solidFill>
              <a:srgbClr val="80BD41">
                <a:alpha val="100000"/>
              </a:srgbClr>
            </a:solidFill>
          </p:spPr>
          <p:txBody>
            <a:bodyPr/>
            <a:lstStyle/>
            <a:p/>
          </p:txBody>
        </p:sp>
        <p:sp>
          <p:nvSpPr>
            <p:cNvPr id="124" name="rc124"/>
            <p:cNvSpPr/>
            <p:nvPr/>
          </p:nvSpPr>
          <p:spPr>
            <a:xfrm>
              <a:off x="8235860" y="2705049"/>
              <a:ext cx="124743" cy="207197"/>
            </a:xfrm>
            <a:prstGeom prst="rect">
              <a:avLst/>
            </a:prstGeom>
            <a:solidFill>
              <a:srgbClr val="80BD41">
                <a:alpha val="100000"/>
              </a:srgbClr>
            </a:solidFill>
          </p:spPr>
          <p:txBody>
            <a:bodyPr/>
            <a:lstStyle/>
            <a:p/>
          </p:txBody>
        </p:sp>
        <p:sp>
          <p:nvSpPr>
            <p:cNvPr id="125" name="rc125"/>
            <p:cNvSpPr/>
            <p:nvPr/>
          </p:nvSpPr>
          <p:spPr>
            <a:xfrm>
              <a:off x="8374463" y="2680361"/>
              <a:ext cx="124743" cy="231885"/>
            </a:xfrm>
            <a:prstGeom prst="rect">
              <a:avLst/>
            </a:prstGeom>
            <a:solidFill>
              <a:srgbClr val="80BD41">
                <a:alpha val="100000"/>
              </a:srgbClr>
            </a:solidFill>
          </p:spPr>
          <p:txBody>
            <a:bodyPr/>
            <a:lstStyle/>
            <a:p/>
          </p:txBody>
        </p:sp>
        <p:sp>
          <p:nvSpPr>
            <p:cNvPr id="126" name="rc126"/>
            <p:cNvSpPr/>
            <p:nvPr/>
          </p:nvSpPr>
          <p:spPr>
            <a:xfrm>
              <a:off x="8513067" y="2491303"/>
              <a:ext cx="124743" cy="420942"/>
            </a:xfrm>
            <a:prstGeom prst="rect">
              <a:avLst/>
            </a:prstGeom>
            <a:solidFill>
              <a:srgbClr val="80BD41">
                <a:alpha val="100000"/>
              </a:srgbClr>
            </a:solidFill>
          </p:spPr>
          <p:txBody>
            <a:bodyPr/>
            <a:lstStyle/>
            <a:p/>
          </p:txBody>
        </p:sp>
        <p:sp>
          <p:nvSpPr>
            <p:cNvPr id="127" name="rc127"/>
            <p:cNvSpPr/>
            <p:nvPr/>
          </p:nvSpPr>
          <p:spPr>
            <a:xfrm>
              <a:off x="8651670" y="2415296"/>
              <a:ext cx="124743" cy="496949"/>
            </a:xfrm>
            <a:prstGeom prst="rect">
              <a:avLst/>
            </a:prstGeom>
            <a:solidFill>
              <a:srgbClr val="80BD41">
                <a:alpha val="100000"/>
              </a:srgbClr>
            </a:solidFill>
          </p:spPr>
          <p:txBody>
            <a:bodyPr/>
            <a:lstStyle/>
            <a:p/>
          </p:txBody>
        </p:sp>
        <p:sp>
          <p:nvSpPr>
            <p:cNvPr id="128" name="rc128"/>
            <p:cNvSpPr/>
            <p:nvPr/>
          </p:nvSpPr>
          <p:spPr>
            <a:xfrm>
              <a:off x="8790274" y="2290520"/>
              <a:ext cx="124743" cy="621725"/>
            </a:xfrm>
            <a:prstGeom prst="rect">
              <a:avLst/>
            </a:prstGeom>
            <a:solidFill>
              <a:srgbClr val="80BD41">
                <a:alpha val="100000"/>
              </a:srgbClr>
            </a:solidFill>
          </p:spPr>
          <p:txBody>
            <a:bodyPr/>
            <a:lstStyle/>
            <a:p/>
          </p:txBody>
        </p:sp>
        <p:sp>
          <p:nvSpPr>
            <p:cNvPr id="129" name="rc129"/>
            <p:cNvSpPr/>
            <p:nvPr/>
          </p:nvSpPr>
          <p:spPr>
            <a:xfrm>
              <a:off x="8928877" y="1764985"/>
              <a:ext cx="124743" cy="1147260"/>
            </a:xfrm>
            <a:prstGeom prst="rect">
              <a:avLst/>
            </a:prstGeom>
            <a:solidFill>
              <a:srgbClr val="80BD41">
                <a:alpha val="100000"/>
              </a:srgbClr>
            </a:solidFill>
          </p:spPr>
          <p:txBody>
            <a:bodyPr/>
            <a:lstStyle/>
            <a:p/>
          </p:txBody>
        </p:sp>
        <p:sp>
          <p:nvSpPr>
            <p:cNvPr id="130" name="tx130"/>
            <p:cNvSpPr/>
            <p:nvPr/>
          </p:nvSpPr>
          <p:spPr>
            <a:xfrm>
              <a:off x="5773241" y="27802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1" name="tx131"/>
            <p:cNvSpPr/>
            <p:nvPr/>
          </p:nvSpPr>
          <p:spPr>
            <a:xfrm>
              <a:off x="5634637" y="27802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 name="tx132"/>
            <p:cNvSpPr/>
            <p:nvPr/>
          </p:nvSpPr>
          <p:spPr>
            <a:xfrm>
              <a:off x="5848568" y="2780259"/>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3" name="tx133"/>
            <p:cNvSpPr/>
            <p:nvPr/>
          </p:nvSpPr>
          <p:spPr>
            <a:xfrm>
              <a:off x="5987171" y="278024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4" name="tx134"/>
            <p:cNvSpPr/>
            <p:nvPr/>
          </p:nvSpPr>
          <p:spPr>
            <a:xfrm>
              <a:off x="6125775" y="2780192"/>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5" name="tx135"/>
            <p:cNvSpPr/>
            <p:nvPr/>
          </p:nvSpPr>
          <p:spPr>
            <a:xfrm>
              <a:off x="6264378" y="2779990"/>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6" name="tx136"/>
            <p:cNvSpPr/>
            <p:nvPr/>
          </p:nvSpPr>
          <p:spPr>
            <a:xfrm>
              <a:off x="6402981" y="2779754"/>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7" name="tx137"/>
            <p:cNvSpPr/>
            <p:nvPr/>
          </p:nvSpPr>
          <p:spPr>
            <a:xfrm>
              <a:off x="6541585" y="2778709"/>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8" name="tx138"/>
            <p:cNvSpPr/>
            <p:nvPr/>
          </p:nvSpPr>
          <p:spPr>
            <a:xfrm>
              <a:off x="6680188" y="2778294"/>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9" name="tx139"/>
            <p:cNvSpPr/>
            <p:nvPr/>
          </p:nvSpPr>
          <p:spPr>
            <a:xfrm>
              <a:off x="6818792" y="2777305"/>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0" name="tx140"/>
            <p:cNvSpPr/>
            <p:nvPr/>
          </p:nvSpPr>
          <p:spPr>
            <a:xfrm>
              <a:off x="6957395" y="2776833"/>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1" name="tx141"/>
            <p:cNvSpPr/>
            <p:nvPr/>
          </p:nvSpPr>
          <p:spPr>
            <a:xfrm>
              <a:off x="7095998" y="2773194"/>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2" name="tx142"/>
            <p:cNvSpPr/>
            <p:nvPr/>
          </p:nvSpPr>
          <p:spPr>
            <a:xfrm>
              <a:off x="7234602" y="2773060"/>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3" name="tx143"/>
            <p:cNvSpPr/>
            <p:nvPr/>
          </p:nvSpPr>
          <p:spPr>
            <a:xfrm>
              <a:off x="7404843" y="2766230"/>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4" name="tx144"/>
            <p:cNvSpPr/>
            <p:nvPr/>
          </p:nvSpPr>
          <p:spPr>
            <a:xfrm>
              <a:off x="7543447" y="2761210"/>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5" name="tx145"/>
            <p:cNvSpPr/>
            <p:nvPr/>
          </p:nvSpPr>
          <p:spPr>
            <a:xfrm>
              <a:off x="7682050" y="2758739"/>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6" name="tx146"/>
            <p:cNvSpPr/>
            <p:nvPr/>
          </p:nvSpPr>
          <p:spPr>
            <a:xfrm>
              <a:off x="7820654" y="2758188"/>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 name="tx147"/>
            <p:cNvSpPr/>
            <p:nvPr/>
          </p:nvSpPr>
          <p:spPr>
            <a:xfrm>
              <a:off x="7959257" y="2716652"/>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8" name="tx148"/>
            <p:cNvSpPr/>
            <p:nvPr/>
          </p:nvSpPr>
          <p:spPr>
            <a:xfrm>
              <a:off x="8067731" y="2645722"/>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9" name="tx149"/>
            <p:cNvSpPr/>
            <p:nvPr/>
          </p:nvSpPr>
          <p:spPr>
            <a:xfrm>
              <a:off x="8206334" y="2573073"/>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50" name="tx150"/>
            <p:cNvSpPr/>
            <p:nvPr/>
          </p:nvSpPr>
          <p:spPr>
            <a:xfrm>
              <a:off x="8344938" y="2548385"/>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51" name="tx151"/>
            <p:cNvSpPr/>
            <p:nvPr/>
          </p:nvSpPr>
          <p:spPr>
            <a:xfrm>
              <a:off x="8483541" y="2359328"/>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52" name="tx152"/>
            <p:cNvSpPr/>
            <p:nvPr/>
          </p:nvSpPr>
          <p:spPr>
            <a:xfrm>
              <a:off x="8622144" y="2283321"/>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a:t>
              </a:r>
            </a:p>
          </p:txBody>
        </p:sp>
        <p:sp>
          <p:nvSpPr>
            <p:cNvPr id="153" name="tx153"/>
            <p:cNvSpPr/>
            <p:nvPr/>
          </p:nvSpPr>
          <p:spPr>
            <a:xfrm>
              <a:off x="8760748" y="2158545"/>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154" name="tx154"/>
            <p:cNvSpPr/>
            <p:nvPr/>
          </p:nvSpPr>
          <p:spPr>
            <a:xfrm>
              <a:off x="8869222" y="1633010"/>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+102</a:t>
              </a:r>
            </a:p>
          </p:txBody>
        </p:sp>
        <p:sp>
          <p:nvSpPr>
            <p:cNvPr id="155" name="tx155"/>
            <p:cNvSpPr/>
            <p:nvPr/>
          </p:nvSpPr>
          <p:spPr>
            <a:xfrm>
              <a:off x="843804" y="5255279"/>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-204</a:t>
              </a:r>
            </a:p>
          </p:txBody>
        </p:sp>
        <p:sp>
          <p:nvSpPr>
            <p:cNvPr id="156" name="tx156"/>
            <p:cNvSpPr/>
            <p:nvPr/>
          </p:nvSpPr>
          <p:spPr>
            <a:xfrm>
              <a:off x="982407" y="4334018"/>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-122</a:t>
              </a:r>
            </a:p>
          </p:txBody>
        </p:sp>
        <p:sp>
          <p:nvSpPr>
            <p:cNvPr id="157" name="tx157"/>
            <p:cNvSpPr/>
            <p:nvPr/>
          </p:nvSpPr>
          <p:spPr>
            <a:xfrm>
              <a:off x="1151140" y="335433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58" name="tx158"/>
            <p:cNvSpPr/>
            <p:nvPr/>
          </p:nvSpPr>
          <p:spPr>
            <a:xfrm>
              <a:off x="1289743" y="308992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9" name="tx159"/>
            <p:cNvSpPr/>
            <p:nvPr/>
          </p:nvSpPr>
          <p:spPr>
            <a:xfrm>
              <a:off x="1458476" y="30592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0" name="tx160"/>
            <p:cNvSpPr/>
            <p:nvPr/>
          </p:nvSpPr>
          <p:spPr>
            <a:xfrm>
              <a:off x="1597080" y="30570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1" name="tx161"/>
            <p:cNvSpPr/>
            <p:nvPr/>
          </p:nvSpPr>
          <p:spPr>
            <a:xfrm>
              <a:off x="1735683" y="30539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62" name="tx162"/>
            <p:cNvSpPr/>
            <p:nvPr/>
          </p:nvSpPr>
          <p:spPr>
            <a:xfrm>
              <a:off x="1874286" y="30186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3" name="tx163"/>
            <p:cNvSpPr/>
            <p:nvPr/>
          </p:nvSpPr>
          <p:spPr>
            <a:xfrm>
              <a:off x="2012890" y="30127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4" name="tx164"/>
            <p:cNvSpPr/>
            <p:nvPr/>
          </p:nvSpPr>
          <p:spPr>
            <a:xfrm>
              <a:off x="2151493" y="29957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5" name="tx165"/>
            <p:cNvSpPr/>
            <p:nvPr/>
          </p:nvSpPr>
          <p:spPr>
            <a:xfrm>
              <a:off x="2290097" y="29860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6" name="tx166"/>
            <p:cNvSpPr/>
            <p:nvPr/>
          </p:nvSpPr>
          <p:spPr>
            <a:xfrm>
              <a:off x="2428700" y="298048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7" name="tx167"/>
            <p:cNvSpPr/>
            <p:nvPr/>
          </p:nvSpPr>
          <p:spPr>
            <a:xfrm>
              <a:off x="2567303" y="29794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8" name="tx168"/>
            <p:cNvSpPr/>
            <p:nvPr/>
          </p:nvSpPr>
          <p:spPr>
            <a:xfrm>
              <a:off x="2674269" y="296994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9" name="tx169"/>
            <p:cNvSpPr/>
            <p:nvPr/>
          </p:nvSpPr>
          <p:spPr>
            <a:xfrm>
              <a:off x="2812872" y="296785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0" name="tx170"/>
            <p:cNvSpPr/>
            <p:nvPr/>
          </p:nvSpPr>
          <p:spPr>
            <a:xfrm>
              <a:off x="2951475" y="296293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1" name="tx171"/>
            <p:cNvSpPr/>
            <p:nvPr/>
          </p:nvSpPr>
          <p:spPr>
            <a:xfrm>
              <a:off x="3090079" y="296161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2" name="tx172"/>
            <p:cNvSpPr/>
            <p:nvPr/>
          </p:nvSpPr>
          <p:spPr>
            <a:xfrm>
              <a:off x="3228682" y="296055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3" name="tx173"/>
            <p:cNvSpPr/>
            <p:nvPr/>
          </p:nvSpPr>
          <p:spPr>
            <a:xfrm>
              <a:off x="3367286" y="296001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4" name="tx174"/>
            <p:cNvSpPr/>
            <p:nvPr/>
          </p:nvSpPr>
          <p:spPr>
            <a:xfrm>
              <a:off x="3505889" y="295999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5" name="tx175"/>
            <p:cNvSpPr/>
            <p:nvPr/>
          </p:nvSpPr>
          <p:spPr>
            <a:xfrm>
              <a:off x="3644492" y="295956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6" name="tx176"/>
            <p:cNvSpPr/>
            <p:nvPr/>
          </p:nvSpPr>
          <p:spPr>
            <a:xfrm>
              <a:off x="3783096" y="295926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7" name="tx177"/>
            <p:cNvSpPr/>
            <p:nvPr/>
          </p:nvSpPr>
          <p:spPr>
            <a:xfrm>
              <a:off x="3921699" y="2959129"/>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8" name="tx178"/>
            <p:cNvSpPr/>
            <p:nvPr/>
          </p:nvSpPr>
          <p:spPr>
            <a:xfrm>
              <a:off x="4060303" y="295890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9" name="tx179"/>
            <p:cNvSpPr/>
            <p:nvPr/>
          </p:nvSpPr>
          <p:spPr>
            <a:xfrm>
              <a:off x="4198906" y="295890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0" name="tx180"/>
            <p:cNvSpPr/>
            <p:nvPr/>
          </p:nvSpPr>
          <p:spPr>
            <a:xfrm>
              <a:off x="4337509" y="295888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1" name="tx181"/>
            <p:cNvSpPr/>
            <p:nvPr/>
          </p:nvSpPr>
          <p:spPr>
            <a:xfrm>
              <a:off x="4476113" y="295887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2" name="tx182"/>
            <p:cNvSpPr/>
            <p:nvPr/>
          </p:nvSpPr>
          <p:spPr>
            <a:xfrm>
              <a:off x="4614716" y="2958859"/>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3" name="tx183"/>
            <p:cNvSpPr/>
            <p:nvPr/>
          </p:nvSpPr>
          <p:spPr>
            <a:xfrm>
              <a:off x="4753319" y="295884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4" name="tx184"/>
            <p:cNvSpPr/>
            <p:nvPr/>
          </p:nvSpPr>
          <p:spPr>
            <a:xfrm>
              <a:off x="4891923" y="295884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5" name="tx185"/>
            <p:cNvSpPr/>
            <p:nvPr/>
          </p:nvSpPr>
          <p:spPr>
            <a:xfrm>
              <a:off x="5030526" y="295884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6" name="tx186"/>
            <p:cNvSpPr/>
            <p:nvPr/>
          </p:nvSpPr>
          <p:spPr>
            <a:xfrm>
              <a:off x="5169130" y="295883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7" name="tx187"/>
            <p:cNvSpPr/>
            <p:nvPr/>
          </p:nvSpPr>
          <p:spPr>
            <a:xfrm>
              <a:off x="5307733" y="295883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8" name="tx188"/>
            <p:cNvSpPr/>
            <p:nvPr/>
          </p:nvSpPr>
          <p:spPr>
            <a:xfrm>
              <a:off x="5446336" y="295883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9" name="tx189"/>
            <p:cNvSpPr/>
            <p:nvPr/>
          </p:nvSpPr>
          <p:spPr>
            <a:xfrm>
              <a:off x="508182" y="5118645"/>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90" name="tx190"/>
            <p:cNvSpPr/>
            <p:nvPr/>
          </p:nvSpPr>
          <p:spPr>
            <a:xfrm>
              <a:off x="508182" y="3995443"/>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91" name="tx191"/>
            <p:cNvSpPr/>
            <p:nvPr/>
          </p:nvSpPr>
          <p:spPr>
            <a:xfrm>
              <a:off x="669757" y="2872241"/>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92" name="tx192"/>
            <p:cNvSpPr/>
            <p:nvPr/>
          </p:nvSpPr>
          <p:spPr>
            <a:xfrm>
              <a:off x="545398" y="1749039"/>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93" name="tx193"/>
            <p:cNvSpPr/>
            <p:nvPr/>
          </p:nvSpPr>
          <p:spPr>
            <a:xfrm rot="-2700000">
              <a:off x="742100" y="5530563"/>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194" name="tx194"/>
            <p:cNvSpPr/>
            <p:nvPr/>
          </p:nvSpPr>
          <p:spPr>
            <a:xfrm rot="-2700000">
              <a:off x="817015" y="555694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195" name="tx195"/>
            <p:cNvSpPr/>
            <p:nvPr/>
          </p:nvSpPr>
          <p:spPr>
            <a:xfrm rot="-2700000">
              <a:off x="854858" y="5598680"/>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196" name="tx196"/>
            <p:cNvSpPr/>
            <p:nvPr/>
          </p:nvSpPr>
          <p:spPr>
            <a:xfrm rot="-2700000">
              <a:off x="1231900" y="549991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197" name="tx197"/>
            <p:cNvSpPr/>
            <p:nvPr/>
          </p:nvSpPr>
          <p:spPr>
            <a:xfrm rot="-2700000">
              <a:off x="1238055" y="5554777"/>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198" name="tx198"/>
            <p:cNvSpPr/>
            <p:nvPr/>
          </p:nvSpPr>
          <p:spPr>
            <a:xfrm rot="-2700000">
              <a:off x="1297204" y="5587688"/>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199" name="tx199"/>
            <p:cNvSpPr/>
            <p:nvPr/>
          </p:nvSpPr>
          <p:spPr>
            <a:xfrm rot="-2700000">
              <a:off x="1584101" y="5526263"/>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200" name="tx200"/>
            <p:cNvSpPr/>
            <p:nvPr/>
          </p:nvSpPr>
          <p:spPr>
            <a:xfrm rot="-2700000">
              <a:off x="1600948" y="5576696"/>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201" name="tx201"/>
            <p:cNvSpPr/>
            <p:nvPr/>
          </p:nvSpPr>
          <p:spPr>
            <a:xfrm rot="-2700000">
              <a:off x="1325580" y="5748169"/>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202" name="tx202"/>
            <p:cNvSpPr/>
            <p:nvPr/>
          </p:nvSpPr>
          <p:spPr>
            <a:xfrm rot="-2700000">
              <a:off x="1978760" y="5535024"/>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203" name="tx203"/>
            <p:cNvSpPr/>
            <p:nvPr/>
          </p:nvSpPr>
          <p:spPr>
            <a:xfrm rot="-2700000">
              <a:off x="2074826" y="5552644"/>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204" name="tx204"/>
            <p:cNvSpPr/>
            <p:nvPr/>
          </p:nvSpPr>
          <p:spPr>
            <a:xfrm rot="-2700000">
              <a:off x="2218659" y="5550478"/>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205" name="tx205"/>
            <p:cNvSpPr/>
            <p:nvPr/>
          </p:nvSpPr>
          <p:spPr>
            <a:xfrm rot="-2700000">
              <a:off x="2272267" y="5585684"/>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206" name="tx206"/>
            <p:cNvSpPr/>
            <p:nvPr/>
          </p:nvSpPr>
          <p:spPr>
            <a:xfrm rot="-2700000">
              <a:off x="2294578" y="563385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207" name="tx207"/>
            <p:cNvSpPr/>
            <p:nvPr/>
          </p:nvSpPr>
          <p:spPr>
            <a:xfrm rot="-2700000">
              <a:off x="2572576" y="5576114"/>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208" name="tx208"/>
            <p:cNvSpPr/>
            <p:nvPr/>
          </p:nvSpPr>
          <p:spPr>
            <a:xfrm rot="-2700000">
              <a:off x="2693697" y="5583356"/>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209" name="tx209"/>
            <p:cNvSpPr/>
            <p:nvPr/>
          </p:nvSpPr>
          <p:spPr>
            <a:xfrm rot="-2700000">
              <a:off x="2996671" y="5515271"/>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210" name="tx210"/>
            <p:cNvSpPr/>
            <p:nvPr/>
          </p:nvSpPr>
          <p:spPr>
            <a:xfrm rot="-2700000">
              <a:off x="2928367" y="5600975"/>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211" name="tx211"/>
            <p:cNvSpPr/>
            <p:nvPr/>
          </p:nvSpPr>
          <p:spPr>
            <a:xfrm rot="-2700000">
              <a:off x="3171478" y="5557687"/>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212" name="tx212"/>
            <p:cNvSpPr/>
            <p:nvPr/>
          </p:nvSpPr>
          <p:spPr>
            <a:xfrm rot="-2700000">
              <a:off x="3248189" y="5583324"/>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213" name="tx213"/>
            <p:cNvSpPr/>
            <p:nvPr/>
          </p:nvSpPr>
          <p:spPr>
            <a:xfrm rot="-2700000">
              <a:off x="2904372" y="5783149"/>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214" name="tx214"/>
            <p:cNvSpPr/>
            <p:nvPr/>
          </p:nvSpPr>
          <p:spPr>
            <a:xfrm rot="-2700000">
              <a:off x="3316849" y="5669707"/>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215" name="tx215"/>
            <p:cNvSpPr/>
            <p:nvPr/>
          </p:nvSpPr>
          <p:spPr>
            <a:xfrm rot="-2700000">
              <a:off x="3706379" y="5565769"/>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216" name="tx216"/>
            <p:cNvSpPr/>
            <p:nvPr/>
          </p:nvSpPr>
          <p:spPr>
            <a:xfrm rot="-2700000">
              <a:off x="4046739" y="5482199"/>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217" name="tx217"/>
            <p:cNvSpPr/>
            <p:nvPr/>
          </p:nvSpPr>
          <p:spPr>
            <a:xfrm rot="-2700000">
              <a:off x="3797752" y="5642744"/>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218" name="tx218"/>
            <p:cNvSpPr/>
            <p:nvPr/>
          </p:nvSpPr>
          <p:spPr>
            <a:xfrm rot="-2700000">
              <a:off x="4058658" y="5592085"/>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219" name="tx219"/>
            <p:cNvSpPr/>
            <p:nvPr/>
          </p:nvSpPr>
          <p:spPr>
            <a:xfrm rot="-2700000">
              <a:off x="4165261" y="5605340"/>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220" name="tx220"/>
            <p:cNvSpPr/>
            <p:nvPr/>
          </p:nvSpPr>
          <p:spPr>
            <a:xfrm rot="-2700000">
              <a:off x="4218869" y="5640546"/>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221" name="tx221"/>
            <p:cNvSpPr/>
            <p:nvPr/>
          </p:nvSpPr>
          <p:spPr>
            <a:xfrm rot="-2700000">
              <a:off x="4309941" y="5660234"/>
              <a:ext cx="6461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Cook Islands</a:t>
              </a:r>
            </a:p>
          </p:txBody>
        </p:sp>
        <p:sp>
          <p:nvSpPr>
            <p:cNvPr id="222" name="tx222"/>
            <p:cNvSpPr/>
            <p:nvPr/>
          </p:nvSpPr>
          <p:spPr>
            <a:xfrm rot="-2700000">
              <a:off x="4628681" y="5585619"/>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223" name="tx223"/>
            <p:cNvSpPr/>
            <p:nvPr/>
          </p:nvSpPr>
          <p:spPr>
            <a:xfrm rot="-2700000">
              <a:off x="4762289" y="5587688"/>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224" name="tx224"/>
            <p:cNvSpPr/>
            <p:nvPr/>
          </p:nvSpPr>
          <p:spPr>
            <a:xfrm rot="-2700000">
              <a:off x="5017498" y="5539389"/>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225" name="tx225"/>
            <p:cNvSpPr/>
            <p:nvPr/>
          </p:nvSpPr>
          <p:spPr>
            <a:xfrm rot="-2700000">
              <a:off x="4726598" y="5717295"/>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226" name="tx226"/>
            <p:cNvSpPr/>
            <p:nvPr/>
          </p:nvSpPr>
          <p:spPr>
            <a:xfrm rot="-2700000">
              <a:off x="5252168" y="5557008"/>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227" name="tx227"/>
            <p:cNvSpPr/>
            <p:nvPr/>
          </p:nvSpPr>
          <p:spPr>
            <a:xfrm rot="-2700000">
              <a:off x="5259883" y="5611224"/>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228" name="tx228"/>
            <p:cNvSpPr/>
            <p:nvPr/>
          </p:nvSpPr>
          <p:spPr>
            <a:xfrm rot="-2700000">
              <a:off x="5548887" y="5548926"/>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229" name="tx229"/>
            <p:cNvSpPr/>
            <p:nvPr/>
          </p:nvSpPr>
          <p:spPr>
            <a:xfrm rot="-2700000">
              <a:off x="5774125" y="5513041"/>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Niue</a:t>
              </a:r>
            </a:p>
          </p:txBody>
        </p:sp>
        <p:sp>
          <p:nvSpPr>
            <p:cNvPr id="230" name="tx230"/>
            <p:cNvSpPr/>
            <p:nvPr/>
          </p:nvSpPr>
          <p:spPr>
            <a:xfrm rot="-2700000">
              <a:off x="5360922" y="5741606"/>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231" name="tx231"/>
            <p:cNvSpPr/>
            <p:nvPr/>
          </p:nvSpPr>
          <p:spPr>
            <a:xfrm rot="-2700000">
              <a:off x="5849965" y="5596449"/>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232" name="tx232"/>
            <p:cNvSpPr/>
            <p:nvPr/>
          </p:nvSpPr>
          <p:spPr>
            <a:xfrm rot="-2700000">
              <a:off x="5924881" y="5622830"/>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233" name="tx233"/>
            <p:cNvSpPr/>
            <p:nvPr/>
          </p:nvSpPr>
          <p:spPr>
            <a:xfrm rot="-2700000">
              <a:off x="6264694" y="5539486"/>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234" name="tx234"/>
            <p:cNvSpPr/>
            <p:nvPr/>
          </p:nvSpPr>
          <p:spPr>
            <a:xfrm rot="-2700000">
              <a:off x="6419298" y="553285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235" name="tx235"/>
            <p:cNvSpPr/>
            <p:nvPr/>
          </p:nvSpPr>
          <p:spPr>
            <a:xfrm rot="-2700000">
              <a:off x="6457140" y="5574595"/>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236" name="tx236"/>
            <p:cNvSpPr/>
            <p:nvPr/>
          </p:nvSpPr>
          <p:spPr>
            <a:xfrm rot="-2700000">
              <a:off x="6622280" y="556360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237" name="tx237"/>
            <p:cNvSpPr/>
            <p:nvPr/>
          </p:nvSpPr>
          <p:spPr>
            <a:xfrm rot="-2700000">
              <a:off x="6670659" y="5600975"/>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238" name="tx238"/>
            <p:cNvSpPr/>
            <p:nvPr/>
          </p:nvSpPr>
          <p:spPr>
            <a:xfrm rot="-2700000">
              <a:off x="6491135" y="5732748"/>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239" name="tx239"/>
            <p:cNvSpPr/>
            <p:nvPr/>
          </p:nvSpPr>
          <p:spPr>
            <a:xfrm rot="-2700000">
              <a:off x="6948022" y="560091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240" name="tx240"/>
            <p:cNvSpPr/>
            <p:nvPr/>
          </p:nvSpPr>
          <p:spPr>
            <a:xfrm rot="-2700000">
              <a:off x="7139698" y="5578927"/>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241" name="tx241"/>
            <p:cNvSpPr/>
            <p:nvPr/>
          </p:nvSpPr>
          <p:spPr>
            <a:xfrm rot="-2700000">
              <a:off x="7357755" y="5546016"/>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242" name="tx242"/>
            <p:cNvSpPr/>
            <p:nvPr/>
          </p:nvSpPr>
          <p:spPr>
            <a:xfrm rot="-2700000">
              <a:off x="6732572" y="5862387"/>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243" name="tx243"/>
            <p:cNvSpPr/>
            <p:nvPr/>
          </p:nvSpPr>
          <p:spPr>
            <a:xfrm rot="-2700000">
              <a:off x="7555586" y="5578895"/>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244" name="tx244"/>
            <p:cNvSpPr/>
            <p:nvPr/>
          </p:nvSpPr>
          <p:spPr>
            <a:xfrm rot="-2700000">
              <a:off x="7550736" y="5638315"/>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245" name="tx245"/>
            <p:cNvSpPr/>
            <p:nvPr/>
          </p:nvSpPr>
          <p:spPr>
            <a:xfrm rot="-2700000">
              <a:off x="8023467" y="549991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246" name="tx246"/>
            <p:cNvSpPr/>
            <p:nvPr/>
          </p:nvSpPr>
          <p:spPr>
            <a:xfrm rot="-2700000">
              <a:off x="7971163" y="5578992"/>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247" name="tx247"/>
            <p:cNvSpPr/>
            <p:nvPr/>
          </p:nvSpPr>
          <p:spPr>
            <a:xfrm rot="-2700000">
              <a:off x="8155971" y="5559853"/>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248" name="tx248"/>
            <p:cNvSpPr/>
            <p:nvPr/>
          </p:nvSpPr>
          <p:spPr>
            <a:xfrm rot="-2700000">
              <a:off x="8136993" y="5625125"/>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249" name="tx249"/>
            <p:cNvSpPr/>
            <p:nvPr/>
          </p:nvSpPr>
          <p:spPr>
            <a:xfrm rot="-2700000">
              <a:off x="8296670" y="5616396"/>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250" name="tx250"/>
            <p:cNvSpPr/>
            <p:nvPr/>
          </p:nvSpPr>
          <p:spPr>
            <a:xfrm rot="-2700000">
              <a:off x="8419664" y="5622862"/>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251" name="tx251"/>
            <p:cNvSpPr/>
            <p:nvPr/>
          </p:nvSpPr>
          <p:spPr>
            <a:xfrm rot="-2700000">
              <a:off x="8505038" y="5644910"/>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252" name="tx252"/>
            <p:cNvSpPr/>
            <p:nvPr/>
          </p:nvSpPr>
          <p:spPr>
            <a:xfrm rot="-5400000">
              <a:off x="-591430" y="3436825"/>
              <a:ext cx="19707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Absolute difference (thousands)</a:t>
              </a:r>
            </a:p>
          </p:txBody>
        </p:sp>
        <p:sp>
          <p:nvSpPr>
            <p:cNvPr id="253" name="tx253"/>
            <p:cNvSpPr/>
            <p:nvPr/>
          </p:nvSpPr>
          <p:spPr>
            <a:xfrm>
              <a:off x="869090" y="1368037"/>
              <a:ext cx="55138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Change in absolute number of zero-dose children between 2024 and 2025</a:t>
              </a:r>
            </a:p>
          </p:txBody>
        </p:sp>
        <p:sp>
          <p:nvSpPr>
            <p:cNvPr id="254" name="tx254"/>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5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absolute change in number of zero-dose children, by country.
Overall, 23 countries had an increase in zero-dose children and 34 countries saw the number of zero-dose children decline between 2024 and 2025.
The three countries with the largest increase were: South Africa (278,000 ⇒ 380,000 [+102,000]), Philippines (326,000 ⇒ 381,000 [+55,000]), Venezuela (141,000 ⇒ 185,000 [+44,000]).
Brazil had the largest decline in the number of zero-dose children from 255,000 in 2024 to 50,000 in 2025 (-204,000).</a:t>
            </a:r>
          </a:p>
        </p:txBody>
      </p:sp>
      <p:sp>
        <p:nvSpPr>
          <p:cNvPr id="25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Country trends in zero-dose children were heterogeneous, reinforcing the need to target resources and strategies to countries where the burden is increasing while sustaining gains elsewhere.</a:t>
            </a:r>
          </a:p>
        </p:txBody>
      </p:sp>
      <p:grpSp xmlns:pic="http://schemas.openxmlformats.org/drawingml/2006/picture">
        <p:nvGrpSpPr>
          <p:cNvPr id="257" name=""/>
          <p:cNvGrpSpPr/>
          <p:nvPr/>
        </p:nvGrpSpPr>
        <p:grpSpPr>
          <a:xfrm>
            <a:off x="292608" y="1097280"/>
            <a:ext cx="8595360" cy="28575"/>
            <a:chOff x="292608" y="1097280"/>
            <a:chExt cx="8595360" cy="28575"/>
          </a:xfrm>
        </p:grpSpPr>
        <p:sp>
          <p:nvSpPr>
            <p:cNvPr id="258"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59"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DTP3</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1635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217673"/>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61898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02030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411570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35170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291833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231964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141639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749044"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408169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5414347"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480468"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74699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0135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28005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54659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81312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07965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1296454" y="3284762"/>
              <a:ext cx="239877" cy="830938"/>
            </a:xfrm>
            <a:prstGeom prst="rect">
              <a:avLst/>
            </a:prstGeom>
            <a:solidFill>
              <a:srgbClr val="80BD41">
                <a:alpha val="100000"/>
              </a:srgbClr>
            </a:solidFill>
          </p:spPr>
          <p:txBody>
            <a:bodyPr/>
            <a:lstStyle/>
            <a:p/>
          </p:txBody>
        </p:sp>
        <p:sp>
          <p:nvSpPr>
            <p:cNvPr id="25" name="rc25"/>
            <p:cNvSpPr/>
            <p:nvPr/>
          </p:nvSpPr>
          <p:spPr>
            <a:xfrm>
              <a:off x="1296454" y="3169276"/>
              <a:ext cx="239877" cy="115485"/>
            </a:xfrm>
            <a:prstGeom prst="rect">
              <a:avLst/>
            </a:prstGeom>
            <a:solidFill>
              <a:srgbClr val="1CABE2">
                <a:alpha val="100000"/>
              </a:srgbClr>
            </a:solidFill>
          </p:spPr>
          <p:txBody>
            <a:bodyPr/>
            <a:lstStyle/>
            <a:p/>
          </p:txBody>
        </p:sp>
        <p:sp>
          <p:nvSpPr>
            <p:cNvPr id="26" name="rc26"/>
            <p:cNvSpPr/>
            <p:nvPr/>
          </p:nvSpPr>
          <p:spPr>
            <a:xfrm>
              <a:off x="1562984" y="3303018"/>
              <a:ext cx="239877" cy="812682"/>
            </a:xfrm>
            <a:prstGeom prst="rect">
              <a:avLst/>
            </a:prstGeom>
            <a:solidFill>
              <a:srgbClr val="80BD41">
                <a:alpha val="100000"/>
              </a:srgbClr>
            </a:solidFill>
          </p:spPr>
          <p:txBody>
            <a:bodyPr/>
            <a:lstStyle/>
            <a:p/>
          </p:txBody>
        </p:sp>
        <p:sp>
          <p:nvSpPr>
            <p:cNvPr id="27" name="rc27"/>
            <p:cNvSpPr/>
            <p:nvPr/>
          </p:nvSpPr>
          <p:spPr>
            <a:xfrm>
              <a:off x="1562984" y="3192739"/>
              <a:ext cx="239877" cy="110278"/>
            </a:xfrm>
            <a:prstGeom prst="rect">
              <a:avLst/>
            </a:prstGeom>
            <a:solidFill>
              <a:srgbClr val="1CABE2">
                <a:alpha val="100000"/>
              </a:srgbClr>
            </a:solidFill>
          </p:spPr>
          <p:txBody>
            <a:bodyPr/>
            <a:lstStyle/>
            <a:p/>
          </p:txBody>
        </p:sp>
        <p:sp>
          <p:nvSpPr>
            <p:cNvPr id="28" name="rc28"/>
            <p:cNvSpPr/>
            <p:nvPr/>
          </p:nvSpPr>
          <p:spPr>
            <a:xfrm>
              <a:off x="1829515" y="3311223"/>
              <a:ext cx="239877" cy="804477"/>
            </a:xfrm>
            <a:prstGeom prst="rect">
              <a:avLst/>
            </a:prstGeom>
            <a:solidFill>
              <a:srgbClr val="80BD41">
                <a:alpha val="100000"/>
              </a:srgbClr>
            </a:solidFill>
          </p:spPr>
          <p:txBody>
            <a:bodyPr/>
            <a:lstStyle/>
            <a:p/>
          </p:txBody>
        </p:sp>
        <p:sp>
          <p:nvSpPr>
            <p:cNvPr id="29" name="rc29"/>
            <p:cNvSpPr/>
            <p:nvPr/>
          </p:nvSpPr>
          <p:spPr>
            <a:xfrm>
              <a:off x="1829515" y="3199958"/>
              <a:ext cx="239877" cy="111264"/>
            </a:xfrm>
            <a:prstGeom prst="rect">
              <a:avLst/>
            </a:prstGeom>
            <a:solidFill>
              <a:srgbClr val="1CABE2">
                <a:alpha val="100000"/>
              </a:srgbClr>
            </a:solidFill>
          </p:spPr>
          <p:txBody>
            <a:bodyPr/>
            <a:lstStyle/>
            <a:p/>
          </p:txBody>
        </p:sp>
        <p:sp>
          <p:nvSpPr>
            <p:cNvPr id="30" name="rc30"/>
            <p:cNvSpPr/>
            <p:nvPr/>
          </p:nvSpPr>
          <p:spPr>
            <a:xfrm>
              <a:off x="2096045" y="3311057"/>
              <a:ext cx="239877" cy="804643"/>
            </a:xfrm>
            <a:prstGeom prst="rect">
              <a:avLst/>
            </a:prstGeom>
            <a:solidFill>
              <a:srgbClr val="80BD41">
                <a:alpha val="100000"/>
              </a:srgbClr>
            </a:solidFill>
          </p:spPr>
          <p:txBody>
            <a:bodyPr/>
            <a:lstStyle/>
            <a:p/>
          </p:txBody>
        </p:sp>
        <p:sp>
          <p:nvSpPr>
            <p:cNvPr id="31" name="rc31"/>
            <p:cNvSpPr/>
            <p:nvPr/>
          </p:nvSpPr>
          <p:spPr>
            <a:xfrm>
              <a:off x="2096045" y="3202718"/>
              <a:ext cx="239877" cy="108339"/>
            </a:xfrm>
            <a:prstGeom prst="rect">
              <a:avLst/>
            </a:prstGeom>
            <a:solidFill>
              <a:srgbClr val="1CABE2">
                <a:alpha val="100000"/>
              </a:srgbClr>
            </a:solidFill>
          </p:spPr>
          <p:txBody>
            <a:bodyPr/>
            <a:lstStyle/>
            <a:p/>
          </p:txBody>
        </p:sp>
        <p:sp>
          <p:nvSpPr>
            <p:cNvPr id="32" name="rc32"/>
            <p:cNvSpPr/>
            <p:nvPr/>
          </p:nvSpPr>
          <p:spPr>
            <a:xfrm>
              <a:off x="2362575" y="3288363"/>
              <a:ext cx="239877" cy="827336"/>
            </a:xfrm>
            <a:prstGeom prst="rect">
              <a:avLst/>
            </a:prstGeom>
            <a:solidFill>
              <a:srgbClr val="80BD41">
                <a:alpha val="100000"/>
              </a:srgbClr>
            </a:solidFill>
          </p:spPr>
          <p:txBody>
            <a:bodyPr/>
            <a:lstStyle/>
            <a:p/>
          </p:txBody>
        </p:sp>
        <p:sp>
          <p:nvSpPr>
            <p:cNvPr id="33" name="rc33"/>
            <p:cNvSpPr/>
            <p:nvPr/>
          </p:nvSpPr>
          <p:spPr>
            <a:xfrm>
              <a:off x="2362575" y="3192579"/>
              <a:ext cx="239877" cy="95784"/>
            </a:xfrm>
            <a:prstGeom prst="rect">
              <a:avLst/>
            </a:prstGeom>
            <a:solidFill>
              <a:srgbClr val="1CABE2">
                <a:alpha val="100000"/>
              </a:srgbClr>
            </a:solidFill>
          </p:spPr>
          <p:txBody>
            <a:bodyPr/>
            <a:lstStyle/>
            <a:p/>
          </p:txBody>
        </p:sp>
        <p:sp>
          <p:nvSpPr>
            <p:cNvPr id="34" name="rc34"/>
            <p:cNvSpPr/>
            <p:nvPr/>
          </p:nvSpPr>
          <p:spPr>
            <a:xfrm>
              <a:off x="2629106" y="3277609"/>
              <a:ext cx="239877" cy="838091"/>
            </a:xfrm>
            <a:prstGeom prst="rect">
              <a:avLst/>
            </a:prstGeom>
            <a:solidFill>
              <a:srgbClr val="80BD41">
                <a:alpha val="100000"/>
              </a:srgbClr>
            </a:solidFill>
          </p:spPr>
          <p:txBody>
            <a:bodyPr/>
            <a:lstStyle/>
            <a:p/>
          </p:txBody>
        </p:sp>
        <p:sp>
          <p:nvSpPr>
            <p:cNvPr id="35" name="rc35"/>
            <p:cNvSpPr/>
            <p:nvPr/>
          </p:nvSpPr>
          <p:spPr>
            <a:xfrm>
              <a:off x="2629106" y="3184745"/>
              <a:ext cx="239877" cy="92863"/>
            </a:xfrm>
            <a:prstGeom prst="rect">
              <a:avLst/>
            </a:prstGeom>
            <a:solidFill>
              <a:srgbClr val="1CABE2">
                <a:alpha val="100000"/>
              </a:srgbClr>
            </a:solidFill>
          </p:spPr>
          <p:txBody>
            <a:bodyPr/>
            <a:lstStyle/>
            <a:p/>
          </p:txBody>
        </p:sp>
        <p:sp>
          <p:nvSpPr>
            <p:cNvPr id="36" name="rc36"/>
            <p:cNvSpPr/>
            <p:nvPr/>
          </p:nvSpPr>
          <p:spPr>
            <a:xfrm>
              <a:off x="2895636" y="3242687"/>
              <a:ext cx="239877" cy="873013"/>
            </a:xfrm>
            <a:prstGeom prst="rect">
              <a:avLst/>
            </a:prstGeom>
            <a:solidFill>
              <a:srgbClr val="80BD41">
                <a:alpha val="100000"/>
              </a:srgbClr>
            </a:solidFill>
          </p:spPr>
          <p:txBody>
            <a:bodyPr/>
            <a:lstStyle/>
            <a:p/>
          </p:txBody>
        </p:sp>
        <p:sp>
          <p:nvSpPr>
            <p:cNvPr id="37" name="rc37"/>
            <p:cNvSpPr/>
            <p:nvPr/>
          </p:nvSpPr>
          <p:spPr>
            <a:xfrm>
              <a:off x="2895636" y="3172435"/>
              <a:ext cx="239877" cy="70251"/>
            </a:xfrm>
            <a:prstGeom prst="rect">
              <a:avLst/>
            </a:prstGeom>
            <a:solidFill>
              <a:srgbClr val="1CABE2">
                <a:alpha val="100000"/>
              </a:srgbClr>
            </a:solidFill>
          </p:spPr>
          <p:txBody>
            <a:bodyPr/>
            <a:lstStyle/>
            <a:p/>
          </p:txBody>
        </p:sp>
        <p:sp>
          <p:nvSpPr>
            <p:cNvPr id="38" name="rc38"/>
            <p:cNvSpPr/>
            <p:nvPr/>
          </p:nvSpPr>
          <p:spPr>
            <a:xfrm>
              <a:off x="3162166" y="3232026"/>
              <a:ext cx="239877" cy="883674"/>
            </a:xfrm>
            <a:prstGeom prst="rect">
              <a:avLst/>
            </a:prstGeom>
            <a:solidFill>
              <a:srgbClr val="80BD41">
                <a:alpha val="100000"/>
              </a:srgbClr>
            </a:solidFill>
          </p:spPr>
          <p:txBody>
            <a:bodyPr/>
            <a:lstStyle/>
            <a:p/>
          </p:txBody>
        </p:sp>
        <p:sp>
          <p:nvSpPr>
            <p:cNvPr id="39" name="rc39"/>
            <p:cNvSpPr/>
            <p:nvPr/>
          </p:nvSpPr>
          <p:spPr>
            <a:xfrm>
              <a:off x="3162166" y="3160814"/>
              <a:ext cx="239877" cy="71211"/>
            </a:xfrm>
            <a:prstGeom prst="rect">
              <a:avLst/>
            </a:prstGeom>
            <a:solidFill>
              <a:srgbClr val="1CABE2">
                <a:alpha val="100000"/>
              </a:srgbClr>
            </a:solidFill>
          </p:spPr>
          <p:txBody>
            <a:bodyPr/>
            <a:lstStyle/>
            <a:p/>
          </p:txBody>
        </p:sp>
        <p:sp>
          <p:nvSpPr>
            <p:cNvPr id="40" name="rc40"/>
            <p:cNvSpPr/>
            <p:nvPr/>
          </p:nvSpPr>
          <p:spPr>
            <a:xfrm>
              <a:off x="3428696" y="3197862"/>
              <a:ext cx="239877" cy="917838"/>
            </a:xfrm>
            <a:prstGeom prst="rect">
              <a:avLst/>
            </a:prstGeom>
            <a:solidFill>
              <a:srgbClr val="80BD41">
                <a:alpha val="100000"/>
              </a:srgbClr>
            </a:solidFill>
          </p:spPr>
          <p:txBody>
            <a:bodyPr/>
            <a:lstStyle/>
            <a:p/>
          </p:txBody>
        </p:sp>
        <p:sp>
          <p:nvSpPr>
            <p:cNvPr id="41" name="rc41"/>
            <p:cNvSpPr/>
            <p:nvPr/>
          </p:nvSpPr>
          <p:spPr>
            <a:xfrm>
              <a:off x="3428696" y="3141909"/>
              <a:ext cx="239877" cy="55952"/>
            </a:xfrm>
            <a:prstGeom prst="rect">
              <a:avLst/>
            </a:prstGeom>
            <a:solidFill>
              <a:srgbClr val="1CABE2">
                <a:alpha val="100000"/>
              </a:srgbClr>
            </a:solidFill>
          </p:spPr>
          <p:txBody>
            <a:bodyPr/>
            <a:lstStyle/>
            <a:p/>
          </p:txBody>
        </p:sp>
        <p:sp>
          <p:nvSpPr>
            <p:cNvPr id="42" name="rc42"/>
            <p:cNvSpPr/>
            <p:nvPr/>
          </p:nvSpPr>
          <p:spPr>
            <a:xfrm>
              <a:off x="3695227" y="3172076"/>
              <a:ext cx="239877" cy="943624"/>
            </a:xfrm>
            <a:prstGeom prst="rect">
              <a:avLst/>
            </a:prstGeom>
            <a:solidFill>
              <a:srgbClr val="80BD41">
                <a:alpha val="100000"/>
              </a:srgbClr>
            </a:solidFill>
          </p:spPr>
          <p:txBody>
            <a:bodyPr/>
            <a:lstStyle/>
            <a:p/>
          </p:txBody>
        </p:sp>
        <p:sp>
          <p:nvSpPr>
            <p:cNvPr id="43" name="rc43"/>
            <p:cNvSpPr/>
            <p:nvPr/>
          </p:nvSpPr>
          <p:spPr>
            <a:xfrm>
              <a:off x="3695227" y="3130565"/>
              <a:ext cx="239877" cy="41511"/>
            </a:xfrm>
            <a:prstGeom prst="rect">
              <a:avLst/>
            </a:prstGeom>
            <a:solidFill>
              <a:srgbClr val="1CABE2">
                <a:alpha val="100000"/>
              </a:srgbClr>
            </a:solidFill>
          </p:spPr>
          <p:txBody>
            <a:bodyPr/>
            <a:lstStyle/>
            <a:p/>
          </p:txBody>
        </p:sp>
        <p:sp>
          <p:nvSpPr>
            <p:cNvPr id="44" name="rc44"/>
            <p:cNvSpPr/>
            <p:nvPr/>
          </p:nvSpPr>
          <p:spPr>
            <a:xfrm>
              <a:off x="3961757" y="3173920"/>
              <a:ext cx="239877" cy="941780"/>
            </a:xfrm>
            <a:prstGeom prst="rect">
              <a:avLst/>
            </a:prstGeom>
            <a:solidFill>
              <a:srgbClr val="80BD41">
                <a:alpha val="100000"/>
              </a:srgbClr>
            </a:solidFill>
          </p:spPr>
          <p:txBody>
            <a:bodyPr/>
            <a:lstStyle/>
            <a:p/>
          </p:txBody>
        </p:sp>
        <p:sp>
          <p:nvSpPr>
            <p:cNvPr id="45" name="rc45"/>
            <p:cNvSpPr/>
            <p:nvPr/>
          </p:nvSpPr>
          <p:spPr>
            <a:xfrm>
              <a:off x="3961757" y="3129078"/>
              <a:ext cx="239877" cy="44842"/>
            </a:xfrm>
            <a:prstGeom prst="rect">
              <a:avLst/>
            </a:prstGeom>
            <a:solidFill>
              <a:srgbClr val="1CABE2">
                <a:alpha val="100000"/>
              </a:srgbClr>
            </a:solidFill>
          </p:spPr>
          <p:txBody>
            <a:bodyPr/>
            <a:lstStyle/>
            <a:p/>
          </p:txBody>
        </p:sp>
        <p:sp>
          <p:nvSpPr>
            <p:cNvPr id="46" name="rc46"/>
            <p:cNvSpPr/>
            <p:nvPr/>
          </p:nvSpPr>
          <p:spPr>
            <a:xfrm>
              <a:off x="4228287" y="3170409"/>
              <a:ext cx="239877" cy="945290"/>
            </a:xfrm>
            <a:prstGeom prst="rect">
              <a:avLst/>
            </a:prstGeom>
            <a:solidFill>
              <a:srgbClr val="80BD41">
                <a:alpha val="100000"/>
              </a:srgbClr>
            </a:solidFill>
          </p:spPr>
          <p:txBody>
            <a:bodyPr/>
            <a:lstStyle/>
            <a:p/>
          </p:txBody>
        </p:sp>
        <p:sp>
          <p:nvSpPr>
            <p:cNvPr id="47" name="rc47"/>
            <p:cNvSpPr/>
            <p:nvPr/>
          </p:nvSpPr>
          <p:spPr>
            <a:xfrm>
              <a:off x="4228287" y="3125182"/>
              <a:ext cx="239877" cy="45227"/>
            </a:xfrm>
            <a:prstGeom prst="rect">
              <a:avLst/>
            </a:prstGeom>
            <a:solidFill>
              <a:srgbClr val="1CABE2">
                <a:alpha val="100000"/>
              </a:srgbClr>
            </a:solidFill>
          </p:spPr>
          <p:txBody>
            <a:bodyPr/>
            <a:lstStyle/>
            <a:p/>
          </p:txBody>
        </p:sp>
        <p:sp>
          <p:nvSpPr>
            <p:cNvPr id="48" name="rc48"/>
            <p:cNvSpPr/>
            <p:nvPr/>
          </p:nvSpPr>
          <p:spPr>
            <a:xfrm>
              <a:off x="4494818" y="3135018"/>
              <a:ext cx="239877" cy="980682"/>
            </a:xfrm>
            <a:prstGeom prst="rect">
              <a:avLst/>
            </a:prstGeom>
            <a:solidFill>
              <a:srgbClr val="80BD41">
                <a:alpha val="100000"/>
              </a:srgbClr>
            </a:solidFill>
          </p:spPr>
          <p:txBody>
            <a:bodyPr/>
            <a:lstStyle/>
            <a:p/>
          </p:txBody>
        </p:sp>
        <p:sp>
          <p:nvSpPr>
            <p:cNvPr id="49" name="rc49"/>
            <p:cNvSpPr/>
            <p:nvPr/>
          </p:nvSpPr>
          <p:spPr>
            <a:xfrm>
              <a:off x="4494818" y="3085197"/>
              <a:ext cx="239877" cy="49821"/>
            </a:xfrm>
            <a:prstGeom prst="rect">
              <a:avLst/>
            </a:prstGeom>
            <a:solidFill>
              <a:srgbClr val="1CABE2">
                <a:alpha val="100000"/>
              </a:srgbClr>
            </a:solidFill>
          </p:spPr>
          <p:txBody>
            <a:bodyPr/>
            <a:lstStyle/>
            <a:p/>
          </p:txBody>
        </p:sp>
        <p:sp>
          <p:nvSpPr>
            <p:cNvPr id="50" name="rc50"/>
            <p:cNvSpPr/>
            <p:nvPr/>
          </p:nvSpPr>
          <p:spPr>
            <a:xfrm>
              <a:off x="4761348" y="3158106"/>
              <a:ext cx="239877" cy="957594"/>
            </a:xfrm>
            <a:prstGeom prst="rect">
              <a:avLst/>
            </a:prstGeom>
            <a:solidFill>
              <a:srgbClr val="80BD41">
                <a:alpha val="100000"/>
              </a:srgbClr>
            </a:solidFill>
          </p:spPr>
          <p:txBody>
            <a:bodyPr/>
            <a:lstStyle/>
            <a:p/>
          </p:txBody>
        </p:sp>
        <p:sp>
          <p:nvSpPr>
            <p:cNvPr id="51" name="rc51"/>
            <p:cNvSpPr/>
            <p:nvPr/>
          </p:nvSpPr>
          <p:spPr>
            <a:xfrm>
              <a:off x="4761348" y="3103527"/>
              <a:ext cx="239877" cy="54578"/>
            </a:xfrm>
            <a:prstGeom prst="rect">
              <a:avLst/>
            </a:prstGeom>
            <a:solidFill>
              <a:srgbClr val="1CABE2">
                <a:alpha val="100000"/>
              </a:srgbClr>
            </a:solidFill>
          </p:spPr>
          <p:txBody>
            <a:bodyPr/>
            <a:lstStyle/>
            <a:p/>
          </p:txBody>
        </p:sp>
        <p:sp>
          <p:nvSpPr>
            <p:cNvPr id="52" name="rc52"/>
            <p:cNvSpPr/>
            <p:nvPr/>
          </p:nvSpPr>
          <p:spPr>
            <a:xfrm>
              <a:off x="5027878" y="3150744"/>
              <a:ext cx="239877" cy="964956"/>
            </a:xfrm>
            <a:prstGeom prst="rect">
              <a:avLst/>
            </a:prstGeom>
            <a:solidFill>
              <a:srgbClr val="80BD41">
                <a:alpha val="100000"/>
              </a:srgbClr>
            </a:solidFill>
          </p:spPr>
          <p:txBody>
            <a:bodyPr/>
            <a:lstStyle/>
            <a:p/>
          </p:txBody>
        </p:sp>
        <p:sp>
          <p:nvSpPr>
            <p:cNvPr id="53" name="rc53"/>
            <p:cNvSpPr/>
            <p:nvPr/>
          </p:nvSpPr>
          <p:spPr>
            <a:xfrm>
              <a:off x="5027878" y="3088276"/>
              <a:ext cx="239877" cy="62468"/>
            </a:xfrm>
            <a:prstGeom prst="rect">
              <a:avLst/>
            </a:prstGeom>
            <a:solidFill>
              <a:srgbClr val="1CABE2">
                <a:alpha val="100000"/>
              </a:srgbClr>
            </a:solidFill>
          </p:spPr>
          <p:txBody>
            <a:bodyPr/>
            <a:lstStyle/>
            <a:p/>
          </p:txBody>
        </p:sp>
        <p:sp>
          <p:nvSpPr>
            <p:cNvPr id="54" name="rc54"/>
            <p:cNvSpPr/>
            <p:nvPr/>
          </p:nvSpPr>
          <p:spPr>
            <a:xfrm>
              <a:off x="5294409" y="3182528"/>
              <a:ext cx="239877" cy="933172"/>
            </a:xfrm>
            <a:prstGeom prst="rect">
              <a:avLst/>
            </a:prstGeom>
            <a:solidFill>
              <a:srgbClr val="80BD41">
                <a:alpha val="100000"/>
              </a:srgbClr>
            </a:solidFill>
          </p:spPr>
          <p:txBody>
            <a:bodyPr/>
            <a:lstStyle/>
            <a:p/>
          </p:txBody>
        </p:sp>
        <p:sp>
          <p:nvSpPr>
            <p:cNvPr id="55" name="rc55"/>
            <p:cNvSpPr/>
            <p:nvPr/>
          </p:nvSpPr>
          <p:spPr>
            <a:xfrm>
              <a:off x="5294409" y="3119395"/>
              <a:ext cx="239877" cy="63133"/>
            </a:xfrm>
            <a:prstGeom prst="rect">
              <a:avLst/>
            </a:prstGeom>
            <a:solidFill>
              <a:srgbClr val="1CABE2">
                <a:alpha val="100000"/>
              </a:srgbClr>
            </a:solidFill>
          </p:spPr>
          <p:txBody>
            <a:bodyPr/>
            <a:lstStyle/>
            <a:p/>
          </p:txBody>
        </p:sp>
        <p:sp>
          <p:nvSpPr>
            <p:cNvPr id="56" name="rc56"/>
            <p:cNvSpPr/>
            <p:nvPr/>
          </p:nvSpPr>
          <p:spPr>
            <a:xfrm>
              <a:off x="5560939" y="3168992"/>
              <a:ext cx="239877" cy="946708"/>
            </a:xfrm>
            <a:prstGeom prst="rect">
              <a:avLst/>
            </a:prstGeom>
            <a:solidFill>
              <a:srgbClr val="80BD41">
                <a:alpha val="100000"/>
              </a:srgbClr>
            </a:solidFill>
          </p:spPr>
          <p:txBody>
            <a:bodyPr/>
            <a:lstStyle/>
            <a:p/>
          </p:txBody>
        </p:sp>
        <p:sp>
          <p:nvSpPr>
            <p:cNvPr id="57" name="rc57"/>
            <p:cNvSpPr/>
            <p:nvPr/>
          </p:nvSpPr>
          <p:spPr>
            <a:xfrm>
              <a:off x="5560939" y="3110511"/>
              <a:ext cx="239877" cy="58480"/>
            </a:xfrm>
            <a:prstGeom prst="rect">
              <a:avLst/>
            </a:prstGeom>
            <a:solidFill>
              <a:srgbClr val="1CABE2">
                <a:alpha val="100000"/>
              </a:srgbClr>
            </a:solidFill>
          </p:spPr>
          <p:txBody>
            <a:bodyPr/>
            <a:lstStyle/>
            <a:p/>
          </p:txBody>
        </p:sp>
        <p:sp>
          <p:nvSpPr>
            <p:cNvPr id="58" name="rc58"/>
            <p:cNvSpPr/>
            <p:nvPr/>
          </p:nvSpPr>
          <p:spPr>
            <a:xfrm>
              <a:off x="5827469" y="3185082"/>
              <a:ext cx="239877" cy="930617"/>
            </a:xfrm>
            <a:prstGeom prst="rect">
              <a:avLst/>
            </a:prstGeom>
            <a:solidFill>
              <a:srgbClr val="80BD41">
                <a:alpha val="100000"/>
              </a:srgbClr>
            </a:solidFill>
          </p:spPr>
          <p:txBody>
            <a:bodyPr/>
            <a:lstStyle/>
            <a:p/>
          </p:txBody>
        </p:sp>
        <p:sp>
          <p:nvSpPr>
            <p:cNvPr id="59" name="rc59"/>
            <p:cNvSpPr/>
            <p:nvPr/>
          </p:nvSpPr>
          <p:spPr>
            <a:xfrm>
              <a:off x="5827469" y="3119243"/>
              <a:ext cx="239877" cy="65839"/>
            </a:xfrm>
            <a:prstGeom prst="rect">
              <a:avLst/>
            </a:prstGeom>
            <a:solidFill>
              <a:srgbClr val="1CABE2">
                <a:alpha val="100000"/>
              </a:srgbClr>
            </a:solidFill>
          </p:spPr>
          <p:txBody>
            <a:bodyPr/>
            <a:lstStyle/>
            <a:p/>
          </p:txBody>
        </p:sp>
        <p:sp>
          <p:nvSpPr>
            <p:cNvPr id="60" name="rc60"/>
            <p:cNvSpPr/>
            <p:nvPr/>
          </p:nvSpPr>
          <p:spPr>
            <a:xfrm>
              <a:off x="6094000" y="3262864"/>
              <a:ext cx="239877" cy="852836"/>
            </a:xfrm>
            <a:prstGeom prst="rect">
              <a:avLst/>
            </a:prstGeom>
            <a:solidFill>
              <a:srgbClr val="80BD41">
                <a:alpha val="100000"/>
              </a:srgbClr>
            </a:solidFill>
          </p:spPr>
          <p:txBody>
            <a:bodyPr/>
            <a:lstStyle/>
            <a:p/>
          </p:txBody>
        </p:sp>
        <p:sp>
          <p:nvSpPr>
            <p:cNvPr id="61" name="rc61"/>
            <p:cNvSpPr/>
            <p:nvPr/>
          </p:nvSpPr>
          <p:spPr>
            <a:xfrm>
              <a:off x="6094000" y="3201453"/>
              <a:ext cx="239877" cy="61411"/>
            </a:xfrm>
            <a:prstGeom prst="rect">
              <a:avLst/>
            </a:prstGeom>
            <a:solidFill>
              <a:srgbClr val="1CABE2">
                <a:alpha val="100000"/>
              </a:srgbClr>
            </a:solidFill>
          </p:spPr>
          <p:txBody>
            <a:bodyPr/>
            <a:lstStyle/>
            <a:p/>
          </p:txBody>
        </p:sp>
        <p:sp>
          <p:nvSpPr>
            <p:cNvPr id="62" name="rc62"/>
            <p:cNvSpPr/>
            <p:nvPr/>
          </p:nvSpPr>
          <p:spPr>
            <a:xfrm>
              <a:off x="6360530" y="3309070"/>
              <a:ext cx="239877" cy="806630"/>
            </a:xfrm>
            <a:prstGeom prst="rect">
              <a:avLst/>
            </a:prstGeom>
            <a:solidFill>
              <a:srgbClr val="80BD41">
                <a:alpha val="100000"/>
              </a:srgbClr>
            </a:solidFill>
          </p:spPr>
          <p:txBody>
            <a:bodyPr/>
            <a:lstStyle/>
            <a:p/>
          </p:txBody>
        </p:sp>
        <p:sp>
          <p:nvSpPr>
            <p:cNvPr id="63" name="rc63"/>
            <p:cNvSpPr/>
            <p:nvPr/>
          </p:nvSpPr>
          <p:spPr>
            <a:xfrm>
              <a:off x="6360530" y="3234676"/>
              <a:ext cx="239877" cy="74394"/>
            </a:xfrm>
            <a:prstGeom prst="rect">
              <a:avLst/>
            </a:prstGeom>
            <a:solidFill>
              <a:srgbClr val="1CABE2">
                <a:alpha val="100000"/>
              </a:srgbClr>
            </a:solidFill>
          </p:spPr>
          <p:txBody>
            <a:bodyPr/>
            <a:lstStyle/>
            <a:p/>
          </p:txBody>
        </p:sp>
        <p:sp>
          <p:nvSpPr>
            <p:cNvPr id="64" name="rc64"/>
            <p:cNvSpPr/>
            <p:nvPr/>
          </p:nvSpPr>
          <p:spPr>
            <a:xfrm>
              <a:off x="6627060" y="3401077"/>
              <a:ext cx="239877" cy="714623"/>
            </a:xfrm>
            <a:prstGeom prst="rect">
              <a:avLst/>
            </a:prstGeom>
            <a:solidFill>
              <a:srgbClr val="80BD41">
                <a:alpha val="100000"/>
              </a:srgbClr>
            </a:solidFill>
          </p:spPr>
          <p:txBody>
            <a:bodyPr/>
            <a:lstStyle/>
            <a:p/>
          </p:txBody>
        </p:sp>
        <p:sp>
          <p:nvSpPr>
            <p:cNvPr id="65" name="rc65"/>
            <p:cNvSpPr/>
            <p:nvPr/>
          </p:nvSpPr>
          <p:spPr>
            <a:xfrm>
              <a:off x="6627060" y="3313872"/>
              <a:ext cx="239877" cy="87204"/>
            </a:xfrm>
            <a:prstGeom prst="rect">
              <a:avLst/>
            </a:prstGeom>
            <a:solidFill>
              <a:srgbClr val="1CABE2">
                <a:alpha val="100000"/>
              </a:srgbClr>
            </a:solidFill>
          </p:spPr>
          <p:txBody>
            <a:bodyPr/>
            <a:lstStyle/>
            <a:p/>
          </p:txBody>
        </p:sp>
        <p:sp>
          <p:nvSpPr>
            <p:cNvPr id="66" name="rc66"/>
            <p:cNvSpPr/>
            <p:nvPr/>
          </p:nvSpPr>
          <p:spPr>
            <a:xfrm>
              <a:off x="6893590" y="3448805"/>
              <a:ext cx="239877" cy="666895"/>
            </a:xfrm>
            <a:prstGeom prst="rect">
              <a:avLst/>
            </a:prstGeom>
            <a:solidFill>
              <a:srgbClr val="80BD41">
                <a:alpha val="100000"/>
              </a:srgbClr>
            </a:solidFill>
          </p:spPr>
          <p:txBody>
            <a:bodyPr/>
            <a:lstStyle/>
            <a:p/>
          </p:txBody>
        </p:sp>
        <p:sp>
          <p:nvSpPr>
            <p:cNvPr id="67" name="rc67"/>
            <p:cNvSpPr/>
            <p:nvPr/>
          </p:nvSpPr>
          <p:spPr>
            <a:xfrm>
              <a:off x="6893590" y="3355699"/>
              <a:ext cx="239877" cy="93105"/>
            </a:xfrm>
            <a:prstGeom prst="rect">
              <a:avLst/>
            </a:prstGeom>
            <a:solidFill>
              <a:srgbClr val="1CABE2">
                <a:alpha val="100000"/>
              </a:srgbClr>
            </a:solidFill>
          </p:spPr>
          <p:txBody>
            <a:bodyPr/>
            <a:lstStyle/>
            <a:p/>
          </p:txBody>
        </p:sp>
        <p:sp>
          <p:nvSpPr>
            <p:cNvPr id="68" name="rc68"/>
            <p:cNvSpPr/>
            <p:nvPr/>
          </p:nvSpPr>
          <p:spPr>
            <a:xfrm>
              <a:off x="7160121" y="3458143"/>
              <a:ext cx="239877" cy="657556"/>
            </a:xfrm>
            <a:prstGeom prst="rect">
              <a:avLst/>
            </a:prstGeom>
            <a:solidFill>
              <a:srgbClr val="80BD41">
                <a:alpha val="100000"/>
              </a:srgbClr>
            </a:solidFill>
          </p:spPr>
          <p:txBody>
            <a:bodyPr/>
            <a:lstStyle/>
            <a:p/>
          </p:txBody>
        </p:sp>
        <p:sp>
          <p:nvSpPr>
            <p:cNvPr id="69" name="rc69"/>
            <p:cNvSpPr/>
            <p:nvPr/>
          </p:nvSpPr>
          <p:spPr>
            <a:xfrm>
              <a:off x="7160121" y="3385425"/>
              <a:ext cx="239877" cy="72718"/>
            </a:xfrm>
            <a:prstGeom prst="rect">
              <a:avLst/>
            </a:prstGeom>
            <a:solidFill>
              <a:srgbClr val="1CABE2">
                <a:alpha val="100000"/>
              </a:srgbClr>
            </a:solidFill>
          </p:spPr>
          <p:txBody>
            <a:bodyPr/>
            <a:lstStyle/>
            <a:p/>
          </p:txBody>
        </p:sp>
        <p:sp>
          <p:nvSpPr>
            <p:cNvPr id="70" name="rc70"/>
            <p:cNvSpPr/>
            <p:nvPr/>
          </p:nvSpPr>
          <p:spPr>
            <a:xfrm>
              <a:off x="7426651" y="3470424"/>
              <a:ext cx="239877" cy="645276"/>
            </a:xfrm>
            <a:prstGeom prst="rect">
              <a:avLst/>
            </a:prstGeom>
            <a:solidFill>
              <a:srgbClr val="80BD41">
                <a:alpha val="100000"/>
              </a:srgbClr>
            </a:solidFill>
          </p:spPr>
          <p:txBody>
            <a:bodyPr/>
            <a:lstStyle/>
            <a:p/>
          </p:txBody>
        </p:sp>
        <p:sp>
          <p:nvSpPr>
            <p:cNvPr id="71" name="rc71"/>
            <p:cNvSpPr/>
            <p:nvPr/>
          </p:nvSpPr>
          <p:spPr>
            <a:xfrm>
              <a:off x="7426651" y="3401061"/>
              <a:ext cx="239877" cy="69362"/>
            </a:xfrm>
            <a:prstGeom prst="rect">
              <a:avLst/>
            </a:prstGeom>
            <a:solidFill>
              <a:srgbClr val="1CABE2">
                <a:alpha val="100000"/>
              </a:srgbClr>
            </a:solidFill>
          </p:spPr>
          <p:txBody>
            <a:bodyPr/>
            <a:lstStyle/>
            <a:p/>
          </p:txBody>
        </p:sp>
        <p:sp>
          <p:nvSpPr>
            <p:cNvPr id="72" name="rc72"/>
            <p:cNvSpPr/>
            <p:nvPr/>
          </p:nvSpPr>
          <p:spPr>
            <a:xfrm>
              <a:off x="7693181" y="3480215"/>
              <a:ext cx="239877" cy="635485"/>
            </a:xfrm>
            <a:prstGeom prst="rect">
              <a:avLst/>
            </a:prstGeom>
            <a:solidFill>
              <a:srgbClr val="80BD41">
                <a:alpha val="100000"/>
              </a:srgbClr>
            </a:solidFill>
          </p:spPr>
          <p:txBody>
            <a:bodyPr/>
            <a:lstStyle/>
            <a:p/>
          </p:txBody>
        </p:sp>
        <p:sp>
          <p:nvSpPr>
            <p:cNvPr id="73" name="rc73"/>
            <p:cNvSpPr/>
            <p:nvPr/>
          </p:nvSpPr>
          <p:spPr>
            <a:xfrm>
              <a:off x="7693181" y="3404818"/>
              <a:ext cx="239877" cy="75396"/>
            </a:xfrm>
            <a:prstGeom prst="rect">
              <a:avLst/>
            </a:prstGeom>
            <a:solidFill>
              <a:srgbClr val="1CABE2">
                <a:alpha val="100000"/>
              </a:srgbClr>
            </a:solidFill>
          </p:spPr>
          <p:txBody>
            <a:bodyPr/>
            <a:lstStyle/>
            <a:p/>
          </p:txBody>
        </p:sp>
        <p:sp>
          <p:nvSpPr>
            <p:cNvPr id="74" name="rc74"/>
            <p:cNvSpPr/>
            <p:nvPr/>
          </p:nvSpPr>
          <p:spPr>
            <a:xfrm>
              <a:off x="7959712" y="3488694"/>
              <a:ext cx="239877" cy="627005"/>
            </a:xfrm>
            <a:prstGeom prst="rect">
              <a:avLst/>
            </a:prstGeom>
            <a:solidFill>
              <a:srgbClr val="80BD41">
                <a:alpha val="100000"/>
              </a:srgbClr>
            </a:solidFill>
          </p:spPr>
          <p:txBody>
            <a:bodyPr/>
            <a:lstStyle/>
            <a:p/>
          </p:txBody>
        </p:sp>
        <p:sp>
          <p:nvSpPr>
            <p:cNvPr id="75" name="rc75"/>
            <p:cNvSpPr/>
            <p:nvPr/>
          </p:nvSpPr>
          <p:spPr>
            <a:xfrm>
              <a:off x="7959712" y="3410883"/>
              <a:ext cx="239877" cy="77811"/>
            </a:xfrm>
            <a:prstGeom prst="rect">
              <a:avLst/>
            </a:prstGeom>
            <a:solidFill>
              <a:srgbClr val="1CABE2">
                <a:alpha val="100000"/>
              </a:srgbClr>
            </a:solidFill>
          </p:spPr>
          <p:txBody>
            <a:bodyPr/>
            <a:lstStyle/>
            <a:p/>
          </p:txBody>
        </p:sp>
        <p:sp>
          <p:nvSpPr>
            <p:cNvPr id="76" name="pl76"/>
            <p:cNvSpPr/>
            <p:nvPr/>
          </p:nvSpPr>
          <p:spPr>
            <a:xfrm>
              <a:off x="1416393" y="2137133"/>
              <a:ext cx="6663257" cy="164880"/>
            </a:xfrm>
            <a:custGeom>
              <a:avLst/>
              <a:pathLst>
                <a:path w="6663257" h="164880">
                  <a:moveTo>
                    <a:pt x="0" y="164880"/>
                  </a:moveTo>
                  <a:lnTo>
                    <a:pt x="266530" y="164880"/>
                  </a:lnTo>
                  <a:lnTo>
                    <a:pt x="533060" y="164880"/>
                  </a:lnTo>
                  <a:lnTo>
                    <a:pt x="799590" y="164880"/>
                  </a:lnTo>
                  <a:lnTo>
                    <a:pt x="1066121" y="123660"/>
                  </a:lnTo>
                  <a:lnTo>
                    <a:pt x="1332651" y="123660"/>
                  </a:lnTo>
                  <a:lnTo>
                    <a:pt x="1599181" y="61830"/>
                  </a:lnTo>
                  <a:lnTo>
                    <a:pt x="1865712" y="61830"/>
                  </a:lnTo>
                  <a:lnTo>
                    <a:pt x="2132242" y="41220"/>
                  </a:lnTo>
                  <a:lnTo>
                    <a:pt x="2398772" y="0"/>
                  </a:lnTo>
                  <a:lnTo>
                    <a:pt x="2665303" y="20610"/>
                  </a:lnTo>
                  <a:lnTo>
                    <a:pt x="2931833" y="20610"/>
                  </a:lnTo>
                  <a:lnTo>
                    <a:pt x="3198363" y="20610"/>
                  </a:lnTo>
                  <a:lnTo>
                    <a:pt x="3464893" y="20610"/>
                  </a:lnTo>
                  <a:lnTo>
                    <a:pt x="3731424" y="41220"/>
                  </a:lnTo>
                  <a:lnTo>
                    <a:pt x="3997954" y="41220"/>
                  </a:lnTo>
                  <a:lnTo>
                    <a:pt x="4264484" y="41220"/>
                  </a:lnTo>
                  <a:lnTo>
                    <a:pt x="4531015" y="61830"/>
                  </a:lnTo>
                  <a:lnTo>
                    <a:pt x="4797545" y="61830"/>
                  </a:lnTo>
                  <a:lnTo>
                    <a:pt x="5064075" y="82440"/>
                  </a:lnTo>
                  <a:lnTo>
                    <a:pt x="5330606" y="144270"/>
                  </a:lnTo>
                  <a:lnTo>
                    <a:pt x="5597136" y="164880"/>
                  </a:lnTo>
                  <a:lnTo>
                    <a:pt x="5863666" y="123660"/>
                  </a:lnTo>
                  <a:lnTo>
                    <a:pt x="6130197" y="123660"/>
                  </a:lnTo>
                  <a:lnTo>
                    <a:pt x="6396727" y="144270"/>
                  </a:lnTo>
                  <a:lnTo>
                    <a:pt x="6663257" y="144270"/>
                  </a:lnTo>
                </a:path>
              </a:pathLst>
            </a:custGeom>
            <a:ln w="27101" cap="flat">
              <a:solidFill>
                <a:srgbClr val="0058AB">
                  <a:alpha val="100000"/>
                </a:srgbClr>
              </a:solidFill>
              <a:prstDash val="solid"/>
              <a:round/>
            </a:ln>
          </p:spPr>
          <p:txBody>
            <a:bodyPr/>
            <a:lstStyle/>
            <a:p/>
          </p:txBody>
        </p:sp>
        <p:sp>
          <p:nvSpPr>
            <p:cNvPr id="77" name="tx77"/>
            <p:cNvSpPr/>
            <p:nvPr/>
          </p:nvSpPr>
          <p:spPr>
            <a:xfrm>
              <a:off x="1346075" y="212096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78" name="tx78"/>
            <p:cNvSpPr/>
            <p:nvPr/>
          </p:nvSpPr>
          <p:spPr>
            <a:xfrm>
              <a:off x="2678727" y="20797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79" name="tx79"/>
            <p:cNvSpPr/>
            <p:nvPr/>
          </p:nvSpPr>
          <p:spPr>
            <a:xfrm>
              <a:off x="4011378" y="19766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0" name="tx80"/>
            <p:cNvSpPr/>
            <p:nvPr/>
          </p:nvSpPr>
          <p:spPr>
            <a:xfrm>
              <a:off x="5344030" y="19973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1" name="tx81"/>
            <p:cNvSpPr/>
            <p:nvPr/>
          </p:nvSpPr>
          <p:spPr>
            <a:xfrm>
              <a:off x="6410151" y="20385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2" name="tx82"/>
            <p:cNvSpPr/>
            <p:nvPr/>
          </p:nvSpPr>
          <p:spPr>
            <a:xfrm>
              <a:off x="6676681" y="210035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3" name="tx83"/>
            <p:cNvSpPr/>
            <p:nvPr/>
          </p:nvSpPr>
          <p:spPr>
            <a:xfrm>
              <a:off x="6943212" y="212096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4" name="tx84"/>
            <p:cNvSpPr/>
            <p:nvPr/>
          </p:nvSpPr>
          <p:spPr>
            <a:xfrm>
              <a:off x="7209742" y="20797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5" name="tx85"/>
            <p:cNvSpPr/>
            <p:nvPr/>
          </p:nvSpPr>
          <p:spPr>
            <a:xfrm>
              <a:off x="7476272" y="20797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6" name="tx86"/>
            <p:cNvSpPr/>
            <p:nvPr/>
          </p:nvSpPr>
          <p:spPr>
            <a:xfrm>
              <a:off x="7742803" y="210035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7" name="tx87"/>
            <p:cNvSpPr/>
            <p:nvPr/>
          </p:nvSpPr>
          <p:spPr>
            <a:xfrm>
              <a:off x="8009333" y="210035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8" name="tx88"/>
            <p:cNvSpPr/>
            <p:nvPr/>
          </p:nvSpPr>
          <p:spPr>
            <a:xfrm>
              <a:off x="1310962" y="366141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34.7</a:t>
              </a:r>
            </a:p>
          </p:txBody>
        </p:sp>
        <p:sp>
          <p:nvSpPr>
            <p:cNvPr id="89" name="tx89"/>
            <p:cNvSpPr/>
            <p:nvPr/>
          </p:nvSpPr>
          <p:spPr>
            <a:xfrm>
              <a:off x="1341092" y="31882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a:t>
              </a:r>
            </a:p>
          </p:txBody>
        </p:sp>
        <p:sp>
          <p:nvSpPr>
            <p:cNvPr id="90" name="tx90"/>
            <p:cNvSpPr/>
            <p:nvPr/>
          </p:nvSpPr>
          <p:spPr>
            <a:xfrm>
              <a:off x="2688785" y="3657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a:t>
              </a:r>
            </a:p>
          </p:txBody>
        </p:sp>
        <p:sp>
          <p:nvSpPr>
            <p:cNvPr id="91" name="tx91"/>
            <p:cNvSpPr/>
            <p:nvPr/>
          </p:nvSpPr>
          <p:spPr>
            <a:xfrm>
              <a:off x="2673743" y="319236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a:t>
              </a:r>
            </a:p>
          </p:txBody>
        </p:sp>
        <p:sp>
          <p:nvSpPr>
            <p:cNvPr id="92" name="tx92"/>
            <p:cNvSpPr/>
            <p:nvPr/>
          </p:nvSpPr>
          <p:spPr>
            <a:xfrm>
              <a:off x="3976265" y="360599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39.3</a:t>
              </a:r>
            </a:p>
          </p:txBody>
        </p:sp>
        <p:sp>
          <p:nvSpPr>
            <p:cNvPr id="93" name="tx93"/>
            <p:cNvSpPr/>
            <p:nvPr/>
          </p:nvSpPr>
          <p:spPr>
            <a:xfrm>
              <a:off x="4006395" y="31126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94" name="tx94"/>
            <p:cNvSpPr/>
            <p:nvPr/>
          </p:nvSpPr>
          <p:spPr>
            <a:xfrm>
              <a:off x="5354088" y="3610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a:t>
              </a:r>
            </a:p>
          </p:txBody>
        </p:sp>
        <p:sp>
          <p:nvSpPr>
            <p:cNvPr id="95" name="tx95"/>
            <p:cNvSpPr/>
            <p:nvPr/>
          </p:nvSpPr>
          <p:spPr>
            <a:xfrm>
              <a:off x="5339046" y="311214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96" name="tx96"/>
            <p:cNvSpPr/>
            <p:nvPr/>
          </p:nvSpPr>
          <p:spPr>
            <a:xfrm>
              <a:off x="6375038" y="367356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33.7</a:t>
              </a:r>
            </a:p>
          </p:txBody>
        </p:sp>
        <p:sp>
          <p:nvSpPr>
            <p:cNvPr id="97" name="tx97"/>
            <p:cNvSpPr/>
            <p:nvPr/>
          </p:nvSpPr>
          <p:spPr>
            <a:xfrm>
              <a:off x="6405168" y="323305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98" name="tx98"/>
            <p:cNvSpPr/>
            <p:nvPr/>
          </p:nvSpPr>
          <p:spPr>
            <a:xfrm>
              <a:off x="6641568" y="371957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29.8</a:t>
              </a:r>
            </a:p>
          </p:txBody>
        </p:sp>
        <p:sp>
          <p:nvSpPr>
            <p:cNvPr id="99" name="tx99"/>
            <p:cNvSpPr/>
            <p:nvPr/>
          </p:nvSpPr>
          <p:spPr>
            <a:xfrm>
              <a:off x="6671698" y="331865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3.6</a:t>
              </a:r>
            </a:p>
          </p:txBody>
        </p:sp>
        <p:sp>
          <p:nvSpPr>
            <p:cNvPr id="100" name="tx100"/>
            <p:cNvSpPr/>
            <p:nvPr/>
          </p:nvSpPr>
          <p:spPr>
            <a:xfrm>
              <a:off x="6908099" y="374343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27.8</a:t>
              </a:r>
            </a:p>
          </p:txBody>
        </p:sp>
        <p:sp>
          <p:nvSpPr>
            <p:cNvPr id="101" name="tx101"/>
            <p:cNvSpPr/>
            <p:nvPr/>
          </p:nvSpPr>
          <p:spPr>
            <a:xfrm>
              <a:off x="6938228" y="336343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a:t>
              </a:r>
            </a:p>
          </p:txBody>
        </p:sp>
        <p:sp>
          <p:nvSpPr>
            <p:cNvPr id="102" name="tx102"/>
            <p:cNvSpPr/>
            <p:nvPr/>
          </p:nvSpPr>
          <p:spPr>
            <a:xfrm>
              <a:off x="7174629" y="374810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27.5</a:t>
              </a:r>
            </a:p>
          </p:txBody>
        </p:sp>
        <p:sp>
          <p:nvSpPr>
            <p:cNvPr id="103" name="tx103"/>
            <p:cNvSpPr/>
            <p:nvPr/>
          </p:nvSpPr>
          <p:spPr>
            <a:xfrm>
              <a:off x="7249930" y="3382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104" name="tx104"/>
            <p:cNvSpPr/>
            <p:nvPr/>
          </p:nvSpPr>
          <p:spPr>
            <a:xfrm>
              <a:off x="7441159" y="375424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26.9</a:t>
              </a:r>
            </a:p>
          </p:txBody>
        </p:sp>
        <p:sp>
          <p:nvSpPr>
            <p:cNvPr id="105" name="tx105"/>
            <p:cNvSpPr/>
            <p:nvPr/>
          </p:nvSpPr>
          <p:spPr>
            <a:xfrm>
              <a:off x="7471289" y="33969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a:t>
              </a:r>
            </a:p>
          </p:txBody>
        </p:sp>
        <p:sp>
          <p:nvSpPr>
            <p:cNvPr id="106" name="tx106"/>
            <p:cNvSpPr/>
            <p:nvPr/>
          </p:nvSpPr>
          <p:spPr>
            <a:xfrm>
              <a:off x="7707690" y="375914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26.5</a:t>
              </a:r>
            </a:p>
          </p:txBody>
        </p:sp>
        <p:sp>
          <p:nvSpPr>
            <p:cNvPr id="107" name="tx107"/>
            <p:cNvSpPr/>
            <p:nvPr/>
          </p:nvSpPr>
          <p:spPr>
            <a:xfrm>
              <a:off x="7737819" y="340370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108" name="tx108"/>
            <p:cNvSpPr/>
            <p:nvPr/>
          </p:nvSpPr>
          <p:spPr>
            <a:xfrm>
              <a:off x="7974220" y="376338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26.2</a:t>
              </a:r>
            </a:p>
          </p:txBody>
        </p:sp>
        <p:sp>
          <p:nvSpPr>
            <p:cNvPr id="109" name="tx109"/>
            <p:cNvSpPr/>
            <p:nvPr/>
          </p:nvSpPr>
          <p:spPr>
            <a:xfrm>
              <a:off x="8004349" y="34109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a:t>
              </a:r>
            </a:p>
          </p:txBody>
        </p:sp>
        <p:sp>
          <p:nvSpPr>
            <p:cNvPr id="110" name="tx110"/>
            <p:cNvSpPr/>
            <p:nvPr/>
          </p:nvSpPr>
          <p:spPr>
            <a:xfrm>
              <a:off x="1310962" y="301401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39.5</a:t>
              </a:r>
            </a:p>
          </p:txBody>
        </p:sp>
        <p:sp>
          <p:nvSpPr>
            <p:cNvPr id="111" name="tx111"/>
            <p:cNvSpPr/>
            <p:nvPr/>
          </p:nvSpPr>
          <p:spPr>
            <a:xfrm>
              <a:off x="2643614" y="302948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38.9</a:t>
              </a:r>
            </a:p>
          </p:txBody>
        </p:sp>
        <p:sp>
          <p:nvSpPr>
            <p:cNvPr id="112" name="tx112"/>
            <p:cNvSpPr/>
            <p:nvPr/>
          </p:nvSpPr>
          <p:spPr>
            <a:xfrm>
              <a:off x="3976265" y="297381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41.2</a:t>
              </a:r>
            </a:p>
          </p:txBody>
        </p:sp>
        <p:sp>
          <p:nvSpPr>
            <p:cNvPr id="113" name="tx113"/>
            <p:cNvSpPr/>
            <p:nvPr/>
          </p:nvSpPr>
          <p:spPr>
            <a:xfrm>
              <a:off x="5308917" y="296412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41.6</a:t>
              </a:r>
            </a:p>
          </p:txBody>
        </p:sp>
        <p:sp>
          <p:nvSpPr>
            <p:cNvPr id="114" name="tx114"/>
            <p:cNvSpPr/>
            <p:nvPr/>
          </p:nvSpPr>
          <p:spPr>
            <a:xfrm>
              <a:off x="6375038" y="307941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36.8</a:t>
              </a:r>
            </a:p>
          </p:txBody>
        </p:sp>
        <p:sp>
          <p:nvSpPr>
            <p:cNvPr id="115" name="tx115"/>
            <p:cNvSpPr/>
            <p:nvPr/>
          </p:nvSpPr>
          <p:spPr>
            <a:xfrm>
              <a:off x="6641568" y="315860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33.5</a:t>
              </a:r>
            </a:p>
          </p:txBody>
        </p:sp>
        <p:sp>
          <p:nvSpPr>
            <p:cNvPr id="116" name="tx116"/>
            <p:cNvSpPr/>
            <p:nvPr/>
          </p:nvSpPr>
          <p:spPr>
            <a:xfrm>
              <a:off x="6908099" y="320043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31.7</a:t>
              </a:r>
            </a:p>
          </p:txBody>
        </p:sp>
        <p:sp>
          <p:nvSpPr>
            <p:cNvPr id="117" name="tx117"/>
            <p:cNvSpPr/>
            <p:nvPr/>
          </p:nvSpPr>
          <p:spPr>
            <a:xfrm>
              <a:off x="7174629" y="323016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30.5</a:t>
              </a:r>
            </a:p>
          </p:txBody>
        </p:sp>
        <p:sp>
          <p:nvSpPr>
            <p:cNvPr id="118" name="tx118"/>
            <p:cNvSpPr/>
            <p:nvPr/>
          </p:nvSpPr>
          <p:spPr>
            <a:xfrm>
              <a:off x="7441159" y="324579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29.8</a:t>
              </a:r>
            </a:p>
          </p:txBody>
        </p:sp>
        <p:sp>
          <p:nvSpPr>
            <p:cNvPr id="119" name="tx119"/>
            <p:cNvSpPr/>
            <p:nvPr/>
          </p:nvSpPr>
          <p:spPr>
            <a:xfrm>
              <a:off x="7707690" y="324955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29.7</a:t>
              </a:r>
            </a:p>
          </p:txBody>
        </p:sp>
        <p:sp>
          <p:nvSpPr>
            <p:cNvPr id="120" name="tx120"/>
            <p:cNvSpPr/>
            <p:nvPr/>
          </p:nvSpPr>
          <p:spPr>
            <a:xfrm>
              <a:off x="7974220" y="325561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29.4</a:t>
              </a:r>
            </a:p>
          </p:txBody>
        </p:sp>
        <p:sp>
          <p:nvSpPr>
            <p:cNvPr id="121" name="tx121"/>
            <p:cNvSpPr/>
            <p:nvPr/>
          </p:nvSpPr>
          <p:spPr>
            <a:xfrm>
              <a:off x="694540" y="4065683"/>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2" name="tx122"/>
            <p:cNvSpPr/>
            <p:nvPr/>
          </p:nvSpPr>
          <p:spPr>
            <a:xfrm>
              <a:off x="616816" y="346699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25M</a:t>
              </a:r>
            </a:p>
          </p:txBody>
        </p:sp>
        <p:sp>
          <p:nvSpPr>
            <p:cNvPr id="123" name="tx123"/>
            <p:cNvSpPr/>
            <p:nvPr/>
          </p:nvSpPr>
          <p:spPr>
            <a:xfrm>
              <a:off x="616816" y="2868313"/>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4" name="tx124"/>
            <p:cNvSpPr/>
            <p:nvPr/>
          </p:nvSpPr>
          <p:spPr>
            <a:xfrm>
              <a:off x="616816" y="2269629"/>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75M</a:t>
              </a:r>
            </a:p>
          </p:txBody>
        </p:sp>
        <p:sp>
          <p:nvSpPr>
            <p:cNvPr id="125" name="tx125"/>
            <p:cNvSpPr/>
            <p:nvPr/>
          </p:nvSpPr>
          <p:spPr>
            <a:xfrm>
              <a:off x="8607376" y="4065683"/>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6" name="tx126"/>
            <p:cNvSpPr/>
            <p:nvPr/>
          </p:nvSpPr>
          <p:spPr>
            <a:xfrm>
              <a:off x="8607376" y="355043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7" name="tx127"/>
            <p:cNvSpPr/>
            <p:nvPr/>
          </p:nvSpPr>
          <p:spPr>
            <a:xfrm>
              <a:off x="8607376" y="303517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8" name="tx128"/>
            <p:cNvSpPr/>
            <p:nvPr/>
          </p:nvSpPr>
          <p:spPr>
            <a:xfrm>
              <a:off x="8607376" y="251992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9" name="tx129"/>
            <p:cNvSpPr/>
            <p:nvPr/>
          </p:nvSpPr>
          <p:spPr>
            <a:xfrm>
              <a:off x="8607376" y="2004675"/>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0" name="tx130"/>
            <p:cNvSpPr/>
            <p:nvPr/>
          </p:nvSpPr>
          <p:spPr>
            <a:xfrm rot="-5400000">
              <a:off x="126094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1" name="tx131"/>
            <p:cNvSpPr/>
            <p:nvPr/>
          </p:nvSpPr>
          <p:spPr>
            <a:xfrm rot="-5400000">
              <a:off x="2593596"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2" name="tx132"/>
            <p:cNvSpPr/>
            <p:nvPr/>
          </p:nvSpPr>
          <p:spPr>
            <a:xfrm rot="-5400000">
              <a:off x="392624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3" name="tx133"/>
            <p:cNvSpPr/>
            <p:nvPr/>
          </p:nvSpPr>
          <p:spPr>
            <a:xfrm rot="-5400000">
              <a:off x="5258899"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4" name="tx134"/>
            <p:cNvSpPr/>
            <p:nvPr/>
          </p:nvSpPr>
          <p:spPr>
            <a:xfrm rot="-5400000">
              <a:off x="6325020"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5" name="tx135"/>
            <p:cNvSpPr/>
            <p:nvPr/>
          </p:nvSpPr>
          <p:spPr>
            <a:xfrm rot="-5400000">
              <a:off x="659155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6" name="tx136"/>
            <p:cNvSpPr/>
            <p:nvPr/>
          </p:nvSpPr>
          <p:spPr>
            <a:xfrm rot="-5400000">
              <a:off x="68580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7" name="tx137"/>
            <p:cNvSpPr/>
            <p:nvPr/>
          </p:nvSpPr>
          <p:spPr>
            <a:xfrm rot="-5400000">
              <a:off x="712461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8" name="tx138"/>
            <p:cNvSpPr/>
            <p:nvPr/>
          </p:nvSpPr>
          <p:spPr>
            <a:xfrm rot="-5400000">
              <a:off x="739114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9" name="tx139"/>
            <p:cNvSpPr/>
            <p:nvPr/>
          </p:nvSpPr>
          <p:spPr>
            <a:xfrm rot="-5400000">
              <a:off x="765767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0" name="tx140"/>
            <p:cNvSpPr/>
            <p:nvPr/>
          </p:nvSpPr>
          <p:spPr>
            <a:xfrm rot="-5400000">
              <a:off x="792420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1" name="tx141"/>
            <p:cNvSpPr/>
            <p:nvPr/>
          </p:nvSpPr>
          <p:spPr>
            <a:xfrm rot="-5400000">
              <a:off x="-425601" y="2983654"/>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2" name="tx142"/>
            <p:cNvSpPr/>
            <p:nvPr/>
          </p:nvSpPr>
          <p:spPr>
            <a:xfrm rot="5400000">
              <a:off x="8325788" y="2983654"/>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 (%)</a:t>
              </a:r>
            </a:p>
          </p:txBody>
        </p:sp>
        <p:sp>
          <p:nvSpPr>
            <p:cNvPr id="143" name="pl143"/>
            <p:cNvSpPr/>
            <p:nvPr/>
          </p:nvSpPr>
          <p:spPr>
            <a:xfrm>
              <a:off x="2913174" y="5080198"/>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4" name="tx144"/>
            <p:cNvSpPr/>
            <p:nvPr/>
          </p:nvSpPr>
          <p:spPr>
            <a:xfrm>
              <a:off x="3180273" y="5030180"/>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45" name="rc145"/>
            <p:cNvSpPr/>
            <p:nvPr/>
          </p:nvSpPr>
          <p:spPr>
            <a:xfrm>
              <a:off x="4438448" y="4979470"/>
              <a:ext cx="201456" cy="201456"/>
            </a:xfrm>
            <a:prstGeom prst="rect">
              <a:avLst/>
            </a:prstGeom>
            <a:solidFill>
              <a:srgbClr val="1CABE2">
                <a:alpha val="100000"/>
              </a:srgbClr>
            </a:solidFill>
          </p:spPr>
          <p:txBody>
            <a:bodyPr/>
            <a:lstStyle/>
            <a:p/>
          </p:txBody>
        </p:sp>
        <p:sp>
          <p:nvSpPr>
            <p:cNvPr id="146" name="rc146"/>
            <p:cNvSpPr/>
            <p:nvPr/>
          </p:nvSpPr>
          <p:spPr>
            <a:xfrm>
              <a:off x="5643725" y="4979470"/>
              <a:ext cx="201456" cy="201456"/>
            </a:xfrm>
            <a:prstGeom prst="rect">
              <a:avLst/>
            </a:prstGeom>
            <a:solidFill>
              <a:srgbClr val="80BD41">
                <a:alpha val="100000"/>
              </a:srgbClr>
            </a:solidFill>
          </p:spPr>
          <p:txBody>
            <a:bodyPr/>
            <a:lstStyle/>
            <a:p/>
          </p:txBody>
        </p:sp>
        <p:sp>
          <p:nvSpPr>
            <p:cNvPr id="147" name="tx147"/>
            <p:cNvSpPr/>
            <p:nvPr/>
          </p:nvSpPr>
          <p:spPr>
            <a:xfrm>
              <a:off x="4718493" y="5030180"/>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48" name="tx148"/>
            <p:cNvSpPr/>
            <p:nvPr/>
          </p:nvSpPr>
          <p:spPr>
            <a:xfrm>
              <a:off x="5923770" y="5030180"/>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9" name="tx149"/>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DTP3 coverage, and number of vaccinated and unvaccinated children,</a:t>
              </a:r>
            </a:p>
          </p:txBody>
        </p:sp>
        <p:sp>
          <p:nvSpPr>
            <p:cNvPr id="150" name="tx150"/>
            <p:cNvSpPr/>
            <p:nvPr/>
          </p:nvSpPr>
          <p:spPr>
            <a:xfrm>
              <a:off x="951297" y="1618677"/>
              <a:ext cx="216950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Never Gavi MICs, 2000-2025</a:t>
              </a:r>
            </a:p>
          </p:txBody>
        </p:sp>
        <p:sp>
          <p:nvSpPr>
            <p:cNvPr id="151" name="pl151"/>
            <p:cNvSpPr/>
            <p:nvPr/>
          </p:nvSpPr>
          <p:spPr>
            <a:xfrm>
              <a:off x="2189960"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3976971"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5763982"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7550993"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951297" y="578551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6" name="pl156"/>
            <p:cNvSpPr/>
            <p:nvPr/>
          </p:nvSpPr>
          <p:spPr>
            <a:xfrm>
              <a:off x="951297" y="563674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7" name="pl157"/>
            <p:cNvSpPr/>
            <p:nvPr/>
          </p:nvSpPr>
          <p:spPr>
            <a:xfrm>
              <a:off x="951297" y="548796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8" name="pl158"/>
            <p:cNvSpPr/>
            <p:nvPr/>
          </p:nvSpPr>
          <p:spPr>
            <a:xfrm>
              <a:off x="129645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3083465"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4870476"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6657487"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8444498"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3" name="rc163"/>
            <p:cNvSpPr/>
            <p:nvPr/>
          </p:nvSpPr>
          <p:spPr>
            <a:xfrm>
              <a:off x="1296454" y="5726007"/>
              <a:ext cx="6019268" cy="119023"/>
            </a:xfrm>
            <a:prstGeom prst="rect">
              <a:avLst/>
            </a:prstGeom>
            <a:solidFill>
              <a:srgbClr val="80BD41">
                <a:alpha val="100000"/>
              </a:srgbClr>
            </a:solidFill>
          </p:spPr>
          <p:txBody>
            <a:bodyPr/>
            <a:lstStyle/>
            <a:p/>
          </p:txBody>
        </p:sp>
        <p:sp>
          <p:nvSpPr>
            <p:cNvPr id="164" name="rc164"/>
            <p:cNvSpPr/>
            <p:nvPr/>
          </p:nvSpPr>
          <p:spPr>
            <a:xfrm>
              <a:off x="7315722" y="5726007"/>
              <a:ext cx="555145" cy="119023"/>
            </a:xfrm>
            <a:prstGeom prst="rect">
              <a:avLst/>
            </a:prstGeom>
            <a:solidFill>
              <a:srgbClr val="1CABE2">
                <a:alpha val="100000"/>
              </a:srgbClr>
            </a:solidFill>
          </p:spPr>
          <p:txBody>
            <a:bodyPr/>
            <a:lstStyle/>
            <a:p/>
          </p:txBody>
        </p:sp>
        <p:sp>
          <p:nvSpPr>
            <p:cNvPr id="165" name="rc165"/>
            <p:cNvSpPr/>
            <p:nvPr/>
          </p:nvSpPr>
          <p:spPr>
            <a:xfrm>
              <a:off x="1296454" y="5577228"/>
              <a:ext cx="4742144" cy="119023"/>
            </a:xfrm>
            <a:prstGeom prst="rect">
              <a:avLst/>
            </a:prstGeom>
            <a:solidFill>
              <a:srgbClr val="80BD41">
                <a:alpha val="100000"/>
              </a:srgbClr>
            </a:solidFill>
          </p:spPr>
          <p:txBody>
            <a:bodyPr/>
            <a:lstStyle/>
            <a:p/>
          </p:txBody>
        </p:sp>
        <p:sp>
          <p:nvSpPr>
            <p:cNvPr id="166" name="rc166"/>
            <p:cNvSpPr/>
            <p:nvPr/>
          </p:nvSpPr>
          <p:spPr>
            <a:xfrm>
              <a:off x="6038598" y="5577228"/>
              <a:ext cx="562627" cy="119023"/>
            </a:xfrm>
            <a:prstGeom prst="rect">
              <a:avLst/>
            </a:prstGeom>
            <a:solidFill>
              <a:srgbClr val="1CABE2">
                <a:alpha val="100000"/>
              </a:srgbClr>
            </a:solidFill>
          </p:spPr>
          <p:txBody>
            <a:bodyPr/>
            <a:lstStyle/>
            <a:p/>
          </p:txBody>
        </p:sp>
        <p:sp>
          <p:nvSpPr>
            <p:cNvPr id="167" name="rc167"/>
            <p:cNvSpPr/>
            <p:nvPr/>
          </p:nvSpPr>
          <p:spPr>
            <a:xfrm>
              <a:off x="1296454" y="5428449"/>
              <a:ext cx="4678867" cy="119023"/>
            </a:xfrm>
            <a:prstGeom prst="rect">
              <a:avLst/>
            </a:prstGeom>
            <a:solidFill>
              <a:srgbClr val="80BD41">
                <a:alpha val="100000"/>
              </a:srgbClr>
            </a:solidFill>
          </p:spPr>
          <p:txBody>
            <a:bodyPr/>
            <a:lstStyle/>
            <a:p/>
          </p:txBody>
        </p:sp>
        <p:sp>
          <p:nvSpPr>
            <p:cNvPr id="168" name="rc168"/>
            <p:cNvSpPr/>
            <p:nvPr/>
          </p:nvSpPr>
          <p:spPr>
            <a:xfrm>
              <a:off x="5975321" y="5428449"/>
              <a:ext cx="580645" cy="119023"/>
            </a:xfrm>
            <a:prstGeom prst="rect">
              <a:avLst/>
            </a:prstGeom>
            <a:solidFill>
              <a:srgbClr val="1CABE2">
                <a:alpha val="100000"/>
              </a:srgbClr>
            </a:solidFill>
          </p:spPr>
          <p:txBody>
            <a:bodyPr/>
            <a:lstStyle/>
            <a:p/>
          </p:txBody>
        </p:sp>
        <p:sp>
          <p:nvSpPr>
            <p:cNvPr id="169" name="tx169"/>
            <p:cNvSpPr/>
            <p:nvPr/>
          </p:nvSpPr>
          <p:spPr>
            <a:xfrm>
              <a:off x="4183056"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33.7</a:t>
              </a:r>
            </a:p>
          </p:txBody>
        </p:sp>
        <p:sp>
          <p:nvSpPr>
            <p:cNvPr id="170" name="tx170"/>
            <p:cNvSpPr/>
            <p:nvPr/>
          </p:nvSpPr>
          <p:spPr>
            <a:xfrm>
              <a:off x="7505421"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3.1</a:t>
              </a:r>
            </a:p>
          </p:txBody>
        </p:sp>
        <p:sp>
          <p:nvSpPr>
            <p:cNvPr id="171" name="tx171"/>
            <p:cNvSpPr/>
            <p:nvPr/>
          </p:nvSpPr>
          <p:spPr>
            <a:xfrm>
              <a:off x="3544494"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26.5</a:t>
              </a:r>
            </a:p>
          </p:txBody>
        </p:sp>
        <p:sp>
          <p:nvSpPr>
            <p:cNvPr id="172" name="tx172"/>
            <p:cNvSpPr/>
            <p:nvPr/>
          </p:nvSpPr>
          <p:spPr>
            <a:xfrm>
              <a:off x="6232038"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3.1</a:t>
              </a:r>
            </a:p>
          </p:txBody>
        </p:sp>
        <p:sp>
          <p:nvSpPr>
            <p:cNvPr id="173" name="tx173"/>
            <p:cNvSpPr/>
            <p:nvPr/>
          </p:nvSpPr>
          <p:spPr>
            <a:xfrm>
              <a:off x="3512855"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26.2</a:t>
              </a:r>
            </a:p>
          </p:txBody>
        </p:sp>
        <p:sp>
          <p:nvSpPr>
            <p:cNvPr id="174" name="tx174"/>
            <p:cNvSpPr/>
            <p:nvPr/>
          </p:nvSpPr>
          <p:spPr>
            <a:xfrm>
              <a:off x="6177770"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3.2</a:t>
              </a:r>
            </a:p>
          </p:txBody>
        </p:sp>
        <p:sp>
          <p:nvSpPr>
            <p:cNvPr id="175" name="tx175"/>
            <p:cNvSpPr/>
            <p:nvPr/>
          </p:nvSpPr>
          <p:spPr>
            <a:xfrm>
              <a:off x="8076556"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36.8</a:t>
              </a:r>
            </a:p>
          </p:txBody>
        </p:sp>
        <p:sp>
          <p:nvSpPr>
            <p:cNvPr id="176" name="tx176"/>
            <p:cNvSpPr/>
            <p:nvPr/>
          </p:nvSpPr>
          <p:spPr>
            <a:xfrm>
              <a:off x="6743432"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29.7</a:t>
              </a:r>
            </a:p>
          </p:txBody>
        </p:sp>
        <p:sp>
          <p:nvSpPr>
            <p:cNvPr id="177" name="tx177"/>
            <p:cNvSpPr/>
            <p:nvPr/>
          </p:nvSpPr>
          <p:spPr>
            <a:xfrm>
              <a:off x="6695910"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29.4</a:t>
              </a:r>
            </a:p>
          </p:txBody>
        </p:sp>
        <p:sp>
          <p:nvSpPr>
            <p:cNvPr id="178" name="tx178"/>
            <p:cNvSpPr/>
            <p:nvPr/>
          </p:nvSpPr>
          <p:spPr>
            <a:xfrm>
              <a:off x="577771" y="573550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9" name="tx179"/>
            <p:cNvSpPr/>
            <p:nvPr/>
          </p:nvSpPr>
          <p:spPr>
            <a:xfrm>
              <a:off x="577771" y="558672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0" name="tx180"/>
            <p:cNvSpPr/>
            <p:nvPr/>
          </p:nvSpPr>
          <p:spPr>
            <a:xfrm>
              <a:off x="577771" y="543794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1" name="tx181"/>
            <p:cNvSpPr/>
            <p:nvPr/>
          </p:nvSpPr>
          <p:spPr>
            <a:xfrm>
              <a:off x="1179959"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2" name="tx182"/>
            <p:cNvSpPr/>
            <p:nvPr/>
          </p:nvSpPr>
          <p:spPr>
            <a:xfrm>
              <a:off x="2928109"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3" name="tx183"/>
            <p:cNvSpPr/>
            <p:nvPr/>
          </p:nvSpPr>
          <p:spPr>
            <a:xfrm>
              <a:off x="4715120"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4" name="tx184"/>
            <p:cNvSpPr/>
            <p:nvPr/>
          </p:nvSpPr>
          <p:spPr>
            <a:xfrm>
              <a:off x="6502131"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 M</a:t>
              </a:r>
            </a:p>
          </p:txBody>
        </p:sp>
        <p:sp>
          <p:nvSpPr>
            <p:cNvPr id="185" name="tx185"/>
            <p:cNvSpPr/>
            <p:nvPr/>
          </p:nvSpPr>
          <p:spPr>
            <a:xfrm>
              <a:off x="8289142"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6" name="tx186"/>
            <p:cNvSpPr/>
            <p:nvPr/>
          </p:nvSpPr>
          <p:spPr>
            <a:xfrm>
              <a:off x="3858905" y="61016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7" name="tx187"/>
            <p:cNvSpPr/>
            <p:nvPr/>
          </p:nvSpPr>
          <p:spPr>
            <a:xfrm>
              <a:off x="4382763"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88" name="tx188"/>
            <p:cNvSpPr/>
            <p:nvPr/>
          </p:nvSpPr>
          <p:spPr>
            <a:xfrm>
              <a:off x="1751485" y="64214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9" name="tx189"/>
            <p:cNvSpPr/>
            <p:nvPr/>
          </p:nvSpPr>
          <p:spPr>
            <a:xfrm>
              <a:off x="5077432" y="6542159"/>
              <a:ext cx="34673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Unvaccinated includes zero-dose and undervaccinated children.</a:t>
              </a:r>
            </a:p>
          </p:txBody>
        </p:sp>
      </p:grpSp>
      <p:sp>
        <p:nvSpPr>
          <p:cNvPr id="19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DTP3 coverage in 2025 (89%) was lower than in 2019 (92%).
The number of children vaccinated with DTP3 decreased 22% from 33.7 million in 2019 to 26.2 million in 2025.
The number of surviving infants decreased approximately 20% from 36.8 million in 2019 to 29.4 million in 2025.
In 2025, 7.5 million fewer children were vaccinated than in 2019.
In 2025, there were 7.4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DTP3 coverage was 89%: 26.2 million children received three doses of DTP-containing vaccine, but 3.2 million remain un- or under-vaccinated.</a:t>
            </a:r>
          </a:p>
        </p:txBody>
      </p:sp>
      <p:grpSp xmlns:pic="http://schemas.openxmlformats.org/drawingml/2006/picture">
        <p:nvGrpSpPr>
          <p:cNvPr id="192" name=""/>
          <p:cNvGrpSpPr/>
          <p:nvPr/>
        </p:nvGrpSpPr>
        <p:grpSpPr>
          <a:xfrm>
            <a:off x="292608" y="1005840"/>
            <a:ext cx="8595360" cy="28575"/>
            <a:chOff x="292608" y="1005840"/>
            <a:chExt cx="8595360" cy="28575"/>
          </a:xfrm>
        </p:grpSpPr>
        <p:sp>
          <p:nvSpPr>
            <p:cNvPr id="19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82197"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 name="rc5"/>
            <p:cNvSpPr/>
            <p:nvPr/>
          </p:nvSpPr>
          <p:spPr>
            <a:xfrm>
              <a:off x="2145648"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409099"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672550"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 name="rc8"/>
            <p:cNvSpPr/>
            <p:nvPr/>
          </p:nvSpPr>
          <p:spPr>
            <a:xfrm>
              <a:off x="2936001"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 name="rc9"/>
            <p:cNvSpPr/>
            <p:nvPr/>
          </p:nvSpPr>
          <p:spPr>
            <a:xfrm>
              <a:off x="3199452"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 name="rc10"/>
            <p:cNvSpPr/>
            <p:nvPr/>
          </p:nvSpPr>
          <p:spPr>
            <a:xfrm>
              <a:off x="3462903"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 name="rc11"/>
            <p:cNvSpPr/>
            <p:nvPr/>
          </p:nvSpPr>
          <p:spPr>
            <a:xfrm>
              <a:off x="3726354"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 name="rc12"/>
            <p:cNvSpPr/>
            <p:nvPr/>
          </p:nvSpPr>
          <p:spPr>
            <a:xfrm>
              <a:off x="3989805"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253256"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 name="rc14"/>
            <p:cNvSpPr/>
            <p:nvPr/>
          </p:nvSpPr>
          <p:spPr>
            <a:xfrm>
              <a:off x="4516707"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80158"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43609"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307060"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70512"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833963"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097414"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 name="rc21"/>
            <p:cNvSpPr/>
            <p:nvPr/>
          </p:nvSpPr>
          <p:spPr>
            <a:xfrm>
              <a:off x="6360865"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624316"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887767"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51218"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 name="rc25"/>
            <p:cNvSpPr/>
            <p:nvPr/>
          </p:nvSpPr>
          <p:spPr>
            <a:xfrm>
              <a:off x="7414669"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 name="rc26"/>
            <p:cNvSpPr/>
            <p:nvPr/>
          </p:nvSpPr>
          <p:spPr>
            <a:xfrm>
              <a:off x="7678120"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 name="rc27"/>
            <p:cNvSpPr/>
            <p:nvPr/>
          </p:nvSpPr>
          <p:spPr>
            <a:xfrm>
              <a:off x="7941571"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 name="rc28"/>
            <p:cNvSpPr/>
            <p:nvPr/>
          </p:nvSpPr>
          <p:spPr>
            <a:xfrm>
              <a:off x="8205022"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 name="rc29"/>
            <p:cNvSpPr/>
            <p:nvPr/>
          </p:nvSpPr>
          <p:spPr>
            <a:xfrm>
              <a:off x="8468473" y="203438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 name="rc30"/>
            <p:cNvSpPr/>
            <p:nvPr/>
          </p:nvSpPr>
          <p:spPr>
            <a:xfrm>
              <a:off x="1882197" y="271220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 name="rc31"/>
            <p:cNvSpPr/>
            <p:nvPr/>
          </p:nvSpPr>
          <p:spPr>
            <a:xfrm>
              <a:off x="2145648" y="2712202"/>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 name="rc32"/>
            <p:cNvSpPr/>
            <p:nvPr/>
          </p:nvSpPr>
          <p:spPr>
            <a:xfrm>
              <a:off x="2409099" y="271220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3" name="rc33"/>
            <p:cNvSpPr/>
            <p:nvPr/>
          </p:nvSpPr>
          <p:spPr>
            <a:xfrm>
              <a:off x="2672550" y="271220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 name="rc34"/>
            <p:cNvSpPr/>
            <p:nvPr/>
          </p:nvSpPr>
          <p:spPr>
            <a:xfrm>
              <a:off x="2936001" y="271220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 name="rc35"/>
            <p:cNvSpPr/>
            <p:nvPr/>
          </p:nvSpPr>
          <p:spPr>
            <a:xfrm>
              <a:off x="3199452" y="2712202"/>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 name="rc36"/>
            <p:cNvSpPr/>
            <p:nvPr/>
          </p:nvSpPr>
          <p:spPr>
            <a:xfrm>
              <a:off x="3462903"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 name="rc37"/>
            <p:cNvSpPr/>
            <p:nvPr/>
          </p:nvSpPr>
          <p:spPr>
            <a:xfrm>
              <a:off x="3726354"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 name="rc38"/>
            <p:cNvSpPr/>
            <p:nvPr/>
          </p:nvSpPr>
          <p:spPr>
            <a:xfrm>
              <a:off x="3989805" y="271220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 name="rc39"/>
            <p:cNvSpPr/>
            <p:nvPr/>
          </p:nvSpPr>
          <p:spPr>
            <a:xfrm>
              <a:off x="4253256"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 name="rc40"/>
            <p:cNvSpPr/>
            <p:nvPr/>
          </p:nvSpPr>
          <p:spPr>
            <a:xfrm>
              <a:off x="4516707"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 name="rc41"/>
            <p:cNvSpPr/>
            <p:nvPr/>
          </p:nvSpPr>
          <p:spPr>
            <a:xfrm>
              <a:off x="4780158"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5043609"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 name="rc43"/>
            <p:cNvSpPr/>
            <p:nvPr/>
          </p:nvSpPr>
          <p:spPr>
            <a:xfrm>
              <a:off x="5307060"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 name="rc44"/>
            <p:cNvSpPr/>
            <p:nvPr/>
          </p:nvSpPr>
          <p:spPr>
            <a:xfrm>
              <a:off x="5570512"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 name="rc45"/>
            <p:cNvSpPr/>
            <p:nvPr/>
          </p:nvSpPr>
          <p:spPr>
            <a:xfrm>
              <a:off x="5833963"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 name="rc46"/>
            <p:cNvSpPr/>
            <p:nvPr/>
          </p:nvSpPr>
          <p:spPr>
            <a:xfrm>
              <a:off x="6097414" y="271220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 name="rc47"/>
            <p:cNvSpPr/>
            <p:nvPr/>
          </p:nvSpPr>
          <p:spPr>
            <a:xfrm>
              <a:off x="6360865" y="271220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8" name="rc48"/>
            <p:cNvSpPr/>
            <p:nvPr/>
          </p:nvSpPr>
          <p:spPr>
            <a:xfrm>
              <a:off x="6624316" y="271220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 name="rc49"/>
            <p:cNvSpPr/>
            <p:nvPr/>
          </p:nvSpPr>
          <p:spPr>
            <a:xfrm>
              <a:off x="6887767" y="2712202"/>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 name="rc50"/>
            <p:cNvSpPr/>
            <p:nvPr/>
          </p:nvSpPr>
          <p:spPr>
            <a:xfrm>
              <a:off x="7151218" y="271220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1" name="rc51"/>
            <p:cNvSpPr/>
            <p:nvPr/>
          </p:nvSpPr>
          <p:spPr>
            <a:xfrm>
              <a:off x="7414669" y="271220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2" name="rc52"/>
            <p:cNvSpPr/>
            <p:nvPr/>
          </p:nvSpPr>
          <p:spPr>
            <a:xfrm>
              <a:off x="7678120" y="2712202"/>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3" name="rc53"/>
            <p:cNvSpPr/>
            <p:nvPr/>
          </p:nvSpPr>
          <p:spPr>
            <a:xfrm>
              <a:off x="7941571" y="271220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 name="rc54"/>
            <p:cNvSpPr/>
            <p:nvPr/>
          </p:nvSpPr>
          <p:spPr>
            <a:xfrm>
              <a:off x="8205022" y="271220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5" name="rc55"/>
            <p:cNvSpPr/>
            <p:nvPr/>
          </p:nvSpPr>
          <p:spPr>
            <a:xfrm>
              <a:off x="8468473" y="271220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 name="rc56"/>
            <p:cNvSpPr/>
            <p:nvPr/>
          </p:nvSpPr>
          <p:spPr>
            <a:xfrm>
              <a:off x="1882197" y="497159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 name="rc57"/>
            <p:cNvSpPr/>
            <p:nvPr/>
          </p:nvSpPr>
          <p:spPr>
            <a:xfrm>
              <a:off x="2145648" y="497159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 name="rc58"/>
            <p:cNvSpPr/>
            <p:nvPr/>
          </p:nvSpPr>
          <p:spPr>
            <a:xfrm>
              <a:off x="2409099" y="497159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9" name="rc59"/>
            <p:cNvSpPr/>
            <p:nvPr/>
          </p:nvSpPr>
          <p:spPr>
            <a:xfrm>
              <a:off x="2672550" y="497159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 name="rc60"/>
            <p:cNvSpPr/>
            <p:nvPr/>
          </p:nvSpPr>
          <p:spPr>
            <a:xfrm>
              <a:off x="2936001" y="49715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 name="rc61"/>
            <p:cNvSpPr/>
            <p:nvPr/>
          </p:nvSpPr>
          <p:spPr>
            <a:xfrm>
              <a:off x="3199452" y="49715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 name="rc62"/>
            <p:cNvSpPr/>
            <p:nvPr/>
          </p:nvSpPr>
          <p:spPr>
            <a:xfrm>
              <a:off x="3462903" y="497159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 name="rc63"/>
            <p:cNvSpPr/>
            <p:nvPr/>
          </p:nvSpPr>
          <p:spPr>
            <a:xfrm>
              <a:off x="3726354" y="497159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 name="rc64"/>
            <p:cNvSpPr/>
            <p:nvPr/>
          </p:nvSpPr>
          <p:spPr>
            <a:xfrm>
              <a:off x="3989805" y="497159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 name="rc65"/>
            <p:cNvSpPr/>
            <p:nvPr/>
          </p:nvSpPr>
          <p:spPr>
            <a:xfrm>
              <a:off x="4253256" y="49715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 name="rc66"/>
            <p:cNvSpPr/>
            <p:nvPr/>
          </p:nvSpPr>
          <p:spPr>
            <a:xfrm>
              <a:off x="4516707" y="49715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 name="rc67"/>
            <p:cNvSpPr/>
            <p:nvPr/>
          </p:nvSpPr>
          <p:spPr>
            <a:xfrm>
              <a:off x="4780158" y="497159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 name="rc68"/>
            <p:cNvSpPr/>
            <p:nvPr/>
          </p:nvSpPr>
          <p:spPr>
            <a:xfrm>
              <a:off x="5043609" y="497159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 name="rc69"/>
            <p:cNvSpPr/>
            <p:nvPr/>
          </p:nvSpPr>
          <p:spPr>
            <a:xfrm>
              <a:off x="5307060" y="49715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 name="rc70"/>
            <p:cNvSpPr/>
            <p:nvPr/>
          </p:nvSpPr>
          <p:spPr>
            <a:xfrm>
              <a:off x="5570512" y="49715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 name="rc71"/>
            <p:cNvSpPr/>
            <p:nvPr/>
          </p:nvSpPr>
          <p:spPr>
            <a:xfrm>
              <a:off x="5833963" y="49715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 name="rc72"/>
            <p:cNvSpPr/>
            <p:nvPr/>
          </p:nvSpPr>
          <p:spPr>
            <a:xfrm>
              <a:off x="6097414" y="497159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3" name="rc73"/>
            <p:cNvSpPr/>
            <p:nvPr/>
          </p:nvSpPr>
          <p:spPr>
            <a:xfrm>
              <a:off x="6360865" y="497159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 name="rc74"/>
            <p:cNvSpPr/>
            <p:nvPr/>
          </p:nvSpPr>
          <p:spPr>
            <a:xfrm>
              <a:off x="6624316" y="497159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5" name="rc75"/>
            <p:cNvSpPr/>
            <p:nvPr/>
          </p:nvSpPr>
          <p:spPr>
            <a:xfrm>
              <a:off x="6887767" y="497159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6" name="rc76"/>
            <p:cNvSpPr/>
            <p:nvPr/>
          </p:nvSpPr>
          <p:spPr>
            <a:xfrm>
              <a:off x="7151218" y="4971596"/>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7" name="rc77"/>
            <p:cNvSpPr/>
            <p:nvPr/>
          </p:nvSpPr>
          <p:spPr>
            <a:xfrm>
              <a:off x="7414669" y="4971596"/>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8" name="rc78"/>
            <p:cNvSpPr/>
            <p:nvPr/>
          </p:nvSpPr>
          <p:spPr>
            <a:xfrm>
              <a:off x="7678120" y="4971596"/>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9" name="rc79"/>
            <p:cNvSpPr/>
            <p:nvPr/>
          </p:nvSpPr>
          <p:spPr>
            <a:xfrm>
              <a:off x="7941571" y="4971596"/>
              <a:ext cx="263451" cy="7531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0" name="rc80"/>
            <p:cNvSpPr/>
            <p:nvPr/>
          </p:nvSpPr>
          <p:spPr>
            <a:xfrm>
              <a:off x="8205022" y="4971596"/>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1" name="rc81"/>
            <p:cNvSpPr/>
            <p:nvPr/>
          </p:nvSpPr>
          <p:spPr>
            <a:xfrm>
              <a:off x="8468473" y="4971596"/>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 name="rc82"/>
            <p:cNvSpPr/>
            <p:nvPr/>
          </p:nvSpPr>
          <p:spPr>
            <a:xfrm>
              <a:off x="1882197"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 name="rc83"/>
            <p:cNvSpPr/>
            <p:nvPr/>
          </p:nvSpPr>
          <p:spPr>
            <a:xfrm>
              <a:off x="2145648"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 name="rc84"/>
            <p:cNvSpPr/>
            <p:nvPr/>
          </p:nvSpPr>
          <p:spPr>
            <a:xfrm>
              <a:off x="2409099"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 name="rc85"/>
            <p:cNvSpPr/>
            <p:nvPr/>
          </p:nvSpPr>
          <p:spPr>
            <a:xfrm>
              <a:off x="2672550" y="1582504"/>
              <a:ext cx="263451" cy="7531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6" name="rc86"/>
            <p:cNvSpPr/>
            <p:nvPr/>
          </p:nvSpPr>
          <p:spPr>
            <a:xfrm>
              <a:off x="2936001"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 name="rc87"/>
            <p:cNvSpPr/>
            <p:nvPr/>
          </p:nvSpPr>
          <p:spPr>
            <a:xfrm>
              <a:off x="3199452"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 name="rc88"/>
            <p:cNvSpPr/>
            <p:nvPr/>
          </p:nvSpPr>
          <p:spPr>
            <a:xfrm>
              <a:off x="3462903"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 name="rc89"/>
            <p:cNvSpPr/>
            <p:nvPr/>
          </p:nvSpPr>
          <p:spPr>
            <a:xfrm>
              <a:off x="3726354" y="158250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 name="rc90"/>
            <p:cNvSpPr/>
            <p:nvPr/>
          </p:nvSpPr>
          <p:spPr>
            <a:xfrm>
              <a:off x="3989805" y="158250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 name="rc91"/>
            <p:cNvSpPr/>
            <p:nvPr/>
          </p:nvSpPr>
          <p:spPr>
            <a:xfrm>
              <a:off x="4253256" y="158250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 name="rc92"/>
            <p:cNvSpPr/>
            <p:nvPr/>
          </p:nvSpPr>
          <p:spPr>
            <a:xfrm>
              <a:off x="4516707"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 name="rc93"/>
            <p:cNvSpPr/>
            <p:nvPr/>
          </p:nvSpPr>
          <p:spPr>
            <a:xfrm>
              <a:off x="4780158"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 name="rc94"/>
            <p:cNvSpPr/>
            <p:nvPr/>
          </p:nvSpPr>
          <p:spPr>
            <a:xfrm>
              <a:off x="5043609"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 name="rc95"/>
            <p:cNvSpPr/>
            <p:nvPr/>
          </p:nvSpPr>
          <p:spPr>
            <a:xfrm>
              <a:off x="5307060"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 name="rc96"/>
            <p:cNvSpPr/>
            <p:nvPr/>
          </p:nvSpPr>
          <p:spPr>
            <a:xfrm>
              <a:off x="5570512" y="158250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 name="rc97"/>
            <p:cNvSpPr/>
            <p:nvPr/>
          </p:nvSpPr>
          <p:spPr>
            <a:xfrm>
              <a:off x="5833963"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 name="rc98"/>
            <p:cNvSpPr/>
            <p:nvPr/>
          </p:nvSpPr>
          <p:spPr>
            <a:xfrm>
              <a:off x="6097414"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 name="rc99"/>
            <p:cNvSpPr/>
            <p:nvPr/>
          </p:nvSpPr>
          <p:spPr>
            <a:xfrm>
              <a:off x="6360865" y="158250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 name="rc100"/>
            <p:cNvSpPr/>
            <p:nvPr/>
          </p:nvSpPr>
          <p:spPr>
            <a:xfrm>
              <a:off x="6624316" y="158250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 name="rc101"/>
            <p:cNvSpPr/>
            <p:nvPr/>
          </p:nvSpPr>
          <p:spPr>
            <a:xfrm>
              <a:off x="6887767"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 name="rc102"/>
            <p:cNvSpPr/>
            <p:nvPr/>
          </p:nvSpPr>
          <p:spPr>
            <a:xfrm>
              <a:off x="7151218" y="158250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 name="rc103"/>
            <p:cNvSpPr/>
            <p:nvPr/>
          </p:nvSpPr>
          <p:spPr>
            <a:xfrm>
              <a:off x="7414669"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 name="rc104"/>
            <p:cNvSpPr/>
            <p:nvPr/>
          </p:nvSpPr>
          <p:spPr>
            <a:xfrm>
              <a:off x="7678120"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 name="rc105"/>
            <p:cNvSpPr/>
            <p:nvPr/>
          </p:nvSpPr>
          <p:spPr>
            <a:xfrm>
              <a:off x="7941571"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 name="rc106"/>
            <p:cNvSpPr/>
            <p:nvPr/>
          </p:nvSpPr>
          <p:spPr>
            <a:xfrm>
              <a:off x="8205022"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 name="rc107"/>
            <p:cNvSpPr/>
            <p:nvPr/>
          </p:nvSpPr>
          <p:spPr>
            <a:xfrm>
              <a:off x="8468473"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 name="rc108"/>
            <p:cNvSpPr/>
            <p:nvPr/>
          </p:nvSpPr>
          <p:spPr>
            <a:xfrm>
              <a:off x="1882197" y="429377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 name="rc109"/>
            <p:cNvSpPr/>
            <p:nvPr/>
          </p:nvSpPr>
          <p:spPr>
            <a:xfrm>
              <a:off x="2145648" y="42937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 name="rc110"/>
            <p:cNvSpPr/>
            <p:nvPr/>
          </p:nvSpPr>
          <p:spPr>
            <a:xfrm>
              <a:off x="2409099" y="429377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1" name="rc111"/>
            <p:cNvSpPr/>
            <p:nvPr/>
          </p:nvSpPr>
          <p:spPr>
            <a:xfrm>
              <a:off x="2672550" y="42937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2936001" y="42937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 name="rc113"/>
            <p:cNvSpPr/>
            <p:nvPr/>
          </p:nvSpPr>
          <p:spPr>
            <a:xfrm>
              <a:off x="3199452" y="42937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4" name="rc114"/>
            <p:cNvSpPr/>
            <p:nvPr/>
          </p:nvSpPr>
          <p:spPr>
            <a:xfrm>
              <a:off x="3462903" y="42937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 name="rc115"/>
            <p:cNvSpPr/>
            <p:nvPr/>
          </p:nvSpPr>
          <p:spPr>
            <a:xfrm>
              <a:off x="3726354" y="42937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805" y="429377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 name="rc117"/>
            <p:cNvSpPr/>
            <p:nvPr/>
          </p:nvSpPr>
          <p:spPr>
            <a:xfrm>
              <a:off x="4253256" y="42937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 name="rc118"/>
            <p:cNvSpPr/>
            <p:nvPr/>
          </p:nvSpPr>
          <p:spPr>
            <a:xfrm>
              <a:off x="4516707" y="42937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 name="rc119"/>
            <p:cNvSpPr/>
            <p:nvPr/>
          </p:nvSpPr>
          <p:spPr>
            <a:xfrm>
              <a:off x="4780158" y="429377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 name="rc120"/>
            <p:cNvSpPr/>
            <p:nvPr/>
          </p:nvSpPr>
          <p:spPr>
            <a:xfrm>
              <a:off x="5043609" y="42937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 name="rc121"/>
            <p:cNvSpPr/>
            <p:nvPr/>
          </p:nvSpPr>
          <p:spPr>
            <a:xfrm>
              <a:off x="5307060" y="429377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 name="rc122"/>
            <p:cNvSpPr/>
            <p:nvPr/>
          </p:nvSpPr>
          <p:spPr>
            <a:xfrm>
              <a:off x="5570512" y="429377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5833963" y="429377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4" name="rc124"/>
            <p:cNvSpPr/>
            <p:nvPr/>
          </p:nvSpPr>
          <p:spPr>
            <a:xfrm>
              <a:off x="6097414" y="429377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360865" y="429377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 name="rc126"/>
            <p:cNvSpPr/>
            <p:nvPr/>
          </p:nvSpPr>
          <p:spPr>
            <a:xfrm>
              <a:off x="6624316" y="42937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 name="rc127"/>
            <p:cNvSpPr/>
            <p:nvPr/>
          </p:nvSpPr>
          <p:spPr>
            <a:xfrm>
              <a:off x="6887767" y="42937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 name="rc128"/>
            <p:cNvSpPr/>
            <p:nvPr/>
          </p:nvSpPr>
          <p:spPr>
            <a:xfrm>
              <a:off x="7151218" y="4293778"/>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9" name="rc129"/>
            <p:cNvSpPr/>
            <p:nvPr/>
          </p:nvSpPr>
          <p:spPr>
            <a:xfrm>
              <a:off x="7414669" y="4293778"/>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 name="rc130"/>
            <p:cNvSpPr/>
            <p:nvPr/>
          </p:nvSpPr>
          <p:spPr>
            <a:xfrm>
              <a:off x="7678120" y="4293778"/>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1" name="rc131"/>
            <p:cNvSpPr/>
            <p:nvPr/>
          </p:nvSpPr>
          <p:spPr>
            <a:xfrm>
              <a:off x="7941571" y="4293778"/>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2" name="rc132"/>
            <p:cNvSpPr/>
            <p:nvPr/>
          </p:nvSpPr>
          <p:spPr>
            <a:xfrm>
              <a:off x="8205022" y="429377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3" name="rc133"/>
            <p:cNvSpPr/>
            <p:nvPr/>
          </p:nvSpPr>
          <p:spPr>
            <a:xfrm>
              <a:off x="8468473" y="4293778"/>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4" name="rc134"/>
            <p:cNvSpPr/>
            <p:nvPr/>
          </p:nvSpPr>
          <p:spPr>
            <a:xfrm>
              <a:off x="1882197" y="5272849"/>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5" name="rc135"/>
            <p:cNvSpPr/>
            <p:nvPr/>
          </p:nvSpPr>
          <p:spPr>
            <a:xfrm>
              <a:off x="2145648" y="5272849"/>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6" name="rc136"/>
            <p:cNvSpPr/>
            <p:nvPr/>
          </p:nvSpPr>
          <p:spPr>
            <a:xfrm>
              <a:off x="2409099" y="5272849"/>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7" name="rc137"/>
            <p:cNvSpPr/>
            <p:nvPr/>
          </p:nvSpPr>
          <p:spPr>
            <a:xfrm>
              <a:off x="2672550" y="5272849"/>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8" name="rc138"/>
            <p:cNvSpPr/>
            <p:nvPr/>
          </p:nvSpPr>
          <p:spPr>
            <a:xfrm>
              <a:off x="2936001" y="5272849"/>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9" name="rc139"/>
            <p:cNvSpPr/>
            <p:nvPr/>
          </p:nvSpPr>
          <p:spPr>
            <a:xfrm>
              <a:off x="3199452" y="527284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0" name="rc140"/>
            <p:cNvSpPr/>
            <p:nvPr/>
          </p:nvSpPr>
          <p:spPr>
            <a:xfrm>
              <a:off x="3462903" y="5272849"/>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1" name="rc141"/>
            <p:cNvSpPr/>
            <p:nvPr/>
          </p:nvSpPr>
          <p:spPr>
            <a:xfrm>
              <a:off x="3726354" y="527284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 name="rc142"/>
            <p:cNvSpPr/>
            <p:nvPr/>
          </p:nvSpPr>
          <p:spPr>
            <a:xfrm>
              <a:off x="3989805" y="5272849"/>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3" name="rc143"/>
            <p:cNvSpPr/>
            <p:nvPr/>
          </p:nvSpPr>
          <p:spPr>
            <a:xfrm>
              <a:off x="4253256" y="5272849"/>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 name="rc144"/>
            <p:cNvSpPr/>
            <p:nvPr/>
          </p:nvSpPr>
          <p:spPr>
            <a:xfrm>
              <a:off x="4516707" y="5272849"/>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5" name="rc145"/>
            <p:cNvSpPr/>
            <p:nvPr/>
          </p:nvSpPr>
          <p:spPr>
            <a:xfrm>
              <a:off x="4780158" y="5272849"/>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6" name="rc146"/>
            <p:cNvSpPr/>
            <p:nvPr/>
          </p:nvSpPr>
          <p:spPr>
            <a:xfrm>
              <a:off x="5043609" y="5272849"/>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7" name="rc147"/>
            <p:cNvSpPr/>
            <p:nvPr/>
          </p:nvSpPr>
          <p:spPr>
            <a:xfrm>
              <a:off x="5307060" y="5272849"/>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8" name="rc148"/>
            <p:cNvSpPr/>
            <p:nvPr/>
          </p:nvSpPr>
          <p:spPr>
            <a:xfrm>
              <a:off x="5570512" y="5272849"/>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9" name="rc149"/>
            <p:cNvSpPr/>
            <p:nvPr/>
          </p:nvSpPr>
          <p:spPr>
            <a:xfrm>
              <a:off x="5833963" y="5272849"/>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50" name="rc150"/>
            <p:cNvSpPr/>
            <p:nvPr/>
          </p:nvSpPr>
          <p:spPr>
            <a:xfrm>
              <a:off x="6097414" y="5272849"/>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1" name="rc151"/>
            <p:cNvSpPr/>
            <p:nvPr/>
          </p:nvSpPr>
          <p:spPr>
            <a:xfrm>
              <a:off x="6360865" y="5272849"/>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2" name="rc152"/>
            <p:cNvSpPr/>
            <p:nvPr/>
          </p:nvSpPr>
          <p:spPr>
            <a:xfrm>
              <a:off x="6624316" y="5272849"/>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53" name="rc153"/>
            <p:cNvSpPr/>
            <p:nvPr/>
          </p:nvSpPr>
          <p:spPr>
            <a:xfrm>
              <a:off x="6887767" y="5272849"/>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54" name="rc154"/>
            <p:cNvSpPr/>
            <p:nvPr/>
          </p:nvSpPr>
          <p:spPr>
            <a:xfrm>
              <a:off x="7151218" y="5272849"/>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5" name="rc155"/>
            <p:cNvSpPr/>
            <p:nvPr/>
          </p:nvSpPr>
          <p:spPr>
            <a:xfrm>
              <a:off x="7414669" y="5272849"/>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6" name="rc156"/>
            <p:cNvSpPr/>
            <p:nvPr/>
          </p:nvSpPr>
          <p:spPr>
            <a:xfrm>
              <a:off x="7678120" y="5272849"/>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7" name="rc157"/>
            <p:cNvSpPr/>
            <p:nvPr/>
          </p:nvSpPr>
          <p:spPr>
            <a:xfrm>
              <a:off x="7941571" y="5272849"/>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58" name="rc158"/>
            <p:cNvSpPr/>
            <p:nvPr/>
          </p:nvSpPr>
          <p:spPr>
            <a:xfrm>
              <a:off x="8205022" y="5272849"/>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9" name="rc159"/>
            <p:cNvSpPr/>
            <p:nvPr/>
          </p:nvSpPr>
          <p:spPr>
            <a:xfrm>
              <a:off x="8468473" y="5272849"/>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60" name="rc160"/>
            <p:cNvSpPr/>
            <p:nvPr/>
          </p:nvSpPr>
          <p:spPr>
            <a:xfrm>
              <a:off x="1882197" y="226032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1" name="rc161"/>
            <p:cNvSpPr/>
            <p:nvPr/>
          </p:nvSpPr>
          <p:spPr>
            <a:xfrm>
              <a:off x="2145648" y="226032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2" name="rc162"/>
            <p:cNvSpPr/>
            <p:nvPr/>
          </p:nvSpPr>
          <p:spPr>
            <a:xfrm>
              <a:off x="2409099" y="226032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50"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4" name="rc164"/>
            <p:cNvSpPr/>
            <p:nvPr/>
          </p:nvSpPr>
          <p:spPr>
            <a:xfrm>
              <a:off x="2936001"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5" name="rc165"/>
            <p:cNvSpPr/>
            <p:nvPr/>
          </p:nvSpPr>
          <p:spPr>
            <a:xfrm>
              <a:off x="3199452"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6" name="rc166"/>
            <p:cNvSpPr/>
            <p:nvPr/>
          </p:nvSpPr>
          <p:spPr>
            <a:xfrm>
              <a:off x="3462903"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7" name="rc167"/>
            <p:cNvSpPr/>
            <p:nvPr/>
          </p:nvSpPr>
          <p:spPr>
            <a:xfrm>
              <a:off x="3726354"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8" name="rc168"/>
            <p:cNvSpPr/>
            <p:nvPr/>
          </p:nvSpPr>
          <p:spPr>
            <a:xfrm>
              <a:off x="3989805"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9" name="rc169"/>
            <p:cNvSpPr/>
            <p:nvPr/>
          </p:nvSpPr>
          <p:spPr>
            <a:xfrm>
              <a:off x="4253256"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0" name="rc170"/>
            <p:cNvSpPr/>
            <p:nvPr/>
          </p:nvSpPr>
          <p:spPr>
            <a:xfrm>
              <a:off x="4516707"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1" name="rc171"/>
            <p:cNvSpPr/>
            <p:nvPr/>
          </p:nvSpPr>
          <p:spPr>
            <a:xfrm>
              <a:off x="4780158"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2" name="rc172"/>
            <p:cNvSpPr/>
            <p:nvPr/>
          </p:nvSpPr>
          <p:spPr>
            <a:xfrm>
              <a:off x="5043609"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3" name="rc173"/>
            <p:cNvSpPr/>
            <p:nvPr/>
          </p:nvSpPr>
          <p:spPr>
            <a:xfrm>
              <a:off x="5307060"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4" name="rc174"/>
            <p:cNvSpPr/>
            <p:nvPr/>
          </p:nvSpPr>
          <p:spPr>
            <a:xfrm>
              <a:off x="5570512"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5" name="rc175"/>
            <p:cNvSpPr/>
            <p:nvPr/>
          </p:nvSpPr>
          <p:spPr>
            <a:xfrm>
              <a:off x="5833963"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6" name="rc176"/>
            <p:cNvSpPr/>
            <p:nvPr/>
          </p:nvSpPr>
          <p:spPr>
            <a:xfrm>
              <a:off x="6097414"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60865"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8" name="rc178"/>
            <p:cNvSpPr/>
            <p:nvPr/>
          </p:nvSpPr>
          <p:spPr>
            <a:xfrm>
              <a:off x="6624316"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9" name="rc179"/>
            <p:cNvSpPr/>
            <p:nvPr/>
          </p:nvSpPr>
          <p:spPr>
            <a:xfrm>
              <a:off x="6887767"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0" name="rc180"/>
            <p:cNvSpPr/>
            <p:nvPr/>
          </p:nvSpPr>
          <p:spPr>
            <a:xfrm>
              <a:off x="7151218"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1" name="rc181"/>
            <p:cNvSpPr/>
            <p:nvPr/>
          </p:nvSpPr>
          <p:spPr>
            <a:xfrm>
              <a:off x="7414669"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2" name="rc182"/>
            <p:cNvSpPr/>
            <p:nvPr/>
          </p:nvSpPr>
          <p:spPr>
            <a:xfrm>
              <a:off x="7678120" y="2260323"/>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3" name="rc183"/>
            <p:cNvSpPr/>
            <p:nvPr/>
          </p:nvSpPr>
          <p:spPr>
            <a:xfrm>
              <a:off x="7941571"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4" name="rc184"/>
            <p:cNvSpPr/>
            <p:nvPr/>
          </p:nvSpPr>
          <p:spPr>
            <a:xfrm>
              <a:off x="8205022"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5" name="rc185"/>
            <p:cNvSpPr/>
            <p:nvPr/>
          </p:nvSpPr>
          <p:spPr>
            <a:xfrm>
              <a:off x="8468473"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6" name="rc186"/>
            <p:cNvSpPr/>
            <p:nvPr/>
          </p:nvSpPr>
          <p:spPr>
            <a:xfrm>
              <a:off x="1882197" y="376658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7" name="rc187"/>
            <p:cNvSpPr/>
            <p:nvPr/>
          </p:nvSpPr>
          <p:spPr>
            <a:xfrm>
              <a:off x="2145648" y="376658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8" name="rc188"/>
            <p:cNvSpPr/>
            <p:nvPr/>
          </p:nvSpPr>
          <p:spPr>
            <a:xfrm>
              <a:off x="2409099"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9" name="rc189"/>
            <p:cNvSpPr/>
            <p:nvPr/>
          </p:nvSpPr>
          <p:spPr>
            <a:xfrm>
              <a:off x="2672550"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0" name="rc190"/>
            <p:cNvSpPr/>
            <p:nvPr/>
          </p:nvSpPr>
          <p:spPr>
            <a:xfrm>
              <a:off x="2936001"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1" name="rc191"/>
            <p:cNvSpPr/>
            <p:nvPr/>
          </p:nvSpPr>
          <p:spPr>
            <a:xfrm>
              <a:off x="3199452"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2" name="rc192"/>
            <p:cNvSpPr/>
            <p:nvPr/>
          </p:nvSpPr>
          <p:spPr>
            <a:xfrm>
              <a:off x="3462903"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3" name="rc193"/>
            <p:cNvSpPr/>
            <p:nvPr/>
          </p:nvSpPr>
          <p:spPr>
            <a:xfrm>
              <a:off x="3726354"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4" name="rc194"/>
            <p:cNvSpPr/>
            <p:nvPr/>
          </p:nvSpPr>
          <p:spPr>
            <a:xfrm>
              <a:off x="3989805"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5" name="rc195"/>
            <p:cNvSpPr/>
            <p:nvPr/>
          </p:nvSpPr>
          <p:spPr>
            <a:xfrm>
              <a:off x="4253256"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6" name="rc196"/>
            <p:cNvSpPr/>
            <p:nvPr/>
          </p:nvSpPr>
          <p:spPr>
            <a:xfrm>
              <a:off x="4516707"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7" name="rc197"/>
            <p:cNvSpPr/>
            <p:nvPr/>
          </p:nvSpPr>
          <p:spPr>
            <a:xfrm>
              <a:off x="4780158" y="376658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8" name="rc198"/>
            <p:cNvSpPr/>
            <p:nvPr/>
          </p:nvSpPr>
          <p:spPr>
            <a:xfrm>
              <a:off x="5043609" y="376658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9" name="rc199"/>
            <p:cNvSpPr/>
            <p:nvPr/>
          </p:nvSpPr>
          <p:spPr>
            <a:xfrm>
              <a:off x="5307060" y="376658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0" name="rc200"/>
            <p:cNvSpPr/>
            <p:nvPr/>
          </p:nvSpPr>
          <p:spPr>
            <a:xfrm>
              <a:off x="5570512" y="376658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1" name="rc201"/>
            <p:cNvSpPr/>
            <p:nvPr/>
          </p:nvSpPr>
          <p:spPr>
            <a:xfrm>
              <a:off x="5833963" y="376658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2" name="rc202"/>
            <p:cNvSpPr/>
            <p:nvPr/>
          </p:nvSpPr>
          <p:spPr>
            <a:xfrm>
              <a:off x="6097414" y="376658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3" name="rc203"/>
            <p:cNvSpPr/>
            <p:nvPr/>
          </p:nvSpPr>
          <p:spPr>
            <a:xfrm>
              <a:off x="6360865" y="376658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4" name="rc204"/>
            <p:cNvSpPr/>
            <p:nvPr/>
          </p:nvSpPr>
          <p:spPr>
            <a:xfrm>
              <a:off x="6624316" y="3766586"/>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05" name="rc205"/>
            <p:cNvSpPr/>
            <p:nvPr/>
          </p:nvSpPr>
          <p:spPr>
            <a:xfrm>
              <a:off x="6887767" y="3766586"/>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06" name="rc206"/>
            <p:cNvSpPr/>
            <p:nvPr/>
          </p:nvSpPr>
          <p:spPr>
            <a:xfrm>
              <a:off x="7151218" y="3766586"/>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7" name="rc207"/>
            <p:cNvSpPr/>
            <p:nvPr/>
          </p:nvSpPr>
          <p:spPr>
            <a:xfrm>
              <a:off x="7414669" y="3766586"/>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8" name="rc208"/>
            <p:cNvSpPr/>
            <p:nvPr/>
          </p:nvSpPr>
          <p:spPr>
            <a:xfrm>
              <a:off x="7678120" y="3766586"/>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9" name="rc209"/>
            <p:cNvSpPr/>
            <p:nvPr/>
          </p:nvSpPr>
          <p:spPr>
            <a:xfrm>
              <a:off x="7941571" y="376658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10" name="rc210"/>
            <p:cNvSpPr/>
            <p:nvPr/>
          </p:nvSpPr>
          <p:spPr>
            <a:xfrm>
              <a:off x="8205022" y="376658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1" name="rc211"/>
            <p:cNvSpPr/>
            <p:nvPr/>
          </p:nvSpPr>
          <p:spPr>
            <a:xfrm>
              <a:off x="8468473" y="376658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12" name="rc212"/>
            <p:cNvSpPr/>
            <p:nvPr/>
          </p:nvSpPr>
          <p:spPr>
            <a:xfrm>
              <a:off x="1882197" y="3013454"/>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3" name="rc213"/>
            <p:cNvSpPr/>
            <p:nvPr/>
          </p:nvSpPr>
          <p:spPr>
            <a:xfrm>
              <a:off x="2145648" y="3013454"/>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4" name="rc214"/>
            <p:cNvSpPr/>
            <p:nvPr/>
          </p:nvSpPr>
          <p:spPr>
            <a:xfrm>
              <a:off x="2409099" y="301345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5" name="rc215"/>
            <p:cNvSpPr/>
            <p:nvPr/>
          </p:nvSpPr>
          <p:spPr>
            <a:xfrm>
              <a:off x="2672550" y="301345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6" name="rc216"/>
            <p:cNvSpPr/>
            <p:nvPr/>
          </p:nvSpPr>
          <p:spPr>
            <a:xfrm>
              <a:off x="2936001"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7" name="rc217"/>
            <p:cNvSpPr/>
            <p:nvPr/>
          </p:nvSpPr>
          <p:spPr>
            <a:xfrm>
              <a:off x="3199452" y="301345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8" name="rc218"/>
            <p:cNvSpPr/>
            <p:nvPr/>
          </p:nvSpPr>
          <p:spPr>
            <a:xfrm>
              <a:off x="3462903"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9" name="rc219"/>
            <p:cNvSpPr/>
            <p:nvPr/>
          </p:nvSpPr>
          <p:spPr>
            <a:xfrm>
              <a:off x="3726354" y="301345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0" name="rc220"/>
            <p:cNvSpPr/>
            <p:nvPr/>
          </p:nvSpPr>
          <p:spPr>
            <a:xfrm>
              <a:off x="3989805" y="301345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1" name="rc221"/>
            <p:cNvSpPr/>
            <p:nvPr/>
          </p:nvSpPr>
          <p:spPr>
            <a:xfrm>
              <a:off x="4253256" y="301345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2" name="rc222"/>
            <p:cNvSpPr/>
            <p:nvPr/>
          </p:nvSpPr>
          <p:spPr>
            <a:xfrm>
              <a:off x="4516707" y="301345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3" name="rc223"/>
            <p:cNvSpPr/>
            <p:nvPr/>
          </p:nvSpPr>
          <p:spPr>
            <a:xfrm>
              <a:off x="4780158" y="3013454"/>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4" name="rc224"/>
            <p:cNvSpPr/>
            <p:nvPr/>
          </p:nvSpPr>
          <p:spPr>
            <a:xfrm>
              <a:off x="5043609" y="301345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5" name="rc225"/>
            <p:cNvSpPr/>
            <p:nvPr/>
          </p:nvSpPr>
          <p:spPr>
            <a:xfrm>
              <a:off x="5307060"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6" name="rc226"/>
            <p:cNvSpPr/>
            <p:nvPr/>
          </p:nvSpPr>
          <p:spPr>
            <a:xfrm>
              <a:off x="5570512" y="301345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7" name="rc227"/>
            <p:cNvSpPr/>
            <p:nvPr/>
          </p:nvSpPr>
          <p:spPr>
            <a:xfrm>
              <a:off x="5833963"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8" name="rc228"/>
            <p:cNvSpPr/>
            <p:nvPr/>
          </p:nvSpPr>
          <p:spPr>
            <a:xfrm>
              <a:off x="6097414"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9" name="rc229"/>
            <p:cNvSpPr/>
            <p:nvPr/>
          </p:nvSpPr>
          <p:spPr>
            <a:xfrm>
              <a:off x="6360865"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0" name="rc230"/>
            <p:cNvSpPr/>
            <p:nvPr/>
          </p:nvSpPr>
          <p:spPr>
            <a:xfrm>
              <a:off x="6624316" y="301345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1" name="rc231"/>
            <p:cNvSpPr/>
            <p:nvPr/>
          </p:nvSpPr>
          <p:spPr>
            <a:xfrm>
              <a:off x="6887767"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2" name="rc232"/>
            <p:cNvSpPr/>
            <p:nvPr/>
          </p:nvSpPr>
          <p:spPr>
            <a:xfrm>
              <a:off x="7151218"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3" name="rc233"/>
            <p:cNvSpPr/>
            <p:nvPr/>
          </p:nvSpPr>
          <p:spPr>
            <a:xfrm>
              <a:off x="7414669"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4" name="rc234"/>
            <p:cNvSpPr/>
            <p:nvPr/>
          </p:nvSpPr>
          <p:spPr>
            <a:xfrm>
              <a:off x="7678120"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5" name="rc235"/>
            <p:cNvSpPr/>
            <p:nvPr/>
          </p:nvSpPr>
          <p:spPr>
            <a:xfrm>
              <a:off x="7941571"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6" name="rc236"/>
            <p:cNvSpPr/>
            <p:nvPr/>
          </p:nvSpPr>
          <p:spPr>
            <a:xfrm>
              <a:off x="8205022"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7" name="rc237"/>
            <p:cNvSpPr/>
            <p:nvPr/>
          </p:nvSpPr>
          <p:spPr>
            <a:xfrm>
              <a:off x="8468473"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8" name="rc238"/>
            <p:cNvSpPr/>
            <p:nvPr/>
          </p:nvSpPr>
          <p:spPr>
            <a:xfrm>
              <a:off x="1882197" y="1883757"/>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39" name="rc239"/>
            <p:cNvSpPr/>
            <p:nvPr/>
          </p:nvSpPr>
          <p:spPr>
            <a:xfrm>
              <a:off x="2145648" y="1883757"/>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0" name="rc240"/>
            <p:cNvSpPr/>
            <p:nvPr/>
          </p:nvSpPr>
          <p:spPr>
            <a:xfrm>
              <a:off x="2409099" y="1883757"/>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1" name="rc241"/>
            <p:cNvSpPr/>
            <p:nvPr/>
          </p:nvSpPr>
          <p:spPr>
            <a:xfrm>
              <a:off x="2672550" y="1883757"/>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2" name="rc242"/>
            <p:cNvSpPr/>
            <p:nvPr/>
          </p:nvSpPr>
          <p:spPr>
            <a:xfrm>
              <a:off x="2936001" y="188375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3" name="rc243"/>
            <p:cNvSpPr/>
            <p:nvPr/>
          </p:nvSpPr>
          <p:spPr>
            <a:xfrm>
              <a:off x="3199452" y="188375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4" name="rc244"/>
            <p:cNvSpPr/>
            <p:nvPr/>
          </p:nvSpPr>
          <p:spPr>
            <a:xfrm>
              <a:off x="3462903" y="188375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5" name="rc245"/>
            <p:cNvSpPr/>
            <p:nvPr/>
          </p:nvSpPr>
          <p:spPr>
            <a:xfrm>
              <a:off x="3726354" y="188375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6" name="rc246"/>
            <p:cNvSpPr/>
            <p:nvPr/>
          </p:nvSpPr>
          <p:spPr>
            <a:xfrm>
              <a:off x="3989805" y="188375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7" name="rc247"/>
            <p:cNvSpPr/>
            <p:nvPr/>
          </p:nvSpPr>
          <p:spPr>
            <a:xfrm>
              <a:off x="4253256"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8" name="rc248"/>
            <p:cNvSpPr/>
            <p:nvPr/>
          </p:nvSpPr>
          <p:spPr>
            <a:xfrm>
              <a:off x="4516707"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9" name="rc249"/>
            <p:cNvSpPr/>
            <p:nvPr/>
          </p:nvSpPr>
          <p:spPr>
            <a:xfrm>
              <a:off x="4780158"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0" name="rc250"/>
            <p:cNvSpPr/>
            <p:nvPr/>
          </p:nvSpPr>
          <p:spPr>
            <a:xfrm>
              <a:off x="5043609"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1" name="rc251"/>
            <p:cNvSpPr/>
            <p:nvPr/>
          </p:nvSpPr>
          <p:spPr>
            <a:xfrm>
              <a:off x="5307060"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2" name="rc252"/>
            <p:cNvSpPr/>
            <p:nvPr/>
          </p:nvSpPr>
          <p:spPr>
            <a:xfrm>
              <a:off x="5570512"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3" name="rc253"/>
            <p:cNvSpPr/>
            <p:nvPr/>
          </p:nvSpPr>
          <p:spPr>
            <a:xfrm>
              <a:off x="5833963"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4" name="rc254"/>
            <p:cNvSpPr/>
            <p:nvPr/>
          </p:nvSpPr>
          <p:spPr>
            <a:xfrm>
              <a:off x="6097414"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5" name="rc255"/>
            <p:cNvSpPr/>
            <p:nvPr/>
          </p:nvSpPr>
          <p:spPr>
            <a:xfrm>
              <a:off x="6360865"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6" name="rc256"/>
            <p:cNvSpPr/>
            <p:nvPr/>
          </p:nvSpPr>
          <p:spPr>
            <a:xfrm>
              <a:off x="6624316"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7" name="rc257"/>
            <p:cNvSpPr/>
            <p:nvPr/>
          </p:nvSpPr>
          <p:spPr>
            <a:xfrm>
              <a:off x="6887767"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8" name="rc258"/>
            <p:cNvSpPr/>
            <p:nvPr/>
          </p:nvSpPr>
          <p:spPr>
            <a:xfrm>
              <a:off x="7151218"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9" name="rc259"/>
            <p:cNvSpPr/>
            <p:nvPr/>
          </p:nvSpPr>
          <p:spPr>
            <a:xfrm>
              <a:off x="7414669"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0" name="rc260"/>
            <p:cNvSpPr/>
            <p:nvPr/>
          </p:nvSpPr>
          <p:spPr>
            <a:xfrm>
              <a:off x="7678120" y="188375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1" name="rc261"/>
            <p:cNvSpPr/>
            <p:nvPr/>
          </p:nvSpPr>
          <p:spPr>
            <a:xfrm>
              <a:off x="7941571" y="18837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2" name="rc262"/>
            <p:cNvSpPr/>
            <p:nvPr/>
          </p:nvSpPr>
          <p:spPr>
            <a:xfrm>
              <a:off x="8205022" y="188375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3" name="rc263"/>
            <p:cNvSpPr/>
            <p:nvPr/>
          </p:nvSpPr>
          <p:spPr>
            <a:xfrm>
              <a:off x="8468473" y="188375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4" name="rc264"/>
            <p:cNvSpPr/>
            <p:nvPr/>
          </p:nvSpPr>
          <p:spPr>
            <a:xfrm>
              <a:off x="1882197" y="3164081"/>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5" name="rc265"/>
            <p:cNvSpPr/>
            <p:nvPr/>
          </p:nvSpPr>
          <p:spPr>
            <a:xfrm>
              <a:off x="2145648" y="3164081"/>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66" name="rc266"/>
            <p:cNvSpPr/>
            <p:nvPr/>
          </p:nvSpPr>
          <p:spPr>
            <a:xfrm>
              <a:off x="2409099" y="3164081"/>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67" name="rc267"/>
            <p:cNvSpPr/>
            <p:nvPr/>
          </p:nvSpPr>
          <p:spPr>
            <a:xfrm>
              <a:off x="2672550" y="316408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8" name="rc268"/>
            <p:cNvSpPr/>
            <p:nvPr/>
          </p:nvSpPr>
          <p:spPr>
            <a:xfrm>
              <a:off x="2936001" y="316408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9" name="rc269"/>
            <p:cNvSpPr/>
            <p:nvPr/>
          </p:nvSpPr>
          <p:spPr>
            <a:xfrm>
              <a:off x="3199452" y="316408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0" name="rc270"/>
            <p:cNvSpPr/>
            <p:nvPr/>
          </p:nvSpPr>
          <p:spPr>
            <a:xfrm>
              <a:off x="3462903" y="316408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1" name="rc271"/>
            <p:cNvSpPr/>
            <p:nvPr/>
          </p:nvSpPr>
          <p:spPr>
            <a:xfrm>
              <a:off x="3726354" y="316408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2" name="rc272"/>
            <p:cNvSpPr/>
            <p:nvPr/>
          </p:nvSpPr>
          <p:spPr>
            <a:xfrm>
              <a:off x="3989805" y="316408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3" name="rc273"/>
            <p:cNvSpPr/>
            <p:nvPr/>
          </p:nvSpPr>
          <p:spPr>
            <a:xfrm>
              <a:off x="4253256" y="316408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4" name="rc274"/>
            <p:cNvSpPr/>
            <p:nvPr/>
          </p:nvSpPr>
          <p:spPr>
            <a:xfrm>
              <a:off x="4516707" y="316408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5" name="rc275"/>
            <p:cNvSpPr/>
            <p:nvPr/>
          </p:nvSpPr>
          <p:spPr>
            <a:xfrm>
              <a:off x="4780158" y="3164081"/>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6" name="rc276"/>
            <p:cNvSpPr/>
            <p:nvPr/>
          </p:nvSpPr>
          <p:spPr>
            <a:xfrm>
              <a:off x="5043609" y="316408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7" name="rc277"/>
            <p:cNvSpPr/>
            <p:nvPr/>
          </p:nvSpPr>
          <p:spPr>
            <a:xfrm>
              <a:off x="5307060" y="316408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8" name="rc278"/>
            <p:cNvSpPr/>
            <p:nvPr/>
          </p:nvSpPr>
          <p:spPr>
            <a:xfrm>
              <a:off x="5570512" y="3164081"/>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9" name="rc279"/>
            <p:cNvSpPr/>
            <p:nvPr/>
          </p:nvSpPr>
          <p:spPr>
            <a:xfrm>
              <a:off x="5833963" y="316408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0" name="rc280"/>
            <p:cNvSpPr/>
            <p:nvPr/>
          </p:nvSpPr>
          <p:spPr>
            <a:xfrm>
              <a:off x="6097414" y="316408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1" name="rc281"/>
            <p:cNvSpPr/>
            <p:nvPr/>
          </p:nvSpPr>
          <p:spPr>
            <a:xfrm>
              <a:off x="6360865" y="316408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2" name="rc282"/>
            <p:cNvSpPr/>
            <p:nvPr/>
          </p:nvSpPr>
          <p:spPr>
            <a:xfrm>
              <a:off x="6624316" y="316408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3" name="rc283"/>
            <p:cNvSpPr/>
            <p:nvPr/>
          </p:nvSpPr>
          <p:spPr>
            <a:xfrm>
              <a:off x="6887767" y="316408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4" name="rc284"/>
            <p:cNvSpPr/>
            <p:nvPr/>
          </p:nvSpPr>
          <p:spPr>
            <a:xfrm>
              <a:off x="7151218" y="316408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5" name="rc285"/>
            <p:cNvSpPr/>
            <p:nvPr/>
          </p:nvSpPr>
          <p:spPr>
            <a:xfrm>
              <a:off x="7414669" y="3164081"/>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86" name="rc286"/>
            <p:cNvSpPr/>
            <p:nvPr/>
          </p:nvSpPr>
          <p:spPr>
            <a:xfrm>
              <a:off x="7678120" y="3164081"/>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87" name="rc287"/>
            <p:cNvSpPr/>
            <p:nvPr/>
          </p:nvSpPr>
          <p:spPr>
            <a:xfrm>
              <a:off x="7941571" y="3164081"/>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8" name="rc288"/>
            <p:cNvSpPr/>
            <p:nvPr/>
          </p:nvSpPr>
          <p:spPr>
            <a:xfrm>
              <a:off x="8205022" y="316408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9" name="rc289"/>
            <p:cNvSpPr/>
            <p:nvPr/>
          </p:nvSpPr>
          <p:spPr>
            <a:xfrm>
              <a:off x="8468473" y="316408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0" name="rc290"/>
            <p:cNvSpPr/>
            <p:nvPr/>
          </p:nvSpPr>
          <p:spPr>
            <a:xfrm>
              <a:off x="1882197" y="233563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1" name="rc291"/>
            <p:cNvSpPr/>
            <p:nvPr/>
          </p:nvSpPr>
          <p:spPr>
            <a:xfrm>
              <a:off x="2145648" y="233563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2" name="rc292"/>
            <p:cNvSpPr/>
            <p:nvPr/>
          </p:nvSpPr>
          <p:spPr>
            <a:xfrm>
              <a:off x="2409099" y="233563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3" name="rc293"/>
            <p:cNvSpPr/>
            <p:nvPr/>
          </p:nvSpPr>
          <p:spPr>
            <a:xfrm>
              <a:off x="2672550" y="233563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4" name="rc294"/>
            <p:cNvSpPr/>
            <p:nvPr/>
          </p:nvSpPr>
          <p:spPr>
            <a:xfrm>
              <a:off x="2936001"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3199452"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6" name="rc296"/>
            <p:cNvSpPr/>
            <p:nvPr/>
          </p:nvSpPr>
          <p:spPr>
            <a:xfrm>
              <a:off x="3462903"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7" name="rc297"/>
            <p:cNvSpPr/>
            <p:nvPr/>
          </p:nvSpPr>
          <p:spPr>
            <a:xfrm>
              <a:off x="3726354"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8" name="rc298"/>
            <p:cNvSpPr/>
            <p:nvPr/>
          </p:nvSpPr>
          <p:spPr>
            <a:xfrm>
              <a:off x="3989805"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9" name="rc299"/>
            <p:cNvSpPr/>
            <p:nvPr/>
          </p:nvSpPr>
          <p:spPr>
            <a:xfrm>
              <a:off x="4253256" y="2335636"/>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0" name="rc300"/>
            <p:cNvSpPr/>
            <p:nvPr/>
          </p:nvSpPr>
          <p:spPr>
            <a:xfrm>
              <a:off x="4516707"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80158" y="233563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2" name="rc302"/>
            <p:cNvSpPr/>
            <p:nvPr/>
          </p:nvSpPr>
          <p:spPr>
            <a:xfrm>
              <a:off x="5043609"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07060"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70512"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33963"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97414"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60865"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24316"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87767"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51218" y="233563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11" name="rc311"/>
            <p:cNvSpPr/>
            <p:nvPr/>
          </p:nvSpPr>
          <p:spPr>
            <a:xfrm>
              <a:off x="7414669" y="2335636"/>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12" name="rc312"/>
            <p:cNvSpPr/>
            <p:nvPr/>
          </p:nvSpPr>
          <p:spPr>
            <a:xfrm>
              <a:off x="7678120" y="2335636"/>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13" name="rc313"/>
            <p:cNvSpPr/>
            <p:nvPr/>
          </p:nvSpPr>
          <p:spPr>
            <a:xfrm>
              <a:off x="7941571" y="233563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4" name="rc314"/>
            <p:cNvSpPr/>
            <p:nvPr/>
          </p:nvSpPr>
          <p:spPr>
            <a:xfrm>
              <a:off x="8205022" y="2335636"/>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15" name="rc315"/>
            <p:cNvSpPr/>
            <p:nvPr/>
          </p:nvSpPr>
          <p:spPr>
            <a:xfrm>
              <a:off x="8468473" y="23356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1882197"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7" name="rc317"/>
            <p:cNvSpPr/>
            <p:nvPr/>
          </p:nvSpPr>
          <p:spPr>
            <a:xfrm>
              <a:off x="2145648"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8" name="rc318"/>
            <p:cNvSpPr/>
            <p:nvPr/>
          </p:nvSpPr>
          <p:spPr>
            <a:xfrm>
              <a:off x="2409099" y="339002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9" name="rc319"/>
            <p:cNvSpPr/>
            <p:nvPr/>
          </p:nvSpPr>
          <p:spPr>
            <a:xfrm>
              <a:off x="2672550"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0" name="rc320"/>
            <p:cNvSpPr/>
            <p:nvPr/>
          </p:nvSpPr>
          <p:spPr>
            <a:xfrm>
              <a:off x="2936001"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1" name="rc321"/>
            <p:cNvSpPr/>
            <p:nvPr/>
          </p:nvSpPr>
          <p:spPr>
            <a:xfrm>
              <a:off x="3199452" y="339002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2" name="rc322"/>
            <p:cNvSpPr/>
            <p:nvPr/>
          </p:nvSpPr>
          <p:spPr>
            <a:xfrm>
              <a:off x="3462903" y="339002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3" name="rc323"/>
            <p:cNvSpPr/>
            <p:nvPr/>
          </p:nvSpPr>
          <p:spPr>
            <a:xfrm>
              <a:off x="3726354" y="339002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4" name="rc324"/>
            <p:cNvSpPr/>
            <p:nvPr/>
          </p:nvSpPr>
          <p:spPr>
            <a:xfrm>
              <a:off x="3989805" y="339002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5" name="rc325"/>
            <p:cNvSpPr/>
            <p:nvPr/>
          </p:nvSpPr>
          <p:spPr>
            <a:xfrm>
              <a:off x="4253256"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6" name="rc326"/>
            <p:cNvSpPr/>
            <p:nvPr/>
          </p:nvSpPr>
          <p:spPr>
            <a:xfrm>
              <a:off x="4516707" y="339002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7" name="rc327"/>
            <p:cNvSpPr/>
            <p:nvPr/>
          </p:nvSpPr>
          <p:spPr>
            <a:xfrm>
              <a:off x="4780158" y="339002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8" name="rc328"/>
            <p:cNvSpPr/>
            <p:nvPr/>
          </p:nvSpPr>
          <p:spPr>
            <a:xfrm>
              <a:off x="5043609"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9" name="rc329"/>
            <p:cNvSpPr/>
            <p:nvPr/>
          </p:nvSpPr>
          <p:spPr>
            <a:xfrm>
              <a:off x="5307060"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0" name="rc330"/>
            <p:cNvSpPr/>
            <p:nvPr/>
          </p:nvSpPr>
          <p:spPr>
            <a:xfrm>
              <a:off x="5570512"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1" name="rc331"/>
            <p:cNvSpPr/>
            <p:nvPr/>
          </p:nvSpPr>
          <p:spPr>
            <a:xfrm>
              <a:off x="5833963" y="339002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2" name="rc332"/>
            <p:cNvSpPr/>
            <p:nvPr/>
          </p:nvSpPr>
          <p:spPr>
            <a:xfrm>
              <a:off x="6097414"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60865" y="3390020"/>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4" name="rc334"/>
            <p:cNvSpPr/>
            <p:nvPr/>
          </p:nvSpPr>
          <p:spPr>
            <a:xfrm>
              <a:off x="6624316" y="339002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5" name="rc335"/>
            <p:cNvSpPr/>
            <p:nvPr/>
          </p:nvSpPr>
          <p:spPr>
            <a:xfrm>
              <a:off x="6887767"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6" name="rc336"/>
            <p:cNvSpPr/>
            <p:nvPr/>
          </p:nvSpPr>
          <p:spPr>
            <a:xfrm>
              <a:off x="7151218" y="339002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7" name="rc337"/>
            <p:cNvSpPr/>
            <p:nvPr/>
          </p:nvSpPr>
          <p:spPr>
            <a:xfrm>
              <a:off x="7414669" y="3390020"/>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8" name="rc338"/>
            <p:cNvSpPr/>
            <p:nvPr/>
          </p:nvSpPr>
          <p:spPr>
            <a:xfrm>
              <a:off x="7678120" y="3390020"/>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39" name="rc339"/>
            <p:cNvSpPr/>
            <p:nvPr/>
          </p:nvSpPr>
          <p:spPr>
            <a:xfrm>
              <a:off x="7941571" y="3390020"/>
              <a:ext cx="263451" cy="7531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40" name="rc340"/>
            <p:cNvSpPr/>
            <p:nvPr/>
          </p:nvSpPr>
          <p:spPr>
            <a:xfrm>
              <a:off x="8205022" y="3390020"/>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1" name="rc341"/>
            <p:cNvSpPr/>
            <p:nvPr/>
          </p:nvSpPr>
          <p:spPr>
            <a:xfrm>
              <a:off x="8468473" y="3390020"/>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2" name="rc342"/>
            <p:cNvSpPr/>
            <p:nvPr/>
          </p:nvSpPr>
          <p:spPr>
            <a:xfrm>
              <a:off x="1882197" y="3691273"/>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43" name="rc343"/>
            <p:cNvSpPr/>
            <p:nvPr/>
          </p:nvSpPr>
          <p:spPr>
            <a:xfrm>
              <a:off x="2145648" y="3691273"/>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44" name="rc344"/>
            <p:cNvSpPr/>
            <p:nvPr/>
          </p:nvSpPr>
          <p:spPr>
            <a:xfrm>
              <a:off x="2409099" y="3691273"/>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45" name="rc345"/>
            <p:cNvSpPr/>
            <p:nvPr/>
          </p:nvSpPr>
          <p:spPr>
            <a:xfrm>
              <a:off x="2672550" y="3691273"/>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46" name="rc346"/>
            <p:cNvSpPr/>
            <p:nvPr/>
          </p:nvSpPr>
          <p:spPr>
            <a:xfrm>
              <a:off x="2936001" y="3691273"/>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47" name="rc347"/>
            <p:cNvSpPr/>
            <p:nvPr/>
          </p:nvSpPr>
          <p:spPr>
            <a:xfrm>
              <a:off x="3199452" y="369127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8" name="rc348"/>
            <p:cNvSpPr/>
            <p:nvPr/>
          </p:nvSpPr>
          <p:spPr>
            <a:xfrm>
              <a:off x="3462903" y="369127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9" name="rc349"/>
            <p:cNvSpPr/>
            <p:nvPr/>
          </p:nvSpPr>
          <p:spPr>
            <a:xfrm>
              <a:off x="3726354" y="369127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0" name="rc350"/>
            <p:cNvSpPr/>
            <p:nvPr/>
          </p:nvSpPr>
          <p:spPr>
            <a:xfrm>
              <a:off x="3989805" y="3691273"/>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51" name="rc351"/>
            <p:cNvSpPr/>
            <p:nvPr/>
          </p:nvSpPr>
          <p:spPr>
            <a:xfrm>
              <a:off x="4253256" y="3691273"/>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52" name="rc352"/>
            <p:cNvSpPr/>
            <p:nvPr/>
          </p:nvSpPr>
          <p:spPr>
            <a:xfrm>
              <a:off x="4516707" y="3691273"/>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3" name="rc353"/>
            <p:cNvSpPr/>
            <p:nvPr/>
          </p:nvSpPr>
          <p:spPr>
            <a:xfrm>
              <a:off x="4780158" y="369127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54" name="rc354"/>
            <p:cNvSpPr/>
            <p:nvPr/>
          </p:nvSpPr>
          <p:spPr>
            <a:xfrm>
              <a:off x="5043609" y="369127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5" name="rc355"/>
            <p:cNvSpPr/>
            <p:nvPr/>
          </p:nvSpPr>
          <p:spPr>
            <a:xfrm>
              <a:off x="5307060" y="3691273"/>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6" name="rc356"/>
            <p:cNvSpPr/>
            <p:nvPr/>
          </p:nvSpPr>
          <p:spPr>
            <a:xfrm>
              <a:off x="5570512" y="3691273"/>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7" name="rc357"/>
            <p:cNvSpPr/>
            <p:nvPr/>
          </p:nvSpPr>
          <p:spPr>
            <a:xfrm>
              <a:off x="5833963" y="369127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8" name="rc358"/>
            <p:cNvSpPr/>
            <p:nvPr/>
          </p:nvSpPr>
          <p:spPr>
            <a:xfrm>
              <a:off x="6097414" y="369127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9" name="rc359"/>
            <p:cNvSpPr/>
            <p:nvPr/>
          </p:nvSpPr>
          <p:spPr>
            <a:xfrm>
              <a:off x="6360865" y="369127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60" name="rc360"/>
            <p:cNvSpPr/>
            <p:nvPr/>
          </p:nvSpPr>
          <p:spPr>
            <a:xfrm>
              <a:off x="6624316" y="369127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1" name="rc361"/>
            <p:cNvSpPr/>
            <p:nvPr/>
          </p:nvSpPr>
          <p:spPr>
            <a:xfrm>
              <a:off x="6887767" y="369127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62" name="rc362"/>
            <p:cNvSpPr/>
            <p:nvPr/>
          </p:nvSpPr>
          <p:spPr>
            <a:xfrm>
              <a:off x="7151218" y="3691273"/>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3" name="rc363"/>
            <p:cNvSpPr/>
            <p:nvPr/>
          </p:nvSpPr>
          <p:spPr>
            <a:xfrm>
              <a:off x="7414669" y="369127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64" name="rc364"/>
            <p:cNvSpPr/>
            <p:nvPr/>
          </p:nvSpPr>
          <p:spPr>
            <a:xfrm>
              <a:off x="7678120" y="3691273"/>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5" name="rc365"/>
            <p:cNvSpPr/>
            <p:nvPr/>
          </p:nvSpPr>
          <p:spPr>
            <a:xfrm>
              <a:off x="7941571" y="369127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6" name="rc366"/>
            <p:cNvSpPr/>
            <p:nvPr/>
          </p:nvSpPr>
          <p:spPr>
            <a:xfrm>
              <a:off x="8205022" y="369127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7" name="rc367"/>
            <p:cNvSpPr/>
            <p:nvPr/>
          </p:nvSpPr>
          <p:spPr>
            <a:xfrm>
              <a:off x="8468473" y="369127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8" name="rc368"/>
            <p:cNvSpPr/>
            <p:nvPr/>
          </p:nvSpPr>
          <p:spPr>
            <a:xfrm>
              <a:off x="1882197" y="474565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9" name="rc369"/>
            <p:cNvSpPr/>
            <p:nvPr/>
          </p:nvSpPr>
          <p:spPr>
            <a:xfrm>
              <a:off x="2145648" y="4745657"/>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70" name="rc370"/>
            <p:cNvSpPr/>
            <p:nvPr/>
          </p:nvSpPr>
          <p:spPr>
            <a:xfrm>
              <a:off x="2409099" y="474565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1" name="rc371"/>
            <p:cNvSpPr/>
            <p:nvPr/>
          </p:nvSpPr>
          <p:spPr>
            <a:xfrm>
              <a:off x="2672550" y="474565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72" name="rc372"/>
            <p:cNvSpPr/>
            <p:nvPr/>
          </p:nvSpPr>
          <p:spPr>
            <a:xfrm>
              <a:off x="2936001" y="474565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3" name="rc373"/>
            <p:cNvSpPr/>
            <p:nvPr/>
          </p:nvSpPr>
          <p:spPr>
            <a:xfrm>
              <a:off x="3199452" y="474565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74" name="rc374"/>
            <p:cNvSpPr/>
            <p:nvPr/>
          </p:nvSpPr>
          <p:spPr>
            <a:xfrm>
              <a:off x="3462903" y="47456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5" name="rc375"/>
            <p:cNvSpPr/>
            <p:nvPr/>
          </p:nvSpPr>
          <p:spPr>
            <a:xfrm>
              <a:off x="3726354" y="47456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6" name="rc376"/>
            <p:cNvSpPr/>
            <p:nvPr/>
          </p:nvSpPr>
          <p:spPr>
            <a:xfrm>
              <a:off x="3989805" y="47456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7" name="rc377"/>
            <p:cNvSpPr/>
            <p:nvPr/>
          </p:nvSpPr>
          <p:spPr>
            <a:xfrm>
              <a:off x="4253256" y="474565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78" name="rc378"/>
            <p:cNvSpPr/>
            <p:nvPr/>
          </p:nvSpPr>
          <p:spPr>
            <a:xfrm>
              <a:off x="4516707" y="4745657"/>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9" name="rc379"/>
            <p:cNvSpPr/>
            <p:nvPr/>
          </p:nvSpPr>
          <p:spPr>
            <a:xfrm>
              <a:off x="4780158" y="474565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0" name="rc380"/>
            <p:cNvSpPr/>
            <p:nvPr/>
          </p:nvSpPr>
          <p:spPr>
            <a:xfrm>
              <a:off x="5043609" y="474565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81" name="rc381"/>
            <p:cNvSpPr/>
            <p:nvPr/>
          </p:nvSpPr>
          <p:spPr>
            <a:xfrm>
              <a:off x="5307060" y="474565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82" name="rc382"/>
            <p:cNvSpPr/>
            <p:nvPr/>
          </p:nvSpPr>
          <p:spPr>
            <a:xfrm>
              <a:off x="5570512" y="4745657"/>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3" name="rc383"/>
            <p:cNvSpPr/>
            <p:nvPr/>
          </p:nvSpPr>
          <p:spPr>
            <a:xfrm>
              <a:off x="5833963" y="4745657"/>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84" name="rc384"/>
            <p:cNvSpPr/>
            <p:nvPr/>
          </p:nvSpPr>
          <p:spPr>
            <a:xfrm>
              <a:off x="6097414" y="4745657"/>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5" name="rc385"/>
            <p:cNvSpPr/>
            <p:nvPr/>
          </p:nvSpPr>
          <p:spPr>
            <a:xfrm>
              <a:off x="6360865" y="4745657"/>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6" name="rc386"/>
            <p:cNvSpPr/>
            <p:nvPr/>
          </p:nvSpPr>
          <p:spPr>
            <a:xfrm>
              <a:off x="6624316" y="4745657"/>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7" name="rc387"/>
            <p:cNvSpPr/>
            <p:nvPr/>
          </p:nvSpPr>
          <p:spPr>
            <a:xfrm>
              <a:off x="6887767" y="4745657"/>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8" name="rc388"/>
            <p:cNvSpPr/>
            <p:nvPr/>
          </p:nvSpPr>
          <p:spPr>
            <a:xfrm>
              <a:off x="7151218" y="4745657"/>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89" name="rc389"/>
            <p:cNvSpPr/>
            <p:nvPr/>
          </p:nvSpPr>
          <p:spPr>
            <a:xfrm>
              <a:off x="7414669" y="4745657"/>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90" name="rc390"/>
            <p:cNvSpPr/>
            <p:nvPr/>
          </p:nvSpPr>
          <p:spPr>
            <a:xfrm>
              <a:off x="7678120" y="4745657"/>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1" name="rc391"/>
            <p:cNvSpPr/>
            <p:nvPr/>
          </p:nvSpPr>
          <p:spPr>
            <a:xfrm>
              <a:off x="7941571" y="4745657"/>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92" name="rc392"/>
            <p:cNvSpPr/>
            <p:nvPr/>
          </p:nvSpPr>
          <p:spPr>
            <a:xfrm>
              <a:off x="8205022" y="474565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3" name="rc393"/>
            <p:cNvSpPr/>
            <p:nvPr/>
          </p:nvSpPr>
          <p:spPr>
            <a:xfrm>
              <a:off x="8468473" y="4745657"/>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94" name="rc394"/>
            <p:cNvSpPr/>
            <p:nvPr/>
          </p:nvSpPr>
          <p:spPr>
            <a:xfrm>
              <a:off x="1882197" y="16578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5" name="rc395"/>
            <p:cNvSpPr/>
            <p:nvPr/>
          </p:nvSpPr>
          <p:spPr>
            <a:xfrm>
              <a:off x="2145648"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6" name="rc396"/>
            <p:cNvSpPr/>
            <p:nvPr/>
          </p:nvSpPr>
          <p:spPr>
            <a:xfrm>
              <a:off x="2409099" y="16578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7" name="rc397"/>
            <p:cNvSpPr/>
            <p:nvPr/>
          </p:nvSpPr>
          <p:spPr>
            <a:xfrm>
              <a:off x="2672550" y="16578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8" name="rc398"/>
            <p:cNvSpPr/>
            <p:nvPr/>
          </p:nvSpPr>
          <p:spPr>
            <a:xfrm>
              <a:off x="2936001" y="16578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99452" y="16578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0" name="rc400"/>
            <p:cNvSpPr/>
            <p:nvPr/>
          </p:nvSpPr>
          <p:spPr>
            <a:xfrm>
              <a:off x="3462903" y="16578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1" name="rc401"/>
            <p:cNvSpPr/>
            <p:nvPr/>
          </p:nvSpPr>
          <p:spPr>
            <a:xfrm>
              <a:off x="3726354" y="16578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2" name="rc402"/>
            <p:cNvSpPr/>
            <p:nvPr/>
          </p:nvSpPr>
          <p:spPr>
            <a:xfrm>
              <a:off x="3989805" y="16578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3" name="rc403"/>
            <p:cNvSpPr/>
            <p:nvPr/>
          </p:nvSpPr>
          <p:spPr>
            <a:xfrm>
              <a:off x="4253256" y="16578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4" name="rc404"/>
            <p:cNvSpPr/>
            <p:nvPr/>
          </p:nvSpPr>
          <p:spPr>
            <a:xfrm>
              <a:off x="4516707" y="16578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5" name="rc405"/>
            <p:cNvSpPr/>
            <p:nvPr/>
          </p:nvSpPr>
          <p:spPr>
            <a:xfrm>
              <a:off x="4780158" y="16578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6" name="rc406"/>
            <p:cNvSpPr/>
            <p:nvPr/>
          </p:nvSpPr>
          <p:spPr>
            <a:xfrm>
              <a:off x="5043609" y="165781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7" name="rc407"/>
            <p:cNvSpPr/>
            <p:nvPr/>
          </p:nvSpPr>
          <p:spPr>
            <a:xfrm>
              <a:off x="5307060" y="16578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8" name="rc408"/>
            <p:cNvSpPr/>
            <p:nvPr/>
          </p:nvSpPr>
          <p:spPr>
            <a:xfrm>
              <a:off x="5570512" y="165781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9" name="rc409"/>
            <p:cNvSpPr/>
            <p:nvPr/>
          </p:nvSpPr>
          <p:spPr>
            <a:xfrm>
              <a:off x="5833963" y="165781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0" name="rc410"/>
            <p:cNvSpPr/>
            <p:nvPr/>
          </p:nvSpPr>
          <p:spPr>
            <a:xfrm>
              <a:off x="6097414" y="165781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60865" y="165781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2" name="rc412"/>
            <p:cNvSpPr/>
            <p:nvPr/>
          </p:nvSpPr>
          <p:spPr>
            <a:xfrm>
              <a:off x="6624316" y="165781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3" name="rc413"/>
            <p:cNvSpPr/>
            <p:nvPr/>
          </p:nvSpPr>
          <p:spPr>
            <a:xfrm>
              <a:off x="6887767" y="165781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4" name="rc414"/>
            <p:cNvSpPr/>
            <p:nvPr/>
          </p:nvSpPr>
          <p:spPr>
            <a:xfrm>
              <a:off x="7151218" y="165781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5" name="rc415"/>
            <p:cNvSpPr/>
            <p:nvPr/>
          </p:nvSpPr>
          <p:spPr>
            <a:xfrm>
              <a:off x="7414669" y="16578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6" name="rc416"/>
            <p:cNvSpPr/>
            <p:nvPr/>
          </p:nvSpPr>
          <p:spPr>
            <a:xfrm>
              <a:off x="7678120" y="16578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7" name="rc417"/>
            <p:cNvSpPr/>
            <p:nvPr/>
          </p:nvSpPr>
          <p:spPr>
            <a:xfrm>
              <a:off x="7941571" y="16578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8" name="rc418"/>
            <p:cNvSpPr/>
            <p:nvPr/>
          </p:nvSpPr>
          <p:spPr>
            <a:xfrm>
              <a:off x="8205022" y="16578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9" name="rc419"/>
            <p:cNvSpPr/>
            <p:nvPr/>
          </p:nvSpPr>
          <p:spPr>
            <a:xfrm>
              <a:off x="8468473" y="16578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0" name="rc420"/>
            <p:cNvSpPr/>
            <p:nvPr/>
          </p:nvSpPr>
          <p:spPr>
            <a:xfrm>
              <a:off x="1882197"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1" name="rc421"/>
            <p:cNvSpPr/>
            <p:nvPr/>
          </p:nvSpPr>
          <p:spPr>
            <a:xfrm>
              <a:off x="2145648" y="120593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2" name="rc422"/>
            <p:cNvSpPr/>
            <p:nvPr/>
          </p:nvSpPr>
          <p:spPr>
            <a:xfrm>
              <a:off x="2409099" y="1205938"/>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23" name="rc423"/>
            <p:cNvSpPr/>
            <p:nvPr/>
          </p:nvSpPr>
          <p:spPr>
            <a:xfrm>
              <a:off x="2672550" y="12059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4" name="rc424"/>
            <p:cNvSpPr/>
            <p:nvPr/>
          </p:nvSpPr>
          <p:spPr>
            <a:xfrm>
              <a:off x="2936001" y="120593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5" name="rc425"/>
            <p:cNvSpPr/>
            <p:nvPr/>
          </p:nvSpPr>
          <p:spPr>
            <a:xfrm>
              <a:off x="3199452" y="120593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26" name="rc426"/>
            <p:cNvSpPr/>
            <p:nvPr/>
          </p:nvSpPr>
          <p:spPr>
            <a:xfrm>
              <a:off x="3462903" y="120593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7" name="rc427"/>
            <p:cNvSpPr/>
            <p:nvPr/>
          </p:nvSpPr>
          <p:spPr>
            <a:xfrm>
              <a:off x="3726354"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8" name="rc428"/>
            <p:cNvSpPr/>
            <p:nvPr/>
          </p:nvSpPr>
          <p:spPr>
            <a:xfrm>
              <a:off x="3989805" y="12059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9" name="rc429"/>
            <p:cNvSpPr/>
            <p:nvPr/>
          </p:nvSpPr>
          <p:spPr>
            <a:xfrm>
              <a:off x="4253256" y="120593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0" name="rc430"/>
            <p:cNvSpPr/>
            <p:nvPr/>
          </p:nvSpPr>
          <p:spPr>
            <a:xfrm>
              <a:off x="4516707" y="120593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1" name="rc431"/>
            <p:cNvSpPr/>
            <p:nvPr/>
          </p:nvSpPr>
          <p:spPr>
            <a:xfrm>
              <a:off x="4780158" y="120593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2" name="rc432"/>
            <p:cNvSpPr/>
            <p:nvPr/>
          </p:nvSpPr>
          <p:spPr>
            <a:xfrm>
              <a:off x="5043609" y="120593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3" name="rc433"/>
            <p:cNvSpPr/>
            <p:nvPr/>
          </p:nvSpPr>
          <p:spPr>
            <a:xfrm>
              <a:off x="5307060" y="120593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4" name="rc434"/>
            <p:cNvSpPr/>
            <p:nvPr/>
          </p:nvSpPr>
          <p:spPr>
            <a:xfrm>
              <a:off x="5570512" y="12059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5" name="rc435"/>
            <p:cNvSpPr/>
            <p:nvPr/>
          </p:nvSpPr>
          <p:spPr>
            <a:xfrm>
              <a:off x="5833963" y="12059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6" name="rc436"/>
            <p:cNvSpPr/>
            <p:nvPr/>
          </p:nvSpPr>
          <p:spPr>
            <a:xfrm>
              <a:off x="6097414" y="12059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7" name="rc437"/>
            <p:cNvSpPr/>
            <p:nvPr/>
          </p:nvSpPr>
          <p:spPr>
            <a:xfrm>
              <a:off x="6360865" y="120593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8" name="rc438"/>
            <p:cNvSpPr/>
            <p:nvPr/>
          </p:nvSpPr>
          <p:spPr>
            <a:xfrm>
              <a:off x="6624316" y="120593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9" name="rc439"/>
            <p:cNvSpPr/>
            <p:nvPr/>
          </p:nvSpPr>
          <p:spPr>
            <a:xfrm>
              <a:off x="6887767" y="120593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0" name="rc440"/>
            <p:cNvSpPr/>
            <p:nvPr/>
          </p:nvSpPr>
          <p:spPr>
            <a:xfrm>
              <a:off x="7151218" y="120593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1" name="rc441"/>
            <p:cNvSpPr/>
            <p:nvPr/>
          </p:nvSpPr>
          <p:spPr>
            <a:xfrm>
              <a:off x="7414669" y="120593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2" name="rc442"/>
            <p:cNvSpPr/>
            <p:nvPr/>
          </p:nvSpPr>
          <p:spPr>
            <a:xfrm>
              <a:off x="7678120" y="120593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3" name="rc443"/>
            <p:cNvSpPr/>
            <p:nvPr/>
          </p:nvSpPr>
          <p:spPr>
            <a:xfrm>
              <a:off x="7941571" y="120593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4" name="rc444"/>
            <p:cNvSpPr/>
            <p:nvPr/>
          </p:nvSpPr>
          <p:spPr>
            <a:xfrm>
              <a:off x="8205022" y="120593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5" name="rc445"/>
            <p:cNvSpPr/>
            <p:nvPr/>
          </p:nvSpPr>
          <p:spPr>
            <a:xfrm>
              <a:off x="8468473"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6" name="rc446"/>
            <p:cNvSpPr/>
            <p:nvPr/>
          </p:nvSpPr>
          <p:spPr>
            <a:xfrm>
              <a:off x="1882197" y="4670344"/>
              <a:ext cx="263451" cy="7531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47" name="rc447"/>
            <p:cNvSpPr/>
            <p:nvPr/>
          </p:nvSpPr>
          <p:spPr>
            <a:xfrm>
              <a:off x="2145648" y="4670344"/>
              <a:ext cx="263451" cy="7531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448" name="rc448"/>
            <p:cNvSpPr/>
            <p:nvPr/>
          </p:nvSpPr>
          <p:spPr>
            <a:xfrm>
              <a:off x="2409099" y="4670344"/>
              <a:ext cx="263451" cy="7531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50" y="4670344"/>
              <a:ext cx="263451" cy="7531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450" name="rc450"/>
            <p:cNvSpPr/>
            <p:nvPr/>
          </p:nvSpPr>
          <p:spPr>
            <a:xfrm>
              <a:off x="2936001" y="4670344"/>
              <a:ext cx="263451" cy="7531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51" name="rc451"/>
            <p:cNvSpPr/>
            <p:nvPr/>
          </p:nvSpPr>
          <p:spPr>
            <a:xfrm>
              <a:off x="3199452" y="4670344"/>
              <a:ext cx="263451" cy="7531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52" name="rc452"/>
            <p:cNvSpPr/>
            <p:nvPr/>
          </p:nvSpPr>
          <p:spPr>
            <a:xfrm>
              <a:off x="3462903" y="4670344"/>
              <a:ext cx="263451" cy="7531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53" name="rc453"/>
            <p:cNvSpPr/>
            <p:nvPr/>
          </p:nvSpPr>
          <p:spPr>
            <a:xfrm>
              <a:off x="3726354" y="4670344"/>
              <a:ext cx="263451" cy="7531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54" name="rc454"/>
            <p:cNvSpPr/>
            <p:nvPr/>
          </p:nvSpPr>
          <p:spPr>
            <a:xfrm>
              <a:off x="3989805" y="4670344"/>
              <a:ext cx="263451" cy="7531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55" name="rc455"/>
            <p:cNvSpPr/>
            <p:nvPr/>
          </p:nvSpPr>
          <p:spPr>
            <a:xfrm>
              <a:off x="4253256" y="4670344"/>
              <a:ext cx="263451" cy="7531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56" name="rc456"/>
            <p:cNvSpPr/>
            <p:nvPr/>
          </p:nvSpPr>
          <p:spPr>
            <a:xfrm>
              <a:off x="4516707" y="4670344"/>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57" name="rc457"/>
            <p:cNvSpPr/>
            <p:nvPr/>
          </p:nvSpPr>
          <p:spPr>
            <a:xfrm>
              <a:off x="4780158" y="4670344"/>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58" name="rc458"/>
            <p:cNvSpPr/>
            <p:nvPr/>
          </p:nvSpPr>
          <p:spPr>
            <a:xfrm>
              <a:off x="5043609" y="4670344"/>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59" name="rc459"/>
            <p:cNvSpPr/>
            <p:nvPr/>
          </p:nvSpPr>
          <p:spPr>
            <a:xfrm>
              <a:off x="5307060" y="4670344"/>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0" name="rc460"/>
            <p:cNvSpPr/>
            <p:nvPr/>
          </p:nvSpPr>
          <p:spPr>
            <a:xfrm>
              <a:off x="5570512" y="4670344"/>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1" name="rc461"/>
            <p:cNvSpPr/>
            <p:nvPr/>
          </p:nvSpPr>
          <p:spPr>
            <a:xfrm>
              <a:off x="5833963" y="4670344"/>
              <a:ext cx="263451" cy="7531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462" name="rc462"/>
            <p:cNvSpPr/>
            <p:nvPr/>
          </p:nvSpPr>
          <p:spPr>
            <a:xfrm>
              <a:off x="6097414" y="4670344"/>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3" name="rc463"/>
            <p:cNvSpPr/>
            <p:nvPr/>
          </p:nvSpPr>
          <p:spPr>
            <a:xfrm>
              <a:off x="6360865" y="4670344"/>
              <a:ext cx="263451" cy="7531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64" name="rc464"/>
            <p:cNvSpPr/>
            <p:nvPr/>
          </p:nvSpPr>
          <p:spPr>
            <a:xfrm>
              <a:off x="6624316" y="4670344"/>
              <a:ext cx="263451" cy="7531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65" name="rc465"/>
            <p:cNvSpPr/>
            <p:nvPr/>
          </p:nvSpPr>
          <p:spPr>
            <a:xfrm>
              <a:off x="6887767" y="4670344"/>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66" name="rc466"/>
            <p:cNvSpPr/>
            <p:nvPr/>
          </p:nvSpPr>
          <p:spPr>
            <a:xfrm>
              <a:off x="7151218" y="4670344"/>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67" name="rc467"/>
            <p:cNvSpPr/>
            <p:nvPr/>
          </p:nvSpPr>
          <p:spPr>
            <a:xfrm>
              <a:off x="7414669" y="4670344"/>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68" name="rc468"/>
            <p:cNvSpPr/>
            <p:nvPr/>
          </p:nvSpPr>
          <p:spPr>
            <a:xfrm>
              <a:off x="7678120" y="4670344"/>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69" name="rc469"/>
            <p:cNvSpPr/>
            <p:nvPr/>
          </p:nvSpPr>
          <p:spPr>
            <a:xfrm>
              <a:off x="7941571" y="4670344"/>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70" name="rc470"/>
            <p:cNvSpPr/>
            <p:nvPr/>
          </p:nvSpPr>
          <p:spPr>
            <a:xfrm>
              <a:off x="8205022" y="4670344"/>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71" name="rc471"/>
            <p:cNvSpPr/>
            <p:nvPr/>
          </p:nvSpPr>
          <p:spPr>
            <a:xfrm>
              <a:off x="8468473" y="4670344"/>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2" name="rc472"/>
            <p:cNvSpPr/>
            <p:nvPr/>
          </p:nvSpPr>
          <p:spPr>
            <a:xfrm>
              <a:off x="1882197" y="391721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3" name="rc473"/>
            <p:cNvSpPr/>
            <p:nvPr/>
          </p:nvSpPr>
          <p:spPr>
            <a:xfrm>
              <a:off x="2145648" y="391721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4" name="rc474"/>
            <p:cNvSpPr/>
            <p:nvPr/>
          </p:nvSpPr>
          <p:spPr>
            <a:xfrm>
              <a:off x="2409099" y="391721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5" name="rc475"/>
            <p:cNvSpPr/>
            <p:nvPr/>
          </p:nvSpPr>
          <p:spPr>
            <a:xfrm>
              <a:off x="2672550" y="391721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6" name="rc476"/>
            <p:cNvSpPr/>
            <p:nvPr/>
          </p:nvSpPr>
          <p:spPr>
            <a:xfrm>
              <a:off x="2936001" y="391721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77" name="rc477"/>
            <p:cNvSpPr/>
            <p:nvPr/>
          </p:nvSpPr>
          <p:spPr>
            <a:xfrm>
              <a:off x="3199452" y="391721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78" name="rc478"/>
            <p:cNvSpPr/>
            <p:nvPr/>
          </p:nvSpPr>
          <p:spPr>
            <a:xfrm>
              <a:off x="3462903" y="391721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79" name="rc479"/>
            <p:cNvSpPr/>
            <p:nvPr/>
          </p:nvSpPr>
          <p:spPr>
            <a:xfrm>
              <a:off x="3726354" y="391721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80" name="rc480"/>
            <p:cNvSpPr/>
            <p:nvPr/>
          </p:nvSpPr>
          <p:spPr>
            <a:xfrm>
              <a:off x="3989805" y="3917212"/>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1" name="rc481"/>
            <p:cNvSpPr/>
            <p:nvPr/>
          </p:nvSpPr>
          <p:spPr>
            <a:xfrm>
              <a:off x="4253256" y="3917212"/>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2" name="rc482"/>
            <p:cNvSpPr/>
            <p:nvPr/>
          </p:nvSpPr>
          <p:spPr>
            <a:xfrm>
              <a:off x="4516707" y="3917212"/>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3" name="rc483"/>
            <p:cNvSpPr/>
            <p:nvPr/>
          </p:nvSpPr>
          <p:spPr>
            <a:xfrm>
              <a:off x="4780158" y="391721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84" name="rc484"/>
            <p:cNvSpPr/>
            <p:nvPr/>
          </p:nvSpPr>
          <p:spPr>
            <a:xfrm>
              <a:off x="5043609" y="391721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5" name="rc485"/>
            <p:cNvSpPr/>
            <p:nvPr/>
          </p:nvSpPr>
          <p:spPr>
            <a:xfrm>
              <a:off x="5307060" y="391721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70512" y="391721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7" name="rc487"/>
            <p:cNvSpPr/>
            <p:nvPr/>
          </p:nvSpPr>
          <p:spPr>
            <a:xfrm>
              <a:off x="5833963" y="391721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8" name="rc488"/>
            <p:cNvSpPr/>
            <p:nvPr/>
          </p:nvSpPr>
          <p:spPr>
            <a:xfrm>
              <a:off x="6097414" y="391721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9" name="rc489"/>
            <p:cNvSpPr/>
            <p:nvPr/>
          </p:nvSpPr>
          <p:spPr>
            <a:xfrm>
              <a:off x="6360865" y="391721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0" name="rc490"/>
            <p:cNvSpPr/>
            <p:nvPr/>
          </p:nvSpPr>
          <p:spPr>
            <a:xfrm>
              <a:off x="6624316" y="391721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1" name="rc491"/>
            <p:cNvSpPr/>
            <p:nvPr/>
          </p:nvSpPr>
          <p:spPr>
            <a:xfrm>
              <a:off x="6887767" y="391721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2" name="rc492"/>
            <p:cNvSpPr/>
            <p:nvPr/>
          </p:nvSpPr>
          <p:spPr>
            <a:xfrm>
              <a:off x="7151218" y="391721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93" name="rc493"/>
            <p:cNvSpPr/>
            <p:nvPr/>
          </p:nvSpPr>
          <p:spPr>
            <a:xfrm>
              <a:off x="7414669" y="3917212"/>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4" name="rc494"/>
            <p:cNvSpPr/>
            <p:nvPr/>
          </p:nvSpPr>
          <p:spPr>
            <a:xfrm>
              <a:off x="7678120" y="391721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5" name="rc495"/>
            <p:cNvSpPr/>
            <p:nvPr/>
          </p:nvSpPr>
          <p:spPr>
            <a:xfrm>
              <a:off x="7941571" y="391721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96" name="rc496"/>
            <p:cNvSpPr/>
            <p:nvPr/>
          </p:nvSpPr>
          <p:spPr>
            <a:xfrm>
              <a:off x="8205022" y="391721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97" name="rc497"/>
            <p:cNvSpPr/>
            <p:nvPr/>
          </p:nvSpPr>
          <p:spPr>
            <a:xfrm>
              <a:off x="8468473" y="391721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98" name="rc498"/>
            <p:cNvSpPr/>
            <p:nvPr/>
          </p:nvSpPr>
          <p:spPr>
            <a:xfrm>
              <a:off x="1882197" y="278751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9" name="rc499"/>
            <p:cNvSpPr/>
            <p:nvPr/>
          </p:nvSpPr>
          <p:spPr>
            <a:xfrm>
              <a:off x="2145648" y="278751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00" name="rc500"/>
            <p:cNvSpPr/>
            <p:nvPr/>
          </p:nvSpPr>
          <p:spPr>
            <a:xfrm>
              <a:off x="2409099" y="2787515"/>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1" name="rc501"/>
            <p:cNvSpPr/>
            <p:nvPr/>
          </p:nvSpPr>
          <p:spPr>
            <a:xfrm>
              <a:off x="2672550" y="278751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2" name="rc502"/>
            <p:cNvSpPr/>
            <p:nvPr/>
          </p:nvSpPr>
          <p:spPr>
            <a:xfrm>
              <a:off x="2936001" y="278751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3" name="rc503"/>
            <p:cNvSpPr/>
            <p:nvPr/>
          </p:nvSpPr>
          <p:spPr>
            <a:xfrm>
              <a:off x="3199452" y="278751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4" name="rc504"/>
            <p:cNvSpPr/>
            <p:nvPr/>
          </p:nvSpPr>
          <p:spPr>
            <a:xfrm>
              <a:off x="3462903" y="278751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5" name="rc505"/>
            <p:cNvSpPr/>
            <p:nvPr/>
          </p:nvSpPr>
          <p:spPr>
            <a:xfrm>
              <a:off x="3726354"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6" name="rc506"/>
            <p:cNvSpPr/>
            <p:nvPr/>
          </p:nvSpPr>
          <p:spPr>
            <a:xfrm>
              <a:off x="3989805"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7" name="rc507"/>
            <p:cNvSpPr/>
            <p:nvPr/>
          </p:nvSpPr>
          <p:spPr>
            <a:xfrm>
              <a:off x="4253256"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16707"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80158"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43609"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07060"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570512"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33963"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97414" y="278751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5" name="rc515"/>
            <p:cNvSpPr/>
            <p:nvPr/>
          </p:nvSpPr>
          <p:spPr>
            <a:xfrm>
              <a:off x="6360865" y="278751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6" name="rc516"/>
            <p:cNvSpPr/>
            <p:nvPr/>
          </p:nvSpPr>
          <p:spPr>
            <a:xfrm>
              <a:off x="6624316" y="278751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7" name="rc517"/>
            <p:cNvSpPr/>
            <p:nvPr/>
          </p:nvSpPr>
          <p:spPr>
            <a:xfrm>
              <a:off x="6887767" y="27875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8" name="rc518"/>
            <p:cNvSpPr/>
            <p:nvPr/>
          </p:nvSpPr>
          <p:spPr>
            <a:xfrm>
              <a:off x="7151218" y="27875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9" name="rc519"/>
            <p:cNvSpPr/>
            <p:nvPr/>
          </p:nvSpPr>
          <p:spPr>
            <a:xfrm>
              <a:off x="7414669" y="278751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0" name="rc520"/>
            <p:cNvSpPr/>
            <p:nvPr/>
          </p:nvSpPr>
          <p:spPr>
            <a:xfrm>
              <a:off x="7678120" y="278751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1" name="rc521"/>
            <p:cNvSpPr/>
            <p:nvPr/>
          </p:nvSpPr>
          <p:spPr>
            <a:xfrm>
              <a:off x="7941571" y="27875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2" name="rc522"/>
            <p:cNvSpPr/>
            <p:nvPr/>
          </p:nvSpPr>
          <p:spPr>
            <a:xfrm>
              <a:off x="8205022" y="278751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3" name="rc523"/>
            <p:cNvSpPr/>
            <p:nvPr/>
          </p:nvSpPr>
          <p:spPr>
            <a:xfrm>
              <a:off x="8468473" y="278751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4" name="rc524"/>
            <p:cNvSpPr/>
            <p:nvPr/>
          </p:nvSpPr>
          <p:spPr>
            <a:xfrm>
              <a:off x="1882197" y="5423475"/>
              <a:ext cx="263451" cy="7531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25" name="rc525"/>
            <p:cNvSpPr/>
            <p:nvPr/>
          </p:nvSpPr>
          <p:spPr>
            <a:xfrm>
              <a:off x="2145648" y="5423475"/>
              <a:ext cx="263451" cy="7531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26" name="rc526"/>
            <p:cNvSpPr/>
            <p:nvPr/>
          </p:nvSpPr>
          <p:spPr>
            <a:xfrm>
              <a:off x="2409099" y="5423475"/>
              <a:ext cx="263451" cy="7531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27" name="rc527"/>
            <p:cNvSpPr/>
            <p:nvPr/>
          </p:nvSpPr>
          <p:spPr>
            <a:xfrm>
              <a:off x="2672550" y="5423475"/>
              <a:ext cx="263451" cy="7531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28" name="rc528"/>
            <p:cNvSpPr/>
            <p:nvPr/>
          </p:nvSpPr>
          <p:spPr>
            <a:xfrm>
              <a:off x="2936001" y="5423475"/>
              <a:ext cx="263451" cy="7531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29" name="rc529"/>
            <p:cNvSpPr/>
            <p:nvPr/>
          </p:nvSpPr>
          <p:spPr>
            <a:xfrm>
              <a:off x="3199452" y="5423475"/>
              <a:ext cx="263451" cy="7531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30" name="rc530"/>
            <p:cNvSpPr/>
            <p:nvPr/>
          </p:nvSpPr>
          <p:spPr>
            <a:xfrm>
              <a:off x="3462903" y="5423475"/>
              <a:ext cx="263451" cy="7531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31" name="rc531"/>
            <p:cNvSpPr/>
            <p:nvPr/>
          </p:nvSpPr>
          <p:spPr>
            <a:xfrm>
              <a:off x="3726354" y="5423475"/>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32" name="rc532"/>
            <p:cNvSpPr/>
            <p:nvPr/>
          </p:nvSpPr>
          <p:spPr>
            <a:xfrm>
              <a:off x="3989805" y="5423475"/>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33" name="rc533"/>
            <p:cNvSpPr/>
            <p:nvPr/>
          </p:nvSpPr>
          <p:spPr>
            <a:xfrm>
              <a:off x="4253256" y="5423475"/>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34" name="rc534"/>
            <p:cNvSpPr/>
            <p:nvPr/>
          </p:nvSpPr>
          <p:spPr>
            <a:xfrm>
              <a:off x="4516707" y="5423475"/>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35" name="rc535"/>
            <p:cNvSpPr/>
            <p:nvPr/>
          </p:nvSpPr>
          <p:spPr>
            <a:xfrm>
              <a:off x="4780158" y="5423475"/>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36" name="rc536"/>
            <p:cNvSpPr/>
            <p:nvPr/>
          </p:nvSpPr>
          <p:spPr>
            <a:xfrm>
              <a:off x="5043609" y="5423475"/>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37" name="rc537"/>
            <p:cNvSpPr/>
            <p:nvPr/>
          </p:nvSpPr>
          <p:spPr>
            <a:xfrm>
              <a:off x="5307060" y="5423475"/>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38" name="rc538"/>
            <p:cNvSpPr/>
            <p:nvPr/>
          </p:nvSpPr>
          <p:spPr>
            <a:xfrm>
              <a:off x="5570512" y="542347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39" name="rc539"/>
            <p:cNvSpPr/>
            <p:nvPr/>
          </p:nvSpPr>
          <p:spPr>
            <a:xfrm>
              <a:off x="5833963" y="5423475"/>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40" name="rc540"/>
            <p:cNvSpPr/>
            <p:nvPr/>
          </p:nvSpPr>
          <p:spPr>
            <a:xfrm>
              <a:off x="6097414" y="5423475"/>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41" name="rc541"/>
            <p:cNvSpPr/>
            <p:nvPr/>
          </p:nvSpPr>
          <p:spPr>
            <a:xfrm>
              <a:off x="6360865" y="5423475"/>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42" name="rc542"/>
            <p:cNvSpPr/>
            <p:nvPr/>
          </p:nvSpPr>
          <p:spPr>
            <a:xfrm>
              <a:off x="6624316" y="542347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43" name="rc543"/>
            <p:cNvSpPr/>
            <p:nvPr/>
          </p:nvSpPr>
          <p:spPr>
            <a:xfrm>
              <a:off x="6887767" y="542347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44" name="rc544"/>
            <p:cNvSpPr/>
            <p:nvPr/>
          </p:nvSpPr>
          <p:spPr>
            <a:xfrm>
              <a:off x="7151218" y="5423475"/>
              <a:ext cx="263451" cy="7531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45" name="rc545"/>
            <p:cNvSpPr/>
            <p:nvPr/>
          </p:nvSpPr>
          <p:spPr>
            <a:xfrm>
              <a:off x="7414669" y="5423475"/>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46" name="rc546"/>
            <p:cNvSpPr/>
            <p:nvPr/>
          </p:nvSpPr>
          <p:spPr>
            <a:xfrm>
              <a:off x="7678120" y="5423475"/>
              <a:ext cx="263451" cy="7531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47" name="rc547"/>
            <p:cNvSpPr/>
            <p:nvPr/>
          </p:nvSpPr>
          <p:spPr>
            <a:xfrm>
              <a:off x="7941571" y="542347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48" name="rc548"/>
            <p:cNvSpPr/>
            <p:nvPr/>
          </p:nvSpPr>
          <p:spPr>
            <a:xfrm>
              <a:off x="8205022" y="5423475"/>
              <a:ext cx="263451" cy="7531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49" name="rc549"/>
            <p:cNvSpPr/>
            <p:nvPr/>
          </p:nvSpPr>
          <p:spPr>
            <a:xfrm>
              <a:off x="8468473" y="5423475"/>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50" name="rc550"/>
            <p:cNvSpPr/>
            <p:nvPr/>
          </p:nvSpPr>
          <p:spPr>
            <a:xfrm>
              <a:off x="1882197"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1" name="rc551"/>
            <p:cNvSpPr/>
            <p:nvPr/>
          </p:nvSpPr>
          <p:spPr>
            <a:xfrm>
              <a:off x="2145648" y="308876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2" name="rc552"/>
            <p:cNvSpPr/>
            <p:nvPr/>
          </p:nvSpPr>
          <p:spPr>
            <a:xfrm>
              <a:off x="2409099" y="308876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3" name="rc553"/>
            <p:cNvSpPr/>
            <p:nvPr/>
          </p:nvSpPr>
          <p:spPr>
            <a:xfrm>
              <a:off x="2672550"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4" name="rc554"/>
            <p:cNvSpPr/>
            <p:nvPr/>
          </p:nvSpPr>
          <p:spPr>
            <a:xfrm>
              <a:off x="2936001" y="3088767"/>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5" name="rc555"/>
            <p:cNvSpPr/>
            <p:nvPr/>
          </p:nvSpPr>
          <p:spPr>
            <a:xfrm>
              <a:off x="3199452" y="308876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6" name="rc556"/>
            <p:cNvSpPr/>
            <p:nvPr/>
          </p:nvSpPr>
          <p:spPr>
            <a:xfrm>
              <a:off x="3462903" y="3088767"/>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57" name="rc557"/>
            <p:cNvSpPr/>
            <p:nvPr/>
          </p:nvSpPr>
          <p:spPr>
            <a:xfrm>
              <a:off x="3726354" y="308876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8" name="rc558"/>
            <p:cNvSpPr/>
            <p:nvPr/>
          </p:nvSpPr>
          <p:spPr>
            <a:xfrm>
              <a:off x="3989805" y="308876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9" name="rc559"/>
            <p:cNvSpPr/>
            <p:nvPr/>
          </p:nvSpPr>
          <p:spPr>
            <a:xfrm>
              <a:off x="4253256" y="308876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0" name="rc560"/>
            <p:cNvSpPr/>
            <p:nvPr/>
          </p:nvSpPr>
          <p:spPr>
            <a:xfrm>
              <a:off x="4516707"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1" name="rc561"/>
            <p:cNvSpPr/>
            <p:nvPr/>
          </p:nvSpPr>
          <p:spPr>
            <a:xfrm>
              <a:off x="4780158" y="308876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2" name="rc562"/>
            <p:cNvSpPr/>
            <p:nvPr/>
          </p:nvSpPr>
          <p:spPr>
            <a:xfrm>
              <a:off x="5043609"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3" name="rc563"/>
            <p:cNvSpPr/>
            <p:nvPr/>
          </p:nvSpPr>
          <p:spPr>
            <a:xfrm>
              <a:off x="5307060"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4" name="rc564"/>
            <p:cNvSpPr/>
            <p:nvPr/>
          </p:nvSpPr>
          <p:spPr>
            <a:xfrm>
              <a:off x="5570512"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5" name="rc565"/>
            <p:cNvSpPr/>
            <p:nvPr/>
          </p:nvSpPr>
          <p:spPr>
            <a:xfrm>
              <a:off x="5833963" y="308876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6" name="rc566"/>
            <p:cNvSpPr/>
            <p:nvPr/>
          </p:nvSpPr>
          <p:spPr>
            <a:xfrm>
              <a:off x="6097414" y="308876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7" name="rc567"/>
            <p:cNvSpPr/>
            <p:nvPr/>
          </p:nvSpPr>
          <p:spPr>
            <a:xfrm>
              <a:off x="6360865" y="308876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8" name="rc568"/>
            <p:cNvSpPr/>
            <p:nvPr/>
          </p:nvSpPr>
          <p:spPr>
            <a:xfrm>
              <a:off x="6624316" y="308876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9" name="rc569"/>
            <p:cNvSpPr/>
            <p:nvPr/>
          </p:nvSpPr>
          <p:spPr>
            <a:xfrm>
              <a:off x="6887767" y="308876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0" name="rc570"/>
            <p:cNvSpPr/>
            <p:nvPr/>
          </p:nvSpPr>
          <p:spPr>
            <a:xfrm>
              <a:off x="7151218" y="3088767"/>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71" name="rc571"/>
            <p:cNvSpPr/>
            <p:nvPr/>
          </p:nvSpPr>
          <p:spPr>
            <a:xfrm>
              <a:off x="7414669" y="3088767"/>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2" name="rc572"/>
            <p:cNvSpPr/>
            <p:nvPr/>
          </p:nvSpPr>
          <p:spPr>
            <a:xfrm>
              <a:off x="7678120" y="3088767"/>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3" name="rc573"/>
            <p:cNvSpPr/>
            <p:nvPr/>
          </p:nvSpPr>
          <p:spPr>
            <a:xfrm>
              <a:off x="7941571" y="3088767"/>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4" name="rc574"/>
            <p:cNvSpPr/>
            <p:nvPr/>
          </p:nvSpPr>
          <p:spPr>
            <a:xfrm>
              <a:off x="8205022" y="308876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5" name="rc575"/>
            <p:cNvSpPr/>
            <p:nvPr/>
          </p:nvSpPr>
          <p:spPr>
            <a:xfrm>
              <a:off x="8468473" y="308876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6" name="rc576"/>
            <p:cNvSpPr/>
            <p:nvPr/>
          </p:nvSpPr>
          <p:spPr>
            <a:xfrm>
              <a:off x="1882197" y="4820970"/>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77" name="rc577"/>
            <p:cNvSpPr/>
            <p:nvPr/>
          </p:nvSpPr>
          <p:spPr>
            <a:xfrm>
              <a:off x="2145648" y="4820970"/>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8" name="rc578"/>
            <p:cNvSpPr/>
            <p:nvPr/>
          </p:nvSpPr>
          <p:spPr>
            <a:xfrm>
              <a:off x="2409099" y="4820970"/>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79" name="rc579"/>
            <p:cNvSpPr/>
            <p:nvPr/>
          </p:nvSpPr>
          <p:spPr>
            <a:xfrm>
              <a:off x="2672550" y="4820970"/>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80" name="rc580"/>
            <p:cNvSpPr/>
            <p:nvPr/>
          </p:nvSpPr>
          <p:spPr>
            <a:xfrm>
              <a:off x="2936001" y="482097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81" name="rc581"/>
            <p:cNvSpPr/>
            <p:nvPr/>
          </p:nvSpPr>
          <p:spPr>
            <a:xfrm>
              <a:off x="3199452" y="482097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82" name="rc582"/>
            <p:cNvSpPr/>
            <p:nvPr/>
          </p:nvSpPr>
          <p:spPr>
            <a:xfrm>
              <a:off x="3462903" y="4820970"/>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3" name="rc583"/>
            <p:cNvSpPr/>
            <p:nvPr/>
          </p:nvSpPr>
          <p:spPr>
            <a:xfrm>
              <a:off x="3726354" y="4820970"/>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84" name="rc584"/>
            <p:cNvSpPr/>
            <p:nvPr/>
          </p:nvSpPr>
          <p:spPr>
            <a:xfrm>
              <a:off x="3989805" y="482097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5" name="rc585"/>
            <p:cNvSpPr/>
            <p:nvPr/>
          </p:nvSpPr>
          <p:spPr>
            <a:xfrm>
              <a:off x="4253256" y="4820970"/>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6" name="rc586"/>
            <p:cNvSpPr/>
            <p:nvPr/>
          </p:nvSpPr>
          <p:spPr>
            <a:xfrm>
              <a:off x="4516707" y="482097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7" name="rc587"/>
            <p:cNvSpPr/>
            <p:nvPr/>
          </p:nvSpPr>
          <p:spPr>
            <a:xfrm>
              <a:off x="4780158" y="4820970"/>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8" name="rc588"/>
            <p:cNvSpPr/>
            <p:nvPr/>
          </p:nvSpPr>
          <p:spPr>
            <a:xfrm>
              <a:off x="5043609" y="482097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9" name="rc589"/>
            <p:cNvSpPr/>
            <p:nvPr/>
          </p:nvSpPr>
          <p:spPr>
            <a:xfrm>
              <a:off x="5307060" y="482097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0" name="rc590"/>
            <p:cNvSpPr/>
            <p:nvPr/>
          </p:nvSpPr>
          <p:spPr>
            <a:xfrm>
              <a:off x="5570512" y="4820970"/>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91" name="rc591"/>
            <p:cNvSpPr/>
            <p:nvPr/>
          </p:nvSpPr>
          <p:spPr>
            <a:xfrm>
              <a:off x="5833963" y="4820970"/>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92" name="rc592"/>
            <p:cNvSpPr/>
            <p:nvPr/>
          </p:nvSpPr>
          <p:spPr>
            <a:xfrm>
              <a:off x="6097414" y="4820970"/>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3" name="rc593"/>
            <p:cNvSpPr/>
            <p:nvPr/>
          </p:nvSpPr>
          <p:spPr>
            <a:xfrm>
              <a:off x="6360865" y="4820970"/>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4" name="rc594"/>
            <p:cNvSpPr/>
            <p:nvPr/>
          </p:nvSpPr>
          <p:spPr>
            <a:xfrm>
              <a:off x="6624316" y="4820970"/>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95" name="rc595"/>
            <p:cNvSpPr/>
            <p:nvPr/>
          </p:nvSpPr>
          <p:spPr>
            <a:xfrm>
              <a:off x="6887767" y="4820970"/>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6" name="rc596"/>
            <p:cNvSpPr/>
            <p:nvPr/>
          </p:nvSpPr>
          <p:spPr>
            <a:xfrm>
              <a:off x="7151218" y="4820970"/>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7" name="rc597"/>
            <p:cNvSpPr/>
            <p:nvPr/>
          </p:nvSpPr>
          <p:spPr>
            <a:xfrm>
              <a:off x="7414669" y="4820970"/>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98" name="rc598"/>
            <p:cNvSpPr/>
            <p:nvPr/>
          </p:nvSpPr>
          <p:spPr>
            <a:xfrm>
              <a:off x="7678120" y="4820970"/>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99" name="rc599"/>
            <p:cNvSpPr/>
            <p:nvPr/>
          </p:nvSpPr>
          <p:spPr>
            <a:xfrm>
              <a:off x="7941571" y="4820970"/>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0" name="rc600"/>
            <p:cNvSpPr/>
            <p:nvPr/>
          </p:nvSpPr>
          <p:spPr>
            <a:xfrm>
              <a:off x="8205022" y="4820970"/>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1" name="rc601"/>
            <p:cNvSpPr/>
            <p:nvPr/>
          </p:nvSpPr>
          <p:spPr>
            <a:xfrm>
              <a:off x="8468473" y="4820970"/>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02" name="rc602"/>
            <p:cNvSpPr/>
            <p:nvPr/>
          </p:nvSpPr>
          <p:spPr>
            <a:xfrm>
              <a:off x="1882197"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3" name="rc603"/>
            <p:cNvSpPr/>
            <p:nvPr/>
          </p:nvSpPr>
          <p:spPr>
            <a:xfrm>
              <a:off x="2145648" y="17331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4" name="rc604"/>
            <p:cNvSpPr/>
            <p:nvPr/>
          </p:nvSpPr>
          <p:spPr>
            <a:xfrm>
              <a:off x="2409099"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5" name="rc605"/>
            <p:cNvSpPr/>
            <p:nvPr/>
          </p:nvSpPr>
          <p:spPr>
            <a:xfrm>
              <a:off x="2672550"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6" name="rc606"/>
            <p:cNvSpPr/>
            <p:nvPr/>
          </p:nvSpPr>
          <p:spPr>
            <a:xfrm>
              <a:off x="2936001"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7" name="rc607"/>
            <p:cNvSpPr/>
            <p:nvPr/>
          </p:nvSpPr>
          <p:spPr>
            <a:xfrm>
              <a:off x="3199452" y="173313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8" name="rc608"/>
            <p:cNvSpPr/>
            <p:nvPr/>
          </p:nvSpPr>
          <p:spPr>
            <a:xfrm>
              <a:off x="3462903"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9" name="rc609"/>
            <p:cNvSpPr/>
            <p:nvPr/>
          </p:nvSpPr>
          <p:spPr>
            <a:xfrm>
              <a:off x="3726354"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0" name="rc610"/>
            <p:cNvSpPr/>
            <p:nvPr/>
          </p:nvSpPr>
          <p:spPr>
            <a:xfrm>
              <a:off x="3989805"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1" name="rc611"/>
            <p:cNvSpPr/>
            <p:nvPr/>
          </p:nvSpPr>
          <p:spPr>
            <a:xfrm>
              <a:off x="4253256"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2" name="rc612"/>
            <p:cNvSpPr/>
            <p:nvPr/>
          </p:nvSpPr>
          <p:spPr>
            <a:xfrm>
              <a:off x="4516707"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3" name="rc613"/>
            <p:cNvSpPr/>
            <p:nvPr/>
          </p:nvSpPr>
          <p:spPr>
            <a:xfrm>
              <a:off x="4780158"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4" name="rc614"/>
            <p:cNvSpPr/>
            <p:nvPr/>
          </p:nvSpPr>
          <p:spPr>
            <a:xfrm>
              <a:off x="5043609"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5" name="rc615"/>
            <p:cNvSpPr/>
            <p:nvPr/>
          </p:nvSpPr>
          <p:spPr>
            <a:xfrm>
              <a:off x="5307060"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6" name="rc616"/>
            <p:cNvSpPr/>
            <p:nvPr/>
          </p:nvSpPr>
          <p:spPr>
            <a:xfrm>
              <a:off x="5570512"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7" name="rc617"/>
            <p:cNvSpPr/>
            <p:nvPr/>
          </p:nvSpPr>
          <p:spPr>
            <a:xfrm>
              <a:off x="5833963"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8" name="rc618"/>
            <p:cNvSpPr/>
            <p:nvPr/>
          </p:nvSpPr>
          <p:spPr>
            <a:xfrm>
              <a:off x="6097414"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9" name="rc619"/>
            <p:cNvSpPr/>
            <p:nvPr/>
          </p:nvSpPr>
          <p:spPr>
            <a:xfrm>
              <a:off x="6360865"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0" name="rc620"/>
            <p:cNvSpPr/>
            <p:nvPr/>
          </p:nvSpPr>
          <p:spPr>
            <a:xfrm>
              <a:off x="6624316"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1" name="rc621"/>
            <p:cNvSpPr/>
            <p:nvPr/>
          </p:nvSpPr>
          <p:spPr>
            <a:xfrm>
              <a:off x="6887767"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51218"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3" name="rc623"/>
            <p:cNvSpPr/>
            <p:nvPr/>
          </p:nvSpPr>
          <p:spPr>
            <a:xfrm>
              <a:off x="7414669"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78120"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41571"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6" name="rc626"/>
            <p:cNvSpPr/>
            <p:nvPr/>
          </p:nvSpPr>
          <p:spPr>
            <a:xfrm>
              <a:off x="8205022"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7" name="rc627"/>
            <p:cNvSpPr/>
            <p:nvPr/>
          </p:nvSpPr>
          <p:spPr>
            <a:xfrm>
              <a:off x="8468473"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8" name="rc628"/>
            <p:cNvSpPr/>
            <p:nvPr/>
          </p:nvSpPr>
          <p:spPr>
            <a:xfrm>
              <a:off x="1882197" y="3992525"/>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29" name="rc629"/>
            <p:cNvSpPr/>
            <p:nvPr/>
          </p:nvSpPr>
          <p:spPr>
            <a:xfrm>
              <a:off x="2145648" y="3992525"/>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30" name="rc630"/>
            <p:cNvSpPr/>
            <p:nvPr/>
          </p:nvSpPr>
          <p:spPr>
            <a:xfrm>
              <a:off x="2409099" y="3992525"/>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50" y="3992525"/>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32" name="rc632"/>
            <p:cNvSpPr/>
            <p:nvPr/>
          </p:nvSpPr>
          <p:spPr>
            <a:xfrm>
              <a:off x="2936001" y="3992525"/>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3" name="rc633"/>
            <p:cNvSpPr/>
            <p:nvPr/>
          </p:nvSpPr>
          <p:spPr>
            <a:xfrm>
              <a:off x="3199452" y="3992525"/>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34" name="rc634"/>
            <p:cNvSpPr/>
            <p:nvPr/>
          </p:nvSpPr>
          <p:spPr>
            <a:xfrm>
              <a:off x="3462903" y="3992525"/>
              <a:ext cx="263451" cy="7531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35" name="rc635"/>
            <p:cNvSpPr/>
            <p:nvPr/>
          </p:nvSpPr>
          <p:spPr>
            <a:xfrm>
              <a:off x="3726354" y="3992525"/>
              <a:ext cx="263451" cy="7531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36" name="rc636"/>
            <p:cNvSpPr/>
            <p:nvPr/>
          </p:nvSpPr>
          <p:spPr>
            <a:xfrm>
              <a:off x="3989805" y="3992525"/>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37" name="rc637"/>
            <p:cNvSpPr/>
            <p:nvPr/>
          </p:nvSpPr>
          <p:spPr>
            <a:xfrm>
              <a:off x="4253256" y="3992525"/>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38" name="rc638"/>
            <p:cNvSpPr/>
            <p:nvPr/>
          </p:nvSpPr>
          <p:spPr>
            <a:xfrm>
              <a:off x="4516707" y="3992525"/>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9" name="rc639"/>
            <p:cNvSpPr/>
            <p:nvPr/>
          </p:nvSpPr>
          <p:spPr>
            <a:xfrm>
              <a:off x="4780158" y="3992525"/>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40" name="rc640"/>
            <p:cNvSpPr/>
            <p:nvPr/>
          </p:nvSpPr>
          <p:spPr>
            <a:xfrm>
              <a:off x="5043609" y="3992525"/>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41" name="rc641"/>
            <p:cNvSpPr/>
            <p:nvPr/>
          </p:nvSpPr>
          <p:spPr>
            <a:xfrm>
              <a:off x="5307060" y="3992525"/>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2" name="rc642"/>
            <p:cNvSpPr/>
            <p:nvPr/>
          </p:nvSpPr>
          <p:spPr>
            <a:xfrm>
              <a:off x="5570512" y="3992525"/>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3" name="rc643"/>
            <p:cNvSpPr/>
            <p:nvPr/>
          </p:nvSpPr>
          <p:spPr>
            <a:xfrm>
              <a:off x="5833963" y="3992525"/>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44" name="rc644"/>
            <p:cNvSpPr/>
            <p:nvPr/>
          </p:nvSpPr>
          <p:spPr>
            <a:xfrm>
              <a:off x="6097414" y="3992525"/>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45" name="rc645"/>
            <p:cNvSpPr/>
            <p:nvPr/>
          </p:nvSpPr>
          <p:spPr>
            <a:xfrm>
              <a:off x="6360865" y="3992525"/>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46" name="rc646"/>
            <p:cNvSpPr/>
            <p:nvPr/>
          </p:nvSpPr>
          <p:spPr>
            <a:xfrm>
              <a:off x="6624316" y="3992525"/>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47" name="rc647"/>
            <p:cNvSpPr/>
            <p:nvPr/>
          </p:nvSpPr>
          <p:spPr>
            <a:xfrm>
              <a:off x="6887767" y="3992525"/>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48" name="rc648"/>
            <p:cNvSpPr/>
            <p:nvPr/>
          </p:nvSpPr>
          <p:spPr>
            <a:xfrm>
              <a:off x="7151218" y="3992525"/>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49" name="rc649"/>
            <p:cNvSpPr/>
            <p:nvPr/>
          </p:nvSpPr>
          <p:spPr>
            <a:xfrm>
              <a:off x="7414669" y="3992525"/>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50" name="rc650"/>
            <p:cNvSpPr/>
            <p:nvPr/>
          </p:nvSpPr>
          <p:spPr>
            <a:xfrm>
              <a:off x="7678120" y="3992525"/>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1" name="rc651"/>
            <p:cNvSpPr/>
            <p:nvPr/>
          </p:nvSpPr>
          <p:spPr>
            <a:xfrm>
              <a:off x="7941571" y="399252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2" name="rc652"/>
            <p:cNvSpPr/>
            <p:nvPr/>
          </p:nvSpPr>
          <p:spPr>
            <a:xfrm>
              <a:off x="8205022" y="399252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3" name="rc653"/>
            <p:cNvSpPr/>
            <p:nvPr/>
          </p:nvSpPr>
          <p:spPr>
            <a:xfrm>
              <a:off x="8468473" y="3992525"/>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54" name="rc654"/>
            <p:cNvSpPr/>
            <p:nvPr/>
          </p:nvSpPr>
          <p:spPr>
            <a:xfrm>
              <a:off x="1882197" y="241094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5" name="rc655"/>
            <p:cNvSpPr/>
            <p:nvPr/>
          </p:nvSpPr>
          <p:spPr>
            <a:xfrm>
              <a:off x="2145648" y="241094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6" name="rc656"/>
            <p:cNvSpPr/>
            <p:nvPr/>
          </p:nvSpPr>
          <p:spPr>
            <a:xfrm>
              <a:off x="2409099" y="24109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7" name="rc657"/>
            <p:cNvSpPr/>
            <p:nvPr/>
          </p:nvSpPr>
          <p:spPr>
            <a:xfrm>
              <a:off x="2672550" y="2410949"/>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8" name="rc658"/>
            <p:cNvSpPr/>
            <p:nvPr/>
          </p:nvSpPr>
          <p:spPr>
            <a:xfrm>
              <a:off x="2936001" y="24109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9" name="rc659"/>
            <p:cNvSpPr/>
            <p:nvPr/>
          </p:nvSpPr>
          <p:spPr>
            <a:xfrm>
              <a:off x="3199452"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0" name="rc660"/>
            <p:cNvSpPr/>
            <p:nvPr/>
          </p:nvSpPr>
          <p:spPr>
            <a:xfrm>
              <a:off x="3462903" y="2410949"/>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1" name="rc661"/>
            <p:cNvSpPr/>
            <p:nvPr/>
          </p:nvSpPr>
          <p:spPr>
            <a:xfrm>
              <a:off x="3726354" y="2410949"/>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2" name="rc662"/>
            <p:cNvSpPr/>
            <p:nvPr/>
          </p:nvSpPr>
          <p:spPr>
            <a:xfrm>
              <a:off x="3989805" y="2410949"/>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3" name="rc663"/>
            <p:cNvSpPr/>
            <p:nvPr/>
          </p:nvSpPr>
          <p:spPr>
            <a:xfrm>
              <a:off x="4253256" y="2410949"/>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4" name="rc664"/>
            <p:cNvSpPr/>
            <p:nvPr/>
          </p:nvSpPr>
          <p:spPr>
            <a:xfrm>
              <a:off x="4516707" y="2410949"/>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5" name="rc665"/>
            <p:cNvSpPr/>
            <p:nvPr/>
          </p:nvSpPr>
          <p:spPr>
            <a:xfrm>
              <a:off x="4780158" y="2410949"/>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6" name="rc666"/>
            <p:cNvSpPr/>
            <p:nvPr/>
          </p:nvSpPr>
          <p:spPr>
            <a:xfrm>
              <a:off x="5043609" y="24109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7" name="rc667"/>
            <p:cNvSpPr/>
            <p:nvPr/>
          </p:nvSpPr>
          <p:spPr>
            <a:xfrm>
              <a:off x="5307060" y="241094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8" name="rc668"/>
            <p:cNvSpPr/>
            <p:nvPr/>
          </p:nvSpPr>
          <p:spPr>
            <a:xfrm>
              <a:off x="5570512" y="2410949"/>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9" name="rc669"/>
            <p:cNvSpPr/>
            <p:nvPr/>
          </p:nvSpPr>
          <p:spPr>
            <a:xfrm>
              <a:off x="5833963" y="2410949"/>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0" name="rc670"/>
            <p:cNvSpPr/>
            <p:nvPr/>
          </p:nvSpPr>
          <p:spPr>
            <a:xfrm>
              <a:off x="6097414"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1" name="rc671"/>
            <p:cNvSpPr/>
            <p:nvPr/>
          </p:nvSpPr>
          <p:spPr>
            <a:xfrm>
              <a:off x="6360865" y="241094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2" name="rc672"/>
            <p:cNvSpPr/>
            <p:nvPr/>
          </p:nvSpPr>
          <p:spPr>
            <a:xfrm>
              <a:off x="6624316" y="24109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3" name="rc673"/>
            <p:cNvSpPr/>
            <p:nvPr/>
          </p:nvSpPr>
          <p:spPr>
            <a:xfrm>
              <a:off x="6887767" y="24109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4" name="rc674"/>
            <p:cNvSpPr/>
            <p:nvPr/>
          </p:nvSpPr>
          <p:spPr>
            <a:xfrm>
              <a:off x="7151218" y="24109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5" name="rc675"/>
            <p:cNvSpPr/>
            <p:nvPr/>
          </p:nvSpPr>
          <p:spPr>
            <a:xfrm>
              <a:off x="7414669" y="2410949"/>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6" name="rc676"/>
            <p:cNvSpPr/>
            <p:nvPr/>
          </p:nvSpPr>
          <p:spPr>
            <a:xfrm>
              <a:off x="7678120" y="241094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7" name="rc677"/>
            <p:cNvSpPr/>
            <p:nvPr/>
          </p:nvSpPr>
          <p:spPr>
            <a:xfrm>
              <a:off x="7941571"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8" name="rc678"/>
            <p:cNvSpPr/>
            <p:nvPr/>
          </p:nvSpPr>
          <p:spPr>
            <a:xfrm>
              <a:off x="8205022"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9" name="rc679"/>
            <p:cNvSpPr/>
            <p:nvPr/>
          </p:nvSpPr>
          <p:spPr>
            <a:xfrm>
              <a:off x="8468473" y="241094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0" name="rc680"/>
            <p:cNvSpPr/>
            <p:nvPr/>
          </p:nvSpPr>
          <p:spPr>
            <a:xfrm>
              <a:off x="1882197" y="248626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1" name="rc681"/>
            <p:cNvSpPr/>
            <p:nvPr/>
          </p:nvSpPr>
          <p:spPr>
            <a:xfrm>
              <a:off x="2145648"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2" name="rc682"/>
            <p:cNvSpPr/>
            <p:nvPr/>
          </p:nvSpPr>
          <p:spPr>
            <a:xfrm>
              <a:off x="2409099" y="248626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3" name="rc683"/>
            <p:cNvSpPr/>
            <p:nvPr/>
          </p:nvSpPr>
          <p:spPr>
            <a:xfrm>
              <a:off x="2672550" y="248626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4" name="rc684"/>
            <p:cNvSpPr/>
            <p:nvPr/>
          </p:nvSpPr>
          <p:spPr>
            <a:xfrm>
              <a:off x="2936001" y="248626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5" name="rc685"/>
            <p:cNvSpPr/>
            <p:nvPr/>
          </p:nvSpPr>
          <p:spPr>
            <a:xfrm>
              <a:off x="3199452" y="248626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6" name="rc686"/>
            <p:cNvSpPr/>
            <p:nvPr/>
          </p:nvSpPr>
          <p:spPr>
            <a:xfrm>
              <a:off x="3462903"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7" name="rc687"/>
            <p:cNvSpPr/>
            <p:nvPr/>
          </p:nvSpPr>
          <p:spPr>
            <a:xfrm>
              <a:off x="3726354"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8" name="rc688"/>
            <p:cNvSpPr/>
            <p:nvPr/>
          </p:nvSpPr>
          <p:spPr>
            <a:xfrm>
              <a:off x="3989805" y="248626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9" name="rc689"/>
            <p:cNvSpPr/>
            <p:nvPr/>
          </p:nvSpPr>
          <p:spPr>
            <a:xfrm>
              <a:off x="4253256"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0" name="rc690"/>
            <p:cNvSpPr/>
            <p:nvPr/>
          </p:nvSpPr>
          <p:spPr>
            <a:xfrm>
              <a:off x="4516707"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1" name="rc691"/>
            <p:cNvSpPr/>
            <p:nvPr/>
          </p:nvSpPr>
          <p:spPr>
            <a:xfrm>
              <a:off x="4780158"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2" name="rc692"/>
            <p:cNvSpPr/>
            <p:nvPr/>
          </p:nvSpPr>
          <p:spPr>
            <a:xfrm>
              <a:off x="5043609"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3" name="rc693"/>
            <p:cNvSpPr/>
            <p:nvPr/>
          </p:nvSpPr>
          <p:spPr>
            <a:xfrm>
              <a:off x="5307060"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4" name="rc694"/>
            <p:cNvSpPr/>
            <p:nvPr/>
          </p:nvSpPr>
          <p:spPr>
            <a:xfrm>
              <a:off x="5570512"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5" name="rc695"/>
            <p:cNvSpPr/>
            <p:nvPr/>
          </p:nvSpPr>
          <p:spPr>
            <a:xfrm>
              <a:off x="5833963"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6" name="rc696"/>
            <p:cNvSpPr/>
            <p:nvPr/>
          </p:nvSpPr>
          <p:spPr>
            <a:xfrm>
              <a:off x="6097414" y="248626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7" name="rc697"/>
            <p:cNvSpPr/>
            <p:nvPr/>
          </p:nvSpPr>
          <p:spPr>
            <a:xfrm>
              <a:off x="6360865" y="248626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8" name="rc698"/>
            <p:cNvSpPr/>
            <p:nvPr/>
          </p:nvSpPr>
          <p:spPr>
            <a:xfrm>
              <a:off x="6624316" y="248626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9" name="rc699"/>
            <p:cNvSpPr/>
            <p:nvPr/>
          </p:nvSpPr>
          <p:spPr>
            <a:xfrm>
              <a:off x="6887767" y="2486262"/>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00" name="rc700"/>
            <p:cNvSpPr/>
            <p:nvPr/>
          </p:nvSpPr>
          <p:spPr>
            <a:xfrm>
              <a:off x="7151218" y="2486262"/>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1" name="rc701"/>
            <p:cNvSpPr/>
            <p:nvPr/>
          </p:nvSpPr>
          <p:spPr>
            <a:xfrm>
              <a:off x="7414669" y="248626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02" name="rc702"/>
            <p:cNvSpPr/>
            <p:nvPr/>
          </p:nvSpPr>
          <p:spPr>
            <a:xfrm>
              <a:off x="7678120" y="248626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3" name="rc703"/>
            <p:cNvSpPr/>
            <p:nvPr/>
          </p:nvSpPr>
          <p:spPr>
            <a:xfrm>
              <a:off x="7941571" y="248626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4" name="rc704"/>
            <p:cNvSpPr/>
            <p:nvPr/>
          </p:nvSpPr>
          <p:spPr>
            <a:xfrm>
              <a:off x="8205022" y="248626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5" name="rc705"/>
            <p:cNvSpPr/>
            <p:nvPr/>
          </p:nvSpPr>
          <p:spPr>
            <a:xfrm>
              <a:off x="8468473" y="248626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6" name="rc706"/>
            <p:cNvSpPr/>
            <p:nvPr/>
          </p:nvSpPr>
          <p:spPr>
            <a:xfrm>
              <a:off x="1882197" y="549878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7" name="rc707"/>
            <p:cNvSpPr/>
            <p:nvPr/>
          </p:nvSpPr>
          <p:spPr>
            <a:xfrm>
              <a:off x="2145648" y="54987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8" name="rc708"/>
            <p:cNvSpPr/>
            <p:nvPr/>
          </p:nvSpPr>
          <p:spPr>
            <a:xfrm>
              <a:off x="2409099" y="54987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9" name="rc709"/>
            <p:cNvSpPr/>
            <p:nvPr/>
          </p:nvSpPr>
          <p:spPr>
            <a:xfrm>
              <a:off x="2672550"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0" name="rc710"/>
            <p:cNvSpPr/>
            <p:nvPr/>
          </p:nvSpPr>
          <p:spPr>
            <a:xfrm>
              <a:off x="2936001" y="5498788"/>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11" name="rc711"/>
            <p:cNvSpPr/>
            <p:nvPr/>
          </p:nvSpPr>
          <p:spPr>
            <a:xfrm>
              <a:off x="3199452" y="549878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2" name="rc712"/>
            <p:cNvSpPr/>
            <p:nvPr/>
          </p:nvSpPr>
          <p:spPr>
            <a:xfrm>
              <a:off x="3462903"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3" name="rc713"/>
            <p:cNvSpPr/>
            <p:nvPr/>
          </p:nvSpPr>
          <p:spPr>
            <a:xfrm>
              <a:off x="3726354" y="549878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14" name="rc714"/>
            <p:cNvSpPr/>
            <p:nvPr/>
          </p:nvSpPr>
          <p:spPr>
            <a:xfrm>
              <a:off x="3989805"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5" name="rc715"/>
            <p:cNvSpPr/>
            <p:nvPr/>
          </p:nvSpPr>
          <p:spPr>
            <a:xfrm>
              <a:off x="4253256" y="549878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6" name="rc716"/>
            <p:cNvSpPr/>
            <p:nvPr/>
          </p:nvSpPr>
          <p:spPr>
            <a:xfrm>
              <a:off x="4516707"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7" name="rc717"/>
            <p:cNvSpPr/>
            <p:nvPr/>
          </p:nvSpPr>
          <p:spPr>
            <a:xfrm>
              <a:off x="4780158"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8" name="rc718"/>
            <p:cNvSpPr/>
            <p:nvPr/>
          </p:nvSpPr>
          <p:spPr>
            <a:xfrm>
              <a:off x="5043609" y="54987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9" name="rc719"/>
            <p:cNvSpPr/>
            <p:nvPr/>
          </p:nvSpPr>
          <p:spPr>
            <a:xfrm>
              <a:off x="5307060" y="549878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0" name="rc720"/>
            <p:cNvSpPr/>
            <p:nvPr/>
          </p:nvSpPr>
          <p:spPr>
            <a:xfrm>
              <a:off x="5570512" y="54987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1" name="rc721"/>
            <p:cNvSpPr/>
            <p:nvPr/>
          </p:nvSpPr>
          <p:spPr>
            <a:xfrm>
              <a:off x="5833963" y="549878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2" name="rc722"/>
            <p:cNvSpPr/>
            <p:nvPr/>
          </p:nvSpPr>
          <p:spPr>
            <a:xfrm>
              <a:off x="6097414" y="5498788"/>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3" name="rc723"/>
            <p:cNvSpPr/>
            <p:nvPr/>
          </p:nvSpPr>
          <p:spPr>
            <a:xfrm>
              <a:off x="6360865" y="5498788"/>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24" name="rc724"/>
            <p:cNvSpPr/>
            <p:nvPr/>
          </p:nvSpPr>
          <p:spPr>
            <a:xfrm>
              <a:off x="6624316" y="5498788"/>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25" name="rc725"/>
            <p:cNvSpPr/>
            <p:nvPr/>
          </p:nvSpPr>
          <p:spPr>
            <a:xfrm>
              <a:off x="6887767" y="5498788"/>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6" name="rc726"/>
            <p:cNvSpPr/>
            <p:nvPr/>
          </p:nvSpPr>
          <p:spPr>
            <a:xfrm>
              <a:off x="7151218" y="5498788"/>
              <a:ext cx="263451" cy="7531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27" name="rc727"/>
            <p:cNvSpPr/>
            <p:nvPr/>
          </p:nvSpPr>
          <p:spPr>
            <a:xfrm>
              <a:off x="7414669" y="5498788"/>
              <a:ext cx="263451" cy="7531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28" name="rc728"/>
            <p:cNvSpPr/>
            <p:nvPr/>
          </p:nvSpPr>
          <p:spPr>
            <a:xfrm>
              <a:off x="7678120" y="5498788"/>
              <a:ext cx="263451" cy="7531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29" name="rc729"/>
            <p:cNvSpPr/>
            <p:nvPr/>
          </p:nvSpPr>
          <p:spPr>
            <a:xfrm>
              <a:off x="7941571" y="5498788"/>
              <a:ext cx="263451" cy="7531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30" name="rc730"/>
            <p:cNvSpPr/>
            <p:nvPr/>
          </p:nvSpPr>
          <p:spPr>
            <a:xfrm>
              <a:off x="8205022" y="5498788"/>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31" name="rc731"/>
            <p:cNvSpPr/>
            <p:nvPr/>
          </p:nvSpPr>
          <p:spPr>
            <a:xfrm>
              <a:off x="8468473" y="5498788"/>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32" name="rc732"/>
            <p:cNvSpPr/>
            <p:nvPr/>
          </p:nvSpPr>
          <p:spPr>
            <a:xfrm>
              <a:off x="1882197" y="557410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33" name="rc733"/>
            <p:cNvSpPr/>
            <p:nvPr/>
          </p:nvSpPr>
          <p:spPr>
            <a:xfrm>
              <a:off x="2145648" y="5574102"/>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34" name="rc734"/>
            <p:cNvSpPr/>
            <p:nvPr/>
          </p:nvSpPr>
          <p:spPr>
            <a:xfrm>
              <a:off x="2409099" y="5574102"/>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35" name="rc735"/>
            <p:cNvSpPr/>
            <p:nvPr/>
          </p:nvSpPr>
          <p:spPr>
            <a:xfrm>
              <a:off x="2672550" y="5574102"/>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6" name="rc736"/>
            <p:cNvSpPr/>
            <p:nvPr/>
          </p:nvSpPr>
          <p:spPr>
            <a:xfrm>
              <a:off x="2936001" y="5574102"/>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37" name="rc737"/>
            <p:cNvSpPr/>
            <p:nvPr/>
          </p:nvSpPr>
          <p:spPr>
            <a:xfrm>
              <a:off x="3199452" y="5574102"/>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38" name="rc738"/>
            <p:cNvSpPr/>
            <p:nvPr/>
          </p:nvSpPr>
          <p:spPr>
            <a:xfrm>
              <a:off x="3462903" y="5574102"/>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39" name="rc739"/>
            <p:cNvSpPr/>
            <p:nvPr/>
          </p:nvSpPr>
          <p:spPr>
            <a:xfrm>
              <a:off x="3726354" y="5574102"/>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40" name="rc740"/>
            <p:cNvSpPr/>
            <p:nvPr/>
          </p:nvSpPr>
          <p:spPr>
            <a:xfrm>
              <a:off x="3989805" y="557410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41" name="rc741"/>
            <p:cNvSpPr/>
            <p:nvPr/>
          </p:nvSpPr>
          <p:spPr>
            <a:xfrm>
              <a:off x="4253256" y="557410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42" name="rc742"/>
            <p:cNvSpPr/>
            <p:nvPr/>
          </p:nvSpPr>
          <p:spPr>
            <a:xfrm>
              <a:off x="4516707" y="5574102"/>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3" name="rc743"/>
            <p:cNvSpPr/>
            <p:nvPr/>
          </p:nvSpPr>
          <p:spPr>
            <a:xfrm>
              <a:off x="4780158" y="5574102"/>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4" name="rc744"/>
            <p:cNvSpPr/>
            <p:nvPr/>
          </p:nvSpPr>
          <p:spPr>
            <a:xfrm>
              <a:off x="5043609" y="557410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45" name="rc745"/>
            <p:cNvSpPr/>
            <p:nvPr/>
          </p:nvSpPr>
          <p:spPr>
            <a:xfrm>
              <a:off x="5307060" y="557410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46" name="rc746"/>
            <p:cNvSpPr/>
            <p:nvPr/>
          </p:nvSpPr>
          <p:spPr>
            <a:xfrm>
              <a:off x="5570512" y="557410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47" name="rc747"/>
            <p:cNvSpPr/>
            <p:nvPr/>
          </p:nvSpPr>
          <p:spPr>
            <a:xfrm>
              <a:off x="5833963" y="557410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48" name="rc748"/>
            <p:cNvSpPr/>
            <p:nvPr/>
          </p:nvSpPr>
          <p:spPr>
            <a:xfrm>
              <a:off x="6097414" y="557410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49" name="rc749"/>
            <p:cNvSpPr/>
            <p:nvPr/>
          </p:nvSpPr>
          <p:spPr>
            <a:xfrm>
              <a:off x="6360865" y="557410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50" name="rc750"/>
            <p:cNvSpPr/>
            <p:nvPr/>
          </p:nvSpPr>
          <p:spPr>
            <a:xfrm>
              <a:off x="6624316" y="557410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51" name="rc751"/>
            <p:cNvSpPr/>
            <p:nvPr/>
          </p:nvSpPr>
          <p:spPr>
            <a:xfrm>
              <a:off x="6887767" y="557410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52" name="rc752"/>
            <p:cNvSpPr/>
            <p:nvPr/>
          </p:nvSpPr>
          <p:spPr>
            <a:xfrm>
              <a:off x="7151218" y="5574102"/>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53" name="rc753"/>
            <p:cNvSpPr/>
            <p:nvPr/>
          </p:nvSpPr>
          <p:spPr>
            <a:xfrm>
              <a:off x="7414669" y="5574102"/>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54" name="rc754"/>
            <p:cNvSpPr/>
            <p:nvPr/>
          </p:nvSpPr>
          <p:spPr>
            <a:xfrm>
              <a:off x="7678120" y="5574102"/>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55" name="rc755"/>
            <p:cNvSpPr/>
            <p:nvPr/>
          </p:nvSpPr>
          <p:spPr>
            <a:xfrm>
              <a:off x="7941571" y="5574102"/>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56" name="rc756"/>
            <p:cNvSpPr/>
            <p:nvPr/>
          </p:nvSpPr>
          <p:spPr>
            <a:xfrm>
              <a:off x="8205022" y="5574102"/>
              <a:ext cx="263451" cy="7531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57" name="rc757"/>
            <p:cNvSpPr/>
            <p:nvPr/>
          </p:nvSpPr>
          <p:spPr>
            <a:xfrm>
              <a:off x="8468473" y="5574102"/>
              <a:ext cx="263451" cy="7531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58" name="rc758"/>
            <p:cNvSpPr/>
            <p:nvPr/>
          </p:nvSpPr>
          <p:spPr>
            <a:xfrm>
              <a:off x="1882197" y="346533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9" name="rc759"/>
            <p:cNvSpPr/>
            <p:nvPr/>
          </p:nvSpPr>
          <p:spPr>
            <a:xfrm>
              <a:off x="2145648" y="346533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0" name="rc760"/>
            <p:cNvSpPr/>
            <p:nvPr/>
          </p:nvSpPr>
          <p:spPr>
            <a:xfrm>
              <a:off x="2409099" y="346533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61" name="rc761"/>
            <p:cNvSpPr/>
            <p:nvPr/>
          </p:nvSpPr>
          <p:spPr>
            <a:xfrm>
              <a:off x="2672550" y="346533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2" name="rc762"/>
            <p:cNvSpPr/>
            <p:nvPr/>
          </p:nvSpPr>
          <p:spPr>
            <a:xfrm>
              <a:off x="2936001" y="346533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3" name="rc763"/>
            <p:cNvSpPr/>
            <p:nvPr/>
          </p:nvSpPr>
          <p:spPr>
            <a:xfrm>
              <a:off x="3199452"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4" name="rc764"/>
            <p:cNvSpPr/>
            <p:nvPr/>
          </p:nvSpPr>
          <p:spPr>
            <a:xfrm>
              <a:off x="3462903"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5" name="rc765"/>
            <p:cNvSpPr/>
            <p:nvPr/>
          </p:nvSpPr>
          <p:spPr>
            <a:xfrm>
              <a:off x="3726354"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6" name="rc766"/>
            <p:cNvSpPr/>
            <p:nvPr/>
          </p:nvSpPr>
          <p:spPr>
            <a:xfrm>
              <a:off x="3989805"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7" name="rc767"/>
            <p:cNvSpPr/>
            <p:nvPr/>
          </p:nvSpPr>
          <p:spPr>
            <a:xfrm>
              <a:off x="4253256"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8" name="rc768"/>
            <p:cNvSpPr/>
            <p:nvPr/>
          </p:nvSpPr>
          <p:spPr>
            <a:xfrm>
              <a:off x="4516707"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80158"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43609" y="346533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1" name="rc771"/>
            <p:cNvSpPr/>
            <p:nvPr/>
          </p:nvSpPr>
          <p:spPr>
            <a:xfrm>
              <a:off x="5307060" y="346533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2" name="rc772"/>
            <p:cNvSpPr/>
            <p:nvPr/>
          </p:nvSpPr>
          <p:spPr>
            <a:xfrm>
              <a:off x="5570512" y="346533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73" name="rc773"/>
            <p:cNvSpPr/>
            <p:nvPr/>
          </p:nvSpPr>
          <p:spPr>
            <a:xfrm>
              <a:off x="5833963" y="346533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97414" y="346533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60865" y="346533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6" name="rc776"/>
            <p:cNvSpPr/>
            <p:nvPr/>
          </p:nvSpPr>
          <p:spPr>
            <a:xfrm>
              <a:off x="6624316" y="3465333"/>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77" name="rc777"/>
            <p:cNvSpPr/>
            <p:nvPr/>
          </p:nvSpPr>
          <p:spPr>
            <a:xfrm>
              <a:off x="6887767" y="3465333"/>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78" name="rc778"/>
            <p:cNvSpPr/>
            <p:nvPr/>
          </p:nvSpPr>
          <p:spPr>
            <a:xfrm>
              <a:off x="7151218" y="3465333"/>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79" name="rc779"/>
            <p:cNvSpPr/>
            <p:nvPr/>
          </p:nvSpPr>
          <p:spPr>
            <a:xfrm>
              <a:off x="7414669" y="3465333"/>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0" name="rc780"/>
            <p:cNvSpPr/>
            <p:nvPr/>
          </p:nvSpPr>
          <p:spPr>
            <a:xfrm>
              <a:off x="7678120" y="3465333"/>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1" name="rc781"/>
            <p:cNvSpPr/>
            <p:nvPr/>
          </p:nvSpPr>
          <p:spPr>
            <a:xfrm>
              <a:off x="7941571" y="3465333"/>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2" name="rc782"/>
            <p:cNvSpPr/>
            <p:nvPr/>
          </p:nvSpPr>
          <p:spPr>
            <a:xfrm>
              <a:off x="8205022" y="3465333"/>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3" name="rc783"/>
            <p:cNvSpPr/>
            <p:nvPr/>
          </p:nvSpPr>
          <p:spPr>
            <a:xfrm>
              <a:off x="8468473" y="346533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4" name="rc784"/>
            <p:cNvSpPr/>
            <p:nvPr/>
          </p:nvSpPr>
          <p:spPr>
            <a:xfrm>
              <a:off x="1882197" y="256157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5" name="rc785"/>
            <p:cNvSpPr/>
            <p:nvPr/>
          </p:nvSpPr>
          <p:spPr>
            <a:xfrm>
              <a:off x="2145648" y="256157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6" name="rc786"/>
            <p:cNvSpPr/>
            <p:nvPr/>
          </p:nvSpPr>
          <p:spPr>
            <a:xfrm>
              <a:off x="2409099" y="256157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7" name="rc787"/>
            <p:cNvSpPr/>
            <p:nvPr/>
          </p:nvSpPr>
          <p:spPr>
            <a:xfrm>
              <a:off x="2672550" y="256157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8" name="rc788"/>
            <p:cNvSpPr/>
            <p:nvPr/>
          </p:nvSpPr>
          <p:spPr>
            <a:xfrm>
              <a:off x="2936001" y="25615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9" name="rc789"/>
            <p:cNvSpPr/>
            <p:nvPr/>
          </p:nvSpPr>
          <p:spPr>
            <a:xfrm>
              <a:off x="3199452" y="256157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0" name="rc790"/>
            <p:cNvSpPr/>
            <p:nvPr/>
          </p:nvSpPr>
          <p:spPr>
            <a:xfrm>
              <a:off x="3462903" y="25615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1" name="rc791"/>
            <p:cNvSpPr/>
            <p:nvPr/>
          </p:nvSpPr>
          <p:spPr>
            <a:xfrm>
              <a:off x="3726354" y="256157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2" name="rc792"/>
            <p:cNvSpPr/>
            <p:nvPr/>
          </p:nvSpPr>
          <p:spPr>
            <a:xfrm>
              <a:off x="3989805" y="256157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3" name="rc793"/>
            <p:cNvSpPr/>
            <p:nvPr/>
          </p:nvSpPr>
          <p:spPr>
            <a:xfrm>
              <a:off x="4253256" y="256157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4" name="rc794"/>
            <p:cNvSpPr/>
            <p:nvPr/>
          </p:nvSpPr>
          <p:spPr>
            <a:xfrm>
              <a:off x="4516707" y="256157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5" name="rc795"/>
            <p:cNvSpPr/>
            <p:nvPr/>
          </p:nvSpPr>
          <p:spPr>
            <a:xfrm>
              <a:off x="4780158" y="256157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6" name="rc796"/>
            <p:cNvSpPr/>
            <p:nvPr/>
          </p:nvSpPr>
          <p:spPr>
            <a:xfrm>
              <a:off x="5043609" y="256157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7" name="rc797"/>
            <p:cNvSpPr/>
            <p:nvPr/>
          </p:nvSpPr>
          <p:spPr>
            <a:xfrm>
              <a:off x="5307060" y="256157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8" name="rc798"/>
            <p:cNvSpPr/>
            <p:nvPr/>
          </p:nvSpPr>
          <p:spPr>
            <a:xfrm>
              <a:off x="5570512" y="256157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9" name="rc799"/>
            <p:cNvSpPr/>
            <p:nvPr/>
          </p:nvSpPr>
          <p:spPr>
            <a:xfrm>
              <a:off x="5833963"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0" name="rc800"/>
            <p:cNvSpPr/>
            <p:nvPr/>
          </p:nvSpPr>
          <p:spPr>
            <a:xfrm>
              <a:off x="6097414" y="256157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60865"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2" name="rc802"/>
            <p:cNvSpPr/>
            <p:nvPr/>
          </p:nvSpPr>
          <p:spPr>
            <a:xfrm>
              <a:off x="6624316" y="256157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3" name="rc803"/>
            <p:cNvSpPr/>
            <p:nvPr/>
          </p:nvSpPr>
          <p:spPr>
            <a:xfrm>
              <a:off x="6887767" y="256157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51218" y="256157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5" name="rc805"/>
            <p:cNvSpPr/>
            <p:nvPr/>
          </p:nvSpPr>
          <p:spPr>
            <a:xfrm>
              <a:off x="7414669" y="25615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6" name="rc806"/>
            <p:cNvSpPr/>
            <p:nvPr/>
          </p:nvSpPr>
          <p:spPr>
            <a:xfrm>
              <a:off x="7678120" y="256157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7" name="rc807"/>
            <p:cNvSpPr/>
            <p:nvPr/>
          </p:nvSpPr>
          <p:spPr>
            <a:xfrm>
              <a:off x="7941571" y="25615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8" name="rc808"/>
            <p:cNvSpPr/>
            <p:nvPr/>
          </p:nvSpPr>
          <p:spPr>
            <a:xfrm>
              <a:off x="8205022" y="2561575"/>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9" name="rc809"/>
            <p:cNvSpPr/>
            <p:nvPr/>
          </p:nvSpPr>
          <p:spPr>
            <a:xfrm>
              <a:off x="8468473" y="25615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0" name="rc810"/>
            <p:cNvSpPr/>
            <p:nvPr/>
          </p:nvSpPr>
          <p:spPr>
            <a:xfrm>
              <a:off x="1882197"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1" name="rc811"/>
            <p:cNvSpPr/>
            <p:nvPr/>
          </p:nvSpPr>
          <p:spPr>
            <a:xfrm>
              <a:off x="2145648"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2" name="rc812"/>
            <p:cNvSpPr/>
            <p:nvPr/>
          </p:nvSpPr>
          <p:spPr>
            <a:xfrm>
              <a:off x="2409099"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3" name="rc813"/>
            <p:cNvSpPr/>
            <p:nvPr/>
          </p:nvSpPr>
          <p:spPr>
            <a:xfrm>
              <a:off x="2672550"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4" name="rc814"/>
            <p:cNvSpPr/>
            <p:nvPr/>
          </p:nvSpPr>
          <p:spPr>
            <a:xfrm>
              <a:off x="2936001" y="128125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5" name="rc815"/>
            <p:cNvSpPr/>
            <p:nvPr/>
          </p:nvSpPr>
          <p:spPr>
            <a:xfrm>
              <a:off x="3199452"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6" name="rc816"/>
            <p:cNvSpPr/>
            <p:nvPr/>
          </p:nvSpPr>
          <p:spPr>
            <a:xfrm>
              <a:off x="3462903"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7" name="rc817"/>
            <p:cNvSpPr/>
            <p:nvPr/>
          </p:nvSpPr>
          <p:spPr>
            <a:xfrm>
              <a:off x="3726354"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8" name="rc818"/>
            <p:cNvSpPr/>
            <p:nvPr/>
          </p:nvSpPr>
          <p:spPr>
            <a:xfrm>
              <a:off x="3989805"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9" name="rc819"/>
            <p:cNvSpPr/>
            <p:nvPr/>
          </p:nvSpPr>
          <p:spPr>
            <a:xfrm>
              <a:off x="4253256"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0" name="rc820"/>
            <p:cNvSpPr/>
            <p:nvPr/>
          </p:nvSpPr>
          <p:spPr>
            <a:xfrm>
              <a:off x="4516707" y="128125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1" name="rc821"/>
            <p:cNvSpPr/>
            <p:nvPr/>
          </p:nvSpPr>
          <p:spPr>
            <a:xfrm>
              <a:off x="4780158" y="128125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2" name="rc822"/>
            <p:cNvSpPr/>
            <p:nvPr/>
          </p:nvSpPr>
          <p:spPr>
            <a:xfrm>
              <a:off x="5043609"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3" name="rc823"/>
            <p:cNvSpPr/>
            <p:nvPr/>
          </p:nvSpPr>
          <p:spPr>
            <a:xfrm>
              <a:off x="5307060"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4" name="rc824"/>
            <p:cNvSpPr/>
            <p:nvPr/>
          </p:nvSpPr>
          <p:spPr>
            <a:xfrm>
              <a:off x="5570512"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5" name="rc825"/>
            <p:cNvSpPr/>
            <p:nvPr/>
          </p:nvSpPr>
          <p:spPr>
            <a:xfrm>
              <a:off x="5833963"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6" name="rc826"/>
            <p:cNvSpPr/>
            <p:nvPr/>
          </p:nvSpPr>
          <p:spPr>
            <a:xfrm>
              <a:off x="6097414"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7" name="rc827"/>
            <p:cNvSpPr/>
            <p:nvPr/>
          </p:nvSpPr>
          <p:spPr>
            <a:xfrm>
              <a:off x="6360865"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8" name="rc828"/>
            <p:cNvSpPr/>
            <p:nvPr/>
          </p:nvSpPr>
          <p:spPr>
            <a:xfrm>
              <a:off x="6624316"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9" name="rc829"/>
            <p:cNvSpPr/>
            <p:nvPr/>
          </p:nvSpPr>
          <p:spPr>
            <a:xfrm>
              <a:off x="6887767"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0" name="rc830"/>
            <p:cNvSpPr/>
            <p:nvPr/>
          </p:nvSpPr>
          <p:spPr>
            <a:xfrm>
              <a:off x="7151218"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1" name="rc831"/>
            <p:cNvSpPr/>
            <p:nvPr/>
          </p:nvSpPr>
          <p:spPr>
            <a:xfrm>
              <a:off x="7414669" y="128125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2" name="rc832"/>
            <p:cNvSpPr/>
            <p:nvPr/>
          </p:nvSpPr>
          <p:spPr>
            <a:xfrm>
              <a:off x="7678120"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3" name="rc833"/>
            <p:cNvSpPr/>
            <p:nvPr/>
          </p:nvSpPr>
          <p:spPr>
            <a:xfrm>
              <a:off x="7941571"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4" name="rc834"/>
            <p:cNvSpPr/>
            <p:nvPr/>
          </p:nvSpPr>
          <p:spPr>
            <a:xfrm>
              <a:off x="8205022"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5" name="rc835"/>
            <p:cNvSpPr/>
            <p:nvPr/>
          </p:nvSpPr>
          <p:spPr>
            <a:xfrm>
              <a:off x="8468473"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6" name="rc836"/>
            <p:cNvSpPr/>
            <p:nvPr/>
          </p:nvSpPr>
          <p:spPr>
            <a:xfrm>
              <a:off x="1882197" y="3841899"/>
              <a:ext cx="263451" cy="7531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837" name="rc837"/>
            <p:cNvSpPr/>
            <p:nvPr/>
          </p:nvSpPr>
          <p:spPr>
            <a:xfrm>
              <a:off x="2145648" y="3841899"/>
              <a:ext cx="263451" cy="7531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38" name="rc838"/>
            <p:cNvSpPr/>
            <p:nvPr/>
          </p:nvSpPr>
          <p:spPr>
            <a:xfrm>
              <a:off x="2409099" y="3841899"/>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39" name="rc839"/>
            <p:cNvSpPr/>
            <p:nvPr/>
          </p:nvSpPr>
          <p:spPr>
            <a:xfrm>
              <a:off x="2672550" y="3841899"/>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40" name="rc840"/>
            <p:cNvSpPr/>
            <p:nvPr/>
          </p:nvSpPr>
          <p:spPr>
            <a:xfrm>
              <a:off x="2936001" y="3841899"/>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41" name="rc841"/>
            <p:cNvSpPr/>
            <p:nvPr/>
          </p:nvSpPr>
          <p:spPr>
            <a:xfrm>
              <a:off x="3199452" y="3841899"/>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42" name="rc842"/>
            <p:cNvSpPr/>
            <p:nvPr/>
          </p:nvSpPr>
          <p:spPr>
            <a:xfrm>
              <a:off x="3462903" y="3841899"/>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43" name="rc843"/>
            <p:cNvSpPr/>
            <p:nvPr/>
          </p:nvSpPr>
          <p:spPr>
            <a:xfrm>
              <a:off x="3726354" y="384189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4" name="rc844"/>
            <p:cNvSpPr/>
            <p:nvPr/>
          </p:nvSpPr>
          <p:spPr>
            <a:xfrm>
              <a:off x="3989805" y="384189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5" name="rc845"/>
            <p:cNvSpPr/>
            <p:nvPr/>
          </p:nvSpPr>
          <p:spPr>
            <a:xfrm>
              <a:off x="4253256"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6" name="rc846"/>
            <p:cNvSpPr/>
            <p:nvPr/>
          </p:nvSpPr>
          <p:spPr>
            <a:xfrm>
              <a:off x="4516707" y="3841899"/>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47" name="rc847"/>
            <p:cNvSpPr/>
            <p:nvPr/>
          </p:nvSpPr>
          <p:spPr>
            <a:xfrm>
              <a:off x="4780158" y="3841899"/>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8" name="rc848"/>
            <p:cNvSpPr/>
            <p:nvPr/>
          </p:nvSpPr>
          <p:spPr>
            <a:xfrm>
              <a:off x="5043609" y="3841899"/>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49" name="rc849"/>
            <p:cNvSpPr/>
            <p:nvPr/>
          </p:nvSpPr>
          <p:spPr>
            <a:xfrm>
              <a:off x="5307060" y="3841899"/>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50" name="rc850"/>
            <p:cNvSpPr/>
            <p:nvPr/>
          </p:nvSpPr>
          <p:spPr>
            <a:xfrm>
              <a:off x="5570512" y="3841899"/>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51" name="rc851"/>
            <p:cNvSpPr/>
            <p:nvPr/>
          </p:nvSpPr>
          <p:spPr>
            <a:xfrm>
              <a:off x="5833963" y="3841899"/>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2" name="rc852"/>
            <p:cNvSpPr/>
            <p:nvPr/>
          </p:nvSpPr>
          <p:spPr>
            <a:xfrm>
              <a:off x="6097414" y="3841899"/>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53" name="rc853"/>
            <p:cNvSpPr/>
            <p:nvPr/>
          </p:nvSpPr>
          <p:spPr>
            <a:xfrm>
              <a:off x="6360865" y="3841899"/>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54" name="rc854"/>
            <p:cNvSpPr/>
            <p:nvPr/>
          </p:nvSpPr>
          <p:spPr>
            <a:xfrm>
              <a:off x="6624316" y="3841899"/>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55" name="rc855"/>
            <p:cNvSpPr/>
            <p:nvPr/>
          </p:nvSpPr>
          <p:spPr>
            <a:xfrm>
              <a:off x="6887767" y="3841899"/>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56" name="rc856"/>
            <p:cNvSpPr/>
            <p:nvPr/>
          </p:nvSpPr>
          <p:spPr>
            <a:xfrm>
              <a:off x="7151218" y="3841899"/>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57" name="rc857"/>
            <p:cNvSpPr/>
            <p:nvPr/>
          </p:nvSpPr>
          <p:spPr>
            <a:xfrm>
              <a:off x="7414669" y="3841899"/>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58" name="rc858"/>
            <p:cNvSpPr/>
            <p:nvPr/>
          </p:nvSpPr>
          <p:spPr>
            <a:xfrm>
              <a:off x="7678120" y="3841899"/>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59" name="rc859"/>
            <p:cNvSpPr/>
            <p:nvPr/>
          </p:nvSpPr>
          <p:spPr>
            <a:xfrm>
              <a:off x="7941571" y="3841899"/>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60" name="rc860"/>
            <p:cNvSpPr/>
            <p:nvPr/>
          </p:nvSpPr>
          <p:spPr>
            <a:xfrm>
              <a:off x="8205022" y="3841899"/>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61" name="rc861"/>
            <p:cNvSpPr/>
            <p:nvPr/>
          </p:nvSpPr>
          <p:spPr>
            <a:xfrm>
              <a:off x="8468473" y="3841899"/>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62" name="rc862"/>
            <p:cNvSpPr/>
            <p:nvPr/>
          </p:nvSpPr>
          <p:spPr>
            <a:xfrm>
              <a:off x="1882197" y="210969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3" name="rc863"/>
            <p:cNvSpPr/>
            <p:nvPr/>
          </p:nvSpPr>
          <p:spPr>
            <a:xfrm>
              <a:off x="2145648" y="210969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4" name="rc864"/>
            <p:cNvSpPr/>
            <p:nvPr/>
          </p:nvSpPr>
          <p:spPr>
            <a:xfrm>
              <a:off x="2409099" y="210969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5" name="rc865"/>
            <p:cNvSpPr/>
            <p:nvPr/>
          </p:nvSpPr>
          <p:spPr>
            <a:xfrm>
              <a:off x="2672550"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6" name="rc866"/>
            <p:cNvSpPr/>
            <p:nvPr/>
          </p:nvSpPr>
          <p:spPr>
            <a:xfrm>
              <a:off x="2936001"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7" name="rc867"/>
            <p:cNvSpPr/>
            <p:nvPr/>
          </p:nvSpPr>
          <p:spPr>
            <a:xfrm>
              <a:off x="3199452" y="210969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68" name="rc868"/>
            <p:cNvSpPr/>
            <p:nvPr/>
          </p:nvSpPr>
          <p:spPr>
            <a:xfrm>
              <a:off x="3462903" y="210969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69" name="rc869"/>
            <p:cNvSpPr/>
            <p:nvPr/>
          </p:nvSpPr>
          <p:spPr>
            <a:xfrm>
              <a:off x="3726354" y="210969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0" name="rc870"/>
            <p:cNvSpPr/>
            <p:nvPr/>
          </p:nvSpPr>
          <p:spPr>
            <a:xfrm>
              <a:off x="3989805"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1" name="rc871"/>
            <p:cNvSpPr/>
            <p:nvPr/>
          </p:nvSpPr>
          <p:spPr>
            <a:xfrm>
              <a:off x="4253256"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2" name="rc872"/>
            <p:cNvSpPr/>
            <p:nvPr/>
          </p:nvSpPr>
          <p:spPr>
            <a:xfrm>
              <a:off x="4516707"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3" name="rc873"/>
            <p:cNvSpPr/>
            <p:nvPr/>
          </p:nvSpPr>
          <p:spPr>
            <a:xfrm>
              <a:off x="4780158"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4" name="rc874"/>
            <p:cNvSpPr/>
            <p:nvPr/>
          </p:nvSpPr>
          <p:spPr>
            <a:xfrm>
              <a:off x="5043609"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5" name="rc875"/>
            <p:cNvSpPr/>
            <p:nvPr/>
          </p:nvSpPr>
          <p:spPr>
            <a:xfrm>
              <a:off x="5307060" y="210969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6" name="rc876"/>
            <p:cNvSpPr/>
            <p:nvPr/>
          </p:nvSpPr>
          <p:spPr>
            <a:xfrm>
              <a:off x="5570512" y="210969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7" name="rc877"/>
            <p:cNvSpPr/>
            <p:nvPr/>
          </p:nvSpPr>
          <p:spPr>
            <a:xfrm>
              <a:off x="5833963" y="210969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8" name="rc878"/>
            <p:cNvSpPr/>
            <p:nvPr/>
          </p:nvSpPr>
          <p:spPr>
            <a:xfrm>
              <a:off x="6097414" y="210969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9" name="rc879"/>
            <p:cNvSpPr/>
            <p:nvPr/>
          </p:nvSpPr>
          <p:spPr>
            <a:xfrm>
              <a:off x="6360865" y="21096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80" name="rc880"/>
            <p:cNvSpPr/>
            <p:nvPr/>
          </p:nvSpPr>
          <p:spPr>
            <a:xfrm>
              <a:off x="6624316" y="210969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1" name="rc881"/>
            <p:cNvSpPr/>
            <p:nvPr/>
          </p:nvSpPr>
          <p:spPr>
            <a:xfrm>
              <a:off x="6887767" y="210969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2" name="rc882"/>
            <p:cNvSpPr/>
            <p:nvPr/>
          </p:nvSpPr>
          <p:spPr>
            <a:xfrm>
              <a:off x="7151218" y="21096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3" name="rc883"/>
            <p:cNvSpPr/>
            <p:nvPr/>
          </p:nvSpPr>
          <p:spPr>
            <a:xfrm>
              <a:off x="7414669" y="21096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4" name="rc884"/>
            <p:cNvSpPr/>
            <p:nvPr/>
          </p:nvSpPr>
          <p:spPr>
            <a:xfrm>
              <a:off x="7678120" y="21096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5" name="rc885"/>
            <p:cNvSpPr/>
            <p:nvPr/>
          </p:nvSpPr>
          <p:spPr>
            <a:xfrm>
              <a:off x="7941571" y="210969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6" name="rc886"/>
            <p:cNvSpPr/>
            <p:nvPr/>
          </p:nvSpPr>
          <p:spPr>
            <a:xfrm>
              <a:off x="8205022" y="210969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7" name="rc887"/>
            <p:cNvSpPr/>
            <p:nvPr/>
          </p:nvSpPr>
          <p:spPr>
            <a:xfrm>
              <a:off x="8468473" y="210969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8" name="rc888"/>
            <p:cNvSpPr/>
            <p:nvPr/>
          </p:nvSpPr>
          <p:spPr>
            <a:xfrm>
              <a:off x="1882197" y="361596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9" name="rc889"/>
            <p:cNvSpPr/>
            <p:nvPr/>
          </p:nvSpPr>
          <p:spPr>
            <a:xfrm>
              <a:off x="2145648" y="361596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90" name="rc890"/>
            <p:cNvSpPr/>
            <p:nvPr/>
          </p:nvSpPr>
          <p:spPr>
            <a:xfrm>
              <a:off x="2409099" y="361596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91" name="rc891"/>
            <p:cNvSpPr/>
            <p:nvPr/>
          </p:nvSpPr>
          <p:spPr>
            <a:xfrm>
              <a:off x="2672550" y="361596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2" name="rc892"/>
            <p:cNvSpPr/>
            <p:nvPr/>
          </p:nvSpPr>
          <p:spPr>
            <a:xfrm>
              <a:off x="2936001" y="361596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3" name="rc893"/>
            <p:cNvSpPr/>
            <p:nvPr/>
          </p:nvSpPr>
          <p:spPr>
            <a:xfrm>
              <a:off x="3199452" y="361596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4" name="rc894"/>
            <p:cNvSpPr/>
            <p:nvPr/>
          </p:nvSpPr>
          <p:spPr>
            <a:xfrm>
              <a:off x="3462903" y="361596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5" name="rc895"/>
            <p:cNvSpPr/>
            <p:nvPr/>
          </p:nvSpPr>
          <p:spPr>
            <a:xfrm>
              <a:off x="3726354" y="361596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6" name="rc896"/>
            <p:cNvSpPr/>
            <p:nvPr/>
          </p:nvSpPr>
          <p:spPr>
            <a:xfrm>
              <a:off x="3989805" y="361596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7" name="rc897"/>
            <p:cNvSpPr/>
            <p:nvPr/>
          </p:nvSpPr>
          <p:spPr>
            <a:xfrm>
              <a:off x="4253256" y="361596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8" name="rc898"/>
            <p:cNvSpPr/>
            <p:nvPr/>
          </p:nvSpPr>
          <p:spPr>
            <a:xfrm>
              <a:off x="4516707" y="361596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9" name="rc899"/>
            <p:cNvSpPr/>
            <p:nvPr/>
          </p:nvSpPr>
          <p:spPr>
            <a:xfrm>
              <a:off x="4780158" y="361596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0" name="rc900"/>
            <p:cNvSpPr/>
            <p:nvPr/>
          </p:nvSpPr>
          <p:spPr>
            <a:xfrm>
              <a:off x="5043609"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1" name="rc901"/>
            <p:cNvSpPr/>
            <p:nvPr/>
          </p:nvSpPr>
          <p:spPr>
            <a:xfrm>
              <a:off x="5307060" y="3615960"/>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02" name="rc902"/>
            <p:cNvSpPr/>
            <p:nvPr/>
          </p:nvSpPr>
          <p:spPr>
            <a:xfrm>
              <a:off x="5570512" y="361596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03" name="rc903"/>
            <p:cNvSpPr/>
            <p:nvPr/>
          </p:nvSpPr>
          <p:spPr>
            <a:xfrm>
              <a:off x="5833963" y="361596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04" name="rc904"/>
            <p:cNvSpPr/>
            <p:nvPr/>
          </p:nvSpPr>
          <p:spPr>
            <a:xfrm>
              <a:off x="6097414" y="3615960"/>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5" name="rc905"/>
            <p:cNvSpPr/>
            <p:nvPr/>
          </p:nvSpPr>
          <p:spPr>
            <a:xfrm>
              <a:off x="6360865" y="3615960"/>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06" name="rc906"/>
            <p:cNvSpPr/>
            <p:nvPr/>
          </p:nvSpPr>
          <p:spPr>
            <a:xfrm>
              <a:off x="6624316" y="3615960"/>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7" name="rc907"/>
            <p:cNvSpPr/>
            <p:nvPr/>
          </p:nvSpPr>
          <p:spPr>
            <a:xfrm>
              <a:off x="6887767" y="3615960"/>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08" name="rc908"/>
            <p:cNvSpPr/>
            <p:nvPr/>
          </p:nvSpPr>
          <p:spPr>
            <a:xfrm>
              <a:off x="7151218" y="3615960"/>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09" name="rc909"/>
            <p:cNvSpPr/>
            <p:nvPr/>
          </p:nvSpPr>
          <p:spPr>
            <a:xfrm>
              <a:off x="7414669" y="3615960"/>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10" name="rc910"/>
            <p:cNvSpPr/>
            <p:nvPr/>
          </p:nvSpPr>
          <p:spPr>
            <a:xfrm>
              <a:off x="7678120" y="3615960"/>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11" name="rc911"/>
            <p:cNvSpPr/>
            <p:nvPr/>
          </p:nvSpPr>
          <p:spPr>
            <a:xfrm>
              <a:off x="7941571" y="3615960"/>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2" name="rc912"/>
            <p:cNvSpPr/>
            <p:nvPr/>
          </p:nvSpPr>
          <p:spPr>
            <a:xfrm>
              <a:off x="8205022" y="3615960"/>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13" name="rc913"/>
            <p:cNvSpPr/>
            <p:nvPr/>
          </p:nvSpPr>
          <p:spPr>
            <a:xfrm>
              <a:off x="8468473" y="3615960"/>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14" name="rc914"/>
            <p:cNvSpPr/>
            <p:nvPr/>
          </p:nvSpPr>
          <p:spPr>
            <a:xfrm>
              <a:off x="1882197" y="512222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5" name="rc915"/>
            <p:cNvSpPr/>
            <p:nvPr/>
          </p:nvSpPr>
          <p:spPr>
            <a:xfrm>
              <a:off x="2145648" y="5122223"/>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16" name="rc916"/>
            <p:cNvSpPr/>
            <p:nvPr/>
          </p:nvSpPr>
          <p:spPr>
            <a:xfrm>
              <a:off x="2409099" y="512222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17" name="rc917"/>
            <p:cNvSpPr/>
            <p:nvPr/>
          </p:nvSpPr>
          <p:spPr>
            <a:xfrm>
              <a:off x="2672550" y="512222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18" name="rc918"/>
            <p:cNvSpPr/>
            <p:nvPr/>
          </p:nvSpPr>
          <p:spPr>
            <a:xfrm>
              <a:off x="2936001" y="5122223"/>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19" name="rc919"/>
            <p:cNvSpPr/>
            <p:nvPr/>
          </p:nvSpPr>
          <p:spPr>
            <a:xfrm>
              <a:off x="3199452" y="512222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0" name="rc920"/>
            <p:cNvSpPr/>
            <p:nvPr/>
          </p:nvSpPr>
          <p:spPr>
            <a:xfrm>
              <a:off x="3462903" y="5122223"/>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921" name="rc921"/>
            <p:cNvSpPr/>
            <p:nvPr/>
          </p:nvSpPr>
          <p:spPr>
            <a:xfrm>
              <a:off x="3726354" y="5122223"/>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22" name="rc922"/>
            <p:cNvSpPr/>
            <p:nvPr/>
          </p:nvSpPr>
          <p:spPr>
            <a:xfrm>
              <a:off x="3989805" y="512222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23" name="rc923"/>
            <p:cNvSpPr/>
            <p:nvPr/>
          </p:nvSpPr>
          <p:spPr>
            <a:xfrm>
              <a:off x="4253256" y="5122223"/>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24" name="rc924"/>
            <p:cNvSpPr/>
            <p:nvPr/>
          </p:nvSpPr>
          <p:spPr>
            <a:xfrm>
              <a:off x="4516707" y="512222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25" name="rc925"/>
            <p:cNvSpPr/>
            <p:nvPr/>
          </p:nvSpPr>
          <p:spPr>
            <a:xfrm>
              <a:off x="4780158" y="512222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26" name="rc926"/>
            <p:cNvSpPr/>
            <p:nvPr/>
          </p:nvSpPr>
          <p:spPr>
            <a:xfrm>
              <a:off x="5043609" y="5122223"/>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27" name="rc927"/>
            <p:cNvSpPr/>
            <p:nvPr/>
          </p:nvSpPr>
          <p:spPr>
            <a:xfrm>
              <a:off x="5307060" y="5122223"/>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28" name="rc928"/>
            <p:cNvSpPr/>
            <p:nvPr/>
          </p:nvSpPr>
          <p:spPr>
            <a:xfrm>
              <a:off x="5570512" y="5122223"/>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29" name="rc929"/>
            <p:cNvSpPr/>
            <p:nvPr/>
          </p:nvSpPr>
          <p:spPr>
            <a:xfrm>
              <a:off x="5833963" y="5122223"/>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30" name="rc930"/>
            <p:cNvSpPr/>
            <p:nvPr/>
          </p:nvSpPr>
          <p:spPr>
            <a:xfrm>
              <a:off x="6097414" y="5122223"/>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31" name="rc931"/>
            <p:cNvSpPr/>
            <p:nvPr/>
          </p:nvSpPr>
          <p:spPr>
            <a:xfrm>
              <a:off x="6360865" y="5122223"/>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32" name="rc932"/>
            <p:cNvSpPr/>
            <p:nvPr/>
          </p:nvSpPr>
          <p:spPr>
            <a:xfrm>
              <a:off x="6624316" y="5122223"/>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33" name="rc933"/>
            <p:cNvSpPr/>
            <p:nvPr/>
          </p:nvSpPr>
          <p:spPr>
            <a:xfrm>
              <a:off x="6887767" y="5122223"/>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34" name="rc934"/>
            <p:cNvSpPr/>
            <p:nvPr/>
          </p:nvSpPr>
          <p:spPr>
            <a:xfrm>
              <a:off x="7151218" y="5122223"/>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35" name="rc935"/>
            <p:cNvSpPr/>
            <p:nvPr/>
          </p:nvSpPr>
          <p:spPr>
            <a:xfrm>
              <a:off x="7414669" y="5122223"/>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36" name="rc936"/>
            <p:cNvSpPr/>
            <p:nvPr/>
          </p:nvSpPr>
          <p:spPr>
            <a:xfrm>
              <a:off x="7678120" y="5122223"/>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37" name="rc937"/>
            <p:cNvSpPr/>
            <p:nvPr/>
          </p:nvSpPr>
          <p:spPr>
            <a:xfrm>
              <a:off x="7941571" y="5122223"/>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38" name="rc938"/>
            <p:cNvSpPr/>
            <p:nvPr/>
          </p:nvSpPr>
          <p:spPr>
            <a:xfrm>
              <a:off x="8205022" y="5122223"/>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39" name="rc939"/>
            <p:cNvSpPr/>
            <p:nvPr/>
          </p:nvSpPr>
          <p:spPr>
            <a:xfrm>
              <a:off x="8468473" y="5122223"/>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40" name="rc940"/>
            <p:cNvSpPr/>
            <p:nvPr/>
          </p:nvSpPr>
          <p:spPr>
            <a:xfrm>
              <a:off x="3462903" y="5046910"/>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1" name="rc941"/>
            <p:cNvSpPr/>
            <p:nvPr/>
          </p:nvSpPr>
          <p:spPr>
            <a:xfrm>
              <a:off x="3726354" y="5046910"/>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42" name="rc942"/>
            <p:cNvSpPr/>
            <p:nvPr/>
          </p:nvSpPr>
          <p:spPr>
            <a:xfrm>
              <a:off x="3989805" y="50469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3" name="rc943"/>
            <p:cNvSpPr/>
            <p:nvPr/>
          </p:nvSpPr>
          <p:spPr>
            <a:xfrm>
              <a:off x="4253256" y="5046910"/>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44" name="rc944"/>
            <p:cNvSpPr/>
            <p:nvPr/>
          </p:nvSpPr>
          <p:spPr>
            <a:xfrm>
              <a:off x="4516707" y="504691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45" name="rc945"/>
            <p:cNvSpPr/>
            <p:nvPr/>
          </p:nvSpPr>
          <p:spPr>
            <a:xfrm>
              <a:off x="4780158" y="50469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6" name="rc946"/>
            <p:cNvSpPr/>
            <p:nvPr/>
          </p:nvSpPr>
          <p:spPr>
            <a:xfrm>
              <a:off x="5043609" y="504691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47" name="rc947"/>
            <p:cNvSpPr/>
            <p:nvPr/>
          </p:nvSpPr>
          <p:spPr>
            <a:xfrm>
              <a:off x="5307060" y="504691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48" name="rc948"/>
            <p:cNvSpPr/>
            <p:nvPr/>
          </p:nvSpPr>
          <p:spPr>
            <a:xfrm>
              <a:off x="5570512" y="5046910"/>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49" name="rc949"/>
            <p:cNvSpPr/>
            <p:nvPr/>
          </p:nvSpPr>
          <p:spPr>
            <a:xfrm>
              <a:off x="5833963" y="5046910"/>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50" name="rc950"/>
            <p:cNvSpPr/>
            <p:nvPr/>
          </p:nvSpPr>
          <p:spPr>
            <a:xfrm>
              <a:off x="6097414" y="5046910"/>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51" name="rc951"/>
            <p:cNvSpPr/>
            <p:nvPr/>
          </p:nvSpPr>
          <p:spPr>
            <a:xfrm>
              <a:off x="6360865" y="504691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52" name="rc952"/>
            <p:cNvSpPr/>
            <p:nvPr/>
          </p:nvSpPr>
          <p:spPr>
            <a:xfrm>
              <a:off x="6624316" y="5046910"/>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53" name="rc953"/>
            <p:cNvSpPr/>
            <p:nvPr/>
          </p:nvSpPr>
          <p:spPr>
            <a:xfrm>
              <a:off x="6887767" y="504691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54" name="rc954"/>
            <p:cNvSpPr/>
            <p:nvPr/>
          </p:nvSpPr>
          <p:spPr>
            <a:xfrm>
              <a:off x="7151218" y="5046910"/>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55" name="rc955"/>
            <p:cNvSpPr/>
            <p:nvPr/>
          </p:nvSpPr>
          <p:spPr>
            <a:xfrm>
              <a:off x="7414669" y="5046910"/>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56" name="rc956"/>
            <p:cNvSpPr/>
            <p:nvPr/>
          </p:nvSpPr>
          <p:spPr>
            <a:xfrm>
              <a:off x="7678120" y="5046910"/>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57" name="rc957"/>
            <p:cNvSpPr/>
            <p:nvPr/>
          </p:nvSpPr>
          <p:spPr>
            <a:xfrm>
              <a:off x="7941571" y="5046910"/>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58" name="rc958"/>
            <p:cNvSpPr/>
            <p:nvPr/>
          </p:nvSpPr>
          <p:spPr>
            <a:xfrm>
              <a:off x="8205022" y="5046910"/>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59" name="rc959"/>
            <p:cNvSpPr/>
            <p:nvPr/>
          </p:nvSpPr>
          <p:spPr>
            <a:xfrm>
              <a:off x="8468473" y="5046910"/>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60" name="rc960"/>
            <p:cNvSpPr/>
            <p:nvPr/>
          </p:nvSpPr>
          <p:spPr>
            <a:xfrm>
              <a:off x="1882197" y="21850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1" name="rc961"/>
            <p:cNvSpPr/>
            <p:nvPr/>
          </p:nvSpPr>
          <p:spPr>
            <a:xfrm>
              <a:off x="2145648" y="218501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2" name="rc962"/>
            <p:cNvSpPr/>
            <p:nvPr/>
          </p:nvSpPr>
          <p:spPr>
            <a:xfrm>
              <a:off x="2409099" y="218501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3" name="rc963"/>
            <p:cNvSpPr/>
            <p:nvPr/>
          </p:nvSpPr>
          <p:spPr>
            <a:xfrm>
              <a:off x="2672550" y="2185010"/>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64" name="rc964"/>
            <p:cNvSpPr/>
            <p:nvPr/>
          </p:nvSpPr>
          <p:spPr>
            <a:xfrm>
              <a:off x="2936001" y="218501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5" name="rc965"/>
            <p:cNvSpPr/>
            <p:nvPr/>
          </p:nvSpPr>
          <p:spPr>
            <a:xfrm>
              <a:off x="3199452"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6" name="rc966"/>
            <p:cNvSpPr/>
            <p:nvPr/>
          </p:nvSpPr>
          <p:spPr>
            <a:xfrm>
              <a:off x="3462903" y="218501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7" name="rc967"/>
            <p:cNvSpPr/>
            <p:nvPr/>
          </p:nvSpPr>
          <p:spPr>
            <a:xfrm>
              <a:off x="3726354" y="21850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8" name="rc968"/>
            <p:cNvSpPr/>
            <p:nvPr/>
          </p:nvSpPr>
          <p:spPr>
            <a:xfrm>
              <a:off x="3989805"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9" name="rc969"/>
            <p:cNvSpPr/>
            <p:nvPr/>
          </p:nvSpPr>
          <p:spPr>
            <a:xfrm>
              <a:off x="4253256"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0" name="rc970"/>
            <p:cNvSpPr/>
            <p:nvPr/>
          </p:nvSpPr>
          <p:spPr>
            <a:xfrm>
              <a:off x="4516707"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1" name="rc971"/>
            <p:cNvSpPr/>
            <p:nvPr/>
          </p:nvSpPr>
          <p:spPr>
            <a:xfrm>
              <a:off x="4780158"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2" name="rc972"/>
            <p:cNvSpPr/>
            <p:nvPr/>
          </p:nvSpPr>
          <p:spPr>
            <a:xfrm>
              <a:off x="5043609"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3" name="rc973"/>
            <p:cNvSpPr/>
            <p:nvPr/>
          </p:nvSpPr>
          <p:spPr>
            <a:xfrm>
              <a:off x="5307060"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4" name="rc974"/>
            <p:cNvSpPr/>
            <p:nvPr/>
          </p:nvSpPr>
          <p:spPr>
            <a:xfrm>
              <a:off x="5570512"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5" name="rc975"/>
            <p:cNvSpPr/>
            <p:nvPr/>
          </p:nvSpPr>
          <p:spPr>
            <a:xfrm>
              <a:off x="5833963"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6" name="rc976"/>
            <p:cNvSpPr/>
            <p:nvPr/>
          </p:nvSpPr>
          <p:spPr>
            <a:xfrm>
              <a:off x="6097414"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7" name="rc977"/>
            <p:cNvSpPr/>
            <p:nvPr/>
          </p:nvSpPr>
          <p:spPr>
            <a:xfrm>
              <a:off x="6360865"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8" name="rc978"/>
            <p:cNvSpPr/>
            <p:nvPr/>
          </p:nvSpPr>
          <p:spPr>
            <a:xfrm>
              <a:off x="6624316"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9" name="rc979"/>
            <p:cNvSpPr/>
            <p:nvPr/>
          </p:nvSpPr>
          <p:spPr>
            <a:xfrm>
              <a:off x="6887767"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0" name="rc980"/>
            <p:cNvSpPr/>
            <p:nvPr/>
          </p:nvSpPr>
          <p:spPr>
            <a:xfrm>
              <a:off x="7151218"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1" name="rc981"/>
            <p:cNvSpPr/>
            <p:nvPr/>
          </p:nvSpPr>
          <p:spPr>
            <a:xfrm>
              <a:off x="7414669"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2" name="rc982"/>
            <p:cNvSpPr/>
            <p:nvPr/>
          </p:nvSpPr>
          <p:spPr>
            <a:xfrm>
              <a:off x="7678120"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3" name="rc983"/>
            <p:cNvSpPr/>
            <p:nvPr/>
          </p:nvSpPr>
          <p:spPr>
            <a:xfrm>
              <a:off x="7941571" y="218501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4" name="rc984"/>
            <p:cNvSpPr/>
            <p:nvPr/>
          </p:nvSpPr>
          <p:spPr>
            <a:xfrm>
              <a:off x="8205022" y="218501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85" name="rc985"/>
            <p:cNvSpPr/>
            <p:nvPr/>
          </p:nvSpPr>
          <p:spPr>
            <a:xfrm>
              <a:off x="8468473" y="218501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86" name="rc986"/>
            <p:cNvSpPr/>
            <p:nvPr/>
          </p:nvSpPr>
          <p:spPr>
            <a:xfrm>
              <a:off x="1882197" y="4369091"/>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87" name="rc987"/>
            <p:cNvSpPr/>
            <p:nvPr/>
          </p:nvSpPr>
          <p:spPr>
            <a:xfrm>
              <a:off x="2145648" y="4369091"/>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88" name="rc988"/>
            <p:cNvSpPr/>
            <p:nvPr/>
          </p:nvSpPr>
          <p:spPr>
            <a:xfrm>
              <a:off x="2409099" y="4369091"/>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89" name="rc989"/>
            <p:cNvSpPr/>
            <p:nvPr/>
          </p:nvSpPr>
          <p:spPr>
            <a:xfrm>
              <a:off x="2672550" y="4369091"/>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90" name="rc990"/>
            <p:cNvSpPr/>
            <p:nvPr/>
          </p:nvSpPr>
          <p:spPr>
            <a:xfrm>
              <a:off x="2936001" y="4369091"/>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91" name="rc991"/>
            <p:cNvSpPr/>
            <p:nvPr/>
          </p:nvSpPr>
          <p:spPr>
            <a:xfrm>
              <a:off x="3199452" y="4369091"/>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92" name="rc992"/>
            <p:cNvSpPr/>
            <p:nvPr/>
          </p:nvSpPr>
          <p:spPr>
            <a:xfrm>
              <a:off x="3462903" y="4369091"/>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93" name="rc993"/>
            <p:cNvSpPr/>
            <p:nvPr/>
          </p:nvSpPr>
          <p:spPr>
            <a:xfrm>
              <a:off x="3726354" y="4369091"/>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94" name="rc994"/>
            <p:cNvSpPr/>
            <p:nvPr/>
          </p:nvSpPr>
          <p:spPr>
            <a:xfrm>
              <a:off x="3989805" y="4369091"/>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95" name="rc995"/>
            <p:cNvSpPr/>
            <p:nvPr/>
          </p:nvSpPr>
          <p:spPr>
            <a:xfrm>
              <a:off x="4253256" y="4369091"/>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96" name="rc996"/>
            <p:cNvSpPr/>
            <p:nvPr/>
          </p:nvSpPr>
          <p:spPr>
            <a:xfrm>
              <a:off x="4516707" y="4369091"/>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97" name="rc997"/>
            <p:cNvSpPr/>
            <p:nvPr/>
          </p:nvSpPr>
          <p:spPr>
            <a:xfrm>
              <a:off x="4780158" y="4369091"/>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98" name="rc998"/>
            <p:cNvSpPr/>
            <p:nvPr/>
          </p:nvSpPr>
          <p:spPr>
            <a:xfrm>
              <a:off x="5043609" y="4369091"/>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99" name="rc999"/>
            <p:cNvSpPr/>
            <p:nvPr/>
          </p:nvSpPr>
          <p:spPr>
            <a:xfrm>
              <a:off x="5307060" y="436909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00" name="rc1000"/>
            <p:cNvSpPr/>
            <p:nvPr/>
          </p:nvSpPr>
          <p:spPr>
            <a:xfrm>
              <a:off x="5570512" y="436909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1" name="rc1001"/>
            <p:cNvSpPr/>
            <p:nvPr/>
          </p:nvSpPr>
          <p:spPr>
            <a:xfrm>
              <a:off x="5833963" y="436909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2" name="rc1002"/>
            <p:cNvSpPr/>
            <p:nvPr/>
          </p:nvSpPr>
          <p:spPr>
            <a:xfrm>
              <a:off x="6097414" y="4369091"/>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03" name="rc1003"/>
            <p:cNvSpPr/>
            <p:nvPr/>
          </p:nvSpPr>
          <p:spPr>
            <a:xfrm>
              <a:off x="6360865" y="436909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4" name="rc1004"/>
            <p:cNvSpPr/>
            <p:nvPr/>
          </p:nvSpPr>
          <p:spPr>
            <a:xfrm>
              <a:off x="6624316" y="436909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05" name="rc1005"/>
            <p:cNvSpPr/>
            <p:nvPr/>
          </p:nvSpPr>
          <p:spPr>
            <a:xfrm>
              <a:off x="6887767" y="4369091"/>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06" name="rc1006"/>
            <p:cNvSpPr/>
            <p:nvPr/>
          </p:nvSpPr>
          <p:spPr>
            <a:xfrm>
              <a:off x="7151218" y="436909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7414669" y="436909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8" name="rc1008"/>
            <p:cNvSpPr/>
            <p:nvPr/>
          </p:nvSpPr>
          <p:spPr>
            <a:xfrm>
              <a:off x="7678120" y="4369091"/>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09" name="rc1009"/>
            <p:cNvSpPr/>
            <p:nvPr/>
          </p:nvSpPr>
          <p:spPr>
            <a:xfrm>
              <a:off x="7941571" y="4369091"/>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10" name="rc1010"/>
            <p:cNvSpPr/>
            <p:nvPr/>
          </p:nvSpPr>
          <p:spPr>
            <a:xfrm>
              <a:off x="8205022" y="4369091"/>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68473" y="4369091"/>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12" name="rc1012"/>
            <p:cNvSpPr/>
            <p:nvPr/>
          </p:nvSpPr>
          <p:spPr>
            <a:xfrm>
              <a:off x="1882197"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2145648"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4" name="rc1014"/>
            <p:cNvSpPr/>
            <p:nvPr/>
          </p:nvSpPr>
          <p:spPr>
            <a:xfrm>
              <a:off x="2409099"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2672550"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6" name="rc1016"/>
            <p:cNvSpPr/>
            <p:nvPr/>
          </p:nvSpPr>
          <p:spPr>
            <a:xfrm>
              <a:off x="2936001"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7" name="rc1017"/>
            <p:cNvSpPr/>
            <p:nvPr/>
          </p:nvSpPr>
          <p:spPr>
            <a:xfrm>
              <a:off x="3199452" y="2636888"/>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18" name="rc1018"/>
            <p:cNvSpPr/>
            <p:nvPr/>
          </p:nvSpPr>
          <p:spPr>
            <a:xfrm>
              <a:off x="3462903"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9" name="rc1019"/>
            <p:cNvSpPr/>
            <p:nvPr/>
          </p:nvSpPr>
          <p:spPr>
            <a:xfrm>
              <a:off x="3726354"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3989805"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4253256"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4516707"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80158"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43609"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5307060"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5570512"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5833963"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6097414"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6360865"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6624316"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6887767"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2" name="rc1032"/>
            <p:cNvSpPr/>
            <p:nvPr/>
          </p:nvSpPr>
          <p:spPr>
            <a:xfrm>
              <a:off x="7151218"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3" name="rc1033"/>
            <p:cNvSpPr/>
            <p:nvPr/>
          </p:nvSpPr>
          <p:spPr>
            <a:xfrm>
              <a:off x="7414669"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4" name="rc1034"/>
            <p:cNvSpPr/>
            <p:nvPr/>
          </p:nvSpPr>
          <p:spPr>
            <a:xfrm>
              <a:off x="7678120"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5" name="rc1035"/>
            <p:cNvSpPr/>
            <p:nvPr/>
          </p:nvSpPr>
          <p:spPr>
            <a:xfrm>
              <a:off x="7941571"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6" name="rc1036"/>
            <p:cNvSpPr/>
            <p:nvPr/>
          </p:nvSpPr>
          <p:spPr>
            <a:xfrm>
              <a:off x="8205022" y="263688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7" name="rc1037"/>
            <p:cNvSpPr/>
            <p:nvPr/>
          </p:nvSpPr>
          <p:spPr>
            <a:xfrm>
              <a:off x="8468473"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8" name="rc1038"/>
            <p:cNvSpPr/>
            <p:nvPr/>
          </p:nvSpPr>
          <p:spPr>
            <a:xfrm>
              <a:off x="1882197" y="459503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9" name="rc1039"/>
            <p:cNvSpPr/>
            <p:nvPr/>
          </p:nvSpPr>
          <p:spPr>
            <a:xfrm>
              <a:off x="2145648" y="459503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0" name="rc1040"/>
            <p:cNvSpPr/>
            <p:nvPr/>
          </p:nvSpPr>
          <p:spPr>
            <a:xfrm>
              <a:off x="2409099" y="45950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1" name="rc1041"/>
            <p:cNvSpPr/>
            <p:nvPr/>
          </p:nvSpPr>
          <p:spPr>
            <a:xfrm>
              <a:off x="2672550" y="45950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2" name="rc1042"/>
            <p:cNvSpPr/>
            <p:nvPr/>
          </p:nvSpPr>
          <p:spPr>
            <a:xfrm>
              <a:off x="2936001" y="459503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43" name="rc1043"/>
            <p:cNvSpPr/>
            <p:nvPr/>
          </p:nvSpPr>
          <p:spPr>
            <a:xfrm>
              <a:off x="3199452" y="459503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3462903" y="459503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45" name="rc1045"/>
            <p:cNvSpPr/>
            <p:nvPr/>
          </p:nvSpPr>
          <p:spPr>
            <a:xfrm>
              <a:off x="3726354" y="459503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6" name="rc1046"/>
            <p:cNvSpPr/>
            <p:nvPr/>
          </p:nvSpPr>
          <p:spPr>
            <a:xfrm>
              <a:off x="3989805" y="459503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7" name="rc1047"/>
            <p:cNvSpPr/>
            <p:nvPr/>
          </p:nvSpPr>
          <p:spPr>
            <a:xfrm>
              <a:off x="4253256" y="45950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8" name="rc1048"/>
            <p:cNvSpPr/>
            <p:nvPr/>
          </p:nvSpPr>
          <p:spPr>
            <a:xfrm>
              <a:off x="4516707" y="459503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9" name="rc1049"/>
            <p:cNvSpPr/>
            <p:nvPr/>
          </p:nvSpPr>
          <p:spPr>
            <a:xfrm>
              <a:off x="4780158" y="45950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50" name="rc1050"/>
            <p:cNvSpPr/>
            <p:nvPr/>
          </p:nvSpPr>
          <p:spPr>
            <a:xfrm>
              <a:off x="5043609" y="459503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1" name="rc1051"/>
            <p:cNvSpPr/>
            <p:nvPr/>
          </p:nvSpPr>
          <p:spPr>
            <a:xfrm>
              <a:off x="5307060" y="45950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5570512" y="459503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3" name="rc1053"/>
            <p:cNvSpPr/>
            <p:nvPr/>
          </p:nvSpPr>
          <p:spPr>
            <a:xfrm>
              <a:off x="5833963" y="459503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4" name="rc1054"/>
            <p:cNvSpPr/>
            <p:nvPr/>
          </p:nvSpPr>
          <p:spPr>
            <a:xfrm>
              <a:off x="6097414" y="459503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5" name="rc1055"/>
            <p:cNvSpPr/>
            <p:nvPr/>
          </p:nvSpPr>
          <p:spPr>
            <a:xfrm>
              <a:off x="6360865" y="459503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6" name="rc1056"/>
            <p:cNvSpPr/>
            <p:nvPr/>
          </p:nvSpPr>
          <p:spPr>
            <a:xfrm>
              <a:off x="6624316" y="459503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57" name="rc1057"/>
            <p:cNvSpPr/>
            <p:nvPr/>
          </p:nvSpPr>
          <p:spPr>
            <a:xfrm>
              <a:off x="6887767" y="459503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8" name="rc1058"/>
            <p:cNvSpPr/>
            <p:nvPr/>
          </p:nvSpPr>
          <p:spPr>
            <a:xfrm>
              <a:off x="7151218" y="4595031"/>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59" name="rc1059"/>
            <p:cNvSpPr/>
            <p:nvPr/>
          </p:nvSpPr>
          <p:spPr>
            <a:xfrm>
              <a:off x="7414669" y="4595031"/>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60" name="rc1060"/>
            <p:cNvSpPr/>
            <p:nvPr/>
          </p:nvSpPr>
          <p:spPr>
            <a:xfrm>
              <a:off x="7678120" y="4595031"/>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61" name="rc1061"/>
            <p:cNvSpPr/>
            <p:nvPr/>
          </p:nvSpPr>
          <p:spPr>
            <a:xfrm>
              <a:off x="7941571" y="4595031"/>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62" name="rc1062"/>
            <p:cNvSpPr/>
            <p:nvPr/>
          </p:nvSpPr>
          <p:spPr>
            <a:xfrm>
              <a:off x="8205022" y="459503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3" name="rc1063"/>
            <p:cNvSpPr/>
            <p:nvPr/>
          </p:nvSpPr>
          <p:spPr>
            <a:xfrm>
              <a:off x="8468473" y="4595031"/>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64" name="rc1064"/>
            <p:cNvSpPr/>
            <p:nvPr/>
          </p:nvSpPr>
          <p:spPr>
            <a:xfrm>
              <a:off x="1882197" y="4444404"/>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65" name="rc1065"/>
            <p:cNvSpPr/>
            <p:nvPr/>
          </p:nvSpPr>
          <p:spPr>
            <a:xfrm>
              <a:off x="2145648" y="4444404"/>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6" name="rc1066"/>
            <p:cNvSpPr/>
            <p:nvPr/>
          </p:nvSpPr>
          <p:spPr>
            <a:xfrm>
              <a:off x="2409099" y="4444404"/>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67" name="rc1067"/>
            <p:cNvSpPr/>
            <p:nvPr/>
          </p:nvSpPr>
          <p:spPr>
            <a:xfrm>
              <a:off x="2672550" y="4444404"/>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68" name="rc1068"/>
            <p:cNvSpPr/>
            <p:nvPr/>
          </p:nvSpPr>
          <p:spPr>
            <a:xfrm>
              <a:off x="2936001" y="444440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69" name="rc1069"/>
            <p:cNvSpPr/>
            <p:nvPr/>
          </p:nvSpPr>
          <p:spPr>
            <a:xfrm>
              <a:off x="3199452" y="444440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0" name="rc1070"/>
            <p:cNvSpPr/>
            <p:nvPr/>
          </p:nvSpPr>
          <p:spPr>
            <a:xfrm>
              <a:off x="3462903" y="44444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3726354" y="444440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2" name="rc1072"/>
            <p:cNvSpPr/>
            <p:nvPr/>
          </p:nvSpPr>
          <p:spPr>
            <a:xfrm>
              <a:off x="3989805" y="4444404"/>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73" name="rc1073"/>
            <p:cNvSpPr/>
            <p:nvPr/>
          </p:nvSpPr>
          <p:spPr>
            <a:xfrm>
              <a:off x="4253256" y="4444404"/>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74" name="rc1074"/>
            <p:cNvSpPr/>
            <p:nvPr/>
          </p:nvSpPr>
          <p:spPr>
            <a:xfrm>
              <a:off x="4516707" y="444440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5" name="rc1075"/>
            <p:cNvSpPr/>
            <p:nvPr/>
          </p:nvSpPr>
          <p:spPr>
            <a:xfrm>
              <a:off x="4780158" y="444440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6" name="rc1076"/>
            <p:cNvSpPr/>
            <p:nvPr/>
          </p:nvSpPr>
          <p:spPr>
            <a:xfrm>
              <a:off x="5043609" y="444440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7" name="rc1077"/>
            <p:cNvSpPr/>
            <p:nvPr/>
          </p:nvSpPr>
          <p:spPr>
            <a:xfrm>
              <a:off x="5307060" y="444440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8" name="rc1078"/>
            <p:cNvSpPr/>
            <p:nvPr/>
          </p:nvSpPr>
          <p:spPr>
            <a:xfrm>
              <a:off x="5570512" y="444440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9" name="rc1079"/>
            <p:cNvSpPr/>
            <p:nvPr/>
          </p:nvSpPr>
          <p:spPr>
            <a:xfrm>
              <a:off x="5833963" y="444440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0" name="rc1080"/>
            <p:cNvSpPr/>
            <p:nvPr/>
          </p:nvSpPr>
          <p:spPr>
            <a:xfrm>
              <a:off x="6097414" y="444440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1" name="rc1081"/>
            <p:cNvSpPr/>
            <p:nvPr/>
          </p:nvSpPr>
          <p:spPr>
            <a:xfrm>
              <a:off x="6360865" y="444440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2" name="rc1082"/>
            <p:cNvSpPr/>
            <p:nvPr/>
          </p:nvSpPr>
          <p:spPr>
            <a:xfrm>
              <a:off x="6624316" y="4444404"/>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3" name="rc1083"/>
            <p:cNvSpPr/>
            <p:nvPr/>
          </p:nvSpPr>
          <p:spPr>
            <a:xfrm>
              <a:off x="6887767" y="4444404"/>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84" name="rc1084"/>
            <p:cNvSpPr/>
            <p:nvPr/>
          </p:nvSpPr>
          <p:spPr>
            <a:xfrm>
              <a:off x="7151218" y="4444404"/>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85" name="rc1085"/>
            <p:cNvSpPr/>
            <p:nvPr/>
          </p:nvSpPr>
          <p:spPr>
            <a:xfrm>
              <a:off x="7414669" y="4444404"/>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86" name="rc1086"/>
            <p:cNvSpPr/>
            <p:nvPr/>
          </p:nvSpPr>
          <p:spPr>
            <a:xfrm>
              <a:off x="7678120" y="4444404"/>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87" name="rc1087"/>
            <p:cNvSpPr/>
            <p:nvPr/>
          </p:nvSpPr>
          <p:spPr>
            <a:xfrm>
              <a:off x="7941571" y="4444404"/>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88" name="rc1088"/>
            <p:cNvSpPr/>
            <p:nvPr/>
          </p:nvSpPr>
          <p:spPr>
            <a:xfrm>
              <a:off x="8205022" y="4444404"/>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89" name="rc1089"/>
            <p:cNvSpPr/>
            <p:nvPr/>
          </p:nvSpPr>
          <p:spPr>
            <a:xfrm>
              <a:off x="8468473" y="4444404"/>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90" name="rc1090"/>
            <p:cNvSpPr/>
            <p:nvPr/>
          </p:nvSpPr>
          <p:spPr>
            <a:xfrm>
              <a:off x="1882197" y="40678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1" name="rc1091"/>
            <p:cNvSpPr/>
            <p:nvPr/>
          </p:nvSpPr>
          <p:spPr>
            <a:xfrm>
              <a:off x="2145648" y="406783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2" name="rc1092"/>
            <p:cNvSpPr/>
            <p:nvPr/>
          </p:nvSpPr>
          <p:spPr>
            <a:xfrm>
              <a:off x="2409099" y="406783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3" name="rc1093"/>
            <p:cNvSpPr/>
            <p:nvPr/>
          </p:nvSpPr>
          <p:spPr>
            <a:xfrm>
              <a:off x="2672550" y="40678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94" name="rc1094"/>
            <p:cNvSpPr/>
            <p:nvPr/>
          </p:nvSpPr>
          <p:spPr>
            <a:xfrm>
              <a:off x="2936001" y="4067838"/>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95" name="rc1095"/>
            <p:cNvSpPr/>
            <p:nvPr/>
          </p:nvSpPr>
          <p:spPr>
            <a:xfrm>
              <a:off x="3199452" y="4067838"/>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96" name="rc1096"/>
            <p:cNvSpPr/>
            <p:nvPr/>
          </p:nvSpPr>
          <p:spPr>
            <a:xfrm>
              <a:off x="3462903" y="40678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97" name="rc1097"/>
            <p:cNvSpPr/>
            <p:nvPr/>
          </p:nvSpPr>
          <p:spPr>
            <a:xfrm>
              <a:off x="3726354" y="406783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8" name="rc1098"/>
            <p:cNvSpPr/>
            <p:nvPr/>
          </p:nvSpPr>
          <p:spPr>
            <a:xfrm>
              <a:off x="3989805" y="406783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9" name="rc1099"/>
            <p:cNvSpPr/>
            <p:nvPr/>
          </p:nvSpPr>
          <p:spPr>
            <a:xfrm>
              <a:off x="4253256" y="406783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00" name="rc1100"/>
            <p:cNvSpPr/>
            <p:nvPr/>
          </p:nvSpPr>
          <p:spPr>
            <a:xfrm>
              <a:off x="4516707" y="406783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01" name="rc1101"/>
            <p:cNvSpPr/>
            <p:nvPr/>
          </p:nvSpPr>
          <p:spPr>
            <a:xfrm>
              <a:off x="4780158" y="406783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02" name="rc1102"/>
            <p:cNvSpPr/>
            <p:nvPr/>
          </p:nvSpPr>
          <p:spPr>
            <a:xfrm>
              <a:off x="5043609" y="406783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3" name="rc1103"/>
            <p:cNvSpPr/>
            <p:nvPr/>
          </p:nvSpPr>
          <p:spPr>
            <a:xfrm>
              <a:off x="5307060" y="406783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4" name="rc1104"/>
            <p:cNvSpPr/>
            <p:nvPr/>
          </p:nvSpPr>
          <p:spPr>
            <a:xfrm>
              <a:off x="5570512" y="406783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5" name="rc1105"/>
            <p:cNvSpPr/>
            <p:nvPr/>
          </p:nvSpPr>
          <p:spPr>
            <a:xfrm>
              <a:off x="5833963" y="406783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6" name="rc1106"/>
            <p:cNvSpPr/>
            <p:nvPr/>
          </p:nvSpPr>
          <p:spPr>
            <a:xfrm>
              <a:off x="6097414" y="406783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7" name="rc1107"/>
            <p:cNvSpPr/>
            <p:nvPr/>
          </p:nvSpPr>
          <p:spPr>
            <a:xfrm>
              <a:off x="6360865" y="406783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08" name="rc1108"/>
            <p:cNvSpPr/>
            <p:nvPr/>
          </p:nvSpPr>
          <p:spPr>
            <a:xfrm>
              <a:off x="6624316" y="406783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09" name="rc1109"/>
            <p:cNvSpPr/>
            <p:nvPr/>
          </p:nvSpPr>
          <p:spPr>
            <a:xfrm>
              <a:off x="6887767" y="406783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0" name="rc1110"/>
            <p:cNvSpPr/>
            <p:nvPr/>
          </p:nvSpPr>
          <p:spPr>
            <a:xfrm>
              <a:off x="7151218" y="4067838"/>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11" name="rc1111"/>
            <p:cNvSpPr/>
            <p:nvPr/>
          </p:nvSpPr>
          <p:spPr>
            <a:xfrm>
              <a:off x="7414669" y="4067838"/>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12" name="rc1112"/>
            <p:cNvSpPr/>
            <p:nvPr/>
          </p:nvSpPr>
          <p:spPr>
            <a:xfrm>
              <a:off x="7678120" y="4067838"/>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13" name="rc1113"/>
            <p:cNvSpPr/>
            <p:nvPr/>
          </p:nvSpPr>
          <p:spPr>
            <a:xfrm>
              <a:off x="7941571" y="4067838"/>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4" name="rc1114"/>
            <p:cNvSpPr/>
            <p:nvPr/>
          </p:nvSpPr>
          <p:spPr>
            <a:xfrm>
              <a:off x="8205022" y="4067838"/>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5" name="rc1115"/>
            <p:cNvSpPr/>
            <p:nvPr/>
          </p:nvSpPr>
          <p:spPr>
            <a:xfrm>
              <a:off x="8468473" y="4067838"/>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6" name="rc1116"/>
            <p:cNvSpPr/>
            <p:nvPr/>
          </p:nvSpPr>
          <p:spPr>
            <a:xfrm>
              <a:off x="1882197" y="5197536"/>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17" name="rc1117"/>
            <p:cNvSpPr/>
            <p:nvPr/>
          </p:nvSpPr>
          <p:spPr>
            <a:xfrm>
              <a:off x="2145648" y="5197536"/>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18" name="rc1118"/>
            <p:cNvSpPr/>
            <p:nvPr/>
          </p:nvSpPr>
          <p:spPr>
            <a:xfrm>
              <a:off x="2409099" y="5197536"/>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19" name="rc1119"/>
            <p:cNvSpPr/>
            <p:nvPr/>
          </p:nvSpPr>
          <p:spPr>
            <a:xfrm>
              <a:off x="2672550" y="5197536"/>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20" name="rc1120"/>
            <p:cNvSpPr/>
            <p:nvPr/>
          </p:nvSpPr>
          <p:spPr>
            <a:xfrm>
              <a:off x="2936001" y="519753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21" name="rc1121"/>
            <p:cNvSpPr/>
            <p:nvPr/>
          </p:nvSpPr>
          <p:spPr>
            <a:xfrm>
              <a:off x="3199452" y="519753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22" name="rc1122"/>
            <p:cNvSpPr/>
            <p:nvPr/>
          </p:nvSpPr>
          <p:spPr>
            <a:xfrm>
              <a:off x="3462903" y="519753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23" name="rc1123"/>
            <p:cNvSpPr/>
            <p:nvPr/>
          </p:nvSpPr>
          <p:spPr>
            <a:xfrm>
              <a:off x="3726354" y="5197536"/>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24" name="rc1124"/>
            <p:cNvSpPr/>
            <p:nvPr/>
          </p:nvSpPr>
          <p:spPr>
            <a:xfrm>
              <a:off x="3989805" y="5197536"/>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25" name="rc1125"/>
            <p:cNvSpPr/>
            <p:nvPr/>
          </p:nvSpPr>
          <p:spPr>
            <a:xfrm>
              <a:off x="4253256" y="519753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26" name="rc1126"/>
            <p:cNvSpPr/>
            <p:nvPr/>
          </p:nvSpPr>
          <p:spPr>
            <a:xfrm>
              <a:off x="4516707" y="519753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27" name="rc1127"/>
            <p:cNvSpPr/>
            <p:nvPr/>
          </p:nvSpPr>
          <p:spPr>
            <a:xfrm>
              <a:off x="4780158" y="519753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28" name="rc1128"/>
            <p:cNvSpPr/>
            <p:nvPr/>
          </p:nvSpPr>
          <p:spPr>
            <a:xfrm>
              <a:off x="5043609" y="519753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29" name="rc1129"/>
            <p:cNvSpPr/>
            <p:nvPr/>
          </p:nvSpPr>
          <p:spPr>
            <a:xfrm>
              <a:off x="5307060" y="5197536"/>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30" name="rc1130"/>
            <p:cNvSpPr/>
            <p:nvPr/>
          </p:nvSpPr>
          <p:spPr>
            <a:xfrm>
              <a:off x="5570512" y="5197536"/>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31" name="rc1131"/>
            <p:cNvSpPr/>
            <p:nvPr/>
          </p:nvSpPr>
          <p:spPr>
            <a:xfrm>
              <a:off x="5833963" y="5197536"/>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32" name="rc1132"/>
            <p:cNvSpPr/>
            <p:nvPr/>
          </p:nvSpPr>
          <p:spPr>
            <a:xfrm>
              <a:off x="6097414" y="5197536"/>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3" name="rc1133"/>
            <p:cNvSpPr/>
            <p:nvPr/>
          </p:nvSpPr>
          <p:spPr>
            <a:xfrm>
              <a:off x="6360865" y="5197536"/>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4" name="rc1134"/>
            <p:cNvSpPr/>
            <p:nvPr/>
          </p:nvSpPr>
          <p:spPr>
            <a:xfrm>
              <a:off x="6624316" y="5197536"/>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5" name="rc1135"/>
            <p:cNvSpPr/>
            <p:nvPr/>
          </p:nvSpPr>
          <p:spPr>
            <a:xfrm>
              <a:off x="6887767" y="5197536"/>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6" name="rc1136"/>
            <p:cNvSpPr/>
            <p:nvPr/>
          </p:nvSpPr>
          <p:spPr>
            <a:xfrm>
              <a:off x="7151218" y="519753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37" name="rc1137"/>
            <p:cNvSpPr/>
            <p:nvPr/>
          </p:nvSpPr>
          <p:spPr>
            <a:xfrm>
              <a:off x="7414669" y="5197536"/>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38" name="rc1138"/>
            <p:cNvSpPr/>
            <p:nvPr/>
          </p:nvSpPr>
          <p:spPr>
            <a:xfrm>
              <a:off x="7678120" y="5197536"/>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9" name="rc1139"/>
            <p:cNvSpPr/>
            <p:nvPr/>
          </p:nvSpPr>
          <p:spPr>
            <a:xfrm>
              <a:off x="7941571" y="519753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40" name="rc1140"/>
            <p:cNvSpPr/>
            <p:nvPr/>
          </p:nvSpPr>
          <p:spPr>
            <a:xfrm>
              <a:off x="8205022" y="5197536"/>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41" name="rc1141"/>
            <p:cNvSpPr/>
            <p:nvPr/>
          </p:nvSpPr>
          <p:spPr>
            <a:xfrm>
              <a:off x="8468473" y="5197536"/>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42" name="rc1142"/>
            <p:cNvSpPr/>
            <p:nvPr/>
          </p:nvSpPr>
          <p:spPr>
            <a:xfrm>
              <a:off x="1882197" y="421846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43" name="rc1143"/>
            <p:cNvSpPr/>
            <p:nvPr/>
          </p:nvSpPr>
          <p:spPr>
            <a:xfrm>
              <a:off x="2145648"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2409099" y="4218465"/>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45" name="rc1145"/>
            <p:cNvSpPr/>
            <p:nvPr/>
          </p:nvSpPr>
          <p:spPr>
            <a:xfrm>
              <a:off x="2672550" y="421846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6" name="rc1146"/>
            <p:cNvSpPr/>
            <p:nvPr/>
          </p:nvSpPr>
          <p:spPr>
            <a:xfrm>
              <a:off x="2936001" y="421846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7" name="rc1147"/>
            <p:cNvSpPr/>
            <p:nvPr/>
          </p:nvSpPr>
          <p:spPr>
            <a:xfrm>
              <a:off x="3199452" y="42184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8" name="rc1148"/>
            <p:cNvSpPr/>
            <p:nvPr/>
          </p:nvSpPr>
          <p:spPr>
            <a:xfrm>
              <a:off x="3462903" y="4218465"/>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49" name="rc1149"/>
            <p:cNvSpPr/>
            <p:nvPr/>
          </p:nvSpPr>
          <p:spPr>
            <a:xfrm>
              <a:off x="3726354"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3989805" y="421846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1" name="rc1151"/>
            <p:cNvSpPr/>
            <p:nvPr/>
          </p:nvSpPr>
          <p:spPr>
            <a:xfrm>
              <a:off x="4253256" y="42184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2" name="rc1152"/>
            <p:cNvSpPr/>
            <p:nvPr/>
          </p:nvSpPr>
          <p:spPr>
            <a:xfrm>
              <a:off x="4516707" y="42184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4780158"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5043609"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5307060"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5570512"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5833963"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6097414" y="42184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9" name="rc1159"/>
            <p:cNvSpPr/>
            <p:nvPr/>
          </p:nvSpPr>
          <p:spPr>
            <a:xfrm>
              <a:off x="6360865" y="4218465"/>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60" name="rc1160"/>
            <p:cNvSpPr/>
            <p:nvPr/>
          </p:nvSpPr>
          <p:spPr>
            <a:xfrm>
              <a:off x="6624316" y="42184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1" name="rc1161"/>
            <p:cNvSpPr/>
            <p:nvPr/>
          </p:nvSpPr>
          <p:spPr>
            <a:xfrm>
              <a:off x="6887767" y="4218465"/>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62" name="rc1162"/>
            <p:cNvSpPr/>
            <p:nvPr/>
          </p:nvSpPr>
          <p:spPr>
            <a:xfrm>
              <a:off x="7151218" y="4218465"/>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63" name="rc1163"/>
            <p:cNvSpPr/>
            <p:nvPr/>
          </p:nvSpPr>
          <p:spPr>
            <a:xfrm>
              <a:off x="7414669" y="4218465"/>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64" name="rc1164"/>
            <p:cNvSpPr/>
            <p:nvPr/>
          </p:nvSpPr>
          <p:spPr>
            <a:xfrm>
              <a:off x="7678120" y="4218465"/>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65" name="rc1165"/>
            <p:cNvSpPr/>
            <p:nvPr/>
          </p:nvSpPr>
          <p:spPr>
            <a:xfrm>
              <a:off x="7941571" y="4218465"/>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66" name="rc1166"/>
            <p:cNvSpPr/>
            <p:nvPr/>
          </p:nvSpPr>
          <p:spPr>
            <a:xfrm>
              <a:off x="8205022"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8468473" y="4218465"/>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8" name="rc1168"/>
            <p:cNvSpPr/>
            <p:nvPr/>
          </p:nvSpPr>
          <p:spPr>
            <a:xfrm>
              <a:off x="1882197" y="13565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9" name="rc1169"/>
            <p:cNvSpPr/>
            <p:nvPr/>
          </p:nvSpPr>
          <p:spPr>
            <a:xfrm>
              <a:off x="2145648"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2409099"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2672550"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2" name="rc1172"/>
            <p:cNvSpPr/>
            <p:nvPr/>
          </p:nvSpPr>
          <p:spPr>
            <a:xfrm>
              <a:off x="2936001"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3199452"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3462903"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3726354"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3989805"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4253256"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4516707"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4780158" y="135656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0" name="rc1180"/>
            <p:cNvSpPr/>
            <p:nvPr/>
          </p:nvSpPr>
          <p:spPr>
            <a:xfrm>
              <a:off x="5043609" y="135656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1" name="rc1181"/>
            <p:cNvSpPr/>
            <p:nvPr/>
          </p:nvSpPr>
          <p:spPr>
            <a:xfrm>
              <a:off x="5307060" y="13565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5570512" y="13565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5833963"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6097414"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6360865"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6624316" y="13565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6887767" y="13565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7151218" y="135656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7414669" y="1356565"/>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0" name="rc1190"/>
            <p:cNvSpPr/>
            <p:nvPr/>
          </p:nvSpPr>
          <p:spPr>
            <a:xfrm>
              <a:off x="7678120"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7941571" y="135656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2" name="rc1192"/>
            <p:cNvSpPr/>
            <p:nvPr/>
          </p:nvSpPr>
          <p:spPr>
            <a:xfrm>
              <a:off x="8205022"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8468473"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1882197" y="41431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2145648" y="414315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6" name="rc1196"/>
            <p:cNvSpPr/>
            <p:nvPr/>
          </p:nvSpPr>
          <p:spPr>
            <a:xfrm>
              <a:off x="2409099" y="414315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7" name="rc1197"/>
            <p:cNvSpPr/>
            <p:nvPr/>
          </p:nvSpPr>
          <p:spPr>
            <a:xfrm>
              <a:off x="2672550" y="414315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8" name="rc1198"/>
            <p:cNvSpPr/>
            <p:nvPr/>
          </p:nvSpPr>
          <p:spPr>
            <a:xfrm>
              <a:off x="2936001" y="4143152"/>
              <a:ext cx="263451" cy="7531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199" name="rc1199"/>
            <p:cNvSpPr/>
            <p:nvPr/>
          </p:nvSpPr>
          <p:spPr>
            <a:xfrm>
              <a:off x="3199452" y="4143152"/>
              <a:ext cx="263451" cy="7531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00" name="rc1200"/>
            <p:cNvSpPr/>
            <p:nvPr/>
          </p:nvSpPr>
          <p:spPr>
            <a:xfrm>
              <a:off x="3462903" y="4143152"/>
              <a:ext cx="263451" cy="7531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01" name="rc1201"/>
            <p:cNvSpPr/>
            <p:nvPr/>
          </p:nvSpPr>
          <p:spPr>
            <a:xfrm>
              <a:off x="3726354" y="4143152"/>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02" name="rc1202"/>
            <p:cNvSpPr/>
            <p:nvPr/>
          </p:nvSpPr>
          <p:spPr>
            <a:xfrm>
              <a:off x="3989805" y="4143152"/>
              <a:ext cx="263451" cy="7531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203" name="rc1203"/>
            <p:cNvSpPr/>
            <p:nvPr/>
          </p:nvSpPr>
          <p:spPr>
            <a:xfrm>
              <a:off x="4253256" y="4143152"/>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04" name="rc1204"/>
            <p:cNvSpPr/>
            <p:nvPr/>
          </p:nvSpPr>
          <p:spPr>
            <a:xfrm>
              <a:off x="4516707" y="4143152"/>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05" name="rc1205"/>
            <p:cNvSpPr/>
            <p:nvPr/>
          </p:nvSpPr>
          <p:spPr>
            <a:xfrm>
              <a:off x="4780158" y="4143152"/>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06" name="rc1206"/>
            <p:cNvSpPr/>
            <p:nvPr/>
          </p:nvSpPr>
          <p:spPr>
            <a:xfrm>
              <a:off x="5043609" y="4143152"/>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07" name="rc1207"/>
            <p:cNvSpPr/>
            <p:nvPr/>
          </p:nvSpPr>
          <p:spPr>
            <a:xfrm>
              <a:off x="5307060" y="414315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08" name="rc1208"/>
            <p:cNvSpPr/>
            <p:nvPr/>
          </p:nvSpPr>
          <p:spPr>
            <a:xfrm>
              <a:off x="5570512" y="4143152"/>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09" name="rc1209"/>
            <p:cNvSpPr/>
            <p:nvPr/>
          </p:nvSpPr>
          <p:spPr>
            <a:xfrm>
              <a:off x="5833963" y="4143152"/>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10" name="rc1210"/>
            <p:cNvSpPr/>
            <p:nvPr/>
          </p:nvSpPr>
          <p:spPr>
            <a:xfrm>
              <a:off x="6097414" y="4143152"/>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11" name="rc1211"/>
            <p:cNvSpPr/>
            <p:nvPr/>
          </p:nvSpPr>
          <p:spPr>
            <a:xfrm>
              <a:off x="6360865" y="4143152"/>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12" name="rc1212"/>
            <p:cNvSpPr/>
            <p:nvPr/>
          </p:nvSpPr>
          <p:spPr>
            <a:xfrm>
              <a:off x="6624316" y="4143152"/>
              <a:ext cx="263451" cy="7531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213" name="rc1213"/>
            <p:cNvSpPr/>
            <p:nvPr/>
          </p:nvSpPr>
          <p:spPr>
            <a:xfrm>
              <a:off x="6887767" y="4143152"/>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14" name="rc1214"/>
            <p:cNvSpPr/>
            <p:nvPr/>
          </p:nvSpPr>
          <p:spPr>
            <a:xfrm>
              <a:off x="7151218" y="4143152"/>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15" name="rc1215"/>
            <p:cNvSpPr/>
            <p:nvPr/>
          </p:nvSpPr>
          <p:spPr>
            <a:xfrm>
              <a:off x="7414669" y="414315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6" name="rc1216"/>
            <p:cNvSpPr/>
            <p:nvPr/>
          </p:nvSpPr>
          <p:spPr>
            <a:xfrm>
              <a:off x="7678120" y="4143152"/>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17" name="rc1217"/>
            <p:cNvSpPr/>
            <p:nvPr/>
          </p:nvSpPr>
          <p:spPr>
            <a:xfrm>
              <a:off x="7941571" y="414315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18" name="rc1218"/>
            <p:cNvSpPr/>
            <p:nvPr/>
          </p:nvSpPr>
          <p:spPr>
            <a:xfrm>
              <a:off x="8205022" y="414315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9" name="rc1219"/>
            <p:cNvSpPr/>
            <p:nvPr/>
          </p:nvSpPr>
          <p:spPr>
            <a:xfrm>
              <a:off x="8468473" y="414315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20" name="rc1220"/>
            <p:cNvSpPr/>
            <p:nvPr/>
          </p:nvSpPr>
          <p:spPr>
            <a:xfrm>
              <a:off x="1882197"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1" name="rc1221"/>
            <p:cNvSpPr/>
            <p:nvPr/>
          </p:nvSpPr>
          <p:spPr>
            <a:xfrm>
              <a:off x="2145648" y="323939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22" name="rc1222"/>
            <p:cNvSpPr/>
            <p:nvPr/>
          </p:nvSpPr>
          <p:spPr>
            <a:xfrm>
              <a:off x="2409099"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3" name="rc1223"/>
            <p:cNvSpPr/>
            <p:nvPr/>
          </p:nvSpPr>
          <p:spPr>
            <a:xfrm>
              <a:off x="2672550" y="3239394"/>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24" name="rc1224"/>
            <p:cNvSpPr/>
            <p:nvPr/>
          </p:nvSpPr>
          <p:spPr>
            <a:xfrm>
              <a:off x="2936001" y="3239394"/>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5" name="rc1225"/>
            <p:cNvSpPr/>
            <p:nvPr/>
          </p:nvSpPr>
          <p:spPr>
            <a:xfrm>
              <a:off x="3199452" y="323939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26" name="rc1226"/>
            <p:cNvSpPr/>
            <p:nvPr/>
          </p:nvSpPr>
          <p:spPr>
            <a:xfrm>
              <a:off x="3462903" y="323939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7" name="rc1227"/>
            <p:cNvSpPr/>
            <p:nvPr/>
          </p:nvSpPr>
          <p:spPr>
            <a:xfrm>
              <a:off x="3726354" y="323939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28" name="rc1228"/>
            <p:cNvSpPr/>
            <p:nvPr/>
          </p:nvSpPr>
          <p:spPr>
            <a:xfrm>
              <a:off x="3989805"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9" name="rc1229"/>
            <p:cNvSpPr/>
            <p:nvPr/>
          </p:nvSpPr>
          <p:spPr>
            <a:xfrm>
              <a:off x="4253256"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4516707" y="323939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31" name="rc1231"/>
            <p:cNvSpPr/>
            <p:nvPr/>
          </p:nvSpPr>
          <p:spPr>
            <a:xfrm>
              <a:off x="4780158" y="323939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32" name="rc1232"/>
            <p:cNvSpPr/>
            <p:nvPr/>
          </p:nvSpPr>
          <p:spPr>
            <a:xfrm>
              <a:off x="5043609" y="323939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33" name="rc1233"/>
            <p:cNvSpPr/>
            <p:nvPr/>
          </p:nvSpPr>
          <p:spPr>
            <a:xfrm>
              <a:off x="5307060"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4" name="rc1234"/>
            <p:cNvSpPr/>
            <p:nvPr/>
          </p:nvSpPr>
          <p:spPr>
            <a:xfrm>
              <a:off x="5570512" y="323939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35" name="rc1235"/>
            <p:cNvSpPr/>
            <p:nvPr/>
          </p:nvSpPr>
          <p:spPr>
            <a:xfrm>
              <a:off x="5833963"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97414" y="323939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60865"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24316" y="323939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6887767" y="323939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7151218" y="323939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1" name="rc1241"/>
            <p:cNvSpPr/>
            <p:nvPr/>
          </p:nvSpPr>
          <p:spPr>
            <a:xfrm>
              <a:off x="7414669" y="323939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42" name="rc1242"/>
            <p:cNvSpPr/>
            <p:nvPr/>
          </p:nvSpPr>
          <p:spPr>
            <a:xfrm>
              <a:off x="7678120" y="323939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3" name="rc1243"/>
            <p:cNvSpPr/>
            <p:nvPr/>
          </p:nvSpPr>
          <p:spPr>
            <a:xfrm>
              <a:off x="7941571" y="323939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44" name="rc1244"/>
            <p:cNvSpPr/>
            <p:nvPr/>
          </p:nvSpPr>
          <p:spPr>
            <a:xfrm>
              <a:off x="8205022"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5" name="rc1245"/>
            <p:cNvSpPr/>
            <p:nvPr/>
          </p:nvSpPr>
          <p:spPr>
            <a:xfrm>
              <a:off x="8468473" y="323939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6" name="rc1246"/>
            <p:cNvSpPr/>
            <p:nvPr/>
          </p:nvSpPr>
          <p:spPr>
            <a:xfrm>
              <a:off x="1882197" y="5348162"/>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47" name="rc1247"/>
            <p:cNvSpPr/>
            <p:nvPr/>
          </p:nvSpPr>
          <p:spPr>
            <a:xfrm>
              <a:off x="2145648" y="5348162"/>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48" name="rc1248"/>
            <p:cNvSpPr/>
            <p:nvPr/>
          </p:nvSpPr>
          <p:spPr>
            <a:xfrm>
              <a:off x="2409099" y="5348162"/>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50" y="5348162"/>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36001" y="5348162"/>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51" name="rc1251"/>
            <p:cNvSpPr/>
            <p:nvPr/>
          </p:nvSpPr>
          <p:spPr>
            <a:xfrm>
              <a:off x="3199452" y="534816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52" name="rc1252"/>
            <p:cNvSpPr/>
            <p:nvPr/>
          </p:nvSpPr>
          <p:spPr>
            <a:xfrm>
              <a:off x="3462903" y="534816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53" name="rc1253"/>
            <p:cNvSpPr/>
            <p:nvPr/>
          </p:nvSpPr>
          <p:spPr>
            <a:xfrm>
              <a:off x="3726354" y="534816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54" name="rc1254"/>
            <p:cNvSpPr/>
            <p:nvPr/>
          </p:nvSpPr>
          <p:spPr>
            <a:xfrm>
              <a:off x="3989805" y="5348162"/>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55" name="rc1255"/>
            <p:cNvSpPr/>
            <p:nvPr/>
          </p:nvSpPr>
          <p:spPr>
            <a:xfrm>
              <a:off x="4253256" y="534816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56" name="rc1256"/>
            <p:cNvSpPr/>
            <p:nvPr/>
          </p:nvSpPr>
          <p:spPr>
            <a:xfrm>
              <a:off x="4516707" y="5348162"/>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57" name="rc1257"/>
            <p:cNvSpPr/>
            <p:nvPr/>
          </p:nvSpPr>
          <p:spPr>
            <a:xfrm>
              <a:off x="4780158" y="5348162"/>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58" name="rc1258"/>
            <p:cNvSpPr/>
            <p:nvPr/>
          </p:nvSpPr>
          <p:spPr>
            <a:xfrm>
              <a:off x="5043609" y="5348162"/>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59" name="rc1259"/>
            <p:cNvSpPr/>
            <p:nvPr/>
          </p:nvSpPr>
          <p:spPr>
            <a:xfrm>
              <a:off x="5307060" y="534816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60" name="rc1260"/>
            <p:cNvSpPr/>
            <p:nvPr/>
          </p:nvSpPr>
          <p:spPr>
            <a:xfrm>
              <a:off x="5570512" y="534816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1" name="rc1261"/>
            <p:cNvSpPr/>
            <p:nvPr/>
          </p:nvSpPr>
          <p:spPr>
            <a:xfrm>
              <a:off x="5833963" y="534816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2" name="rc1262"/>
            <p:cNvSpPr/>
            <p:nvPr/>
          </p:nvSpPr>
          <p:spPr>
            <a:xfrm>
              <a:off x="6097414" y="534816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3" name="rc1263"/>
            <p:cNvSpPr/>
            <p:nvPr/>
          </p:nvSpPr>
          <p:spPr>
            <a:xfrm>
              <a:off x="6360865" y="534816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4" name="rc1264"/>
            <p:cNvSpPr/>
            <p:nvPr/>
          </p:nvSpPr>
          <p:spPr>
            <a:xfrm>
              <a:off x="6624316" y="5348162"/>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65" name="rc1265"/>
            <p:cNvSpPr/>
            <p:nvPr/>
          </p:nvSpPr>
          <p:spPr>
            <a:xfrm>
              <a:off x="6887767" y="534816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6" name="rc1266"/>
            <p:cNvSpPr/>
            <p:nvPr/>
          </p:nvSpPr>
          <p:spPr>
            <a:xfrm>
              <a:off x="7151218" y="534816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7" name="rc1267"/>
            <p:cNvSpPr/>
            <p:nvPr/>
          </p:nvSpPr>
          <p:spPr>
            <a:xfrm>
              <a:off x="7414669" y="534816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68" name="rc1268"/>
            <p:cNvSpPr/>
            <p:nvPr/>
          </p:nvSpPr>
          <p:spPr>
            <a:xfrm>
              <a:off x="7678120" y="534816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9" name="rc1269"/>
            <p:cNvSpPr/>
            <p:nvPr/>
          </p:nvSpPr>
          <p:spPr>
            <a:xfrm>
              <a:off x="7941571" y="5348162"/>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70" name="rc1270"/>
            <p:cNvSpPr/>
            <p:nvPr/>
          </p:nvSpPr>
          <p:spPr>
            <a:xfrm>
              <a:off x="8205022" y="5348162"/>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71" name="rc1271"/>
            <p:cNvSpPr/>
            <p:nvPr/>
          </p:nvSpPr>
          <p:spPr>
            <a:xfrm>
              <a:off x="8468473" y="5348162"/>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72" name="rc1272"/>
            <p:cNvSpPr/>
            <p:nvPr/>
          </p:nvSpPr>
          <p:spPr>
            <a:xfrm>
              <a:off x="1882197" y="143187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73" name="rc1273"/>
            <p:cNvSpPr/>
            <p:nvPr/>
          </p:nvSpPr>
          <p:spPr>
            <a:xfrm>
              <a:off x="2145648"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4" name="rc1274"/>
            <p:cNvSpPr/>
            <p:nvPr/>
          </p:nvSpPr>
          <p:spPr>
            <a:xfrm>
              <a:off x="2409099"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5" name="rc1275"/>
            <p:cNvSpPr/>
            <p:nvPr/>
          </p:nvSpPr>
          <p:spPr>
            <a:xfrm>
              <a:off x="2672550" y="14318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6" name="rc1276"/>
            <p:cNvSpPr/>
            <p:nvPr/>
          </p:nvSpPr>
          <p:spPr>
            <a:xfrm>
              <a:off x="2936001" y="14318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7" name="rc1277"/>
            <p:cNvSpPr/>
            <p:nvPr/>
          </p:nvSpPr>
          <p:spPr>
            <a:xfrm>
              <a:off x="3199452" y="14318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8" name="rc1278"/>
            <p:cNvSpPr/>
            <p:nvPr/>
          </p:nvSpPr>
          <p:spPr>
            <a:xfrm>
              <a:off x="3462903" y="14318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9" name="rc1279"/>
            <p:cNvSpPr/>
            <p:nvPr/>
          </p:nvSpPr>
          <p:spPr>
            <a:xfrm>
              <a:off x="3726354"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0" name="rc1280"/>
            <p:cNvSpPr/>
            <p:nvPr/>
          </p:nvSpPr>
          <p:spPr>
            <a:xfrm>
              <a:off x="3989805" y="14318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1" name="rc1281"/>
            <p:cNvSpPr/>
            <p:nvPr/>
          </p:nvSpPr>
          <p:spPr>
            <a:xfrm>
              <a:off x="4253256"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2" name="rc1282"/>
            <p:cNvSpPr/>
            <p:nvPr/>
          </p:nvSpPr>
          <p:spPr>
            <a:xfrm>
              <a:off x="4516707"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3" name="rc1283"/>
            <p:cNvSpPr/>
            <p:nvPr/>
          </p:nvSpPr>
          <p:spPr>
            <a:xfrm>
              <a:off x="4780158"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4" name="rc1284"/>
            <p:cNvSpPr/>
            <p:nvPr/>
          </p:nvSpPr>
          <p:spPr>
            <a:xfrm>
              <a:off x="5043609"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5" name="rc1285"/>
            <p:cNvSpPr/>
            <p:nvPr/>
          </p:nvSpPr>
          <p:spPr>
            <a:xfrm>
              <a:off x="5307060"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6" name="rc1286"/>
            <p:cNvSpPr/>
            <p:nvPr/>
          </p:nvSpPr>
          <p:spPr>
            <a:xfrm>
              <a:off x="5570512"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7" name="rc1287"/>
            <p:cNvSpPr/>
            <p:nvPr/>
          </p:nvSpPr>
          <p:spPr>
            <a:xfrm>
              <a:off x="5833963"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8" name="rc1288"/>
            <p:cNvSpPr/>
            <p:nvPr/>
          </p:nvSpPr>
          <p:spPr>
            <a:xfrm>
              <a:off x="6097414"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9" name="rc1289"/>
            <p:cNvSpPr/>
            <p:nvPr/>
          </p:nvSpPr>
          <p:spPr>
            <a:xfrm>
              <a:off x="6360865"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0" name="rc1290"/>
            <p:cNvSpPr/>
            <p:nvPr/>
          </p:nvSpPr>
          <p:spPr>
            <a:xfrm>
              <a:off x="6624316"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1" name="rc1291"/>
            <p:cNvSpPr/>
            <p:nvPr/>
          </p:nvSpPr>
          <p:spPr>
            <a:xfrm>
              <a:off x="6887767"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2" name="rc1292"/>
            <p:cNvSpPr/>
            <p:nvPr/>
          </p:nvSpPr>
          <p:spPr>
            <a:xfrm>
              <a:off x="7151218" y="14318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3" name="rc1293"/>
            <p:cNvSpPr/>
            <p:nvPr/>
          </p:nvSpPr>
          <p:spPr>
            <a:xfrm>
              <a:off x="7414669" y="143187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4" name="rc1294"/>
            <p:cNvSpPr/>
            <p:nvPr/>
          </p:nvSpPr>
          <p:spPr>
            <a:xfrm>
              <a:off x="7678120" y="14318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5" name="rc1295"/>
            <p:cNvSpPr/>
            <p:nvPr/>
          </p:nvSpPr>
          <p:spPr>
            <a:xfrm>
              <a:off x="7941571" y="143187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96" name="rc1296"/>
            <p:cNvSpPr/>
            <p:nvPr/>
          </p:nvSpPr>
          <p:spPr>
            <a:xfrm>
              <a:off x="8205022"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7" name="rc1297"/>
            <p:cNvSpPr/>
            <p:nvPr/>
          </p:nvSpPr>
          <p:spPr>
            <a:xfrm>
              <a:off x="8468473"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8" name="rc1298"/>
            <p:cNvSpPr/>
            <p:nvPr/>
          </p:nvSpPr>
          <p:spPr>
            <a:xfrm>
              <a:off x="1882197" y="4519717"/>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99" name="rc1299"/>
            <p:cNvSpPr/>
            <p:nvPr/>
          </p:nvSpPr>
          <p:spPr>
            <a:xfrm>
              <a:off x="2145648" y="4519717"/>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00" name="rc1300"/>
            <p:cNvSpPr/>
            <p:nvPr/>
          </p:nvSpPr>
          <p:spPr>
            <a:xfrm>
              <a:off x="2409099" y="4519717"/>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01" name="rc1301"/>
            <p:cNvSpPr/>
            <p:nvPr/>
          </p:nvSpPr>
          <p:spPr>
            <a:xfrm>
              <a:off x="2672550" y="4519717"/>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02" name="rc1302"/>
            <p:cNvSpPr/>
            <p:nvPr/>
          </p:nvSpPr>
          <p:spPr>
            <a:xfrm>
              <a:off x="2936001" y="4519717"/>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03" name="rc1303"/>
            <p:cNvSpPr/>
            <p:nvPr/>
          </p:nvSpPr>
          <p:spPr>
            <a:xfrm>
              <a:off x="3199452" y="4519717"/>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4" name="rc1304"/>
            <p:cNvSpPr/>
            <p:nvPr/>
          </p:nvSpPr>
          <p:spPr>
            <a:xfrm>
              <a:off x="3462903" y="4519717"/>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05" name="rc1305"/>
            <p:cNvSpPr/>
            <p:nvPr/>
          </p:nvSpPr>
          <p:spPr>
            <a:xfrm>
              <a:off x="3726354" y="4519717"/>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06" name="rc1306"/>
            <p:cNvSpPr/>
            <p:nvPr/>
          </p:nvSpPr>
          <p:spPr>
            <a:xfrm>
              <a:off x="3989805" y="4519717"/>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07" name="rc1307"/>
            <p:cNvSpPr/>
            <p:nvPr/>
          </p:nvSpPr>
          <p:spPr>
            <a:xfrm>
              <a:off x="4253256" y="451971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08" name="rc1308"/>
            <p:cNvSpPr/>
            <p:nvPr/>
          </p:nvSpPr>
          <p:spPr>
            <a:xfrm>
              <a:off x="4516707" y="451971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9" name="rc1309"/>
            <p:cNvSpPr/>
            <p:nvPr/>
          </p:nvSpPr>
          <p:spPr>
            <a:xfrm>
              <a:off x="4780158" y="4519717"/>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10" name="rc1310"/>
            <p:cNvSpPr/>
            <p:nvPr/>
          </p:nvSpPr>
          <p:spPr>
            <a:xfrm>
              <a:off x="5043609" y="4519717"/>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1" name="rc1311"/>
            <p:cNvSpPr/>
            <p:nvPr/>
          </p:nvSpPr>
          <p:spPr>
            <a:xfrm>
              <a:off x="5307060" y="4519717"/>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12" name="rc1312"/>
            <p:cNvSpPr/>
            <p:nvPr/>
          </p:nvSpPr>
          <p:spPr>
            <a:xfrm>
              <a:off x="5570512" y="4519717"/>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13" name="rc1313"/>
            <p:cNvSpPr/>
            <p:nvPr/>
          </p:nvSpPr>
          <p:spPr>
            <a:xfrm>
              <a:off x="5833963" y="4519717"/>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14" name="rc1314"/>
            <p:cNvSpPr/>
            <p:nvPr/>
          </p:nvSpPr>
          <p:spPr>
            <a:xfrm>
              <a:off x="6097414" y="4519717"/>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15" name="rc1315"/>
            <p:cNvSpPr/>
            <p:nvPr/>
          </p:nvSpPr>
          <p:spPr>
            <a:xfrm>
              <a:off x="6360865" y="4519717"/>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16" name="rc1316"/>
            <p:cNvSpPr/>
            <p:nvPr/>
          </p:nvSpPr>
          <p:spPr>
            <a:xfrm>
              <a:off x="6624316" y="4519717"/>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7" name="rc1317"/>
            <p:cNvSpPr/>
            <p:nvPr/>
          </p:nvSpPr>
          <p:spPr>
            <a:xfrm>
              <a:off x="6887767" y="4519717"/>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18" name="rc1318"/>
            <p:cNvSpPr/>
            <p:nvPr/>
          </p:nvSpPr>
          <p:spPr>
            <a:xfrm>
              <a:off x="7151218" y="4519717"/>
              <a:ext cx="263451" cy="7531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19" name="rc1319"/>
            <p:cNvSpPr/>
            <p:nvPr/>
          </p:nvSpPr>
          <p:spPr>
            <a:xfrm>
              <a:off x="7414669" y="4519717"/>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20" name="rc1320"/>
            <p:cNvSpPr/>
            <p:nvPr/>
          </p:nvSpPr>
          <p:spPr>
            <a:xfrm>
              <a:off x="7678120" y="4519717"/>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21" name="rc1321"/>
            <p:cNvSpPr/>
            <p:nvPr/>
          </p:nvSpPr>
          <p:spPr>
            <a:xfrm>
              <a:off x="7941571" y="4519717"/>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22" name="rc1322"/>
            <p:cNvSpPr/>
            <p:nvPr/>
          </p:nvSpPr>
          <p:spPr>
            <a:xfrm>
              <a:off x="8205022" y="4519717"/>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23" name="rc1323"/>
            <p:cNvSpPr/>
            <p:nvPr/>
          </p:nvSpPr>
          <p:spPr>
            <a:xfrm>
              <a:off x="8468473" y="4519717"/>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24" name="rc1324"/>
            <p:cNvSpPr/>
            <p:nvPr/>
          </p:nvSpPr>
          <p:spPr>
            <a:xfrm>
              <a:off x="1882197" y="331470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25" name="rc1325"/>
            <p:cNvSpPr/>
            <p:nvPr/>
          </p:nvSpPr>
          <p:spPr>
            <a:xfrm>
              <a:off x="2145648" y="331470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6" name="rc1326"/>
            <p:cNvSpPr/>
            <p:nvPr/>
          </p:nvSpPr>
          <p:spPr>
            <a:xfrm>
              <a:off x="2409099" y="331470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7" name="rc1327"/>
            <p:cNvSpPr/>
            <p:nvPr/>
          </p:nvSpPr>
          <p:spPr>
            <a:xfrm>
              <a:off x="2672550" y="331470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8" name="rc1328"/>
            <p:cNvSpPr/>
            <p:nvPr/>
          </p:nvSpPr>
          <p:spPr>
            <a:xfrm>
              <a:off x="2936001" y="331470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9" name="rc1329"/>
            <p:cNvSpPr/>
            <p:nvPr/>
          </p:nvSpPr>
          <p:spPr>
            <a:xfrm>
              <a:off x="3199452" y="331470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0" name="rc1330"/>
            <p:cNvSpPr/>
            <p:nvPr/>
          </p:nvSpPr>
          <p:spPr>
            <a:xfrm>
              <a:off x="3462903" y="331470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1" name="rc1331"/>
            <p:cNvSpPr/>
            <p:nvPr/>
          </p:nvSpPr>
          <p:spPr>
            <a:xfrm>
              <a:off x="3726354" y="331470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2" name="rc1332"/>
            <p:cNvSpPr/>
            <p:nvPr/>
          </p:nvSpPr>
          <p:spPr>
            <a:xfrm>
              <a:off x="3989805"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4253256"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4516707"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4780158"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5043609"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5307060"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5570512"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5833963"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6097414"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6360865" y="331470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6624316" y="331470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3" name="rc1343"/>
            <p:cNvSpPr/>
            <p:nvPr/>
          </p:nvSpPr>
          <p:spPr>
            <a:xfrm>
              <a:off x="6887767" y="331470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4" name="rc1344"/>
            <p:cNvSpPr/>
            <p:nvPr/>
          </p:nvSpPr>
          <p:spPr>
            <a:xfrm>
              <a:off x="7151218" y="331470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7414669" y="331470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6" name="rc1346"/>
            <p:cNvSpPr/>
            <p:nvPr/>
          </p:nvSpPr>
          <p:spPr>
            <a:xfrm>
              <a:off x="7678120" y="331470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7" name="rc1347"/>
            <p:cNvSpPr/>
            <p:nvPr/>
          </p:nvSpPr>
          <p:spPr>
            <a:xfrm>
              <a:off x="7941571" y="331470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8" name="rc1348"/>
            <p:cNvSpPr/>
            <p:nvPr/>
          </p:nvSpPr>
          <p:spPr>
            <a:xfrm>
              <a:off x="8205022" y="331470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9" name="rc1349"/>
            <p:cNvSpPr/>
            <p:nvPr/>
          </p:nvSpPr>
          <p:spPr>
            <a:xfrm>
              <a:off x="8468473" y="331470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50" name="rc1350"/>
            <p:cNvSpPr/>
            <p:nvPr/>
          </p:nvSpPr>
          <p:spPr>
            <a:xfrm>
              <a:off x="1882197" y="286282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1" name="rc1351"/>
            <p:cNvSpPr/>
            <p:nvPr/>
          </p:nvSpPr>
          <p:spPr>
            <a:xfrm>
              <a:off x="2145648" y="286282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52" name="rc1352"/>
            <p:cNvSpPr/>
            <p:nvPr/>
          </p:nvSpPr>
          <p:spPr>
            <a:xfrm>
              <a:off x="2409099" y="286282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3" name="rc1353"/>
            <p:cNvSpPr/>
            <p:nvPr/>
          </p:nvSpPr>
          <p:spPr>
            <a:xfrm>
              <a:off x="2672550" y="286282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2936001"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3199452"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3462903"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3726354"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3989805"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4253256"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4516707"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4780158"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2" name="rc1362"/>
            <p:cNvSpPr/>
            <p:nvPr/>
          </p:nvSpPr>
          <p:spPr>
            <a:xfrm>
              <a:off x="5043609" y="286282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5307060"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5570512" y="286282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5833963" y="286282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6" name="rc1366"/>
            <p:cNvSpPr/>
            <p:nvPr/>
          </p:nvSpPr>
          <p:spPr>
            <a:xfrm>
              <a:off x="6097414" y="286282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7" name="rc1367"/>
            <p:cNvSpPr/>
            <p:nvPr/>
          </p:nvSpPr>
          <p:spPr>
            <a:xfrm>
              <a:off x="6360865"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8" name="rc1368"/>
            <p:cNvSpPr/>
            <p:nvPr/>
          </p:nvSpPr>
          <p:spPr>
            <a:xfrm>
              <a:off x="6624316"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9" name="rc1369"/>
            <p:cNvSpPr/>
            <p:nvPr/>
          </p:nvSpPr>
          <p:spPr>
            <a:xfrm>
              <a:off x="6887767"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0" name="rc1370"/>
            <p:cNvSpPr/>
            <p:nvPr/>
          </p:nvSpPr>
          <p:spPr>
            <a:xfrm>
              <a:off x="7151218"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1" name="rc1371"/>
            <p:cNvSpPr/>
            <p:nvPr/>
          </p:nvSpPr>
          <p:spPr>
            <a:xfrm>
              <a:off x="7414669"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7678120"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7941571"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8205022" y="286282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8468473" y="286282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76" name="rc1376"/>
            <p:cNvSpPr/>
            <p:nvPr/>
          </p:nvSpPr>
          <p:spPr>
            <a:xfrm>
              <a:off x="1882197"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2145648"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8" name="rc1378"/>
            <p:cNvSpPr/>
            <p:nvPr/>
          </p:nvSpPr>
          <p:spPr>
            <a:xfrm>
              <a:off x="2409099" y="195907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9" name="rc1379"/>
            <p:cNvSpPr/>
            <p:nvPr/>
          </p:nvSpPr>
          <p:spPr>
            <a:xfrm>
              <a:off x="2672550" y="195907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0" name="rc1380"/>
            <p:cNvSpPr/>
            <p:nvPr/>
          </p:nvSpPr>
          <p:spPr>
            <a:xfrm>
              <a:off x="2936001"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3199452"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3462903"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3726354"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3989805"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4253256"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4516707"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4780158"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5043609"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9" name="rc1389"/>
            <p:cNvSpPr/>
            <p:nvPr/>
          </p:nvSpPr>
          <p:spPr>
            <a:xfrm>
              <a:off x="5307060"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5570512"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1" name="rc1391"/>
            <p:cNvSpPr/>
            <p:nvPr/>
          </p:nvSpPr>
          <p:spPr>
            <a:xfrm>
              <a:off x="5833963"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6097414"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6360865"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6624316"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6887767"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6" name="rc1396"/>
            <p:cNvSpPr/>
            <p:nvPr/>
          </p:nvSpPr>
          <p:spPr>
            <a:xfrm>
              <a:off x="7151218"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7414669"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8" name="rc1398"/>
            <p:cNvSpPr/>
            <p:nvPr/>
          </p:nvSpPr>
          <p:spPr>
            <a:xfrm>
              <a:off x="7678120"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9" name="rc1399"/>
            <p:cNvSpPr/>
            <p:nvPr/>
          </p:nvSpPr>
          <p:spPr>
            <a:xfrm>
              <a:off x="7941571"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0" name="rc1400"/>
            <p:cNvSpPr/>
            <p:nvPr/>
          </p:nvSpPr>
          <p:spPr>
            <a:xfrm>
              <a:off x="8205022"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1" name="rc1401"/>
            <p:cNvSpPr/>
            <p:nvPr/>
          </p:nvSpPr>
          <p:spPr>
            <a:xfrm>
              <a:off x="8468473"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2" name="rc1402"/>
            <p:cNvSpPr/>
            <p:nvPr/>
          </p:nvSpPr>
          <p:spPr>
            <a:xfrm>
              <a:off x="1882197" y="180844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3" name="rc1403"/>
            <p:cNvSpPr/>
            <p:nvPr/>
          </p:nvSpPr>
          <p:spPr>
            <a:xfrm>
              <a:off x="2145648" y="180844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4" name="rc1404"/>
            <p:cNvSpPr/>
            <p:nvPr/>
          </p:nvSpPr>
          <p:spPr>
            <a:xfrm>
              <a:off x="2409099"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5" name="rc1405"/>
            <p:cNvSpPr/>
            <p:nvPr/>
          </p:nvSpPr>
          <p:spPr>
            <a:xfrm>
              <a:off x="2672550" y="1808444"/>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06" name="rc1406"/>
            <p:cNvSpPr/>
            <p:nvPr/>
          </p:nvSpPr>
          <p:spPr>
            <a:xfrm>
              <a:off x="2936001" y="180844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7" name="rc1407"/>
            <p:cNvSpPr/>
            <p:nvPr/>
          </p:nvSpPr>
          <p:spPr>
            <a:xfrm>
              <a:off x="3199452"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8" name="rc1408"/>
            <p:cNvSpPr/>
            <p:nvPr/>
          </p:nvSpPr>
          <p:spPr>
            <a:xfrm>
              <a:off x="3462903"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9" name="rc1409"/>
            <p:cNvSpPr/>
            <p:nvPr/>
          </p:nvSpPr>
          <p:spPr>
            <a:xfrm>
              <a:off x="3726354"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0" name="rc1410"/>
            <p:cNvSpPr/>
            <p:nvPr/>
          </p:nvSpPr>
          <p:spPr>
            <a:xfrm>
              <a:off x="3989805" y="180844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1" name="rc1411"/>
            <p:cNvSpPr/>
            <p:nvPr/>
          </p:nvSpPr>
          <p:spPr>
            <a:xfrm>
              <a:off x="4253256" y="180844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2" name="rc1412"/>
            <p:cNvSpPr/>
            <p:nvPr/>
          </p:nvSpPr>
          <p:spPr>
            <a:xfrm>
              <a:off x="4516707" y="180844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3" name="rc1413"/>
            <p:cNvSpPr/>
            <p:nvPr/>
          </p:nvSpPr>
          <p:spPr>
            <a:xfrm>
              <a:off x="4780158" y="180844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14" name="rc1414"/>
            <p:cNvSpPr/>
            <p:nvPr/>
          </p:nvSpPr>
          <p:spPr>
            <a:xfrm>
              <a:off x="5043609" y="180844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15" name="rc1415"/>
            <p:cNvSpPr/>
            <p:nvPr/>
          </p:nvSpPr>
          <p:spPr>
            <a:xfrm>
              <a:off x="5307060"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6" name="rc1416"/>
            <p:cNvSpPr/>
            <p:nvPr/>
          </p:nvSpPr>
          <p:spPr>
            <a:xfrm>
              <a:off x="5570512"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7" name="rc1417"/>
            <p:cNvSpPr/>
            <p:nvPr/>
          </p:nvSpPr>
          <p:spPr>
            <a:xfrm>
              <a:off x="5833963"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8" name="rc1418"/>
            <p:cNvSpPr/>
            <p:nvPr/>
          </p:nvSpPr>
          <p:spPr>
            <a:xfrm>
              <a:off x="6097414"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9" name="rc1419"/>
            <p:cNvSpPr/>
            <p:nvPr/>
          </p:nvSpPr>
          <p:spPr>
            <a:xfrm>
              <a:off x="6360865"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0" name="rc1420"/>
            <p:cNvSpPr/>
            <p:nvPr/>
          </p:nvSpPr>
          <p:spPr>
            <a:xfrm>
              <a:off x="6624316"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1" name="rc1421"/>
            <p:cNvSpPr/>
            <p:nvPr/>
          </p:nvSpPr>
          <p:spPr>
            <a:xfrm>
              <a:off x="6887767"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2" name="rc1422"/>
            <p:cNvSpPr/>
            <p:nvPr/>
          </p:nvSpPr>
          <p:spPr>
            <a:xfrm>
              <a:off x="7151218"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3" name="rc1423"/>
            <p:cNvSpPr/>
            <p:nvPr/>
          </p:nvSpPr>
          <p:spPr>
            <a:xfrm>
              <a:off x="7414669" y="180844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24" name="rc1424"/>
            <p:cNvSpPr/>
            <p:nvPr/>
          </p:nvSpPr>
          <p:spPr>
            <a:xfrm>
              <a:off x="7678120"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5" name="rc1425"/>
            <p:cNvSpPr/>
            <p:nvPr/>
          </p:nvSpPr>
          <p:spPr>
            <a:xfrm>
              <a:off x="7941571"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6" name="rc1426"/>
            <p:cNvSpPr/>
            <p:nvPr/>
          </p:nvSpPr>
          <p:spPr>
            <a:xfrm>
              <a:off x="8205022"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7" name="rc1427"/>
            <p:cNvSpPr/>
            <p:nvPr/>
          </p:nvSpPr>
          <p:spPr>
            <a:xfrm>
              <a:off x="8468473"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8" name="rc1428"/>
            <p:cNvSpPr/>
            <p:nvPr/>
          </p:nvSpPr>
          <p:spPr>
            <a:xfrm>
              <a:off x="1882197" y="1507191"/>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29" name="rc1429"/>
            <p:cNvSpPr/>
            <p:nvPr/>
          </p:nvSpPr>
          <p:spPr>
            <a:xfrm>
              <a:off x="2145648" y="15071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0" name="rc1430"/>
            <p:cNvSpPr/>
            <p:nvPr/>
          </p:nvSpPr>
          <p:spPr>
            <a:xfrm>
              <a:off x="2409099"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1" name="rc1431"/>
            <p:cNvSpPr/>
            <p:nvPr/>
          </p:nvSpPr>
          <p:spPr>
            <a:xfrm>
              <a:off x="2672550" y="150719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32" name="rc1432"/>
            <p:cNvSpPr/>
            <p:nvPr/>
          </p:nvSpPr>
          <p:spPr>
            <a:xfrm>
              <a:off x="2936001"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3" name="rc1433"/>
            <p:cNvSpPr/>
            <p:nvPr/>
          </p:nvSpPr>
          <p:spPr>
            <a:xfrm>
              <a:off x="3199452" y="150719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34" name="rc1434"/>
            <p:cNvSpPr/>
            <p:nvPr/>
          </p:nvSpPr>
          <p:spPr>
            <a:xfrm>
              <a:off x="3462903" y="15071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5" name="rc1435"/>
            <p:cNvSpPr/>
            <p:nvPr/>
          </p:nvSpPr>
          <p:spPr>
            <a:xfrm>
              <a:off x="3726354" y="15071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6" name="rc1436"/>
            <p:cNvSpPr/>
            <p:nvPr/>
          </p:nvSpPr>
          <p:spPr>
            <a:xfrm>
              <a:off x="3989805"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7" name="rc1437"/>
            <p:cNvSpPr/>
            <p:nvPr/>
          </p:nvSpPr>
          <p:spPr>
            <a:xfrm>
              <a:off x="4253256" y="150719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38" name="rc1438"/>
            <p:cNvSpPr/>
            <p:nvPr/>
          </p:nvSpPr>
          <p:spPr>
            <a:xfrm>
              <a:off x="4516707" y="150719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39" name="rc1439"/>
            <p:cNvSpPr/>
            <p:nvPr/>
          </p:nvSpPr>
          <p:spPr>
            <a:xfrm>
              <a:off x="4780158" y="15071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0" name="rc1440"/>
            <p:cNvSpPr/>
            <p:nvPr/>
          </p:nvSpPr>
          <p:spPr>
            <a:xfrm>
              <a:off x="5043609" y="15071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1" name="rc1441"/>
            <p:cNvSpPr/>
            <p:nvPr/>
          </p:nvSpPr>
          <p:spPr>
            <a:xfrm>
              <a:off x="5307060" y="1507191"/>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2" name="rc1442"/>
            <p:cNvSpPr/>
            <p:nvPr/>
          </p:nvSpPr>
          <p:spPr>
            <a:xfrm>
              <a:off x="5570512" y="150719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43" name="rc1443"/>
            <p:cNvSpPr/>
            <p:nvPr/>
          </p:nvSpPr>
          <p:spPr>
            <a:xfrm>
              <a:off x="5833963" y="15071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4" name="rc1444"/>
            <p:cNvSpPr/>
            <p:nvPr/>
          </p:nvSpPr>
          <p:spPr>
            <a:xfrm>
              <a:off x="6097414" y="150719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5" name="rc1445"/>
            <p:cNvSpPr/>
            <p:nvPr/>
          </p:nvSpPr>
          <p:spPr>
            <a:xfrm>
              <a:off x="6360865" y="15071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6" name="rc1446"/>
            <p:cNvSpPr/>
            <p:nvPr/>
          </p:nvSpPr>
          <p:spPr>
            <a:xfrm>
              <a:off x="6624316" y="150719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47" name="rc1447"/>
            <p:cNvSpPr/>
            <p:nvPr/>
          </p:nvSpPr>
          <p:spPr>
            <a:xfrm>
              <a:off x="6887767" y="150719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48" name="rc1448"/>
            <p:cNvSpPr/>
            <p:nvPr/>
          </p:nvSpPr>
          <p:spPr>
            <a:xfrm>
              <a:off x="7151218" y="150719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9" name="rc1449"/>
            <p:cNvSpPr/>
            <p:nvPr/>
          </p:nvSpPr>
          <p:spPr>
            <a:xfrm>
              <a:off x="7414669" y="150719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50" name="rc1450"/>
            <p:cNvSpPr/>
            <p:nvPr/>
          </p:nvSpPr>
          <p:spPr>
            <a:xfrm>
              <a:off x="7678120" y="150719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51" name="rc1451"/>
            <p:cNvSpPr/>
            <p:nvPr/>
          </p:nvSpPr>
          <p:spPr>
            <a:xfrm>
              <a:off x="7941571" y="150719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52" name="rc1452"/>
            <p:cNvSpPr/>
            <p:nvPr/>
          </p:nvSpPr>
          <p:spPr>
            <a:xfrm>
              <a:off x="8205022" y="150719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53" name="rc1453"/>
            <p:cNvSpPr/>
            <p:nvPr/>
          </p:nvSpPr>
          <p:spPr>
            <a:xfrm>
              <a:off x="8468473"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4" name="rc1454"/>
            <p:cNvSpPr/>
            <p:nvPr/>
          </p:nvSpPr>
          <p:spPr>
            <a:xfrm>
              <a:off x="1882197" y="2938141"/>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55" name="rc1455"/>
            <p:cNvSpPr/>
            <p:nvPr/>
          </p:nvSpPr>
          <p:spPr>
            <a:xfrm>
              <a:off x="2145648" y="293814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56" name="rc1456"/>
            <p:cNvSpPr/>
            <p:nvPr/>
          </p:nvSpPr>
          <p:spPr>
            <a:xfrm>
              <a:off x="2409099" y="2938141"/>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57" name="rc1457"/>
            <p:cNvSpPr/>
            <p:nvPr/>
          </p:nvSpPr>
          <p:spPr>
            <a:xfrm>
              <a:off x="2672550" y="2938141"/>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58" name="rc1458"/>
            <p:cNvSpPr/>
            <p:nvPr/>
          </p:nvSpPr>
          <p:spPr>
            <a:xfrm>
              <a:off x="2936001" y="2938141"/>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59" name="rc1459"/>
            <p:cNvSpPr/>
            <p:nvPr/>
          </p:nvSpPr>
          <p:spPr>
            <a:xfrm>
              <a:off x="3199452" y="2938141"/>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0" name="rc1460"/>
            <p:cNvSpPr/>
            <p:nvPr/>
          </p:nvSpPr>
          <p:spPr>
            <a:xfrm>
              <a:off x="3462903" y="2938141"/>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1" name="rc1461"/>
            <p:cNvSpPr/>
            <p:nvPr/>
          </p:nvSpPr>
          <p:spPr>
            <a:xfrm>
              <a:off x="3726354" y="293814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2" name="rc1462"/>
            <p:cNvSpPr/>
            <p:nvPr/>
          </p:nvSpPr>
          <p:spPr>
            <a:xfrm>
              <a:off x="3989805" y="293814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3" name="rc1463"/>
            <p:cNvSpPr/>
            <p:nvPr/>
          </p:nvSpPr>
          <p:spPr>
            <a:xfrm>
              <a:off x="4253256" y="293814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4" name="rc1464"/>
            <p:cNvSpPr/>
            <p:nvPr/>
          </p:nvSpPr>
          <p:spPr>
            <a:xfrm>
              <a:off x="4516707"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5" name="rc1465"/>
            <p:cNvSpPr/>
            <p:nvPr/>
          </p:nvSpPr>
          <p:spPr>
            <a:xfrm>
              <a:off x="4780158"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6" name="rc1466"/>
            <p:cNvSpPr/>
            <p:nvPr/>
          </p:nvSpPr>
          <p:spPr>
            <a:xfrm>
              <a:off x="5043609"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7" name="rc1467"/>
            <p:cNvSpPr/>
            <p:nvPr/>
          </p:nvSpPr>
          <p:spPr>
            <a:xfrm>
              <a:off x="5307060"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8" name="rc1468"/>
            <p:cNvSpPr/>
            <p:nvPr/>
          </p:nvSpPr>
          <p:spPr>
            <a:xfrm>
              <a:off x="5570512" y="293814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9" name="rc1469"/>
            <p:cNvSpPr/>
            <p:nvPr/>
          </p:nvSpPr>
          <p:spPr>
            <a:xfrm>
              <a:off x="5833963"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0" name="rc1470"/>
            <p:cNvSpPr/>
            <p:nvPr/>
          </p:nvSpPr>
          <p:spPr>
            <a:xfrm>
              <a:off x="6097414"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1" name="rc1471"/>
            <p:cNvSpPr/>
            <p:nvPr/>
          </p:nvSpPr>
          <p:spPr>
            <a:xfrm>
              <a:off x="6360865" y="293814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72" name="rc1472"/>
            <p:cNvSpPr/>
            <p:nvPr/>
          </p:nvSpPr>
          <p:spPr>
            <a:xfrm>
              <a:off x="6624316"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3" name="rc1473"/>
            <p:cNvSpPr/>
            <p:nvPr/>
          </p:nvSpPr>
          <p:spPr>
            <a:xfrm>
              <a:off x="6887767"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4" name="rc1474"/>
            <p:cNvSpPr/>
            <p:nvPr/>
          </p:nvSpPr>
          <p:spPr>
            <a:xfrm>
              <a:off x="7151218"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5" name="rc1475"/>
            <p:cNvSpPr/>
            <p:nvPr/>
          </p:nvSpPr>
          <p:spPr>
            <a:xfrm>
              <a:off x="7414669" y="293814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6" name="rc1476"/>
            <p:cNvSpPr/>
            <p:nvPr/>
          </p:nvSpPr>
          <p:spPr>
            <a:xfrm>
              <a:off x="7678120"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7" name="rc1477"/>
            <p:cNvSpPr/>
            <p:nvPr/>
          </p:nvSpPr>
          <p:spPr>
            <a:xfrm>
              <a:off x="7941571"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8" name="rc1478"/>
            <p:cNvSpPr/>
            <p:nvPr/>
          </p:nvSpPr>
          <p:spPr>
            <a:xfrm>
              <a:off x="8205022" y="293814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79" name="rc1479"/>
            <p:cNvSpPr/>
            <p:nvPr/>
          </p:nvSpPr>
          <p:spPr>
            <a:xfrm>
              <a:off x="8468473" y="293814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0" name="rc1480"/>
            <p:cNvSpPr/>
            <p:nvPr/>
          </p:nvSpPr>
          <p:spPr>
            <a:xfrm>
              <a:off x="1882197" y="4896283"/>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81" name="rc1481"/>
            <p:cNvSpPr/>
            <p:nvPr/>
          </p:nvSpPr>
          <p:spPr>
            <a:xfrm>
              <a:off x="2145648" y="4896283"/>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82" name="rc1482"/>
            <p:cNvSpPr/>
            <p:nvPr/>
          </p:nvSpPr>
          <p:spPr>
            <a:xfrm>
              <a:off x="2409099" y="4896283"/>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83" name="rc1483"/>
            <p:cNvSpPr/>
            <p:nvPr/>
          </p:nvSpPr>
          <p:spPr>
            <a:xfrm>
              <a:off x="2672550" y="4896283"/>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84" name="rc1484"/>
            <p:cNvSpPr/>
            <p:nvPr/>
          </p:nvSpPr>
          <p:spPr>
            <a:xfrm>
              <a:off x="2936001" y="4896283"/>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85" name="rc1485"/>
            <p:cNvSpPr/>
            <p:nvPr/>
          </p:nvSpPr>
          <p:spPr>
            <a:xfrm>
              <a:off x="3199452" y="4896283"/>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86" name="rc1486"/>
            <p:cNvSpPr/>
            <p:nvPr/>
          </p:nvSpPr>
          <p:spPr>
            <a:xfrm>
              <a:off x="3462903" y="4896283"/>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87" name="rc1487"/>
            <p:cNvSpPr/>
            <p:nvPr/>
          </p:nvSpPr>
          <p:spPr>
            <a:xfrm>
              <a:off x="3726354" y="4896283"/>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88" name="rc1488"/>
            <p:cNvSpPr/>
            <p:nvPr/>
          </p:nvSpPr>
          <p:spPr>
            <a:xfrm>
              <a:off x="3989805" y="4896283"/>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89" name="rc1489"/>
            <p:cNvSpPr/>
            <p:nvPr/>
          </p:nvSpPr>
          <p:spPr>
            <a:xfrm>
              <a:off x="4253256" y="4896283"/>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90" name="rc1490"/>
            <p:cNvSpPr/>
            <p:nvPr/>
          </p:nvSpPr>
          <p:spPr>
            <a:xfrm>
              <a:off x="4516707" y="4896283"/>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91" name="rc1491"/>
            <p:cNvSpPr/>
            <p:nvPr/>
          </p:nvSpPr>
          <p:spPr>
            <a:xfrm>
              <a:off x="4780158" y="4896283"/>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92" name="rc1492"/>
            <p:cNvSpPr/>
            <p:nvPr/>
          </p:nvSpPr>
          <p:spPr>
            <a:xfrm>
              <a:off x="5043609" y="4896283"/>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93" name="rc1493"/>
            <p:cNvSpPr/>
            <p:nvPr/>
          </p:nvSpPr>
          <p:spPr>
            <a:xfrm>
              <a:off x="5307060" y="489628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94" name="rc1494"/>
            <p:cNvSpPr/>
            <p:nvPr/>
          </p:nvSpPr>
          <p:spPr>
            <a:xfrm>
              <a:off x="5570512" y="4896283"/>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95" name="rc1495"/>
            <p:cNvSpPr/>
            <p:nvPr/>
          </p:nvSpPr>
          <p:spPr>
            <a:xfrm>
              <a:off x="5833963" y="4896283"/>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96" name="rc1496"/>
            <p:cNvSpPr/>
            <p:nvPr/>
          </p:nvSpPr>
          <p:spPr>
            <a:xfrm>
              <a:off x="6097414" y="4896283"/>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97" name="rc1497"/>
            <p:cNvSpPr/>
            <p:nvPr/>
          </p:nvSpPr>
          <p:spPr>
            <a:xfrm>
              <a:off x="6360865" y="489628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98" name="rc1498"/>
            <p:cNvSpPr/>
            <p:nvPr/>
          </p:nvSpPr>
          <p:spPr>
            <a:xfrm>
              <a:off x="6624316" y="489628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99" name="rc1499"/>
            <p:cNvSpPr/>
            <p:nvPr/>
          </p:nvSpPr>
          <p:spPr>
            <a:xfrm>
              <a:off x="6887767" y="489628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00" name="rc1500"/>
            <p:cNvSpPr/>
            <p:nvPr/>
          </p:nvSpPr>
          <p:spPr>
            <a:xfrm>
              <a:off x="7151218" y="4896283"/>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01" name="rc1501"/>
            <p:cNvSpPr/>
            <p:nvPr/>
          </p:nvSpPr>
          <p:spPr>
            <a:xfrm>
              <a:off x="7414669" y="4896283"/>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502" name="rc1502"/>
            <p:cNvSpPr/>
            <p:nvPr/>
          </p:nvSpPr>
          <p:spPr>
            <a:xfrm>
              <a:off x="7678120" y="4896283"/>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03" name="rc1503"/>
            <p:cNvSpPr/>
            <p:nvPr/>
          </p:nvSpPr>
          <p:spPr>
            <a:xfrm>
              <a:off x="7941571" y="4896283"/>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504" name="rc1504"/>
            <p:cNvSpPr/>
            <p:nvPr/>
          </p:nvSpPr>
          <p:spPr>
            <a:xfrm>
              <a:off x="8205022" y="4896283"/>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505" name="rc1505"/>
            <p:cNvSpPr/>
            <p:nvPr/>
          </p:nvSpPr>
          <p:spPr>
            <a:xfrm>
              <a:off x="8468473" y="4896283"/>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506" name="rc1506"/>
            <p:cNvSpPr/>
            <p:nvPr/>
          </p:nvSpPr>
          <p:spPr>
            <a:xfrm>
              <a:off x="1882197" y="5649415"/>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507" name="rc1507"/>
            <p:cNvSpPr/>
            <p:nvPr/>
          </p:nvSpPr>
          <p:spPr>
            <a:xfrm>
              <a:off x="2145648" y="564941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08" name="rc1508"/>
            <p:cNvSpPr/>
            <p:nvPr/>
          </p:nvSpPr>
          <p:spPr>
            <a:xfrm>
              <a:off x="2409099" y="5649415"/>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509" name="rc1509"/>
            <p:cNvSpPr/>
            <p:nvPr/>
          </p:nvSpPr>
          <p:spPr>
            <a:xfrm>
              <a:off x="2672550" y="5649415"/>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10" name="rc1510"/>
            <p:cNvSpPr/>
            <p:nvPr/>
          </p:nvSpPr>
          <p:spPr>
            <a:xfrm>
              <a:off x="2936001" y="5649415"/>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11" name="rc1511"/>
            <p:cNvSpPr/>
            <p:nvPr/>
          </p:nvSpPr>
          <p:spPr>
            <a:xfrm>
              <a:off x="3199452" y="5649415"/>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12" name="rc1512"/>
            <p:cNvSpPr/>
            <p:nvPr/>
          </p:nvSpPr>
          <p:spPr>
            <a:xfrm>
              <a:off x="3462903" y="5649415"/>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513" name="rc1513"/>
            <p:cNvSpPr/>
            <p:nvPr/>
          </p:nvSpPr>
          <p:spPr>
            <a:xfrm>
              <a:off x="3726354" y="5649415"/>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514" name="rc1514"/>
            <p:cNvSpPr/>
            <p:nvPr/>
          </p:nvSpPr>
          <p:spPr>
            <a:xfrm>
              <a:off x="3989805" y="5649415"/>
              <a:ext cx="263451" cy="7531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515" name="rc1515"/>
            <p:cNvSpPr/>
            <p:nvPr/>
          </p:nvSpPr>
          <p:spPr>
            <a:xfrm>
              <a:off x="4253256" y="5649415"/>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16" name="rc1516"/>
            <p:cNvSpPr/>
            <p:nvPr/>
          </p:nvSpPr>
          <p:spPr>
            <a:xfrm>
              <a:off x="4516707" y="5649415"/>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17" name="rc1517"/>
            <p:cNvSpPr/>
            <p:nvPr/>
          </p:nvSpPr>
          <p:spPr>
            <a:xfrm>
              <a:off x="4780158" y="5649415"/>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18" name="rc1518"/>
            <p:cNvSpPr/>
            <p:nvPr/>
          </p:nvSpPr>
          <p:spPr>
            <a:xfrm>
              <a:off x="5043609" y="5649415"/>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19" name="rc1519"/>
            <p:cNvSpPr/>
            <p:nvPr/>
          </p:nvSpPr>
          <p:spPr>
            <a:xfrm>
              <a:off x="5307060" y="5649415"/>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520" name="rc1520"/>
            <p:cNvSpPr/>
            <p:nvPr/>
          </p:nvSpPr>
          <p:spPr>
            <a:xfrm>
              <a:off x="5570512" y="5649415"/>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21" name="rc1521"/>
            <p:cNvSpPr/>
            <p:nvPr/>
          </p:nvSpPr>
          <p:spPr>
            <a:xfrm>
              <a:off x="5833963" y="5649415"/>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22" name="rc1522"/>
            <p:cNvSpPr/>
            <p:nvPr/>
          </p:nvSpPr>
          <p:spPr>
            <a:xfrm>
              <a:off x="6097414" y="5649415"/>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23" name="rc1523"/>
            <p:cNvSpPr/>
            <p:nvPr/>
          </p:nvSpPr>
          <p:spPr>
            <a:xfrm>
              <a:off x="6360865" y="5649415"/>
              <a:ext cx="263451" cy="7531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524" name="rc1524"/>
            <p:cNvSpPr/>
            <p:nvPr/>
          </p:nvSpPr>
          <p:spPr>
            <a:xfrm>
              <a:off x="6624316" y="5649415"/>
              <a:ext cx="263451" cy="7531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525" name="rc1525"/>
            <p:cNvSpPr/>
            <p:nvPr/>
          </p:nvSpPr>
          <p:spPr>
            <a:xfrm>
              <a:off x="6887767" y="5649415"/>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526" name="rc1526"/>
            <p:cNvSpPr/>
            <p:nvPr/>
          </p:nvSpPr>
          <p:spPr>
            <a:xfrm>
              <a:off x="7151218" y="5649415"/>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527" name="rc1527"/>
            <p:cNvSpPr/>
            <p:nvPr/>
          </p:nvSpPr>
          <p:spPr>
            <a:xfrm>
              <a:off x="7414669" y="5649415"/>
              <a:ext cx="263451" cy="7531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528" name="rc1528"/>
            <p:cNvSpPr/>
            <p:nvPr/>
          </p:nvSpPr>
          <p:spPr>
            <a:xfrm>
              <a:off x="7678120" y="5649415"/>
              <a:ext cx="263451" cy="7531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529" name="rc1529"/>
            <p:cNvSpPr/>
            <p:nvPr/>
          </p:nvSpPr>
          <p:spPr>
            <a:xfrm>
              <a:off x="7941571" y="5649415"/>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530" name="rc1530"/>
            <p:cNvSpPr/>
            <p:nvPr/>
          </p:nvSpPr>
          <p:spPr>
            <a:xfrm>
              <a:off x="8205022" y="5649415"/>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531" name="rc1531"/>
            <p:cNvSpPr/>
            <p:nvPr/>
          </p:nvSpPr>
          <p:spPr>
            <a:xfrm>
              <a:off x="8468473" y="5649415"/>
              <a:ext cx="263451" cy="7531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532" name="rc1532"/>
            <p:cNvSpPr/>
            <p:nvPr/>
          </p:nvSpPr>
          <p:spPr>
            <a:xfrm>
              <a:off x="1882197" y="354064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33" name="rc1533"/>
            <p:cNvSpPr/>
            <p:nvPr/>
          </p:nvSpPr>
          <p:spPr>
            <a:xfrm>
              <a:off x="2145648" y="354064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34" name="rc1534"/>
            <p:cNvSpPr/>
            <p:nvPr/>
          </p:nvSpPr>
          <p:spPr>
            <a:xfrm>
              <a:off x="2409099" y="354064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35" name="rc1535"/>
            <p:cNvSpPr/>
            <p:nvPr/>
          </p:nvSpPr>
          <p:spPr>
            <a:xfrm>
              <a:off x="2672550" y="354064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36" name="rc1536"/>
            <p:cNvSpPr/>
            <p:nvPr/>
          </p:nvSpPr>
          <p:spPr>
            <a:xfrm>
              <a:off x="2936001" y="354064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37" name="rc1537"/>
            <p:cNvSpPr/>
            <p:nvPr/>
          </p:nvSpPr>
          <p:spPr>
            <a:xfrm>
              <a:off x="3199452" y="354064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38" name="rc1538"/>
            <p:cNvSpPr/>
            <p:nvPr/>
          </p:nvSpPr>
          <p:spPr>
            <a:xfrm>
              <a:off x="3462903" y="354064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9" name="rc1539"/>
            <p:cNvSpPr/>
            <p:nvPr/>
          </p:nvSpPr>
          <p:spPr>
            <a:xfrm>
              <a:off x="3726354" y="354064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40" name="rc1540"/>
            <p:cNvSpPr/>
            <p:nvPr/>
          </p:nvSpPr>
          <p:spPr>
            <a:xfrm>
              <a:off x="3989805" y="354064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1" name="rc1541"/>
            <p:cNvSpPr/>
            <p:nvPr/>
          </p:nvSpPr>
          <p:spPr>
            <a:xfrm>
              <a:off x="4253256" y="354064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2" name="rc1542"/>
            <p:cNvSpPr/>
            <p:nvPr/>
          </p:nvSpPr>
          <p:spPr>
            <a:xfrm>
              <a:off x="4516707" y="354064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3" name="rc1543"/>
            <p:cNvSpPr/>
            <p:nvPr/>
          </p:nvSpPr>
          <p:spPr>
            <a:xfrm>
              <a:off x="4780158" y="354064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4" name="rc1544"/>
            <p:cNvSpPr/>
            <p:nvPr/>
          </p:nvSpPr>
          <p:spPr>
            <a:xfrm>
              <a:off x="5043609" y="354064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5" name="rc1545"/>
            <p:cNvSpPr/>
            <p:nvPr/>
          </p:nvSpPr>
          <p:spPr>
            <a:xfrm>
              <a:off x="5307060" y="354064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6" name="rc1546"/>
            <p:cNvSpPr/>
            <p:nvPr/>
          </p:nvSpPr>
          <p:spPr>
            <a:xfrm>
              <a:off x="5570512" y="354064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7" name="rc1547"/>
            <p:cNvSpPr/>
            <p:nvPr/>
          </p:nvSpPr>
          <p:spPr>
            <a:xfrm>
              <a:off x="5833963" y="354064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8" name="rc1548"/>
            <p:cNvSpPr/>
            <p:nvPr/>
          </p:nvSpPr>
          <p:spPr>
            <a:xfrm>
              <a:off x="6097414" y="354064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9" name="rc1549"/>
            <p:cNvSpPr/>
            <p:nvPr/>
          </p:nvSpPr>
          <p:spPr>
            <a:xfrm>
              <a:off x="6360865" y="354064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50" name="rc1550"/>
            <p:cNvSpPr/>
            <p:nvPr/>
          </p:nvSpPr>
          <p:spPr>
            <a:xfrm>
              <a:off x="6624316" y="354064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51" name="rc1551"/>
            <p:cNvSpPr/>
            <p:nvPr/>
          </p:nvSpPr>
          <p:spPr>
            <a:xfrm>
              <a:off x="6887767" y="354064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52" name="rc1552"/>
            <p:cNvSpPr/>
            <p:nvPr/>
          </p:nvSpPr>
          <p:spPr>
            <a:xfrm>
              <a:off x="7151218" y="354064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53" name="rc1553"/>
            <p:cNvSpPr/>
            <p:nvPr/>
          </p:nvSpPr>
          <p:spPr>
            <a:xfrm>
              <a:off x="7414669" y="354064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54" name="rc1554"/>
            <p:cNvSpPr/>
            <p:nvPr/>
          </p:nvSpPr>
          <p:spPr>
            <a:xfrm>
              <a:off x="7678120" y="354064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5" name="rc1555"/>
            <p:cNvSpPr/>
            <p:nvPr/>
          </p:nvSpPr>
          <p:spPr>
            <a:xfrm>
              <a:off x="7941571" y="354064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6" name="rc1556"/>
            <p:cNvSpPr/>
            <p:nvPr/>
          </p:nvSpPr>
          <p:spPr>
            <a:xfrm>
              <a:off x="8205022" y="354064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57" name="rc1557"/>
            <p:cNvSpPr/>
            <p:nvPr/>
          </p:nvSpPr>
          <p:spPr>
            <a:xfrm>
              <a:off x="8468473" y="354064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58" name="tx1558"/>
            <p:cNvSpPr/>
            <p:nvPr/>
          </p:nvSpPr>
          <p:spPr>
            <a:xfrm>
              <a:off x="1973780"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9" name="tx1559"/>
            <p:cNvSpPr/>
            <p:nvPr/>
          </p:nvSpPr>
          <p:spPr>
            <a:xfrm>
              <a:off x="2237231"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0" name="tx1560"/>
            <p:cNvSpPr/>
            <p:nvPr/>
          </p:nvSpPr>
          <p:spPr>
            <a:xfrm>
              <a:off x="2500682"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1" name="tx1561"/>
            <p:cNvSpPr/>
            <p:nvPr/>
          </p:nvSpPr>
          <p:spPr>
            <a:xfrm>
              <a:off x="2764133"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2" name="tx1562"/>
            <p:cNvSpPr/>
            <p:nvPr/>
          </p:nvSpPr>
          <p:spPr>
            <a:xfrm>
              <a:off x="3027584"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3" name="tx1563"/>
            <p:cNvSpPr/>
            <p:nvPr/>
          </p:nvSpPr>
          <p:spPr>
            <a:xfrm>
              <a:off x="3291035"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4" name="tx1564"/>
            <p:cNvSpPr/>
            <p:nvPr/>
          </p:nvSpPr>
          <p:spPr>
            <a:xfrm>
              <a:off x="3554486"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5" name="tx1565"/>
            <p:cNvSpPr/>
            <p:nvPr/>
          </p:nvSpPr>
          <p:spPr>
            <a:xfrm>
              <a:off x="3817938"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6" name="tx1566"/>
            <p:cNvSpPr/>
            <p:nvPr/>
          </p:nvSpPr>
          <p:spPr>
            <a:xfrm>
              <a:off x="4081389"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7" name="tx1567"/>
            <p:cNvSpPr/>
            <p:nvPr/>
          </p:nvSpPr>
          <p:spPr>
            <a:xfrm>
              <a:off x="4344840"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8" name="tx1568"/>
            <p:cNvSpPr/>
            <p:nvPr/>
          </p:nvSpPr>
          <p:spPr>
            <a:xfrm>
              <a:off x="4608291"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9" name="tx1569"/>
            <p:cNvSpPr/>
            <p:nvPr/>
          </p:nvSpPr>
          <p:spPr>
            <a:xfrm>
              <a:off x="4871742"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0" name="tx1570"/>
            <p:cNvSpPr/>
            <p:nvPr/>
          </p:nvSpPr>
          <p:spPr>
            <a:xfrm>
              <a:off x="5135193"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1" name="tx1571"/>
            <p:cNvSpPr/>
            <p:nvPr/>
          </p:nvSpPr>
          <p:spPr>
            <a:xfrm>
              <a:off x="5398644"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2" name="tx1572"/>
            <p:cNvSpPr/>
            <p:nvPr/>
          </p:nvSpPr>
          <p:spPr>
            <a:xfrm>
              <a:off x="5662095"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3" name="tx1573"/>
            <p:cNvSpPr/>
            <p:nvPr/>
          </p:nvSpPr>
          <p:spPr>
            <a:xfrm>
              <a:off x="5925546"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4" name="tx1574"/>
            <p:cNvSpPr/>
            <p:nvPr/>
          </p:nvSpPr>
          <p:spPr>
            <a:xfrm>
              <a:off x="6188997"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5" name="tx1575"/>
            <p:cNvSpPr/>
            <p:nvPr/>
          </p:nvSpPr>
          <p:spPr>
            <a:xfrm>
              <a:off x="6452448"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6" name="tx1576"/>
            <p:cNvSpPr/>
            <p:nvPr/>
          </p:nvSpPr>
          <p:spPr>
            <a:xfrm>
              <a:off x="6715899"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7" name="tx1577"/>
            <p:cNvSpPr/>
            <p:nvPr/>
          </p:nvSpPr>
          <p:spPr>
            <a:xfrm>
              <a:off x="6979350"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8" name="tx1578"/>
            <p:cNvSpPr/>
            <p:nvPr/>
          </p:nvSpPr>
          <p:spPr>
            <a:xfrm>
              <a:off x="7242801"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9" name="tx1579"/>
            <p:cNvSpPr/>
            <p:nvPr/>
          </p:nvSpPr>
          <p:spPr>
            <a:xfrm>
              <a:off x="7506252"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0" name="tx1580"/>
            <p:cNvSpPr/>
            <p:nvPr/>
          </p:nvSpPr>
          <p:spPr>
            <a:xfrm>
              <a:off x="7769703"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81" name="tx1581"/>
            <p:cNvSpPr/>
            <p:nvPr/>
          </p:nvSpPr>
          <p:spPr>
            <a:xfrm>
              <a:off x="8033154"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82" name="tx1582"/>
            <p:cNvSpPr/>
            <p:nvPr/>
          </p:nvSpPr>
          <p:spPr>
            <a:xfrm>
              <a:off x="8296605"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83" name="tx1583"/>
            <p:cNvSpPr/>
            <p:nvPr/>
          </p:nvSpPr>
          <p:spPr>
            <a:xfrm>
              <a:off x="8560056"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4" name="tx1584"/>
            <p:cNvSpPr/>
            <p:nvPr/>
          </p:nvSpPr>
          <p:spPr>
            <a:xfrm>
              <a:off x="1973780"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85" name="tx1585"/>
            <p:cNvSpPr/>
            <p:nvPr/>
          </p:nvSpPr>
          <p:spPr>
            <a:xfrm>
              <a:off x="2237231"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86" name="tx1586"/>
            <p:cNvSpPr/>
            <p:nvPr/>
          </p:nvSpPr>
          <p:spPr>
            <a:xfrm>
              <a:off x="2500682"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87" name="tx1587"/>
            <p:cNvSpPr/>
            <p:nvPr/>
          </p:nvSpPr>
          <p:spPr>
            <a:xfrm>
              <a:off x="2764133"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88" name="tx1588"/>
            <p:cNvSpPr/>
            <p:nvPr/>
          </p:nvSpPr>
          <p:spPr>
            <a:xfrm>
              <a:off x="3027584"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89" name="tx1589"/>
            <p:cNvSpPr/>
            <p:nvPr/>
          </p:nvSpPr>
          <p:spPr>
            <a:xfrm>
              <a:off x="3291035"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90" name="tx1590"/>
            <p:cNvSpPr/>
            <p:nvPr/>
          </p:nvSpPr>
          <p:spPr>
            <a:xfrm>
              <a:off x="3554486"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1" name="tx1591"/>
            <p:cNvSpPr/>
            <p:nvPr/>
          </p:nvSpPr>
          <p:spPr>
            <a:xfrm>
              <a:off x="3817938"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2" name="tx1592"/>
            <p:cNvSpPr/>
            <p:nvPr/>
          </p:nvSpPr>
          <p:spPr>
            <a:xfrm>
              <a:off x="4081389"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93" name="tx1593"/>
            <p:cNvSpPr/>
            <p:nvPr/>
          </p:nvSpPr>
          <p:spPr>
            <a:xfrm>
              <a:off x="4344840"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4" name="tx1594"/>
            <p:cNvSpPr/>
            <p:nvPr/>
          </p:nvSpPr>
          <p:spPr>
            <a:xfrm>
              <a:off x="4608291"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5" name="tx1595"/>
            <p:cNvSpPr/>
            <p:nvPr/>
          </p:nvSpPr>
          <p:spPr>
            <a:xfrm>
              <a:off x="4871742"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6" name="tx1596"/>
            <p:cNvSpPr/>
            <p:nvPr/>
          </p:nvSpPr>
          <p:spPr>
            <a:xfrm>
              <a:off x="5135193"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7" name="tx1597"/>
            <p:cNvSpPr/>
            <p:nvPr/>
          </p:nvSpPr>
          <p:spPr>
            <a:xfrm>
              <a:off x="5398644"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8" name="tx1598"/>
            <p:cNvSpPr/>
            <p:nvPr/>
          </p:nvSpPr>
          <p:spPr>
            <a:xfrm>
              <a:off x="5662095"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9" name="tx1599"/>
            <p:cNvSpPr/>
            <p:nvPr/>
          </p:nvSpPr>
          <p:spPr>
            <a:xfrm>
              <a:off x="5925546"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0" name="tx1600"/>
            <p:cNvSpPr/>
            <p:nvPr/>
          </p:nvSpPr>
          <p:spPr>
            <a:xfrm>
              <a:off x="6188997"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01" name="tx1601"/>
            <p:cNvSpPr/>
            <p:nvPr/>
          </p:nvSpPr>
          <p:spPr>
            <a:xfrm>
              <a:off x="6452448"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02" name="tx1602"/>
            <p:cNvSpPr/>
            <p:nvPr/>
          </p:nvSpPr>
          <p:spPr>
            <a:xfrm>
              <a:off x="6715899"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03" name="tx1603"/>
            <p:cNvSpPr/>
            <p:nvPr/>
          </p:nvSpPr>
          <p:spPr>
            <a:xfrm>
              <a:off x="6979350"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04" name="tx1604"/>
            <p:cNvSpPr/>
            <p:nvPr/>
          </p:nvSpPr>
          <p:spPr>
            <a:xfrm>
              <a:off x="7242801"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05" name="tx1605"/>
            <p:cNvSpPr/>
            <p:nvPr/>
          </p:nvSpPr>
          <p:spPr>
            <a:xfrm>
              <a:off x="7506252"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06" name="tx1606"/>
            <p:cNvSpPr/>
            <p:nvPr/>
          </p:nvSpPr>
          <p:spPr>
            <a:xfrm>
              <a:off x="7769703"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07" name="tx1607"/>
            <p:cNvSpPr/>
            <p:nvPr/>
          </p:nvSpPr>
          <p:spPr>
            <a:xfrm>
              <a:off x="8033154"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08" name="tx1608"/>
            <p:cNvSpPr/>
            <p:nvPr/>
          </p:nvSpPr>
          <p:spPr>
            <a:xfrm>
              <a:off x="8296605"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09" name="tx1609"/>
            <p:cNvSpPr/>
            <p:nvPr/>
          </p:nvSpPr>
          <p:spPr>
            <a:xfrm>
              <a:off x="8560056"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0" name="tx1610"/>
            <p:cNvSpPr/>
            <p:nvPr/>
          </p:nvSpPr>
          <p:spPr>
            <a:xfrm>
              <a:off x="1973780"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11" name="tx1611"/>
            <p:cNvSpPr/>
            <p:nvPr/>
          </p:nvSpPr>
          <p:spPr>
            <a:xfrm>
              <a:off x="2237231"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12" name="tx1612"/>
            <p:cNvSpPr/>
            <p:nvPr/>
          </p:nvSpPr>
          <p:spPr>
            <a:xfrm>
              <a:off x="2500682"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13" name="tx1613"/>
            <p:cNvSpPr/>
            <p:nvPr/>
          </p:nvSpPr>
          <p:spPr>
            <a:xfrm>
              <a:off x="2764133"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4" name="tx1614"/>
            <p:cNvSpPr/>
            <p:nvPr/>
          </p:nvSpPr>
          <p:spPr>
            <a:xfrm>
              <a:off x="3027584"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5" name="tx1615"/>
            <p:cNvSpPr/>
            <p:nvPr/>
          </p:nvSpPr>
          <p:spPr>
            <a:xfrm>
              <a:off x="3291035"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6" name="tx1616"/>
            <p:cNvSpPr/>
            <p:nvPr/>
          </p:nvSpPr>
          <p:spPr>
            <a:xfrm>
              <a:off x="3554486"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7" name="tx1617"/>
            <p:cNvSpPr/>
            <p:nvPr/>
          </p:nvSpPr>
          <p:spPr>
            <a:xfrm>
              <a:off x="3817938"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8" name="tx1618"/>
            <p:cNvSpPr/>
            <p:nvPr/>
          </p:nvSpPr>
          <p:spPr>
            <a:xfrm>
              <a:off x="4081389"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19" name="tx1619"/>
            <p:cNvSpPr/>
            <p:nvPr/>
          </p:nvSpPr>
          <p:spPr>
            <a:xfrm>
              <a:off x="4344840"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0" name="tx1620"/>
            <p:cNvSpPr/>
            <p:nvPr/>
          </p:nvSpPr>
          <p:spPr>
            <a:xfrm>
              <a:off x="4608291"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1" name="tx1621"/>
            <p:cNvSpPr/>
            <p:nvPr/>
          </p:nvSpPr>
          <p:spPr>
            <a:xfrm>
              <a:off x="4871742"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22" name="tx1622"/>
            <p:cNvSpPr/>
            <p:nvPr/>
          </p:nvSpPr>
          <p:spPr>
            <a:xfrm>
              <a:off x="5135193"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23" name="tx1623"/>
            <p:cNvSpPr/>
            <p:nvPr/>
          </p:nvSpPr>
          <p:spPr>
            <a:xfrm>
              <a:off x="5398644"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4" name="tx1624"/>
            <p:cNvSpPr/>
            <p:nvPr/>
          </p:nvSpPr>
          <p:spPr>
            <a:xfrm>
              <a:off x="5662095"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5" name="tx1625"/>
            <p:cNvSpPr/>
            <p:nvPr/>
          </p:nvSpPr>
          <p:spPr>
            <a:xfrm>
              <a:off x="5925546"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6" name="tx1626"/>
            <p:cNvSpPr/>
            <p:nvPr/>
          </p:nvSpPr>
          <p:spPr>
            <a:xfrm>
              <a:off x="6188997"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27" name="tx1627"/>
            <p:cNvSpPr/>
            <p:nvPr/>
          </p:nvSpPr>
          <p:spPr>
            <a:xfrm>
              <a:off x="6452448"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28" name="tx1628"/>
            <p:cNvSpPr/>
            <p:nvPr/>
          </p:nvSpPr>
          <p:spPr>
            <a:xfrm>
              <a:off x="6715899"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29" name="tx1629"/>
            <p:cNvSpPr/>
            <p:nvPr/>
          </p:nvSpPr>
          <p:spPr>
            <a:xfrm>
              <a:off x="6979350"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30" name="tx1630"/>
            <p:cNvSpPr/>
            <p:nvPr/>
          </p:nvSpPr>
          <p:spPr>
            <a:xfrm>
              <a:off x="7242801"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31" name="tx1631"/>
            <p:cNvSpPr/>
            <p:nvPr/>
          </p:nvSpPr>
          <p:spPr>
            <a:xfrm>
              <a:off x="7506252"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32" name="tx1632"/>
            <p:cNvSpPr/>
            <p:nvPr/>
          </p:nvSpPr>
          <p:spPr>
            <a:xfrm>
              <a:off x="7769703"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33" name="tx1633"/>
            <p:cNvSpPr/>
            <p:nvPr/>
          </p:nvSpPr>
          <p:spPr>
            <a:xfrm>
              <a:off x="8033154"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634" name="tx1634"/>
            <p:cNvSpPr/>
            <p:nvPr/>
          </p:nvSpPr>
          <p:spPr>
            <a:xfrm>
              <a:off x="8296605"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35" name="tx1635"/>
            <p:cNvSpPr/>
            <p:nvPr/>
          </p:nvSpPr>
          <p:spPr>
            <a:xfrm>
              <a:off x="8560056"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36" name="tx1636"/>
            <p:cNvSpPr/>
            <p:nvPr/>
          </p:nvSpPr>
          <p:spPr>
            <a:xfrm>
              <a:off x="1973780"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7" name="tx1637"/>
            <p:cNvSpPr/>
            <p:nvPr/>
          </p:nvSpPr>
          <p:spPr>
            <a:xfrm>
              <a:off x="2237231"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8" name="tx1638"/>
            <p:cNvSpPr/>
            <p:nvPr/>
          </p:nvSpPr>
          <p:spPr>
            <a:xfrm>
              <a:off x="2500682"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9" name="tx1639"/>
            <p:cNvSpPr/>
            <p:nvPr/>
          </p:nvSpPr>
          <p:spPr>
            <a:xfrm>
              <a:off x="3027584"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0" name="tx1640"/>
            <p:cNvSpPr/>
            <p:nvPr/>
          </p:nvSpPr>
          <p:spPr>
            <a:xfrm>
              <a:off x="3291035"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1" name="tx1641"/>
            <p:cNvSpPr/>
            <p:nvPr/>
          </p:nvSpPr>
          <p:spPr>
            <a:xfrm>
              <a:off x="3554486"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2" name="tx1642"/>
            <p:cNvSpPr/>
            <p:nvPr/>
          </p:nvSpPr>
          <p:spPr>
            <a:xfrm>
              <a:off x="3817938"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43" name="tx1643"/>
            <p:cNvSpPr/>
            <p:nvPr/>
          </p:nvSpPr>
          <p:spPr>
            <a:xfrm>
              <a:off x="4081389"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44" name="tx1644"/>
            <p:cNvSpPr/>
            <p:nvPr/>
          </p:nvSpPr>
          <p:spPr>
            <a:xfrm>
              <a:off x="4344840"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5" name="tx1645"/>
            <p:cNvSpPr/>
            <p:nvPr/>
          </p:nvSpPr>
          <p:spPr>
            <a:xfrm>
              <a:off x="4608291"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6" name="tx1646"/>
            <p:cNvSpPr/>
            <p:nvPr/>
          </p:nvSpPr>
          <p:spPr>
            <a:xfrm>
              <a:off x="4871742"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7" name="tx1647"/>
            <p:cNvSpPr/>
            <p:nvPr/>
          </p:nvSpPr>
          <p:spPr>
            <a:xfrm>
              <a:off x="5135193"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8" name="tx1648"/>
            <p:cNvSpPr/>
            <p:nvPr/>
          </p:nvSpPr>
          <p:spPr>
            <a:xfrm>
              <a:off x="5398644"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9" name="tx1649"/>
            <p:cNvSpPr/>
            <p:nvPr/>
          </p:nvSpPr>
          <p:spPr>
            <a:xfrm>
              <a:off x="5662095"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0" name="tx1650"/>
            <p:cNvSpPr/>
            <p:nvPr/>
          </p:nvSpPr>
          <p:spPr>
            <a:xfrm>
              <a:off x="5925546"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1" name="tx1651"/>
            <p:cNvSpPr/>
            <p:nvPr/>
          </p:nvSpPr>
          <p:spPr>
            <a:xfrm>
              <a:off x="6188997"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2" name="tx1652"/>
            <p:cNvSpPr/>
            <p:nvPr/>
          </p:nvSpPr>
          <p:spPr>
            <a:xfrm>
              <a:off x="6452448"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3" name="tx1653"/>
            <p:cNvSpPr/>
            <p:nvPr/>
          </p:nvSpPr>
          <p:spPr>
            <a:xfrm>
              <a:off x="6715899"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4" name="tx1654"/>
            <p:cNvSpPr/>
            <p:nvPr/>
          </p:nvSpPr>
          <p:spPr>
            <a:xfrm>
              <a:off x="6979350"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5" name="tx1655"/>
            <p:cNvSpPr/>
            <p:nvPr/>
          </p:nvSpPr>
          <p:spPr>
            <a:xfrm>
              <a:off x="7242801"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6" name="tx1656"/>
            <p:cNvSpPr/>
            <p:nvPr/>
          </p:nvSpPr>
          <p:spPr>
            <a:xfrm>
              <a:off x="7506252"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7" name="tx1657"/>
            <p:cNvSpPr/>
            <p:nvPr/>
          </p:nvSpPr>
          <p:spPr>
            <a:xfrm>
              <a:off x="7769703"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8" name="tx1658"/>
            <p:cNvSpPr/>
            <p:nvPr/>
          </p:nvSpPr>
          <p:spPr>
            <a:xfrm>
              <a:off x="8033154"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9" name="tx1659"/>
            <p:cNvSpPr/>
            <p:nvPr/>
          </p:nvSpPr>
          <p:spPr>
            <a:xfrm>
              <a:off x="8296605"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0" name="tx1660"/>
            <p:cNvSpPr/>
            <p:nvPr/>
          </p:nvSpPr>
          <p:spPr>
            <a:xfrm>
              <a:off x="8560056"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1" name="tx1661"/>
            <p:cNvSpPr/>
            <p:nvPr/>
          </p:nvSpPr>
          <p:spPr>
            <a:xfrm>
              <a:off x="1973780"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62" name="tx1662"/>
            <p:cNvSpPr/>
            <p:nvPr/>
          </p:nvSpPr>
          <p:spPr>
            <a:xfrm>
              <a:off x="2237231"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3" name="tx1663"/>
            <p:cNvSpPr/>
            <p:nvPr/>
          </p:nvSpPr>
          <p:spPr>
            <a:xfrm>
              <a:off x="2500682"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64" name="tx1664"/>
            <p:cNvSpPr/>
            <p:nvPr/>
          </p:nvSpPr>
          <p:spPr>
            <a:xfrm>
              <a:off x="2764133"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5" name="tx1665"/>
            <p:cNvSpPr/>
            <p:nvPr/>
          </p:nvSpPr>
          <p:spPr>
            <a:xfrm>
              <a:off x="3027584"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6" name="tx1666"/>
            <p:cNvSpPr/>
            <p:nvPr/>
          </p:nvSpPr>
          <p:spPr>
            <a:xfrm>
              <a:off x="3291035"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7" name="tx1667"/>
            <p:cNvSpPr/>
            <p:nvPr/>
          </p:nvSpPr>
          <p:spPr>
            <a:xfrm>
              <a:off x="3554486"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8" name="tx1668"/>
            <p:cNvSpPr/>
            <p:nvPr/>
          </p:nvSpPr>
          <p:spPr>
            <a:xfrm>
              <a:off x="3817938"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9" name="tx1669"/>
            <p:cNvSpPr/>
            <p:nvPr/>
          </p:nvSpPr>
          <p:spPr>
            <a:xfrm>
              <a:off x="4081389"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70" name="tx1670"/>
            <p:cNvSpPr/>
            <p:nvPr/>
          </p:nvSpPr>
          <p:spPr>
            <a:xfrm>
              <a:off x="4344840"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1" name="tx1671"/>
            <p:cNvSpPr/>
            <p:nvPr/>
          </p:nvSpPr>
          <p:spPr>
            <a:xfrm>
              <a:off x="4608291"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2" name="tx1672"/>
            <p:cNvSpPr/>
            <p:nvPr/>
          </p:nvSpPr>
          <p:spPr>
            <a:xfrm>
              <a:off x="4871742"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73" name="tx1673"/>
            <p:cNvSpPr/>
            <p:nvPr/>
          </p:nvSpPr>
          <p:spPr>
            <a:xfrm>
              <a:off x="5135193"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4" name="tx1674"/>
            <p:cNvSpPr/>
            <p:nvPr/>
          </p:nvSpPr>
          <p:spPr>
            <a:xfrm>
              <a:off x="5398644"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75" name="tx1675"/>
            <p:cNvSpPr/>
            <p:nvPr/>
          </p:nvSpPr>
          <p:spPr>
            <a:xfrm>
              <a:off x="5662095"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76" name="tx1676"/>
            <p:cNvSpPr/>
            <p:nvPr/>
          </p:nvSpPr>
          <p:spPr>
            <a:xfrm>
              <a:off x="5925546"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77" name="tx1677"/>
            <p:cNvSpPr/>
            <p:nvPr/>
          </p:nvSpPr>
          <p:spPr>
            <a:xfrm>
              <a:off x="6188997"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78" name="tx1678"/>
            <p:cNvSpPr/>
            <p:nvPr/>
          </p:nvSpPr>
          <p:spPr>
            <a:xfrm>
              <a:off x="6452448"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79" name="tx1679"/>
            <p:cNvSpPr/>
            <p:nvPr/>
          </p:nvSpPr>
          <p:spPr>
            <a:xfrm>
              <a:off x="6715899"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0" name="tx1680"/>
            <p:cNvSpPr/>
            <p:nvPr/>
          </p:nvSpPr>
          <p:spPr>
            <a:xfrm>
              <a:off x="6979350"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1" name="tx1681"/>
            <p:cNvSpPr/>
            <p:nvPr/>
          </p:nvSpPr>
          <p:spPr>
            <a:xfrm>
              <a:off x="7242801"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82" name="tx1682"/>
            <p:cNvSpPr/>
            <p:nvPr/>
          </p:nvSpPr>
          <p:spPr>
            <a:xfrm>
              <a:off x="7506252"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83" name="tx1683"/>
            <p:cNvSpPr/>
            <p:nvPr/>
          </p:nvSpPr>
          <p:spPr>
            <a:xfrm>
              <a:off x="7769703"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84" name="tx1684"/>
            <p:cNvSpPr/>
            <p:nvPr/>
          </p:nvSpPr>
          <p:spPr>
            <a:xfrm>
              <a:off x="8033154"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85" name="tx1685"/>
            <p:cNvSpPr/>
            <p:nvPr/>
          </p:nvSpPr>
          <p:spPr>
            <a:xfrm>
              <a:off x="8296605"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86" name="tx1686"/>
            <p:cNvSpPr/>
            <p:nvPr/>
          </p:nvSpPr>
          <p:spPr>
            <a:xfrm>
              <a:off x="8560056"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87" name="tx1687"/>
            <p:cNvSpPr/>
            <p:nvPr/>
          </p:nvSpPr>
          <p:spPr>
            <a:xfrm>
              <a:off x="1973780"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88" name="tx1688"/>
            <p:cNvSpPr/>
            <p:nvPr/>
          </p:nvSpPr>
          <p:spPr>
            <a:xfrm>
              <a:off x="2237231"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89" name="tx1689"/>
            <p:cNvSpPr/>
            <p:nvPr/>
          </p:nvSpPr>
          <p:spPr>
            <a:xfrm>
              <a:off x="2500682"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90" name="tx1690"/>
            <p:cNvSpPr/>
            <p:nvPr/>
          </p:nvSpPr>
          <p:spPr>
            <a:xfrm>
              <a:off x="2764133"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91" name="tx1691"/>
            <p:cNvSpPr/>
            <p:nvPr/>
          </p:nvSpPr>
          <p:spPr>
            <a:xfrm>
              <a:off x="3027584"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92" name="tx1692"/>
            <p:cNvSpPr/>
            <p:nvPr/>
          </p:nvSpPr>
          <p:spPr>
            <a:xfrm>
              <a:off x="3291035"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93" name="tx1693"/>
            <p:cNvSpPr/>
            <p:nvPr/>
          </p:nvSpPr>
          <p:spPr>
            <a:xfrm>
              <a:off x="3554486"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94" name="tx1694"/>
            <p:cNvSpPr/>
            <p:nvPr/>
          </p:nvSpPr>
          <p:spPr>
            <a:xfrm>
              <a:off x="3817938"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5" name="tx1695"/>
            <p:cNvSpPr/>
            <p:nvPr/>
          </p:nvSpPr>
          <p:spPr>
            <a:xfrm>
              <a:off x="4081389"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96" name="tx1696"/>
            <p:cNvSpPr/>
            <p:nvPr/>
          </p:nvSpPr>
          <p:spPr>
            <a:xfrm>
              <a:off x="4344840"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97" name="tx1697"/>
            <p:cNvSpPr/>
            <p:nvPr/>
          </p:nvSpPr>
          <p:spPr>
            <a:xfrm>
              <a:off x="4608291"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98" name="tx1698"/>
            <p:cNvSpPr/>
            <p:nvPr/>
          </p:nvSpPr>
          <p:spPr>
            <a:xfrm>
              <a:off x="4871742"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99" name="tx1699"/>
            <p:cNvSpPr/>
            <p:nvPr/>
          </p:nvSpPr>
          <p:spPr>
            <a:xfrm>
              <a:off x="5135193"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00" name="tx1700"/>
            <p:cNvSpPr/>
            <p:nvPr/>
          </p:nvSpPr>
          <p:spPr>
            <a:xfrm>
              <a:off x="5398644"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01" name="tx1701"/>
            <p:cNvSpPr/>
            <p:nvPr/>
          </p:nvSpPr>
          <p:spPr>
            <a:xfrm>
              <a:off x="5662095"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02" name="tx1702"/>
            <p:cNvSpPr/>
            <p:nvPr/>
          </p:nvSpPr>
          <p:spPr>
            <a:xfrm>
              <a:off x="5925546"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03" name="tx1703"/>
            <p:cNvSpPr/>
            <p:nvPr/>
          </p:nvSpPr>
          <p:spPr>
            <a:xfrm>
              <a:off x="6188997"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04" name="tx1704"/>
            <p:cNvSpPr/>
            <p:nvPr/>
          </p:nvSpPr>
          <p:spPr>
            <a:xfrm>
              <a:off x="6452448"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05" name="tx1705"/>
            <p:cNvSpPr/>
            <p:nvPr/>
          </p:nvSpPr>
          <p:spPr>
            <a:xfrm>
              <a:off x="6715899"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06" name="tx1706"/>
            <p:cNvSpPr/>
            <p:nvPr/>
          </p:nvSpPr>
          <p:spPr>
            <a:xfrm>
              <a:off x="6979350"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07" name="tx1707"/>
            <p:cNvSpPr/>
            <p:nvPr/>
          </p:nvSpPr>
          <p:spPr>
            <a:xfrm>
              <a:off x="7242801"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08" name="tx1708"/>
            <p:cNvSpPr/>
            <p:nvPr/>
          </p:nvSpPr>
          <p:spPr>
            <a:xfrm>
              <a:off x="7506252"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09" name="tx1709"/>
            <p:cNvSpPr/>
            <p:nvPr/>
          </p:nvSpPr>
          <p:spPr>
            <a:xfrm>
              <a:off x="7769703"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10" name="tx1710"/>
            <p:cNvSpPr/>
            <p:nvPr/>
          </p:nvSpPr>
          <p:spPr>
            <a:xfrm>
              <a:off x="8033154"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11" name="tx1711"/>
            <p:cNvSpPr/>
            <p:nvPr/>
          </p:nvSpPr>
          <p:spPr>
            <a:xfrm>
              <a:off x="8296605"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12" name="tx1712"/>
            <p:cNvSpPr/>
            <p:nvPr/>
          </p:nvSpPr>
          <p:spPr>
            <a:xfrm>
              <a:off x="8560056"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13" name="tx1713"/>
            <p:cNvSpPr/>
            <p:nvPr/>
          </p:nvSpPr>
          <p:spPr>
            <a:xfrm>
              <a:off x="1973780"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4" name="tx1714"/>
            <p:cNvSpPr/>
            <p:nvPr/>
          </p:nvSpPr>
          <p:spPr>
            <a:xfrm>
              <a:off x="2237231"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5" name="tx1715"/>
            <p:cNvSpPr/>
            <p:nvPr/>
          </p:nvSpPr>
          <p:spPr>
            <a:xfrm>
              <a:off x="2500682"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6" name="tx1716"/>
            <p:cNvSpPr/>
            <p:nvPr/>
          </p:nvSpPr>
          <p:spPr>
            <a:xfrm>
              <a:off x="2764133"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7" name="tx1717"/>
            <p:cNvSpPr/>
            <p:nvPr/>
          </p:nvSpPr>
          <p:spPr>
            <a:xfrm>
              <a:off x="3027584"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8" name="tx1718"/>
            <p:cNvSpPr/>
            <p:nvPr/>
          </p:nvSpPr>
          <p:spPr>
            <a:xfrm>
              <a:off x="3291035"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9" name="tx1719"/>
            <p:cNvSpPr/>
            <p:nvPr/>
          </p:nvSpPr>
          <p:spPr>
            <a:xfrm>
              <a:off x="3554486"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0" name="tx1720"/>
            <p:cNvSpPr/>
            <p:nvPr/>
          </p:nvSpPr>
          <p:spPr>
            <a:xfrm>
              <a:off x="3817938"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1" name="tx1721"/>
            <p:cNvSpPr/>
            <p:nvPr/>
          </p:nvSpPr>
          <p:spPr>
            <a:xfrm>
              <a:off x="4081389"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2" name="tx1722"/>
            <p:cNvSpPr/>
            <p:nvPr/>
          </p:nvSpPr>
          <p:spPr>
            <a:xfrm>
              <a:off x="4344840"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3" name="tx1723"/>
            <p:cNvSpPr/>
            <p:nvPr/>
          </p:nvSpPr>
          <p:spPr>
            <a:xfrm>
              <a:off x="4608291"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4" name="tx1724"/>
            <p:cNvSpPr/>
            <p:nvPr/>
          </p:nvSpPr>
          <p:spPr>
            <a:xfrm>
              <a:off x="4871742"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5" name="tx1725"/>
            <p:cNvSpPr/>
            <p:nvPr/>
          </p:nvSpPr>
          <p:spPr>
            <a:xfrm>
              <a:off x="5135193"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6" name="tx1726"/>
            <p:cNvSpPr/>
            <p:nvPr/>
          </p:nvSpPr>
          <p:spPr>
            <a:xfrm>
              <a:off x="5398644"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7" name="tx1727"/>
            <p:cNvSpPr/>
            <p:nvPr/>
          </p:nvSpPr>
          <p:spPr>
            <a:xfrm>
              <a:off x="5662095"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8" name="tx1728"/>
            <p:cNvSpPr/>
            <p:nvPr/>
          </p:nvSpPr>
          <p:spPr>
            <a:xfrm>
              <a:off x="5925546"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9" name="tx1729"/>
            <p:cNvSpPr/>
            <p:nvPr/>
          </p:nvSpPr>
          <p:spPr>
            <a:xfrm>
              <a:off x="6188997"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0" name="tx1730"/>
            <p:cNvSpPr/>
            <p:nvPr/>
          </p:nvSpPr>
          <p:spPr>
            <a:xfrm>
              <a:off x="6452448"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1" name="tx1731"/>
            <p:cNvSpPr/>
            <p:nvPr/>
          </p:nvSpPr>
          <p:spPr>
            <a:xfrm>
              <a:off x="6715899"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2" name="tx1732"/>
            <p:cNvSpPr/>
            <p:nvPr/>
          </p:nvSpPr>
          <p:spPr>
            <a:xfrm>
              <a:off x="6979350"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3" name="tx1733"/>
            <p:cNvSpPr/>
            <p:nvPr/>
          </p:nvSpPr>
          <p:spPr>
            <a:xfrm>
              <a:off x="7242801"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4" name="tx1734"/>
            <p:cNvSpPr/>
            <p:nvPr/>
          </p:nvSpPr>
          <p:spPr>
            <a:xfrm>
              <a:off x="7506252"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5" name="tx1735"/>
            <p:cNvSpPr/>
            <p:nvPr/>
          </p:nvSpPr>
          <p:spPr>
            <a:xfrm>
              <a:off x="7769703"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36" name="tx1736"/>
            <p:cNvSpPr/>
            <p:nvPr/>
          </p:nvSpPr>
          <p:spPr>
            <a:xfrm>
              <a:off x="8033154"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7" name="tx1737"/>
            <p:cNvSpPr/>
            <p:nvPr/>
          </p:nvSpPr>
          <p:spPr>
            <a:xfrm>
              <a:off x="8296605"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8" name="tx1738"/>
            <p:cNvSpPr/>
            <p:nvPr/>
          </p:nvSpPr>
          <p:spPr>
            <a:xfrm>
              <a:off x="8560056"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9" name="tx1739"/>
            <p:cNvSpPr/>
            <p:nvPr/>
          </p:nvSpPr>
          <p:spPr>
            <a:xfrm>
              <a:off x="1973780"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0" name="tx1740"/>
            <p:cNvSpPr/>
            <p:nvPr/>
          </p:nvSpPr>
          <p:spPr>
            <a:xfrm>
              <a:off x="2237231"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1" name="tx1741"/>
            <p:cNvSpPr/>
            <p:nvPr/>
          </p:nvSpPr>
          <p:spPr>
            <a:xfrm>
              <a:off x="2500682"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2" name="tx1742"/>
            <p:cNvSpPr/>
            <p:nvPr/>
          </p:nvSpPr>
          <p:spPr>
            <a:xfrm>
              <a:off x="2764133"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3" name="tx1743"/>
            <p:cNvSpPr/>
            <p:nvPr/>
          </p:nvSpPr>
          <p:spPr>
            <a:xfrm>
              <a:off x="3027584"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4" name="tx1744"/>
            <p:cNvSpPr/>
            <p:nvPr/>
          </p:nvSpPr>
          <p:spPr>
            <a:xfrm>
              <a:off x="3291035"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5" name="tx1745"/>
            <p:cNvSpPr/>
            <p:nvPr/>
          </p:nvSpPr>
          <p:spPr>
            <a:xfrm>
              <a:off x="3554486"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6" name="tx1746"/>
            <p:cNvSpPr/>
            <p:nvPr/>
          </p:nvSpPr>
          <p:spPr>
            <a:xfrm>
              <a:off x="3817938"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7" name="tx1747"/>
            <p:cNvSpPr/>
            <p:nvPr/>
          </p:nvSpPr>
          <p:spPr>
            <a:xfrm>
              <a:off x="4081389"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8" name="tx1748"/>
            <p:cNvSpPr/>
            <p:nvPr/>
          </p:nvSpPr>
          <p:spPr>
            <a:xfrm>
              <a:off x="4344840"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9" name="tx1749"/>
            <p:cNvSpPr/>
            <p:nvPr/>
          </p:nvSpPr>
          <p:spPr>
            <a:xfrm>
              <a:off x="4608291"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0" name="tx1750"/>
            <p:cNvSpPr/>
            <p:nvPr/>
          </p:nvSpPr>
          <p:spPr>
            <a:xfrm>
              <a:off x="4871742"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1" name="tx1751"/>
            <p:cNvSpPr/>
            <p:nvPr/>
          </p:nvSpPr>
          <p:spPr>
            <a:xfrm>
              <a:off x="5135193"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2" name="tx1752"/>
            <p:cNvSpPr/>
            <p:nvPr/>
          </p:nvSpPr>
          <p:spPr>
            <a:xfrm>
              <a:off x="5398644"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3" name="tx1753"/>
            <p:cNvSpPr/>
            <p:nvPr/>
          </p:nvSpPr>
          <p:spPr>
            <a:xfrm>
              <a:off x="5662095"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4" name="tx1754"/>
            <p:cNvSpPr/>
            <p:nvPr/>
          </p:nvSpPr>
          <p:spPr>
            <a:xfrm>
              <a:off x="5925546"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5" name="tx1755"/>
            <p:cNvSpPr/>
            <p:nvPr/>
          </p:nvSpPr>
          <p:spPr>
            <a:xfrm>
              <a:off x="6188997"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56" name="tx1756"/>
            <p:cNvSpPr/>
            <p:nvPr/>
          </p:nvSpPr>
          <p:spPr>
            <a:xfrm>
              <a:off x="6452448"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7" name="tx1757"/>
            <p:cNvSpPr/>
            <p:nvPr/>
          </p:nvSpPr>
          <p:spPr>
            <a:xfrm>
              <a:off x="6715899"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58" name="tx1758"/>
            <p:cNvSpPr/>
            <p:nvPr/>
          </p:nvSpPr>
          <p:spPr>
            <a:xfrm>
              <a:off x="6979350"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59" name="tx1759"/>
            <p:cNvSpPr/>
            <p:nvPr/>
          </p:nvSpPr>
          <p:spPr>
            <a:xfrm>
              <a:off x="7242801"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60" name="tx1760"/>
            <p:cNvSpPr/>
            <p:nvPr/>
          </p:nvSpPr>
          <p:spPr>
            <a:xfrm>
              <a:off x="7506252"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61" name="tx1761"/>
            <p:cNvSpPr/>
            <p:nvPr/>
          </p:nvSpPr>
          <p:spPr>
            <a:xfrm>
              <a:off x="7769703"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62" name="tx1762"/>
            <p:cNvSpPr/>
            <p:nvPr/>
          </p:nvSpPr>
          <p:spPr>
            <a:xfrm>
              <a:off x="8033154"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63" name="tx1763"/>
            <p:cNvSpPr/>
            <p:nvPr/>
          </p:nvSpPr>
          <p:spPr>
            <a:xfrm>
              <a:off x="8296605"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64" name="tx1764"/>
            <p:cNvSpPr/>
            <p:nvPr/>
          </p:nvSpPr>
          <p:spPr>
            <a:xfrm>
              <a:off x="8560056"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65" name="tx1765"/>
            <p:cNvSpPr/>
            <p:nvPr/>
          </p:nvSpPr>
          <p:spPr>
            <a:xfrm>
              <a:off x="1973780"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66" name="tx1766"/>
            <p:cNvSpPr/>
            <p:nvPr/>
          </p:nvSpPr>
          <p:spPr>
            <a:xfrm>
              <a:off x="2237231"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67" name="tx1767"/>
            <p:cNvSpPr/>
            <p:nvPr/>
          </p:nvSpPr>
          <p:spPr>
            <a:xfrm>
              <a:off x="2500682"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68" name="tx1768"/>
            <p:cNvSpPr/>
            <p:nvPr/>
          </p:nvSpPr>
          <p:spPr>
            <a:xfrm>
              <a:off x="2764133"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69" name="tx1769"/>
            <p:cNvSpPr/>
            <p:nvPr/>
          </p:nvSpPr>
          <p:spPr>
            <a:xfrm>
              <a:off x="3027584"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70" name="tx1770"/>
            <p:cNvSpPr/>
            <p:nvPr/>
          </p:nvSpPr>
          <p:spPr>
            <a:xfrm>
              <a:off x="3291035"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1" name="tx1771"/>
            <p:cNvSpPr/>
            <p:nvPr/>
          </p:nvSpPr>
          <p:spPr>
            <a:xfrm>
              <a:off x="3554486"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72" name="tx1772"/>
            <p:cNvSpPr/>
            <p:nvPr/>
          </p:nvSpPr>
          <p:spPr>
            <a:xfrm>
              <a:off x="3817938"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3" name="tx1773"/>
            <p:cNvSpPr/>
            <p:nvPr/>
          </p:nvSpPr>
          <p:spPr>
            <a:xfrm>
              <a:off x="4081389"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4" name="tx1774"/>
            <p:cNvSpPr/>
            <p:nvPr/>
          </p:nvSpPr>
          <p:spPr>
            <a:xfrm>
              <a:off x="4344840"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5" name="tx1775"/>
            <p:cNvSpPr/>
            <p:nvPr/>
          </p:nvSpPr>
          <p:spPr>
            <a:xfrm>
              <a:off x="4608291"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6" name="tx1776"/>
            <p:cNvSpPr/>
            <p:nvPr/>
          </p:nvSpPr>
          <p:spPr>
            <a:xfrm>
              <a:off x="4871742"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7" name="tx1777"/>
            <p:cNvSpPr/>
            <p:nvPr/>
          </p:nvSpPr>
          <p:spPr>
            <a:xfrm>
              <a:off x="5135193"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8" name="tx1778"/>
            <p:cNvSpPr/>
            <p:nvPr/>
          </p:nvSpPr>
          <p:spPr>
            <a:xfrm>
              <a:off x="5398644"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79" name="tx1779"/>
            <p:cNvSpPr/>
            <p:nvPr/>
          </p:nvSpPr>
          <p:spPr>
            <a:xfrm>
              <a:off x="5662095"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0" name="tx1780"/>
            <p:cNvSpPr/>
            <p:nvPr/>
          </p:nvSpPr>
          <p:spPr>
            <a:xfrm>
              <a:off x="5925546"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1" name="tx1781"/>
            <p:cNvSpPr/>
            <p:nvPr/>
          </p:nvSpPr>
          <p:spPr>
            <a:xfrm>
              <a:off x="6188997"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2" name="tx1782"/>
            <p:cNvSpPr/>
            <p:nvPr/>
          </p:nvSpPr>
          <p:spPr>
            <a:xfrm>
              <a:off x="6452448"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3" name="tx1783"/>
            <p:cNvSpPr/>
            <p:nvPr/>
          </p:nvSpPr>
          <p:spPr>
            <a:xfrm>
              <a:off x="6715899"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4" name="tx1784"/>
            <p:cNvSpPr/>
            <p:nvPr/>
          </p:nvSpPr>
          <p:spPr>
            <a:xfrm>
              <a:off x="6979350"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5" name="tx1785"/>
            <p:cNvSpPr/>
            <p:nvPr/>
          </p:nvSpPr>
          <p:spPr>
            <a:xfrm>
              <a:off x="7242801"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6" name="tx1786"/>
            <p:cNvSpPr/>
            <p:nvPr/>
          </p:nvSpPr>
          <p:spPr>
            <a:xfrm>
              <a:off x="7506252"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7" name="tx1787"/>
            <p:cNvSpPr/>
            <p:nvPr/>
          </p:nvSpPr>
          <p:spPr>
            <a:xfrm>
              <a:off x="7769703"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8" name="tx1788"/>
            <p:cNvSpPr/>
            <p:nvPr/>
          </p:nvSpPr>
          <p:spPr>
            <a:xfrm>
              <a:off x="8033154"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9" name="tx1789"/>
            <p:cNvSpPr/>
            <p:nvPr/>
          </p:nvSpPr>
          <p:spPr>
            <a:xfrm>
              <a:off x="8296605"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0" name="tx1790"/>
            <p:cNvSpPr/>
            <p:nvPr/>
          </p:nvSpPr>
          <p:spPr>
            <a:xfrm>
              <a:off x="8560056"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1" name="tx1791"/>
            <p:cNvSpPr/>
            <p:nvPr/>
          </p:nvSpPr>
          <p:spPr>
            <a:xfrm>
              <a:off x="1973780"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92" name="tx1792"/>
            <p:cNvSpPr/>
            <p:nvPr/>
          </p:nvSpPr>
          <p:spPr>
            <a:xfrm>
              <a:off x="2237231"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3" name="tx1793"/>
            <p:cNvSpPr/>
            <p:nvPr/>
          </p:nvSpPr>
          <p:spPr>
            <a:xfrm>
              <a:off x="2500682"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4" name="tx1794"/>
            <p:cNvSpPr/>
            <p:nvPr/>
          </p:nvSpPr>
          <p:spPr>
            <a:xfrm>
              <a:off x="2764133"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5" name="tx1795"/>
            <p:cNvSpPr/>
            <p:nvPr/>
          </p:nvSpPr>
          <p:spPr>
            <a:xfrm>
              <a:off x="3027584"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96" name="tx1796"/>
            <p:cNvSpPr/>
            <p:nvPr/>
          </p:nvSpPr>
          <p:spPr>
            <a:xfrm>
              <a:off x="3291035"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97" name="tx1797"/>
            <p:cNvSpPr/>
            <p:nvPr/>
          </p:nvSpPr>
          <p:spPr>
            <a:xfrm>
              <a:off x="3554486"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8" name="tx1798"/>
            <p:cNvSpPr/>
            <p:nvPr/>
          </p:nvSpPr>
          <p:spPr>
            <a:xfrm>
              <a:off x="3817938"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9" name="tx1799"/>
            <p:cNvSpPr/>
            <p:nvPr/>
          </p:nvSpPr>
          <p:spPr>
            <a:xfrm>
              <a:off x="4081389"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0" name="tx1800"/>
            <p:cNvSpPr/>
            <p:nvPr/>
          </p:nvSpPr>
          <p:spPr>
            <a:xfrm>
              <a:off x="4344840"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1" name="tx1801"/>
            <p:cNvSpPr/>
            <p:nvPr/>
          </p:nvSpPr>
          <p:spPr>
            <a:xfrm>
              <a:off x="4608291"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2" name="tx1802"/>
            <p:cNvSpPr/>
            <p:nvPr/>
          </p:nvSpPr>
          <p:spPr>
            <a:xfrm>
              <a:off x="4871742"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3" name="tx1803"/>
            <p:cNvSpPr/>
            <p:nvPr/>
          </p:nvSpPr>
          <p:spPr>
            <a:xfrm>
              <a:off x="5135193"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4" name="tx1804"/>
            <p:cNvSpPr/>
            <p:nvPr/>
          </p:nvSpPr>
          <p:spPr>
            <a:xfrm>
              <a:off x="5398644"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5" name="tx1805"/>
            <p:cNvSpPr/>
            <p:nvPr/>
          </p:nvSpPr>
          <p:spPr>
            <a:xfrm>
              <a:off x="5662095"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6" name="tx1806"/>
            <p:cNvSpPr/>
            <p:nvPr/>
          </p:nvSpPr>
          <p:spPr>
            <a:xfrm>
              <a:off x="5925546"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7" name="tx1807"/>
            <p:cNvSpPr/>
            <p:nvPr/>
          </p:nvSpPr>
          <p:spPr>
            <a:xfrm>
              <a:off x="6188997"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8" name="tx1808"/>
            <p:cNvSpPr/>
            <p:nvPr/>
          </p:nvSpPr>
          <p:spPr>
            <a:xfrm>
              <a:off x="6452448"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9" name="tx1809"/>
            <p:cNvSpPr/>
            <p:nvPr/>
          </p:nvSpPr>
          <p:spPr>
            <a:xfrm>
              <a:off x="6715899"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0" name="tx1810"/>
            <p:cNvSpPr/>
            <p:nvPr/>
          </p:nvSpPr>
          <p:spPr>
            <a:xfrm>
              <a:off x="6979350"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1" name="tx1811"/>
            <p:cNvSpPr/>
            <p:nvPr/>
          </p:nvSpPr>
          <p:spPr>
            <a:xfrm>
              <a:off x="7242801"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2" name="tx1812"/>
            <p:cNvSpPr/>
            <p:nvPr/>
          </p:nvSpPr>
          <p:spPr>
            <a:xfrm>
              <a:off x="7506252"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3" name="tx1813"/>
            <p:cNvSpPr/>
            <p:nvPr/>
          </p:nvSpPr>
          <p:spPr>
            <a:xfrm>
              <a:off x="7769703"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4" name="tx1814"/>
            <p:cNvSpPr/>
            <p:nvPr/>
          </p:nvSpPr>
          <p:spPr>
            <a:xfrm>
              <a:off x="8033154"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15" name="tx1815"/>
            <p:cNvSpPr/>
            <p:nvPr/>
          </p:nvSpPr>
          <p:spPr>
            <a:xfrm>
              <a:off x="8296605"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6" name="tx1816"/>
            <p:cNvSpPr/>
            <p:nvPr/>
          </p:nvSpPr>
          <p:spPr>
            <a:xfrm>
              <a:off x="8560056"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7" name="tx1817"/>
            <p:cNvSpPr/>
            <p:nvPr/>
          </p:nvSpPr>
          <p:spPr>
            <a:xfrm>
              <a:off x="1973780"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18" name="tx1818"/>
            <p:cNvSpPr/>
            <p:nvPr/>
          </p:nvSpPr>
          <p:spPr>
            <a:xfrm>
              <a:off x="2237231"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19" name="tx1819"/>
            <p:cNvSpPr/>
            <p:nvPr/>
          </p:nvSpPr>
          <p:spPr>
            <a:xfrm>
              <a:off x="2500682"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20" name="tx1820"/>
            <p:cNvSpPr/>
            <p:nvPr/>
          </p:nvSpPr>
          <p:spPr>
            <a:xfrm>
              <a:off x="2764133"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1" name="tx1821"/>
            <p:cNvSpPr/>
            <p:nvPr/>
          </p:nvSpPr>
          <p:spPr>
            <a:xfrm>
              <a:off x="3027584"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22" name="tx1822"/>
            <p:cNvSpPr/>
            <p:nvPr/>
          </p:nvSpPr>
          <p:spPr>
            <a:xfrm>
              <a:off x="3291035"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3" name="tx1823"/>
            <p:cNvSpPr/>
            <p:nvPr/>
          </p:nvSpPr>
          <p:spPr>
            <a:xfrm>
              <a:off x="3554486"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4" name="tx1824"/>
            <p:cNvSpPr/>
            <p:nvPr/>
          </p:nvSpPr>
          <p:spPr>
            <a:xfrm>
              <a:off x="3817938"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25" name="tx1825"/>
            <p:cNvSpPr/>
            <p:nvPr/>
          </p:nvSpPr>
          <p:spPr>
            <a:xfrm>
              <a:off x="4081389"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6" name="tx1826"/>
            <p:cNvSpPr/>
            <p:nvPr/>
          </p:nvSpPr>
          <p:spPr>
            <a:xfrm>
              <a:off x="4344840"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7" name="tx1827"/>
            <p:cNvSpPr/>
            <p:nvPr/>
          </p:nvSpPr>
          <p:spPr>
            <a:xfrm>
              <a:off x="4608291"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28" name="tx1828"/>
            <p:cNvSpPr/>
            <p:nvPr/>
          </p:nvSpPr>
          <p:spPr>
            <a:xfrm>
              <a:off x="4871742"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29" name="tx1829"/>
            <p:cNvSpPr/>
            <p:nvPr/>
          </p:nvSpPr>
          <p:spPr>
            <a:xfrm>
              <a:off x="5135193"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0" name="tx1830"/>
            <p:cNvSpPr/>
            <p:nvPr/>
          </p:nvSpPr>
          <p:spPr>
            <a:xfrm>
              <a:off x="5398644"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31" name="tx1831"/>
            <p:cNvSpPr/>
            <p:nvPr/>
          </p:nvSpPr>
          <p:spPr>
            <a:xfrm>
              <a:off x="5662095"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2" name="tx1832"/>
            <p:cNvSpPr/>
            <p:nvPr/>
          </p:nvSpPr>
          <p:spPr>
            <a:xfrm>
              <a:off x="5925546"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33" name="tx1833"/>
            <p:cNvSpPr/>
            <p:nvPr/>
          </p:nvSpPr>
          <p:spPr>
            <a:xfrm>
              <a:off x="6188997"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34" name="tx1834"/>
            <p:cNvSpPr/>
            <p:nvPr/>
          </p:nvSpPr>
          <p:spPr>
            <a:xfrm>
              <a:off x="6452448"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5" name="tx1835"/>
            <p:cNvSpPr/>
            <p:nvPr/>
          </p:nvSpPr>
          <p:spPr>
            <a:xfrm>
              <a:off x="6715899"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6" name="tx1836"/>
            <p:cNvSpPr/>
            <p:nvPr/>
          </p:nvSpPr>
          <p:spPr>
            <a:xfrm>
              <a:off x="6979350"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7" name="tx1837"/>
            <p:cNvSpPr/>
            <p:nvPr/>
          </p:nvSpPr>
          <p:spPr>
            <a:xfrm>
              <a:off x="7242801"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38" name="tx1838"/>
            <p:cNvSpPr/>
            <p:nvPr/>
          </p:nvSpPr>
          <p:spPr>
            <a:xfrm>
              <a:off x="7506252"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39" name="tx1839"/>
            <p:cNvSpPr/>
            <p:nvPr/>
          </p:nvSpPr>
          <p:spPr>
            <a:xfrm>
              <a:off x="7769703"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40" name="tx1840"/>
            <p:cNvSpPr/>
            <p:nvPr/>
          </p:nvSpPr>
          <p:spPr>
            <a:xfrm>
              <a:off x="8033154"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1" name="tx1841"/>
            <p:cNvSpPr/>
            <p:nvPr/>
          </p:nvSpPr>
          <p:spPr>
            <a:xfrm>
              <a:off x="8296605"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42" name="tx1842"/>
            <p:cNvSpPr/>
            <p:nvPr/>
          </p:nvSpPr>
          <p:spPr>
            <a:xfrm>
              <a:off x="8560056"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3" name="tx1843"/>
            <p:cNvSpPr/>
            <p:nvPr/>
          </p:nvSpPr>
          <p:spPr>
            <a:xfrm>
              <a:off x="1973780"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4" name="tx1844"/>
            <p:cNvSpPr/>
            <p:nvPr/>
          </p:nvSpPr>
          <p:spPr>
            <a:xfrm>
              <a:off x="2237231"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5" name="tx1845"/>
            <p:cNvSpPr/>
            <p:nvPr/>
          </p:nvSpPr>
          <p:spPr>
            <a:xfrm>
              <a:off x="2500682"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6" name="tx1846"/>
            <p:cNvSpPr/>
            <p:nvPr/>
          </p:nvSpPr>
          <p:spPr>
            <a:xfrm>
              <a:off x="2764133"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7" name="tx1847"/>
            <p:cNvSpPr/>
            <p:nvPr/>
          </p:nvSpPr>
          <p:spPr>
            <a:xfrm>
              <a:off x="3027584"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8" name="tx1848"/>
            <p:cNvSpPr/>
            <p:nvPr/>
          </p:nvSpPr>
          <p:spPr>
            <a:xfrm>
              <a:off x="3291035"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9" name="tx1849"/>
            <p:cNvSpPr/>
            <p:nvPr/>
          </p:nvSpPr>
          <p:spPr>
            <a:xfrm>
              <a:off x="3554486"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0" name="tx1850"/>
            <p:cNvSpPr/>
            <p:nvPr/>
          </p:nvSpPr>
          <p:spPr>
            <a:xfrm>
              <a:off x="3817938"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1" name="tx1851"/>
            <p:cNvSpPr/>
            <p:nvPr/>
          </p:nvSpPr>
          <p:spPr>
            <a:xfrm>
              <a:off x="4081389"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2" name="tx1852"/>
            <p:cNvSpPr/>
            <p:nvPr/>
          </p:nvSpPr>
          <p:spPr>
            <a:xfrm>
              <a:off x="4344840"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53" name="tx1853"/>
            <p:cNvSpPr/>
            <p:nvPr/>
          </p:nvSpPr>
          <p:spPr>
            <a:xfrm>
              <a:off x="4608291"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4" name="tx1854"/>
            <p:cNvSpPr/>
            <p:nvPr/>
          </p:nvSpPr>
          <p:spPr>
            <a:xfrm>
              <a:off x="4871742"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55" name="tx1855"/>
            <p:cNvSpPr/>
            <p:nvPr/>
          </p:nvSpPr>
          <p:spPr>
            <a:xfrm>
              <a:off x="5135193"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6" name="tx1856"/>
            <p:cNvSpPr/>
            <p:nvPr/>
          </p:nvSpPr>
          <p:spPr>
            <a:xfrm>
              <a:off x="5398644"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7" name="tx1857"/>
            <p:cNvSpPr/>
            <p:nvPr/>
          </p:nvSpPr>
          <p:spPr>
            <a:xfrm>
              <a:off x="5662095"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8" name="tx1858"/>
            <p:cNvSpPr/>
            <p:nvPr/>
          </p:nvSpPr>
          <p:spPr>
            <a:xfrm>
              <a:off x="5925546"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9" name="tx1859"/>
            <p:cNvSpPr/>
            <p:nvPr/>
          </p:nvSpPr>
          <p:spPr>
            <a:xfrm>
              <a:off x="6188997"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0" name="tx1860"/>
            <p:cNvSpPr/>
            <p:nvPr/>
          </p:nvSpPr>
          <p:spPr>
            <a:xfrm>
              <a:off x="6452448"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1" name="tx1861"/>
            <p:cNvSpPr/>
            <p:nvPr/>
          </p:nvSpPr>
          <p:spPr>
            <a:xfrm>
              <a:off x="6715899"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2" name="tx1862"/>
            <p:cNvSpPr/>
            <p:nvPr/>
          </p:nvSpPr>
          <p:spPr>
            <a:xfrm>
              <a:off x="6979350"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3" name="tx1863"/>
            <p:cNvSpPr/>
            <p:nvPr/>
          </p:nvSpPr>
          <p:spPr>
            <a:xfrm>
              <a:off x="7242801"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4" name="tx1864"/>
            <p:cNvSpPr/>
            <p:nvPr/>
          </p:nvSpPr>
          <p:spPr>
            <a:xfrm>
              <a:off x="7506252"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65" name="tx1865"/>
            <p:cNvSpPr/>
            <p:nvPr/>
          </p:nvSpPr>
          <p:spPr>
            <a:xfrm>
              <a:off x="7769703"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66" name="tx1866"/>
            <p:cNvSpPr/>
            <p:nvPr/>
          </p:nvSpPr>
          <p:spPr>
            <a:xfrm>
              <a:off x="8033154"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67" name="tx1867"/>
            <p:cNvSpPr/>
            <p:nvPr/>
          </p:nvSpPr>
          <p:spPr>
            <a:xfrm>
              <a:off x="8296605"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68" name="tx1868"/>
            <p:cNvSpPr/>
            <p:nvPr/>
          </p:nvSpPr>
          <p:spPr>
            <a:xfrm>
              <a:off x="8560056"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9" name="tx1869"/>
            <p:cNvSpPr/>
            <p:nvPr/>
          </p:nvSpPr>
          <p:spPr>
            <a:xfrm>
              <a:off x="1973780"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0" name="tx1870"/>
            <p:cNvSpPr/>
            <p:nvPr/>
          </p:nvSpPr>
          <p:spPr>
            <a:xfrm>
              <a:off x="2237231"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1" name="tx1871"/>
            <p:cNvSpPr/>
            <p:nvPr/>
          </p:nvSpPr>
          <p:spPr>
            <a:xfrm>
              <a:off x="2500682"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2" name="tx1872"/>
            <p:cNvSpPr/>
            <p:nvPr/>
          </p:nvSpPr>
          <p:spPr>
            <a:xfrm>
              <a:off x="2764133"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3" name="tx1873"/>
            <p:cNvSpPr/>
            <p:nvPr/>
          </p:nvSpPr>
          <p:spPr>
            <a:xfrm>
              <a:off x="3027584"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4" name="tx1874"/>
            <p:cNvSpPr/>
            <p:nvPr/>
          </p:nvSpPr>
          <p:spPr>
            <a:xfrm>
              <a:off x="3291035"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5" name="tx1875"/>
            <p:cNvSpPr/>
            <p:nvPr/>
          </p:nvSpPr>
          <p:spPr>
            <a:xfrm>
              <a:off x="3554486"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76" name="tx1876"/>
            <p:cNvSpPr/>
            <p:nvPr/>
          </p:nvSpPr>
          <p:spPr>
            <a:xfrm>
              <a:off x="3817938"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7" name="tx1877"/>
            <p:cNvSpPr/>
            <p:nvPr/>
          </p:nvSpPr>
          <p:spPr>
            <a:xfrm>
              <a:off x="4081389"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8" name="tx1878"/>
            <p:cNvSpPr/>
            <p:nvPr/>
          </p:nvSpPr>
          <p:spPr>
            <a:xfrm>
              <a:off x="4344840"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9" name="tx1879"/>
            <p:cNvSpPr/>
            <p:nvPr/>
          </p:nvSpPr>
          <p:spPr>
            <a:xfrm>
              <a:off x="4608291"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0" name="tx1880"/>
            <p:cNvSpPr/>
            <p:nvPr/>
          </p:nvSpPr>
          <p:spPr>
            <a:xfrm>
              <a:off x="4871742"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1" name="tx1881"/>
            <p:cNvSpPr/>
            <p:nvPr/>
          </p:nvSpPr>
          <p:spPr>
            <a:xfrm>
              <a:off x="5135193"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2" name="tx1882"/>
            <p:cNvSpPr/>
            <p:nvPr/>
          </p:nvSpPr>
          <p:spPr>
            <a:xfrm>
              <a:off x="5398644"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3" name="tx1883"/>
            <p:cNvSpPr/>
            <p:nvPr/>
          </p:nvSpPr>
          <p:spPr>
            <a:xfrm>
              <a:off x="5662095"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4" name="tx1884"/>
            <p:cNvSpPr/>
            <p:nvPr/>
          </p:nvSpPr>
          <p:spPr>
            <a:xfrm>
              <a:off x="5925546"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5" name="tx1885"/>
            <p:cNvSpPr/>
            <p:nvPr/>
          </p:nvSpPr>
          <p:spPr>
            <a:xfrm>
              <a:off x="6188997"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6" name="tx1886"/>
            <p:cNvSpPr/>
            <p:nvPr/>
          </p:nvSpPr>
          <p:spPr>
            <a:xfrm>
              <a:off x="6452448"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87" name="tx1887"/>
            <p:cNvSpPr/>
            <p:nvPr/>
          </p:nvSpPr>
          <p:spPr>
            <a:xfrm>
              <a:off x="6715899"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88" name="tx1888"/>
            <p:cNvSpPr/>
            <p:nvPr/>
          </p:nvSpPr>
          <p:spPr>
            <a:xfrm>
              <a:off x="6979350"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9" name="tx1889"/>
            <p:cNvSpPr/>
            <p:nvPr/>
          </p:nvSpPr>
          <p:spPr>
            <a:xfrm>
              <a:off x="7242801"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90" name="tx1890"/>
            <p:cNvSpPr/>
            <p:nvPr/>
          </p:nvSpPr>
          <p:spPr>
            <a:xfrm>
              <a:off x="7506252"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91" name="tx1891"/>
            <p:cNvSpPr/>
            <p:nvPr/>
          </p:nvSpPr>
          <p:spPr>
            <a:xfrm>
              <a:off x="7769703"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92" name="tx1892"/>
            <p:cNvSpPr/>
            <p:nvPr/>
          </p:nvSpPr>
          <p:spPr>
            <a:xfrm>
              <a:off x="8296605"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93" name="tx1893"/>
            <p:cNvSpPr/>
            <p:nvPr/>
          </p:nvSpPr>
          <p:spPr>
            <a:xfrm>
              <a:off x="8560056"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94" name="tx1894"/>
            <p:cNvSpPr/>
            <p:nvPr/>
          </p:nvSpPr>
          <p:spPr>
            <a:xfrm>
              <a:off x="1973780"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95" name="tx1895"/>
            <p:cNvSpPr/>
            <p:nvPr/>
          </p:nvSpPr>
          <p:spPr>
            <a:xfrm>
              <a:off x="2237231"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96" name="tx1896"/>
            <p:cNvSpPr/>
            <p:nvPr/>
          </p:nvSpPr>
          <p:spPr>
            <a:xfrm>
              <a:off x="2500682"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97" name="tx1897"/>
            <p:cNvSpPr/>
            <p:nvPr/>
          </p:nvSpPr>
          <p:spPr>
            <a:xfrm>
              <a:off x="2764133"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98" name="tx1898"/>
            <p:cNvSpPr/>
            <p:nvPr/>
          </p:nvSpPr>
          <p:spPr>
            <a:xfrm>
              <a:off x="3027584"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99" name="tx1899"/>
            <p:cNvSpPr/>
            <p:nvPr/>
          </p:nvSpPr>
          <p:spPr>
            <a:xfrm>
              <a:off x="3291035"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00" name="tx1900"/>
            <p:cNvSpPr/>
            <p:nvPr/>
          </p:nvSpPr>
          <p:spPr>
            <a:xfrm>
              <a:off x="3554486"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01" name="tx1901"/>
            <p:cNvSpPr/>
            <p:nvPr/>
          </p:nvSpPr>
          <p:spPr>
            <a:xfrm>
              <a:off x="3817938"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02" name="tx1902"/>
            <p:cNvSpPr/>
            <p:nvPr/>
          </p:nvSpPr>
          <p:spPr>
            <a:xfrm>
              <a:off x="4081389"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03" name="tx1903"/>
            <p:cNvSpPr/>
            <p:nvPr/>
          </p:nvSpPr>
          <p:spPr>
            <a:xfrm>
              <a:off x="4344840"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04" name="tx1904"/>
            <p:cNvSpPr/>
            <p:nvPr/>
          </p:nvSpPr>
          <p:spPr>
            <a:xfrm>
              <a:off x="4608291"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05" name="tx1905"/>
            <p:cNvSpPr/>
            <p:nvPr/>
          </p:nvSpPr>
          <p:spPr>
            <a:xfrm>
              <a:off x="4871742"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06" name="tx1906"/>
            <p:cNvSpPr/>
            <p:nvPr/>
          </p:nvSpPr>
          <p:spPr>
            <a:xfrm>
              <a:off x="5135193"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07" name="tx1907"/>
            <p:cNvSpPr/>
            <p:nvPr/>
          </p:nvSpPr>
          <p:spPr>
            <a:xfrm>
              <a:off x="5398644"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08" name="tx1908"/>
            <p:cNvSpPr/>
            <p:nvPr/>
          </p:nvSpPr>
          <p:spPr>
            <a:xfrm>
              <a:off x="5662095"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09" name="tx1909"/>
            <p:cNvSpPr/>
            <p:nvPr/>
          </p:nvSpPr>
          <p:spPr>
            <a:xfrm>
              <a:off x="5925546"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10" name="tx1910"/>
            <p:cNvSpPr/>
            <p:nvPr/>
          </p:nvSpPr>
          <p:spPr>
            <a:xfrm>
              <a:off x="6188997"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11" name="tx1911"/>
            <p:cNvSpPr/>
            <p:nvPr/>
          </p:nvSpPr>
          <p:spPr>
            <a:xfrm>
              <a:off x="6452448"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12" name="tx1912"/>
            <p:cNvSpPr/>
            <p:nvPr/>
          </p:nvSpPr>
          <p:spPr>
            <a:xfrm>
              <a:off x="6715899"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13" name="tx1913"/>
            <p:cNvSpPr/>
            <p:nvPr/>
          </p:nvSpPr>
          <p:spPr>
            <a:xfrm>
              <a:off x="6979350"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14" name="tx1914"/>
            <p:cNvSpPr/>
            <p:nvPr/>
          </p:nvSpPr>
          <p:spPr>
            <a:xfrm>
              <a:off x="7242801"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15" name="tx1915"/>
            <p:cNvSpPr/>
            <p:nvPr/>
          </p:nvSpPr>
          <p:spPr>
            <a:xfrm>
              <a:off x="7506252"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16" name="tx1916"/>
            <p:cNvSpPr/>
            <p:nvPr/>
          </p:nvSpPr>
          <p:spPr>
            <a:xfrm>
              <a:off x="7769703"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17" name="tx1917"/>
            <p:cNvSpPr/>
            <p:nvPr/>
          </p:nvSpPr>
          <p:spPr>
            <a:xfrm>
              <a:off x="8033154"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18" name="tx1918"/>
            <p:cNvSpPr/>
            <p:nvPr/>
          </p:nvSpPr>
          <p:spPr>
            <a:xfrm>
              <a:off x="8296605"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19" name="tx1919"/>
            <p:cNvSpPr/>
            <p:nvPr/>
          </p:nvSpPr>
          <p:spPr>
            <a:xfrm>
              <a:off x="8560056"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20" name="tx1920"/>
            <p:cNvSpPr/>
            <p:nvPr/>
          </p:nvSpPr>
          <p:spPr>
            <a:xfrm>
              <a:off x="1973780"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21" name="tx1921"/>
            <p:cNvSpPr/>
            <p:nvPr/>
          </p:nvSpPr>
          <p:spPr>
            <a:xfrm>
              <a:off x="2237231"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22" name="tx1922"/>
            <p:cNvSpPr/>
            <p:nvPr/>
          </p:nvSpPr>
          <p:spPr>
            <a:xfrm>
              <a:off x="2500682"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3" name="tx1923"/>
            <p:cNvSpPr/>
            <p:nvPr/>
          </p:nvSpPr>
          <p:spPr>
            <a:xfrm>
              <a:off x="2764133"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24" name="tx1924"/>
            <p:cNvSpPr/>
            <p:nvPr/>
          </p:nvSpPr>
          <p:spPr>
            <a:xfrm>
              <a:off x="3027584"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5" name="tx1925"/>
            <p:cNvSpPr/>
            <p:nvPr/>
          </p:nvSpPr>
          <p:spPr>
            <a:xfrm>
              <a:off x="3291035"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26" name="tx1926"/>
            <p:cNvSpPr/>
            <p:nvPr/>
          </p:nvSpPr>
          <p:spPr>
            <a:xfrm>
              <a:off x="3554486"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7" name="tx1927"/>
            <p:cNvSpPr/>
            <p:nvPr/>
          </p:nvSpPr>
          <p:spPr>
            <a:xfrm>
              <a:off x="3817938"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8" name="tx1928"/>
            <p:cNvSpPr/>
            <p:nvPr/>
          </p:nvSpPr>
          <p:spPr>
            <a:xfrm>
              <a:off x="4081389"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9" name="tx1929"/>
            <p:cNvSpPr/>
            <p:nvPr/>
          </p:nvSpPr>
          <p:spPr>
            <a:xfrm>
              <a:off x="4344840"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0" name="tx1930"/>
            <p:cNvSpPr/>
            <p:nvPr/>
          </p:nvSpPr>
          <p:spPr>
            <a:xfrm>
              <a:off x="4608291"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1" name="tx1931"/>
            <p:cNvSpPr/>
            <p:nvPr/>
          </p:nvSpPr>
          <p:spPr>
            <a:xfrm>
              <a:off x="4871742"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32" name="tx1932"/>
            <p:cNvSpPr/>
            <p:nvPr/>
          </p:nvSpPr>
          <p:spPr>
            <a:xfrm>
              <a:off x="5135193"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3" name="tx1933"/>
            <p:cNvSpPr/>
            <p:nvPr/>
          </p:nvSpPr>
          <p:spPr>
            <a:xfrm>
              <a:off x="5398644"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4" name="tx1934"/>
            <p:cNvSpPr/>
            <p:nvPr/>
          </p:nvSpPr>
          <p:spPr>
            <a:xfrm>
              <a:off x="5662095"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35" name="tx1935"/>
            <p:cNvSpPr/>
            <p:nvPr/>
          </p:nvSpPr>
          <p:spPr>
            <a:xfrm>
              <a:off x="5925546"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36" name="tx1936"/>
            <p:cNvSpPr/>
            <p:nvPr/>
          </p:nvSpPr>
          <p:spPr>
            <a:xfrm>
              <a:off x="6188997"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37" name="tx1937"/>
            <p:cNvSpPr/>
            <p:nvPr/>
          </p:nvSpPr>
          <p:spPr>
            <a:xfrm>
              <a:off x="6452448"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8" name="tx1938"/>
            <p:cNvSpPr/>
            <p:nvPr/>
          </p:nvSpPr>
          <p:spPr>
            <a:xfrm>
              <a:off x="6715899"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9" name="tx1939"/>
            <p:cNvSpPr/>
            <p:nvPr/>
          </p:nvSpPr>
          <p:spPr>
            <a:xfrm>
              <a:off x="6979350"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40" name="tx1940"/>
            <p:cNvSpPr/>
            <p:nvPr/>
          </p:nvSpPr>
          <p:spPr>
            <a:xfrm>
              <a:off x="7242801"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41" name="tx1941"/>
            <p:cNvSpPr/>
            <p:nvPr/>
          </p:nvSpPr>
          <p:spPr>
            <a:xfrm>
              <a:off x="7506252"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42" name="tx1942"/>
            <p:cNvSpPr/>
            <p:nvPr/>
          </p:nvSpPr>
          <p:spPr>
            <a:xfrm>
              <a:off x="7769703"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43" name="tx1943"/>
            <p:cNvSpPr/>
            <p:nvPr/>
          </p:nvSpPr>
          <p:spPr>
            <a:xfrm>
              <a:off x="8033154"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44" name="tx1944"/>
            <p:cNvSpPr/>
            <p:nvPr/>
          </p:nvSpPr>
          <p:spPr>
            <a:xfrm>
              <a:off x="8296605"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45" name="tx1945"/>
            <p:cNvSpPr/>
            <p:nvPr/>
          </p:nvSpPr>
          <p:spPr>
            <a:xfrm>
              <a:off x="8560056"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46" name="tx1946"/>
            <p:cNvSpPr/>
            <p:nvPr/>
          </p:nvSpPr>
          <p:spPr>
            <a:xfrm>
              <a:off x="1973780"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47" name="tx1947"/>
            <p:cNvSpPr/>
            <p:nvPr/>
          </p:nvSpPr>
          <p:spPr>
            <a:xfrm>
              <a:off x="2237231"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8" name="tx1948"/>
            <p:cNvSpPr/>
            <p:nvPr/>
          </p:nvSpPr>
          <p:spPr>
            <a:xfrm>
              <a:off x="2500682"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9" name="tx1949"/>
            <p:cNvSpPr/>
            <p:nvPr/>
          </p:nvSpPr>
          <p:spPr>
            <a:xfrm>
              <a:off x="2764133"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0" name="tx1950"/>
            <p:cNvSpPr/>
            <p:nvPr/>
          </p:nvSpPr>
          <p:spPr>
            <a:xfrm>
              <a:off x="3027584"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1" name="tx1951"/>
            <p:cNvSpPr/>
            <p:nvPr/>
          </p:nvSpPr>
          <p:spPr>
            <a:xfrm>
              <a:off x="3291035"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2" name="tx1952"/>
            <p:cNvSpPr/>
            <p:nvPr/>
          </p:nvSpPr>
          <p:spPr>
            <a:xfrm>
              <a:off x="3554486"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3" name="tx1953"/>
            <p:cNvSpPr/>
            <p:nvPr/>
          </p:nvSpPr>
          <p:spPr>
            <a:xfrm>
              <a:off x="3817938"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4" name="tx1954"/>
            <p:cNvSpPr/>
            <p:nvPr/>
          </p:nvSpPr>
          <p:spPr>
            <a:xfrm>
              <a:off x="4081389"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5" name="tx1955"/>
            <p:cNvSpPr/>
            <p:nvPr/>
          </p:nvSpPr>
          <p:spPr>
            <a:xfrm>
              <a:off x="4344840"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6" name="tx1956"/>
            <p:cNvSpPr/>
            <p:nvPr/>
          </p:nvSpPr>
          <p:spPr>
            <a:xfrm>
              <a:off x="4608291"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7" name="tx1957"/>
            <p:cNvSpPr/>
            <p:nvPr/>
          </p:nvSpPr>
          <p:spPr>
            <a:xfrm>
              <a:off x="4871742"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8" name="tx1958"/>
            <p:cNvSpPr/>
            <p:nvPr/>
          </p:nvSpPr>
          <p:spPr>
            <a:xfrm>
              <a:off x="5135193"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59" name="tx1959"/>
            <p:cNvSpPr/>
            <p:nvPr/>
          </p:nvSpPr>
          <p:spPr>
            <a:xfrm>
              <a:off x="5398644"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60" name="tx1960"/>
            <p:cNvSpPr/>
            <p:nvPr/>
          </p:nvSpPr>
          <p:spPr>
            <a:xfrm>
              <a:off x="5662095"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1" name="tx1961"/>
            <p:cNvSpPr/>
            <p:nvPr/>
          </p:nvSpPr>
          <p:spPr>
            <a:xfrm>
              <a:off x="5925546"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2" name="tx1962"/>
            <p:cNvSpPr/>
            <p:nvPr/>
          </p:nvSpPr>
          <p:spPr>
            <a:xfrm>
              <a:off x="6188997"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3" name="tx1963"/>
            <p:cNvSpPr/>
            <p:nvPr/>
          </p:nvSpPr>
          <p:spPr>
            <a:xfrm>
              <a:off x="6452448"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4" name="tx1964"/>
            <p:cNvSpPr/>
            <p:nvPr/>
          </p:nvSpPr>
          <p:spPr>
            <a:xfrm>
              <a:off x="6715899"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5" name="tx1965"/>
            <p:cNvSpPr/>
            <p:nvPr/>
          </p:nvSpPr>
          <p:spPr>
            <a:xfrm>
              <a:off x="6979350"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6" name="tx1966"/>
            <p:cNvSpPr/>
            <p:nvPr/>
          </p:nvSpPr>
          <p:spPr>
            <a:xfrm>
              <a:off x="7242801"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7" name="tx1967"/>
            <p:cNvSpPr/>
            <p:nvPr/>
          </p:nvSpPr>
          <p:spPr>
            <a:xfrm>
              <a:off x="7506252"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8" name="tx1968"/>
            <p:cNvSpPr/>
            <p:nvPr/>
          </p:nvSpPr>
          <p:spPr>
            <a:xfrm>
              <a:off x="7769703"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69" name="tx1969"/>
            <p:cNvSpPr/>
            <p:nvPr/>
          </p:nvSpPr>
          <p:spPr>
            <a:xfrm>
              <a:off x="8033154"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0" name="tx1970"/>
            <p:cNvSpPr/>
            <p:nvPr/>
          </p:nvSpPr>
          <p:spPr>
            <a:xfrm>
              <a:off x="8296605"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1" name="tx1971"/>
            <p:cNvSpPr/>
            <p:nvPr/>
          </p:nvSpPr>
          <p:spPr>
            <a:xfrm>
              <a:off x="8560056"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2" name="tx1972"/>
            <p:cNvSpPr/>
            <p:nvPr/>
          </p:nvSpPr>
          <p:spPr>
            <a:xfrm>
              <a:off x="1973780"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3" name="tx1973"/>
            <p:cNvSpPr/>
            <p:nvPr/>
          </p:nvSpPr>
          <p:spPr>
            <a:xfrm>
              <a:off x="2237231"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74" name="tx1974"/>
            <p:cNvSpPr/>
            <p:nvPr/>
          </p:nvSpPr>
          <p:spPr>
            <a:xfrm>
              <a:off x="2500682"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75" name="tx1975"/>
            <p:cNvSpPr/>
            <p:nvPr/>
          </p:nvSpPr>
          <p:spPr>
            <a:xfrm>
              <a:off x="2764133"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76" name="tx1976"/>
            <p:cNvSpPr/>
            <p:nvPr/>
          </p:nvSpPr>
          <p:spPr>
            <a:xfrm>
              <a:off x="3027584"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77" name="tx1977"/>
            <p:cNvSpPr/>
            <p:nvPr/>
          </p:nvSpPr>
          <p:spPr>
            <a:xfrm>
              <a:off x="3291035"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78" name="tx1978"/>
            <p:cNvSpPr/>
            <p:nvPr/>
          </p:nvSpPr>
          <p:spPr>
            <a:xfrm>
              <a:off x="3554486"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9" name="tx1979"/>
            <p:cNvSpPr/>
            <p:nvPr/>
          </p:nvSpPr>
          <p:spPr>
            <a:xfrm>
              <a:off x="3817938"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0" name="tx1980"/>
            <p:cNvSpPr/>
            <p:nvPr/>
          </p:nvSpPr>
          <p:spPr>
            <a:xfrm>
              <a:off x="4081389"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1" name="tx1981"/>
            <p:cNvSpPr/>
            <p:nvPr/>
          </p:nvSpPr>
          <p:spPr>
            <a:xfrm>
              <a:off x="4344840"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82" name="tx1982"/>
            <p:cNvSpPr/>
            <p:nvPr/>
          </p:nvSpPr>
          <p:spPr>
            <a:xfrm>
              <a:off x="4608291"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3" name="tx1983"/>
            <p:cNvSpPr/>
            <p:nvPr/>
          </p:nvSpPr>
          <p:spPr>
            <a:xfrm>
              <a:off x="4871742"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4" name="tx1984"/>
            <p:cNvSpPr/>
            <p:nvPr/>
          </p:nvSpPr>
          <p:spPr>
            <a:xfrm>
              <a:off x="5135193"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85" name="tx1985"/>
            <p:cNvSpPr/>
            <p:nvPr/>
          </p:nvSpPr>
          <p:spPr>
            <a:xfrm>
              <a:off x="5398644"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86" name="tx1986"/>
            <p:cNvSpPr/>
            <p:nvPr/>
          </p:nvSpPr>
          <p:spPr>
            <a:xfrm>
              <a:off x="5662095"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7" name="tx1987"/>
            <p:cNvSpPr/>
            <p:nvPr/>
          </p:nvSpPr>
          <p:spPr>
            <a:xfrm>
              <a:off x="5925546"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8" name="tx1988"/>
            <p:cNvSpPr/>
            <p:nvPr/>
          </p:nvSpPr>
          <p:spPr>
            <a:xfrm>
              <a:off x="6188997"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9" name="tx1989"/>
            <p:cNvSpPr/>
            <p:nvPr/>
          </p:nvSpPr>
          <p:spPr>
            <a:xfrm>
              <a:off x="6452448"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90" name="tx1990"/>
            <p:cNvSpPr/>
            <p:nvPr/>
          </p:nvSpPr>
          <p:spPr>
            <a:xfrm>
              <a:off x="6715899"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91" name="tx1991"/>
            <p:cNvSpPr/>
            <p:nvPr/>
          </p:nvSpPr>
          <p:spPr>
            <a:xfrm>
              <a:off x="6979350"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2" name="tx1992"/>
            <p:cNvSpPr/>
            <p:nvPr/>
          </p:nvSpPr>
          <p:spPr>
            <a:xfrm>
              <a:off x="7242801"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93" name="tx1993"/>
            <p:cNvSpPr/>
            <p:nvPr/>
          </p:nvSpPr>
          <p:spPr>
            <a:xfrm>
              <a:off x="7506252"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4" name="tx1994"/>
            <p:cNvSpPr/>
            <p:nvPr/>
          </p:nvSpPr>
          <p:spPr>
            <a:xfrm>
              <a:off x="7769703"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5" name="tx1995"/>
            <p:cNvSpPr/>
            <p:nvPr/>
          </p:nvSpPr>
          <p:spPr>
            <a:xfrm>
              <a:off x="8033154"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6" name="tx1996"/>
            <p:cNvSpPr/>
            <p:nvPr/>
          </p:nvSpPr>
          <p:spPr>
            <a:xfrm>
              <a:off x="8296605"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7" name="tx1997"/>
            <p:cNvSpPr/>
            <p:nvPr/>
          </p:nvSpPr>
          <p:spPr>
            <a:xfrm>
              <a:off x="8560056"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8" name="tx1998"/>
            <p:cNvSpPr/>
            <p:nvPr/>
          </p:nvSpPr>
          <p:spPr>
            <a:xfrm>
              <a:off x="6979350"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999" name="tx1999"/>
            <p:cNvSpPr/>
            <p:nvPr/>
          </p:nvSpPr>
          <p:spPr>
            <a:xfrm>
              <a:off x="7242801"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00" name="tx2000"/>
            <p:cNvSpPr/>
            <p:nvPr/>
          </p:nvSpPr>
          <p:spPr>
            <a:xfrm>
              <a:off x="7506252"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01" name="tx2001"/>
            <p:cNvSpPr/>
            <p:nvPr/>
          </p:nvSpPr>
          <p:spPr>
            <a:xfrm>
              <a:off x="7769703"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02" name="tx2002"/>
            <p:cNvSpPr/>
            <p:nvPr/>
          </p:nvSpPr>
          <p:spPr>
            <a:xfrm>
              <a:off x="8033154"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03" name="tx2003"/>
            <p:cNvSpPr/>
            <p:nvPr/>
          </p:nvSpPr>
          <p:spPr>
            <a:xfrm>
              <a:off x="8296605"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04" name="tx2004"/>
            <p:cNvSpPr/>
            <p:nvPr/>
          </p:nvSpPr>
          <p:spPr>
            <a:xfrm>
              <a:off x="8560056"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05" name="tx2005"/>
            <p:cNvSpPr/>
            <p:nvPr/>
          </p:nvSpPr>
          <p:spPr>
            <a:xfrm>
              <a:off x="1973780"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06" name="tx2006"/>
            <p:cNvSpPr/>
            <p:nvPr/>
          </p:nvSpPr>
          <p:spPr>
            <a:xfrm>
              <a:off x="2237231"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07" name="tx2007"/>
            <p:cNvSpPr/>
            <p:nvPr/>
          </p:nvSpPr>
          <p:spPr>
            <a:xfrm>
              <a:off x="2500682"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08" name="tx2008"/>
            <p:cNvSpPr/>
            <p:nvPr/>
          </p:nvSpPr>
          <p:spPr>
            <a:xfrm>
              <a:off x="2764133"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09" name="tx2009"/>
            <p:cNvSpPr/>
            <p:nvPr/>
          </p:nvSpPr>
          <p:spPr>
            <a:xfrm>
              <a:off x="3027584"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10" name="tx2010"/>
            <p:cNvSpPr/>
            <p:nvPr/>
          </p:nvSpPr>
          <p:spPr>
            <a:xfrm>
              <a:off x="3291035"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11" name="tx2011"/>
            <p:cNvSpPr/>
            <p:nvPr/>
          </p:nvSpPr>
          <p:spPr>
            <a:xfrm>
              <a:off x="3554486"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12" name="tx2012"/>
            <p:cNvSpPr/>
            <p:nvPr/>
          </p:nvSpPr>
          <p:spPr>
            <a:xfrm>
              <a:off x="3817938"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13" name="tx2013"/>
            <p:cNvSpPr/>
            <p:nvPr/>
          </p:nvSpPr>
          <p:spPr>
            <a:xfrm>
              <a:off x="4081389"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14" name="tx2014"/>
            <p:cNvSpPr/>
            <p:nvPr/>
          </p:nvSpPr>
          <p:spPr>
            <a:xfrm>
              <a:off x="4344840"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15" name="tx2015"/>
            <p:cNvSpPr/>
            <p:nvPr/>
          </p:nvSpPr>
          <p:spPr>
            <a:xfrm>
              <a:off x="4608291"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16" name="tx2016"/>
            <p:cNvSpPr/>
            <p:nvPr/>
          </p:nvSpPr>
          <p:spPr>
            <a:xfrm>
              <a:off x="4871742"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17" name="tx2017"/>
            <p:cNvSpPr/>
            <p:nvPr/>
          </p:nvSpPr>
          <p:spPr>
            <a:xfrm>
              <a:off x="5135193"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8" name="tx2018"/>
            <p:cNvSpPr/>
            <p:nvPr/>
          </p:nvSpPr>
          <p:spPr>
            <a:xfrm>
              <a:off x="5398644"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19" name="tx2019"/>
            <p:cNvSpPr/>
            <p:nvPr/>
          </p:nvSpPr>
          <p:spPr>
            <a:xfrm>
              <a:off x="5662095"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0" name="tx2020"/>
            <p:cNvSpPr/>
            <p:nvPr/>
          </p:nvSpPr>
          <p:spPr>
            <a:xfrm>
              <a:off x="5925546"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1" name="tx2021"/>
            <p:cNvSpPr/>
            <p:nvPr/>
          </p:nvSpPr>
          <p:spPr>
            <a:xfrm>
              <a:off x="6188997"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2" name="tx2022"/>
            <p:cNvSpPr/>
            <p:nvPr/>
          </p:nvSpPr>
          <p:spPr>
            <a:xfrm>
              <a:off x="6452448"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3" name="tx2023"/>
            <p:cNvSpPr/>
            <p:nvPr/>
          </p:nvSpPr>
          <p:spPr>
            <a:xfrm>
              <a:off x="6715899"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4" name="tx2024"/>
            <p:cNvSpPr/>
            <p:nvPr/>
          </p:nvSpPr>
          <p:spPr>
            <a:xfrm>
              <a:off x="6979350"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5" name="tx2025"/>
            <p:cNvSpPr/>
            <p:nvPr/>
          </p:nvSpPr>
          <p:spPr>
            <a:xfrm>
              <a:off x="7242801"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26" name="tx2026"/>
            <p:cNvSpPr/>
            <p:nvPr/>
          </p:nvSpPr>
          <p:spPr>
            <a:xfrm>
              <a:off x="7506252"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27" name="tx2027"/>
            <p:cNvSpPr/>
            <p:nvPr/>
          </p:nvSpPr>
          <p:spPr>
            <a:xfrm>
              <a:off x="7769703"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28" name="tx2028"/>
            <p:cNvSpPr/>
            <p:nvPr/>
          </p:nvSpPr>
          <p:spPr>
            <a:xfrm>
              <a:off x="8033154"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29" name="tx2029"/>
            <p:cNvSpPr/>
            <p:nvPr/>
          </p:nvSpPr>
          <p:spPr>
            <a:xfrm>
              <a:off x="8296605"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30" name="tx2030"/>
            <p:cNvSpPr/>
            <p:nvPr/>
          </p:nvSpPr>
          <p:spPr>
            <a:xfrm>
              <a:off x="8560056"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31" name="tx2031"/>
            <p:cNvSpPr/>
            <p:nvPr/>
          </p:nvSpPr>
          <p:spPr>
            <a:xfrm>
              <a:off x="1973780"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32" name="tx2032"/>
            <p:cNvSpPr/>
            <p:nvPr/>
          </p:nvSpPr>
          <p:spPr>
            <a:xfrm>
              <a:off x="2237231"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33" name="tx2033"/>
            <p:cNvSpPr/>
            <p:nvPr/>
          </p:nvSpPr>
          <p:spPr>
            <a:xfrm>
              <a:off x="2500682"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34" name="tx2034"/>
            <p:cNvSpPr/>
            <p:nvPr/>
          </p:nvSpPr>
          <p:spPr>
            <a:xfrm>
              <a:off x="2764133"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35" name="tx2035"/>
            <p:cNvSpPr/>
            <p:nvPr/>
          </p:nvSpPr>
          <p:spPr>
            <a:xfrm>
              <a:off x="3027584"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6" name="tx2036"/>
            <p:cNvSpPr/>
            <p:nvPr/>
          </p:nvSpPr>
          <p:spPr>
            <a:xfrm>
              <a:off x="3291035"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37" name="tx2037"/>
            <p:cNvSpPr/>
            <p:nvPr/>
          </p:nvSpPr>
          <p:spPr>
            <a:xfrm>
              <a:off x="3554486"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8" name="tx2038"/>
            <p:cNvSpPr/>
            <p:nvPr/>
          </p:nvSpPr>
          <p:spPr>
            <a:xfrm>
              <a:off x="3817938"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9" name="tx2039"/>
            <p:cNvSpPr/>
            <p:nvPr/>
          </p:nvSpPr>
          <p:spPr>
            <a:xfrm>
              <a:off x="4081389"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0" name="tx2040"/>
            <p:cNvSpPr/>
            <p:nvPr/>
          </p:nvSpPr>
          <p:spPr>
            <a:xfrm>
              <a:off x="4344840"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1" name="tx2041"/>
            <p:cNvSpPr/>
            <p:nvPr/>
          </p:nvSpPr>
          <p:spPr>
            <a:xfrm>
              <a:off x="4608291"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2" name="tx2042"/>
            <p:cNvSpPr/>
            <p:nvPr/>
          </p:nvSpPr>
          <p:spPr>
            <a:xfrm>
              <a:off x="4871742"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3" name="tx2043"/>
            <p:cNvSpPr/>
            <p:nvPr/>
          </p:nvSpPr>
          <p:spPr>
            <a:xfrm>
              <a:off x="5135193"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4" name="tx2044"/>
            <p:cNvSpPr/>
            <p:nvPr/>
          </p:nvSpPr>
          <p:spPr>
            <a:xfrm>
              <a:off x="5398644"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5" name="tx2045"/>
            <p:cNvSpPr/>
            <p:nvPr/>
          </p:nvSpPr>
          <p:spPr>
            <a:xfrm>
              <a:off x="5662095"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6" name="tx2046"/>
            <p:cNvSpPr/>
            <p:nvPr/>
          </p:nvSpPr>
          <p:spPr>
            <a:xfrm>
              <a:off x="5925546"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7" name="tx2047"/>
            <p:cNvSpPr/>
            <p:nvPr/>
          </p:nvSpPr>
          <p:spPr>
            <a:xfrm>
              <a:off x="6188997"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48" name="tx2048"/>
            <p:cNvSpPr/>
            <p:nvPr/>
          </p:nvSpPr>
          <p:spPr>
            <a:xfrm>
              <a:off x="6452448"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49" name="tx2049"/>
            <p:cNvSpPr/>
            <p:nvPr/>
          </p:nvSpPr>
          <p:spPr>
            <a:xfrm>
              <a:off x="6715899"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50" name="tx2050"/>
            <p:cNvSpPr/>
            <p:nvPr/>
          </p:nvSpPr>
          <p:spPr>
            <a:xfrm>
              <a:off x="6979350"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1" name="tx2051"/>
            <p:cNvSpPr/>
            <p:nvPr/>
          </p:nvSpPr>
          <p:spPr>
            <a:xfrm>
              <a:off x="7242801"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2" name="tx2052"/>
            <p:cNvSpPr/>
            <p:nvPr/>
          </p:nvSpPr>
          <p:spPr>
            <a:xfrm>
              <a:off x="7506252"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3" name="tx2053"/>
            <p:cNvSpPr/>
            <p:nvPr/>
          </p:nvSpPr>
          <p:spPr>
            <a:xfrm>
              <a:off x="7769703"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4" name="tx2054"/>
            <p:cNvSpPr/>
            <p:nvPr/>
          </p:nvSpPr>
          <p:spPr>
            <a:xfrm>
              <a:off x="8033154"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5" name="tx2055"/>
            <p:cNvSpPr/>
            <p:nvPr/>
          </p:nvSpPr>
          <p:spPr>
            <a:xfrm>
              <a:off x="8296605"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56" name="tx2056"/>
            <p:cNvSpPr/>
            <p:nvPr/>
          </p:nvSpPr>
          <p:spPr>
            <a:xfrm>
              <a:off x="8560056"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57" name="tx2057"/>
            <p:cNvSpPr/>
            <p:nvPr/>
          </p:nvSpPr>
          <p:spPr>
            <a:xfrm>
              <a:off x="3817938"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58" name="tx2058"/>
            <p:cNvSpPr/>
            <p:nvPr/>
          </p:nvSpPr>
          <p:spPr>
            <a:xfrm>
              <a:off x="4081389"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59" name="tx2059"/>
            <p:cNvSpPr/>
            <p:nvPr/>
          </p:nvSpPr>
          <p:spPr>
            <a:xfrm>
              <a:off x="4344840"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60" name="tx2060"/>
            <p:cNvSpPr/>
            <p:nvPr/>
          </p:nvSpPr>
          <p:spPr>
            <a:xfrm>
              <a:off x="4608291"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61" name="tx2061"/>
            <p:cNvSpPr/>
            <p:nvPr/>
          </p:nvSpPr>
          <p:spPr>
            <a:xfrm>
              <a:off x="4871742"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62" name="tx2062"/>
            <p:cNvSpPr/>
            <p:nvPr/>
          </p:nvSpPr>
          <p:spPr>
            <a:xfrm>
              <a:off x="5135193"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63" name="tx2063"/>
            <p:cNvSpPr/>
            <p:nvPr/>
          </p:nvSpPr>
          <p:spPr>
            <a:xfrm>
              <a:off x="5398644"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64" name="tx2064"/>
            <p:cNvSpPr/>
            <p:nvPr/>
          </p:nvSpPr>
          <p:spPr>
            <a:xfrm>
              <a:off x="5662095"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65" name="tx2065"/>
            <p:cNvSpPr/>
            <p:nvPr/>
          </p:nvSpPr>
          <p:spPr>
            <a:xfrm>
              <a:off x="5925546"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66" name="tx2066"/>
            <p:cNvSpPr/>
            <p:nvPr/>
          </p:nvSpPr>
          <p:spPr>
            <a:xfrm>
              <a:off x="6188997"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67" name="tx2067"/>
            <p:cNvSpPr/>
            <p:nvPr/>
          </p:nvSpPr>
          <p:spPr>
            <a:xfrm>
              <a:off x="6452448"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68" name="tx2068"/>
            <p:cNvSpPr/>
            <p:nvPr/>
          </p:nvSpPr>
          <p:spPr>
            <a:xfrm>
              <a:off x="6715899"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69" name="tx2069"/>
            <p:cNvSpPr/>
            <p:nvPr/>
          </p:nvSpPr>
          <p:spPr>
            <a:xfrm>
              <a:off x="6979350"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70" name="tx2070"/>
            <p:cNvSpPr/>
            <p:nvPr/>
          </p:nvSpPr>
          <p:spPr>
            <a:xfrm>
              <a:off x="7242801"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71" name="tx2071"/>
            <p:cNvSpPr/>
            <p:nvPr/>
          </p:nvSpPr>
          <p:spPr>
            <a:xfrm>
              <a:off x="7506252"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72" name="tx2072"/>
            <p:cNvSpPr/>
            <p:nvPr/>
          </p:nvSpPr>
          <p:spPr>
            <a:xfrm>
              <a:off x="7769703"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73" name="tx2073"/>
            <p:cNvSpPr/>
            <p:nvPr/>
          </p:nvSpPr>
          <p:spPr>
            <a:xfrm>
              <a:off x="8033154"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74" name="tx2074"/>
            <p:cNvSpPr/>
            <p:nvPr/>
          </p:nvSpPr>
          <p:spPr>
            <a:xfrm>
              <a:off x="8296605"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75" name="tx2075"/>
            <p:cNvSpPr/>
            <p:nvPr/>
          </p:nvSpPr>
          <p:spPr>
            <a:xfrm>
              <a:off x="8560056"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76" name="tx2076"/>
            <p:cNvSpPr/>
            <p:nvPr/>
          </p:nvSpPr>
          <p:spPr>
            <a:xfrm>
              <a:off x="1973780"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7" name="tx2077"/>
            <p:cNvSpPr/>
            <p:nvPr/>
          </p:nvSpPr>
          <p:spPr>
            <a:xfrm>
              <a:off x="2237231"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8" name="tx2078"/>
            <p:cNvSpPr/>
            <p:nvPr/>
          </p:nvSpPr>
          <p:spPr>
            <a:xfrm>
              <a:off x="2500682"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9" name="tx2079"/>
            <p:cNvSpPr/>
            <p:nvPr/>
          </p:nvSpPr>
          <p:spPr>
            <a:xfrm>
              <a:off x="2764133"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0" name="tx2080"/>
            <p:cNvSpPr/>
            <p:nvPr/>
          </p:nvSpPr>
          <p:spPr>
            <a:xfrm>
              <a:off x="3027584"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81" name="tx2081"/>
            <p:cNvSpPr/>
            <p:nvPr/>
          </p:nvSpPr>
          <p:spPr>
            <a:xfrm>
              <a:off x="3291035"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2" name="tx2082"/>
            <p:cNvSpPr/>
            <p:nvPr/>
          </p:nvSpPr>
          <p:spPr>
            <a:xfrm>
              <a:off x="3554486"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83" name="tx2083"/>
            <p:cNvSpPr/>
            <p:nvPr/>
          </p:nvSpPr>
          <p:spPr>
            <a:xfrm>
              <a:off x="3817938"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4" name="tx2084"/>
            <p:cNvSpPr/>
            <p:nvPr/>
          </p:nvSpPr>
          <p:spPr>
            <a:xfrm>
              <a:off x="4081389"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5" name="tx2085"/>
            <p:cNvSpPr/>
            <p:nvPr/>
          </p:nvSpPr>
          <p:spPr>
            <a:xfrm>
              <a:off x="4344840"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6" name="tx2086"/>
            <p:cNvSpPr/>
            <p:nvPr/>
          </p:nvSpPr>
          <p:spPr>
            <a:xfrm>
              <a:off x="4608291"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7" name="tx2087"/>
            <p:cNvSpPr/>
            <p:nvPr/>
          </p:nvSpPr>
          <p:spPr>
            <a:xfrm>
              <a:off x="4871742"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8" name="tx2088"/>
            <p:cNvSpPr/>
            <p:nvPr/>
          </p:nvSpPr>
          <p:spPr>
            <a:xfrm>
              <a:off x="5135193"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9" name="tx2089"/>
            <p:cNvSpPr/>
            <p:nvPr/>
          </p:nvSpPr>
          <p:spPr>
            <a:xfrm>
              <a:off x="5398644"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0" name="tx2090"/>
            <p:cNvSpPr/>
            <p:nvPr/>
          </p:nvSpPr>
          <p:spPr>
            <a:xfrm>
              <a:off x="5662095"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1" name="tx2091"/>
            <p:cNvSpPr/>
            <p:nvPr/>
          </p:nvSpPr>
          <p:spPr>
            <a:xfrm>
              <a:off x="5925546"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92" name="tx2092"/>
            <p:cNvSpPr/>
            <p:nvPr/>
          </p:nvSpPr>
          <p:spPr>
            <a:xfrm>
              <a:off x="6188997"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93" name="tx2093"/>
            <p:cNvSpPr/>
            <p:nvPr/>
          </p:nvSpPr>
          <p:spPr>
            <a:xfrm>
              <a:off x="6452448"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94" name="tx2094"/>
            <p:cNvSpPr/>
            <p:nvPr/>
          </p:nvSpPr>
          <p:spPr>
            <a:xfrm>
              <a:off x="6715899"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5" name="tx2095"/>
            <p:cNvSpPr/>
            <p:nvPr/>
          </p:nvSpPr>
          <p:spPr>
            <a:xfrm>
              <a:off x="6979350"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6" name="tx2096"/>
            <p:cNvSpPr/>
            <p:nvPr/>
          </p:nvSpPr>
          <p:spPr>
            <a:xfrm>
              <a:off x="7242801"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97" name="tx2097"/>
            <p:cNvSpPr/>
            <p:nvPr/>
          </p:nvSpPr>
          <p:spPr>
            <a:xfrm>
              <a:off x="7506252"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98" name="tx2098"/>
            <p:cNvSpPr/>
            <p:nvPr/>
          </p:nvSpPr>
          <p:spPr>
            <a:xfrm>
              <a:off x="7769703"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99" name="tx2099"/>
            <p:cNvSpPr/>
            <p:nvPr/>
          </p:nvSpPr>
          <p:spPr>
            <a:xfrm>
              <a:off x="8033154"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00" name="tx2100"/>
            <p:cNvSpPr/>
            <p:nvPr/>
          </p:nvSpPr>
          <p:spPr>
            <a:xfrm>
              <a:off x="8296605"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1" name="tx2101"/>
            <p:cNvSpPr/>
            <p:nvPr/>
          </p:nvSpPr>
          <p:spPr>
            <a:xfrm>
              <a:off x="8560056"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2" name="tx2102"/>
            <p:cNvSpPr/>
            <p:nvPr/>
          </p:nvSpPr>
          <p:spPr>
            <a:xfrm>
              <a:off x="1973780"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03" name="tx2103"/>
            <p:cNvSpPr/>
            <p:nvPr/>
          </p:nvSpPr>
          <p:spPr>
            <a:xfrm>
              <a:off x="2237231"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04" name="tx2104"/>
            <p:cNvSpPr/>
            <p:nvPr/>
          </p:nvSpPr>
          <p:spPr>
            <a:xfrm>
              <a:off x="2500682"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05" name="tx2105"/>
            <p:cNvSpPr/>
            <p:nvPr/>
          </p:nvSpPr>
          <p:spPr>
            <a:xfrm>
              <a:off x="2764133"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06" name="tx2106"/>
            <p:cNvSpPr/>
            <p:nvPr/>
          </p:nvSpPr>
          <p:spPr>
            <a:xfrm>
              <a:off x="3027584"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07" name="tx2107"/>
            <p:cNvSpPr/>
            <p:nvPr/>
          </p:nvSpPr>
          <p:spPr>
            <a:xfrm>
              <a:off x="3291035"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08" name="tx2108"/>
            <p:cNvSpPr/>
            <p:nvPr/>
          </p:nvSpPr>
          <p:spPr>
            <a:xfrm>
              <a:off x="3554486"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09" name="tx2109"/>
            <p:cNvSpPr/>
            <p:nvPr/>
          </p:nvSpPr>
          <p:spPr>
            <a:xfrm>
              <a:off x="3817938"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10" name="tx2110"/>
            <p:cNvSpPr/>
            <p:nvPr/>
          </p:nvSpPr>
          <p:spPr>
            <a:xfrm>
              <a:off x="4081389"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11" name="tx2111"/>
            <p:cNvSpPr/>
            <p:nvPr/>
          </p:nvSpPr>
          <p:spPr>
            <a:xfrm>
              <a:off x="4344840"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12" name="tx2112"/>
            <p:cNvSpPr/>
            <p:nvPr/>
          </p:nvSpPr>
          <p:spPr>
            <a:xfrm>
              <a:off x="4608291"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3" name="tx2113"/>
            <p:cNvSpPr/>
            <p:nvPr/>
          </p:nvSpPr>
          <p:spPr>
            <a:xfrm>
              <a:off x="4871742"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14" name="tx2114"/>
            <p:cNvSpPr/>
            <p:nvPr/>
          </p:nvSpPr>
          <p:spPr>
            <a:xfrm>
              <a:off x="5135193"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5" name="tx2115"/>
            <p:cNvSpPr/>
            <p:nvPr/>
          </p:nvSpPr>
          <p:spPr>
            <a:xfrm>
              <a:off x="5398644"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6" name="tx2116"/>
            <p:cNvSpPr/>
            <p:nvPr/>
          </p:nvSpPr>
          <p:spPr>
            <a:xfrm>
              <a:off x="5662095"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17" name="tx2117"/>
            <p:cNvSpPr/>
            <p:nvPr/>
          </p:nvSpPr>
          <p:spPr>
            <a:xfrm>
              <a:off x="5925546"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18" name="tx2118"/>
            <p:cNvSpPr/>
            <p:nvPr/>
          </p:nvSpPr>
          <p:spPr>
            <a:xfrm>
              <a:off x="6188997"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19" name="tx2119"/>
            <p:cNvSpPr/>
            <p:nvPr/>
          </p:nvSpPr>
          <p:spPr>
            <a:xfrm>
              <a:off x="6452448"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20" name="tx2120"/>
            <p:cNvSpPr/>
            <p:nvPr/>
          </p:nvSpPr>
          <p:spPr>
            <a:xfrm>
              <a:off x="6715899"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21" name="tx2121"/>
            <p:cNvSpPr/>
            <p:nvPr/>
          </p:nvSpPr>
          <p:spPr>
            <a:xfrm>
              <a:off x="6979350"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22" name="tx2122"/>
            <p:cNvSpPr/>
            <p:nvPr/>
          </p:nvSpPr>
          <p:spPr>
            <a:xfrm>
              <a:off x="7242801"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23" name="tx2123"/>
            <p:cNvSpPr/>
            <p:nvPr/>
          </p:nvSpPr>
          <p:spPr>
            <a:xfrm>
              <a:off x="7506252"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24" name="tx2124"/>
            <p:cNvSpPr/>
            <p:nvPr/>
          </p:nvSpPr>
          <p:spPr>
            <a:xfrm>
              <a:off x="7769703"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25" name="tx2125"/>
            <p:cNvSpPr/>
            <p:nvPr/>
          </p:nvSpPr>
          <p:spPr>
            <a:xfrm>
              <a:off x="8033154"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26" name="tx2126"/>
            <p:cNvSpPr/>
            <p:nvPr/>
          </p:nvSpPr>
          <p:spPr>
            <a:xfrm>
              <a:off x="8296605"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27" name="tx2127"/>
            <p:cNvSpPr/>
            <p:nvPr/>
          </p:nvSpPr>
          <p:spPr>
            <a:xfrm>
              <a:off x="8560056"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28" name="tx2128"/>
            <p:cNvSpPr/>
            <p:nvPr/>
          </p:nvSpPr>
          <p:spPr>
            <a:xfrm>
              <a:off x="1973780"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9" name="tx2129"/>
            <p:cNvSpPr/>
            <p:nvPr/>
          </p:nvSpPr>
          <p:spPr>
            <a:xfrm>
              <a:off x="2237231"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0" name="tx2130"/>
            <p:cNvSpPr/>
            <p:nvPr/>
          </p:nvSpPr>
          <p:spPr>
            <a:xfrm>
              <a:off x="2500682"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1" name="tx2131"/>
            <p:cNvSpPr/>
            <p:nvPr/>
          </p:nvSpPr>
          <p:spPr>
            <a:xfrm>
              <a:off x="2764133"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2" name="tx2132"/>
            <p:cNvSpPr/>
            <p:nvPr/>
          </p:nvSpPr>
          <p:spPr>
            <a:xfrm>
              <a:off x="3027584"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3" name="tx2133"/>
            <p:cNvSpPr/>
            <p:nvPr/>
          </p:nvSpPr>
          <p:spPr>
            <a:xfrm>
              <a:off x="3291035"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4" name="tx2134"/>
            <p:cNvSpPr/>
            <p:nvPr/>
          </p:nvSpPr>
          <p:spPr>
            <a:xfrm>
              <a:off x="3554486"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35" name="tx2135"/>
            <p:cNvSpPr/>
            <p:nvPr/>
          </p:nvSpPr>
          <p:spPr>
            <a:xfrm>
              <a:off x="3817938"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6" name="tx2136"/>
            <p:cNvSpPr/>
            <p:nvPr/>
          </p:nvSpPr>
          <p:spPr>
            <a:xfrm>
              <a:off x="4081389"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7" name="tx2137"/>
            <p:cNvSpPr/>
            <p:nvPr/>
          </p:nvSpPr>
          <p:spPr>
            <a:xfrm>
              <a:off x="4344840"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8" name="tx2138"/>
            <p:cNvSpPr/>
            <p:nvPr/>
          </p:nvSpPr>
          <p:spPr>
            <a:xfrm>
              <a:off x="4608291"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9" name="tx2139"/>
            <p:cNvSpPr/>
            <p:nvPr/>
          </p:nvSpPr>
          <p:spPr>
            <a:xfrm>
              <a:off x="4871742"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0" name="tx2140"/>
            <p:cNvSpPr/>
            <p:nvPr/>
          </p:nvSpPr>
          <p:spPr>
            <a:xfrm>
              <a:off x="5135193"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1" name="tx2141"/>
            <p:cNvSpPr/>
            <p:nvPr/>
          </p:nvSpPr>
          <p:spPr>
            <a:xfrm>
              <a:off x="5398644"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2" name="tx2142"/>
            <p:cNvSpPr/>
            <p:nvPr/>
          </p:nvSpPr>
          <p:spPr>
            <a:xfrm>
              <a:off x="5662095"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3" name="tx2143"/>
            <p:cNvSpPr/>
            <p:nvPr/>
          </p:nvSpPr>
          <p:spPr>
            <a:xfrm>
              <a:off x="5925546"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4" name="tx2144"/>
            <p:cNvSpPr/>
            <p:nvPr/>
          </p:nvSpPr>
          <p:spPr>
            <a:xfrm>
              <a:off x="6188997"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5" name="tx2145"/>
            <p:cNvSpPr/>
            <p:nvPr/>
          </p:nvSpPr>
          <p:spPr>
            <a:xfrm>
              <a:off x="6452448"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6" name="tx2146"/>
            <p:cNvSpPr/>
            <p:nvPr/>
          </p:nvSpPr>
          <p:spPr>
            <a:xfrm>
              <a:off x="6715899"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7" name="tx2147"/>
            <p:cNvSpPr/>
            <p:nvPr/>
          </p:nvSpPr>
          <p:spPr>
            <a:xfrm>
              <a:off x="6979350"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8" name="tx2148"/>
            <p:cNvSpPr/>
            <p:nvPr/>
          </p:nvSpPr>
          <p:spPr>
            <a:xfrm>
              <a:off x="7242801"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9" name="tx2149"/>
            <p:cNvSpPr/>
            <p:nvPr/>
          </p:nvSpPr>
          <p:spPr>
            <a:xfrm>
              <a:off x="7506252"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0" name="tx2150"/>
            <p:cNvSpPr/>
            <p:nvPr/>
          </p:nvSpPr>
          <p:spPr>
            <a:xfrm>
              <a:off x="7769703"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1" name="tx2151"/>
            <p:cNvSpPr/>
            <p:nvPr/>
          </p:nvSpPr>
          <p:spPr>
            <a:xfrm>
              <a:off x="8033154"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2" name="tx2152"/>
            <p:cNvSpPr/>
            <p:nvPr/>
          </p:nvSpPr>
          <p:spPr>
            <a:xfrm>
              <a:off x="8296605"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3" name="tx2153"/>
            <p:cNvSpPr/>
            <p:nvPr/>
          </p:nvSpPr>
          <p:spPr>
            <a:xfrm>
              <a:off x="8560056"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4" name="tx2154"/>
            <p:cNvSpPr/>
            <p:nvPr/>
          </p:nvSpPr>
          <p:spPr>
            <a:xfrm>
              <a:off x="1973780"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55" name="tx2155"/>
            <p:cNvSpPr/>
            <p:nvPr/>
          </p:nvSpPr>
          <p:spPr>
            <a:xfrm>
              <a:off x="2237231"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56" name="tx2156"/>
            <p:cNvSpPr/>
            <p:nvPr/>
          </p:nvSpPr>
          <p:spPr>
            <a:xfrm>
              <a:off x="2500682"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57" name="tx2157"/>
            <p:cNvSpPr/>
            <p:nvPr/>
          </p:nvSpPr>
          <p:spPr>
            <a:xfrm>
              <a:off x="2764133"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58" name="tx2158"/>
            <p:cNvSpPr/>
            <p:nvPr/>
          </p:nvSpPr>
          <p:spPr>
            <a:xfrm>
              <a:off x="3027584"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59" name="tx2159"/>
            <p:cNvSpPr/>
            <p:nvPr/>
          </p:nvSpPr>
          <p:spPr>
            <a:xfrm>
              <a:off x="3291035"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60" name="tx2160"/>
            <p:cNvSpPr/>
            <p:nvPr/>
          </p:nvSpPr>
          <p:spPr>
            <a:xfrm>
              <a:off x="4081389"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61" name="tx2161"/>
            <p:cNvSpPr/>
            <p:nvPr/>
          </p:nvSpPr>
          <p:spPr>
            <a:xfrm>
              <a:off x="4344840"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62" name="tx2162"/>
            <p:cNvSpPr/>
            <p:nvPr/>
          </p:nvSpPr>
          <p:spPr>
            <a:xfrm>
              <a:off x="4608291"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63" name="tx2163"/>
            <p:cNvSpPr/>
            <p:nvPr/>
          </p:nvSpPr>
          <p:spPr>
            <a:xfrm>
              <a:off x="4871742"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64" name="tx2164"/>
            <p:cNvSpPr/>
            <p:nvPr/>
          </p:nvSpPr>
          <p:spPr>
            <a:xfrm>
              <a:off x="5135193"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65" name="tx2165"/>
            <p:cNvSpPr/>
            <p:nvPr/>
          </p:nvSpPr>
          <p:spPr>
            <a:xfrm>
              <a:off x="5398644"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66" name="tx2166"/>
            <p:cNvSpPr/>
            <p:nvPr/>
          </p:nvSpPr>
          <p:spPr>
            <a:xfrm>
              <a:off x="5662095"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67" name="tx2167"/>
            <p:cNvSpPr/>
            <p:nvPr/>
          </p:nvSpPr>
          <p:spPr>
            <a:xfrm>
              <a:off x="5925546"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68" name="tx2168"/>
            <p:cNvSpPr/>
            <p:nvPr/>
          </p:nvSpPr>
          <p:spPr>
            <a:xfrm>
              <a:off x="6188997"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69" name="tx2169"/>
            <p:cNvSpPr/>
            <p:nvPr/>
          </p:nvSpPr>
          <p:spPr>
            <a:xfrm>
              <a:off x="6452448"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70" name="tx2170"/>
            <p:cNvSpPr/>
            <p:nvPr/>
          </p:nvSpPr>
          <p:spPr>
            <a:xfrm>
              <a:off x="6715899"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71" name="tx2171"/>
            <p:cNvSpPr/>
            <p:nvPr/>
          </p:nvSpPr>
          <p:spPr>
            <a:xfrm>
              <a:off x="6979350"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72" name="tx2172"/>
            <p:cNvSpPr/>
            <p:nvPr/>
          </p:nvSpPr>
          <p:spPr>
            <a:xfrm>
              <a:off x="7242801"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73" name="tx2173"/>
            <p:cNvSpPr/>
            <p:nvPr/>
          </p:nvSpPr>
          <p:spPr>
            <a:xfrm>
              <a:off x="7506252"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74" name="tx2174"/>
            <p:cNvSpPr/>
            <p:nvPr/>
          </p:nvSpPr>
          <p:spPr>
            <a:xfrm>
              <a:off x="7769703"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75" name="tx2175"/>
            <p:cNvSpPr/>
            <p:nvPr/>
          </p:nvSpPr>
          <p:spPr>
            <a:xfrm>
              <a:off x="8033154"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76" name="tx2176"/>
            <p:cNvSpPr/>
            <p:nvPr/>
          </p:nvSpPr>
          <p:spPr>
            <a:xfrm>
              <a:off x="8296605"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7" name="tx2177"/>
            <p:cNvSpPr/>
            <p:nvPr/>
          </p:nvSpPr>
          <p:spPr>
            <a:xfrm>
              <a:off x="8560056"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78" name="tx2178"/>
            <p:cNvSpPr/>
            <p:nvPr/>
          </p:nvSpPr>
          <p:spPr>
            <a:xfrm>
              <a:off x="1973780"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79" name="tx2179"/>
            <p:cNvSpPr/>
            <p:nvPr/>
          </p:nvSpPr>
          <p:spPr>
            <a:xfrm>
              <a:off x="2237231"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80" name="tx2180"/>
            <p:cNvSpPr/>
            <p:nvPr/>
          </p:nvSpPr>
          <p:spPr>
            <a:xfrm>
              <a:off x="2500682"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81" name="tx2181"/>
            <p:cNvSpPr/>
            <p:nvPr/>
          </p:nvSpPr>
          <p:spPr>
            <a:xfrm>
              <a:off x="2764133"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82" name="tx2182"/>
            <p:cNvSpPr/>
            <p:nvPr/>
          </p:nvSpPr>
          <p:spPr>
            <a:xfrm>
              <a:off x="3027584"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3" name="tx2183"/>
            <p:cNvSpPr/>
            <p:nvPr/>
          </p:nvSpPr>
          <p:spPr>
            <a:xfrm>
              <a:off x="3291035"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4" name="tx2184"/>
            <p:cNvSpPr/>
            <p:nvPr/>
          </p:nvSpPr>
          <p:spPr>
            <a:xfrm>
              <a:off x="3554486"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85" name="tx2185"/>
            <p:cNvSpPr/>
            <p:nvPr/>
          </p:nvSpPr>
          <p:spPr>
            <a:xfrm>
              <a:off x="3817938"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86" name="tx2186"/>
            <p:cNvSpPr/>
            <p:nvPr/>
          </p:nvSpPr>
          <p:spPr>
            <a:xfrm>
              <a:off x="4081389"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87" name="tx2187"/>
            <p:cNvSpPr/>
            <p:nvPr/>
          </p:nvSpPr>
          <p:spPr>
            <a:xfrm>
              <a:off x="4344840"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88" name="tx2188"/>
            <p:cNvSpPr/>
            <p:nvPr/>
          </p:nvSpPr>
          <p:spPr>
            <a:xfrm>
              <a:off x="4608291"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89" name="tx2189"/>
            <p:cNvSpPr/>
            <p:nvPr/>
          </p:nvSpPr>
          <p:spPr>
            <a:xfrm>
              <a:off x="4871742"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90" name="tx2190"/>
            <p:cNvSpPr/>
            <p:nvPr/>
          </p:nvSpPr>
          <p:spPr>
            <a:xfrm>
              <a:off x="5135193"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1" name="tx2191"/>
            <p:cNvSpPr/>
            <p:nvPr/>
          </p:nvSpPr>
          <p:spPr>
            <a:xfrm>
              <a:off x="5398644"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2" name="tx2192"/>
            <p:cNvSpPr/>
            <p:nvPr/>
          </p:nvSpPr>
          <p:spPr>
            <a:xfrm>
              <a:off x="5662095"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93" name="tx2193"/>
            <p:cNvSpPr/>
            <p:nvPr/>
          </p:nvSpPr>
          <p:spPr>
            <a:xfrm>
              <a:off x="5925546"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4" name="tx2194"/>
            <p:cNvSpPr/>
            <p:nvPr/>
          </p:nvSpPr>
          <p:spPr>
            <a:xfrm>
              <a:off x="6188997"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5" name="tx2195"/>
            <p:cNvSpPr/>
            <p:nvPr/>
          </p:nvSpPr>
          <p:spPr>
            <a:xfrm>
              <a:off x="6452448"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6" name="tx2196"/>
            <p:cNvSpPr/>
            <p:nvPr/>
          </p:nvSpPr>
          <p:spPr>
            <a:xfrm>
              <a:off x="6715899"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7" name="tx2197"/>
            <p:cNvSpPr/>
            <p:nvPr/>
          </p:nvSpPr>
          <p:spPr>
            <a:xfrm>
              <a:off x="6979350"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8" name="tx2198"/>
            <p:cNvSpPr/>
            <p:nvPr/>
          </p:nvSpPr>
          <p:spPr>
            <a:xfrm>
              <a:off x="7242801"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9" name="tx2199"/>
            <p:cNvSpPr/>
            <p:nvPr/>
          </p:nvSpPr>
          <p:spPr>
            <a:xfrm>
              <a:off x="7506252"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0" name="tx2200"/>
            <p:cNvSpPr/>
            <p:nvPr/>
          </p:nvSpPr>
          <p:spPr>
            <a:xfrm>
              <a:off x="7769703"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1" name="tx2201"/>
            <p:cNvSpPr/>
            <p:nvPr/>
          </p:nvSpPr>
          <p:spPr>
            <a:xfrm>
              <a:off x="8033154"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2" name="tx2202"/>
            <p:cNvSpPr/>
            <p:nvPr/>
          </p:nvSpPr>
          <p:spPr>
            <a:xfrm>
              <a:off x="8296605"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3" name="tx2203"/>
            <p:cNvSpPr/>
            <p:nvPr/>
          </p:nvSpPr>
          <p:spPr>
            <a:xfrm>
              <a:off x="8560056"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4" name="tx2204"/>
            <p:cNvSpPr/>
            <p:nvPr/>
          </p:nvSpPr>
          <p:spPr>
            <a:xfrm>
              <a:off x="1973780"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5" name="tx2205"/>
            <p:cNvSpPr/>
            <p:nvPr/>
          </p:nvSpPr>
          <p:spPr>
            <a:xfrm>
              <a:off x="2237231"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6" name="tx2206"/>
            <p:cNvSpPr/>
            <p:nvPr/>
          </p:nvSpPr>
          <p:spPr>
            <a:xfrm>
              <a:off x="2500682"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7" name="tx2207"/>
            <p:cNvSpPr/>
            <p:nvPr/>
          </p:nvSpPr>
          <p:spPr>
            <a:xfrm>
              <a:off x="2764133"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8" name="tx2208"/>
            <p:cNvSpPr/>
            <p:nvPr/>
          </p:nvSpPr>
          <p:spPr>
            <a:xfrm>
              <a:off x="3027584"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9" name="tx2209"/>
            <p:cNvSpPr/>
            <p:nvPr/>
          </p:nvSpPr>
          <p:spPr>
            <a:xfrm>
              <a:off x="3291035"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10" name="tx2210"/>
            <p:cNvSpPr/>
            <p:nvPr/>
          </p:nvSpPr>
          <p:spPr>
            <a:xfrm>
              <a:off x="3554486"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1" name="tx2211"/>
            <p:cNvSpPr/>
            <p:nvPr/>
          </p:nvSpPr>
          <p:spPr>
            <a:xfrm>
              <a:off x="3817938"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2" name="tx2212"/>
            <p:cNvSpPr/>
            <p:nvPr/>
          </p:nvSpPr>
          <p:spPr>
            <a:xfrm>
              <a:off x="4081389"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3" name="tx2213"/>
            <p:cNvSpPr/>
            <p:nvPr/>
          </p:nvSpPr>
          <p:spPr>
            <a:xfrm>
              <a:off x="4344840"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4" name="tx2214"/>
            <p:cNvSpPr/>
            <p:nvPr/>
          </p:nvSpPr>
          <p:spPr>
            <a:xfrm>
              <a:off x="4608291"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5" name="tx2215"/>
            <p:cNvSpPr/>
            <p:nvPr/>
          </p:nvSpPr>
          <p:spPr>
            <a:xfrm>
              <a:off x="4871742"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6" name="tx2216"/>
            <p:cNvSpPr/>
            <p:nvPr/>
          </p:nvSpPr>
          <p:spPr>
            <a:xfrm>
              <a:off x="5135193"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7" name="tx2217"/>
            <p:cNvSpPr/>
            <p:nvPr/>
          </p:nvSpPr>
          <p:spPr>
            <a:xfrm>
              <a:off x="5398644"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8" name="tx2218"/>
            <p:cNvSpPr/>
            <p:nvPr/>
          </p:nvSpPr>
          <p:spPr>
            <a:xfrm>
              <a:off x="5662095"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9" name="tx2219"/>
            <p:cNvSpPr/>
            <p:nvPr/>
          </p:nvSpPr>
          <p:spPr>
            <a:xfrm>
              <a:off x="5925546"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0" name="tx2220"/>
            <p:cNvSpPr/>
            <p:nvPr/>
          </p:nvSpPr>
          <p:spPr>
            <a:xfrm>
              <a:off x="6188997"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21" name="tx2221"/>
            <p:cNvSpPr/>
            <p:nvPr/>
          </p:nvSpPr>
          <p:spPr>
            <a:xfrm>
              <a:off x="6452448"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2" name="tx2222"/>
            <p:cNvSpPr/>
            <p:nvPr/>
          </p:nvSpPr>
          <p:spPr>
            <a:xfrm>
              <a:off x="6715899"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3" name="tx2223"/>
            <p:cNvSpPr/>
            <p:nvPr/>
          </p:nvSpPr>
          <p:spPr>
            <a:xfrm>
              <a:off x="6979350"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24" name="tx2224"/>
            <p:cNvSpPr/>
            <p:nvPr/>
          </p:nvSpPr>
          <p:spPr>
            <a:xfrm>
              <a:off x="7242801"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25" name="tx2225"/>
            <p:cNvSpPr/>
            <p:nvPr/>
          </p:nvSpPr>
          <p:spPr>
            <a:xfrm>
              <a:off x="7506252"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26" name="tx2226"/>
            <p:cNvSpPr/>
            <p:nvPr/>
          </p:nvSpPr>
          <p:spPr>
            <a:xfrm>
              <a:off x="7769703"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27" name="tx2227"/>
            <p:cNvSpPr/>
            <p:nvPr/>
          </p:nvSpPr>
          <p:spPr>
            <a:xfrm>
              <a:off x="8033154"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8" name="tx2228"/>
            <p:cNvSpPr/>
            <p:nvPr/>
          </p:nvSpPr>
          <p:spPr>
            <a:xfrm>
              <a:off x="8296605"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9" name="tx2229"/>
            <p:cNvSpPr/>
            <p:nvPr/>
          </p:nvSpPr>
          <p:spPr>
            <a:xfrm>
              <a:off x="8560056"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0" name="tx2230"/>
            <p:cNvSpPr/>
            <p:nvPr/>
          </p:nvSpPr>
          <p:spPr>
            <a:xfrm>
              <a:off x="1973780"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1" name="tx2231"/>
            <p:cNvSpPr/>
            <p:nvPr/>
          </p:nvSpPr>
          <p:spPr>
            <a:xfrm>
              <a:off x="2237231"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2" name="tx2232"/>
            <p:cNvSpPr/>
            <p:nvPr/>
          </p:nvSpPr>
          <p:spPr>
            <a:xfrm>
              <a:off x="2500682"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3" name="tx2233"/>
            <p:cNvSpPr/>
            <p:nvPr/>
          </p:nvSpPr>
          <p:spPr>
            <a:xfrm>
              <a:off x="2764133"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4" name="tx2234"/>
            <p:cNvSpPr/>
            <p:nvPr/>
          </p:nvSpPr>
          <p:spPr>
            <a:xfrm>
              <a:off x="3027584"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35" name="tx2235"/>
            <p:cNvSpPr/>
            <p:nvPr/>
          </p:nvSpPr>
          <p:spPr>
            <a:xfrm>
              <a:off x="3291035"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6" name="tx2236"/>
            <p:cNvSpPr/>
            <p:nvPr/>
          </p:nvSpPr>
          <p:spPr>
            <a:xfrm>
              <a:off x="3554486"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7" name="tx2237"/>
            <p:cNvSpPr/>
            <p:nvPr/>
          </p:nvSpPr>
          <p:spPr>
            <a:xfrm>
              <a:off x="3817938"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38" name="tx2238"/>
            <p:cNvSpPr/>
            <p:nvPr/>
          </p:nvSpPr>
          <p:spPr>
            <a:xfrm>
              <a:off x="4081389"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9" name="tx2239"/>
            <p:cNvSpPr/>
            <p:nvPr/>
          </p:nvSpPr>
          <p:spPr>
            <a:xfrm>
              <a:off x="4344840"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0" name="tx2240"/>
            <p:cNvSpPr/>
            <p:nvPr/>
          </p:nvSpPr>
          <p:spPr>
            <a:xfrm>
              <a:off x="4608291"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1" name="tx2241"/>
            <p:cNvSpPr/>
            <p:nvPr/>
          </p:nvSpPr>
          <p:spPr>
            <a:xfrm>
              <a:off x="4871742"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2" name="tx2242"/>
            <p:cNvSpPr/>
            <p:nvPr/>
          </p:nvSpPr>
          <p:spPr>
            <a:xfrm>
              <a:off x="5135193"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3" name="tx2243"/>
            <p:cNvSpPr/>
            <p:nvPr/>
          </p:nvSpPr>
          <p:spPr>
            <a:xfrm>
              <a:off x="5398644"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4" name="tx2244"/>
            <p:cNvSpPr/>
            <p:nvPr/>
          </p:nvSpPr>
          <p:spPr>
            <a:xfrm>
              <a:off x="5662095"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45" name="tx2245"/>
            <p:cNvSpPr/>
            <p:nvPr/>
          </p:nvSpPr>
          <p:spPr>
            <a:xfrm>
              <a:off x="5925546"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6" name="tx2246"/>
            <p:cNvSpPr/>
            <p:nvPr/>
          </p:nvSpPr>
          <p:spPr>
            <a:xfrm>
              <a:off x="6188997"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47" name="tx2247"/>
            <p:cNvSpPr/>
            <p:nvPr/>
          </p:nvSpPr>
          <p:spPr>
            <a:xfrm>
              <a:off x="6452448"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48" name="tx2248"/>
            <p:cNvSpPr/>
            <p:nvPr/>
          </p:nvSpPr>
          <p:spPr>
            <a:xfrm>
              <a:off x="6715899"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49" name="tx2249"/>
            <p:cNvSpPr/>
            <p:nvPr/>
          </p:nvSpPr>
          <p:spPr>
            <a:xfrm>
              <a:off x="6979350"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50" name="tx2250"/>
            <p:cNvSpPr/>
            <p:nvPr/>
          </p:nvSpPr>
          <p:spPr>
            <a:xfrm>
              <a:off x="7242801"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51" name="tx2251"/>
            <p:cNvSpPr/>
            <p:nvPr/>
          </p:nvSpPr>
          <p:spPr>
            <a:xfrm>
              <a:off x="7506252"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252" name="tx2252"/>
            <p:cNvSpPr/>
            <p:nvPr/>
          </p:nvSpPr>
          <p:spPr>
            <a:xfrm>
              <a:off x="7769703"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253" name="tx2253"/>
            <p:cNvSpPr/>
            <p:nvPr/>
          </p:nvSpPr>
          <p:spPr>
            <a:xfrm>
              <a:off x="1973780"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54" name="tx2254"/>
            <p:cNvSpPr/>
            <p:nvPr/>
          </p:nvSpPr>
          <p:spPr>
            <a:xfrm>
              <a:off x="2237231"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55" name="tx2255"/>
            <p:cNvSpPr/>
            <p:nvPr/>
          </p:nvSpPr>
          <p:spPr>
            <a:xfrm>
              <a:off x="2500682"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56" name="tx2256"/>
            <p:cNvSpPr/>
            <p:nvPr/>
          </p:nvSpPr>
          <p:spPr>
            <a:xfrm>
              <a:off x="2764133"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57" name="tx2257"/>
            <p:cNvSpPr/>
            <p:nvPr/>
          </p:nvSpPr>
          <p:spPr>
            <a:xfrm>
              <a:off x="3027584"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58" name="tx2258"/>
            <p:cNvSpPr/>
            <p:nvPr/>
          </p:nvSpPr>
          <p:spPr>
            <a:xfrm>
              <a:off x="3291035"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59" name="tx2259"/>
            <p:cNvSpPr/>
            <p:nvPr/>
          </p:nvSpPr>
          <p:spPr>
            <a:xfrm>
              <a:off x="3554486"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60" name="tx2260"/>
            <p:cNvSpPr/>
            <p:nvPr/>
          </p:nvSpPr>
          <p:spPr>
            <a:xfrm>
              <a:off x="3817938"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61" name="tx2261"/>
            <p:cNvSpPr/>
            <p:nvPr/>
          </p:nvSpPr>
          <p:spPr>
            <a:xfrm>
              <a:off x="4081389"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62" name="tx2262"/>
            <p:cNvSpPr/>
            <p:nvPr/>
          </p:nvSpPr>
          <p:spPr>
            <a:xfrm>
              <a:off x="4344840"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63" name="tx2263"/>
            <p:cNvSpPr/>
            <p:nvPr/>
          </p:nvSpPr>
          <p:spPr>
            <a:xfrm>
              <a:off x="4608291"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64" name="tx2264"/>
            <p:cNvSpPr/>
            <p:nvPr/>
          </p:nvSpPr>
          <p:spPr>
            <a:xfrm>
              <a:off x="4871742"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65" name="tx2265"/>
            <p:cNvSpPr/>
            <p:nvPr/>
          </p:nvSpPr>
          <p:spPr>
            <a:xfrm>
              <a:off x="5135193"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66" name="tx2266"/>
            <p:cNvSpPr/>
            <p:nvPr/>
          </p:nvSpPr>
          <p:spPr>
            <a:xfrm>
              <a:off x="5398644"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67" name="tx2267"/>
            <p:cNvSpPr/>
            <p:nvPr/>
          </p:nvSpPr>
          <p:spPr>
            <a:xfrm>
              <a:off x="5662095"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68" name="tx2268"/>
            <p:cNvSpPr/>
            <p:nvPr/>
          </p:nvSpPr>
          <p:spPr>
            <a:xfrm>
              <a:off x="5925546"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69" name="tx2269"/>
            <p:cNvSpPr/>
            <p:nvPr/>
          </p:nvSpPr>
          <p:spPr>
            <a:xfrm>
              <a:off x="6188997"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70" name="tx2270"/>
            <p:cNvSpPr/>
            <p:nvPr/>
          </p:nvSpPr>
          <p:spPr>
            <a:xfrm>
              <a:off x="6452448"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71" name="tx2271"/>
            <p:cNvSpPr/>
            <p:nvPr/>
          </p:nvSpPr>
          <p:spPr>
            <a:xfrm>
              <a:off x="6715899"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72" name="tx2272"/>
            <p:cNvSpPr/>
            <p:nvPr/>
          </p:nvSpPr>
          <p:spPr>
            <a:xfrm>
              <a:off x="6979350"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73" name="tx2273"/>
            <p:cNvSpPr/>
            <p:nvPr/>
          </p:nvSpPr>
          <p:spPr>
            <a:xfrm>
              <a:off x="7242801"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74" name="tx2274"/>
            <p:cNvSpPr/>
            <p:nvPr/>
          </p:nvSpPr>
          <p:spPr>
            <a:xfrm>
              <a:off x="7506252"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75" name="tx2275"/>
            <p:cNvSpPr/>
            <p:nvPr/>
          </p:nvSpPr>
          <p:spPr>
            <a:xfrm>
              <a:off x="7769703"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76" name="tx2276"/>
            <p:cNvSpPr/>
            <p:nvPr/>
          </p:nvSpPr>
          <p:spPr>
            <a:xfrm>
              <a:off x="1973780"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77" name="tx2277"/>
            <p:cNvSpPr/>
            <p:nvPr/>
          </p:nvSpPr>
          <p:spPr>
            <a:xfrm>
              <a:off x="2237231"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78" name="tx2278"/>
            <p:cNvSpPr/>
            <p:nvPr/>
          </p:nvSpPr>
          <p:spPr>
            <a:xfrm>
              <a:off x="2500682"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9" name="tx2279"/>
            <p:cNvSpPr/>
            <p:nvPr/>
          </p:nvSpPr>
          <p:spPr>
            <a:xfrm>
              <a:off x="2764133"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80" name="tx2280"/>
            <p:cNvSpPr/>
            <p:nvPr/>
          </p:nvSpPr>
          <p:spPr>
            <a:xfrm>
              <a:off x="3027584"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81" name="tx2281"/>
            <p:cNvSpPr/>
            <p:nvPr/>
          </p:nvSpPr>
          <p:spPr>
            <a:xfrm>
              <a:off x="3291035"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2" name="tx2282"/>
            <p:cNvSpPr/>
            <p:nvPr/>
          </p:nvSpPr>
          <p:spPr>
            <a:xfrm>
              <a:off x="3554486"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3" name="tx2283"/>
            <p:cNvSpPr/>
            <p:nvPr/>
          </p:nvSpPr>
          <p:spPr>
            <a:xfrm>
              <a:off x="3817938"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4" name="tx2284"/>
            <p:cNvSpPr/>
            <p:nvPr/>
          </p:nvSpPr>
          <p:spPr>
            <a:xfrm>
              <a:off x="4081389"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5" name="tx2285"/>
            <p:cNvSpPr/>
            <p:nvPr/>
          </p:nvSpPr>
          <p:spPr>
            <a:xfrm>
              <a:off x="4344840"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6" name="tx2286"/>
            <p:cNvSpPr/>
            <p:nvPr/>
          </p:nvSpPr>
          <p:spPr>
            <a:xfrm>
              <a:off x="4608291"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7" name="tx2287"/>
            <p:cNvSpPr/>
            <p:nvPr/>
          </p:nvSpPr>
          <p:spPr>
            <a:xfrm>
              <a:off x="4871742"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8" name="tx2288"/>
            <p:cNvSpPr/>
            <p:nvPr/>
          </p:nvSpPr>
          <p:spPr>
            <a:xfrm>
              <a:off x="5135193"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9" name="tx2289"/>
            <p:cNvSpPr/>
            <p:nvPr/>
          </p:nvSpPr>
          <p:spPr>
            <a:xfrm>
              <a:off x="5398644"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0" name="tx2290"/>
            <p:cNvSpPr/>
            <p:nvPr/>
          </p:nvSpPr>
          <p:spPr>
            <a:xfrm>
              <a:off x="5662095"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91" name="tx2291"/>
            <p:cNvSpPr/>
            <p:nvPr/>
          </p:nvSpPr>
          <p:spPr>
            <a:xfrm>
              <a:off x="5925546"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2" name="tx2292"/>
            <p:cNvSpPr/>
            <p:nvPr/>
          </p:nvSpPr>
          <p:spPr>
            <a:xfrm>
              <a:off x="6188997"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3" name="tx2293"/>
            <p:cNvSpPr/>
            <p:nvPr/>
          </p:nvSpPr>
          <p:spPr>
            <a:xfrm>
              <a:off x="6452448"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4" name="tx2294"/>
            <p:cNvSpPr/>
            <p:nvPr/>
          </p:nvSpPr>
          <p:spPr>
            <a:xfrm>
              <a:off x="6715899"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5" name="tx2295"/>
            <p:cNvSpPr/>
            <p:nvPr/>
          </p:nvSpPr>
          <p:spPr>
            <a:xfrm>
              <a:off x="6979350"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6" name="tx2296"/>
            <p:cNvSpPr/>
            <p:nvPr/>
          </p:nvSpPr>
          <p:spPr>
            <a:xfrm>
              <a:off x="7242801"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7" name="tx2297"/>
            <p:cNvSpPr/>
            <p:nvPr/>
          </p:nvSpPr>
          <p:spPr>
            <a:xfrm>
              <a:off x="7506252"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8" name="tx2298"/>
            <p:cNvSpPr/>
            <p:nvPr/>
          </p:nvSpPr>
          <p:spPr>
            <a:xfrm>
              <a:off x="7769703"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9" name="tx2299"/>
            <p:cNvSpPr/>
            <p:nvPr/>
          </p:nvSpPr>
          <p:spPr>
            <a:xfrm>
              <a:off x="8033154"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00" name="tx2300"/>
            <p:cNvSpPr/>
            <p:nvPr/>
          </p:nvSpPr>
          <p:spPr>
            <a:xfrm>
              <a:off x="8296605"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01" name="tx2301"/>
            <p:cNvSpPr/>
            <p:nvPr/>
          </p:nvSpPr>
          <p:spPr>
            <a:xfrm>
              <a:off x="8560056"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2" name="tx2302"/>
            <p:cNvSpPr/>
            <p:nvPr/>
          </p:nvSpPr>
          <p:spPr>
            <a:xfrm>
              <a:off x="1973780"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3" name="tx2303"/>
            <p:cNvSpPr/>
            <p:nvPr/>
          </p:nvSpPr>
          <p:spPr>
            <a:xfrm>
              <a:off x="2237231"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4" name="tx2304"/>
            <p:cNvSpPr/>
            <p:nvPr/>
          </p:nvSpPr>
          <p:spPr>
            <a:xfrm>
              <a:off x="2500682"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05" name="tx2305"/>
            <p:cNvSpPr/>
            <p:nvPr/>
          </p:nvSpPr>
          <p:spPr>
            <a:xfrm>
              <a:off x="2764133"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6" name="tx2306"/>
            <p:cNvSpPr/>
            <p:nvPr/>
          </p:nvSpPr>
          <p:spPr>
            <a:xfrm>
              <a:off x="3027584"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7" name="tx2307"/>
            <p:cNvSpPr/>
            <p:nvPr/>
          </p:nvSpPr>
          <p:spPr>
            <a:xfrm>
              <a:off x="3291035"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8" name="tx2308"/>
            <p:cNvSpPr/>
            <p:nvPr/>
          </p:nvSpPr>
          <p:spPr>
            <a:xfrm>
              <a:off x="3554486"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9" name="tx2309"/>
            <p:cNvSpPr/>
            <p:nvPr/>
          </p:nvSpPr>
          <p:spPr>
            <a:xfrm>
              <a:off x="3817938"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0" name="tx2310"/>
            <p:cNvSpPr/>
            <p:nvPr/>
          </p:nvSpPr>
          <p:spPr>
            <a:xfrm>
              <a:off x="4081389"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1" name="tx2311"/>
            <p:cNvSpPr/>
            <p:nvPr/>
          </p:nvSpPr>
          <p:spPr>
            <a:xfrm>
              <a:off x="4344840"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2" name="tx2312"/>
            <p:cNvSpPr/>
            <p:nvPr/>
          </p:nvSpPr>
          <p:spPr>
            <a:xfrm>
              <a:off x="4608291"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3" name="tx2313"/>
            <p:cNvSpPr/>
            <p:nvPr/>
          </p:nvSpPr>
          <p:spPr>
            <a:xfrm>
              <a:off x="4871742"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4" name="tx2314"/>
            <p:cNvSpPr/>
            <p:nvPr/>
          </p:nvSpPr>
          <p:spPr>
            <a:xfrm>
              <a:off x="5135193"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5" name="tx2315"/>
            <p:cNvSpPr/>
            <p:nvPr/>
          </p:nvSpPr>
          <p:spPr>
            <a:xfrm>
              <a:off x="5398644"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6" name="tx2316"/>
            <p:cNvSpPr/>
            <p:nvPr/>
          </p:nvSpPr>
          <p:spPr>
            <a:xfrm>
              <a:off x="5662095"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7" name="tx2317"/>
            <p:cNvSpPr/>
            <p:nvPr/>
          </p:nvSpPr>
          <p:spPr>
            <a:xfrm>
              <a:off x="5925546"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8" name="tx2318"/>
            <p:cNvSpPr/>
            <p:nvPr/>
          </p:nvSpPr>
          <p:spPr>
            <a:xfrm>
              <a:off x="6188997"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9" name="tx2319"/>
            <p:cNvSpPr/>
            <p:nvPr/>
          </p:nvSpPr>
          <p:spPr>
            <a:xfrm>
              <a:off x="6452448"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0" name="tx2320"/>
            <p:cNvSpPr/>
            <p:nvPr/>
          </p:nvSpPr>
          <p:spPr>
            <a:xfrm>
              <a:off x="6715899"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1" name="tx2321"/>
            <p:cNvSpPr/>
            <p:nvPr/>
          </p:nvSpPr>
          <p:spPr>
            <a:xfrm>
              <a:off x="6979350"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2" name="tx2322"/>
            <p:cNvSpPr/>
            <p:nvPr/>
          </p:nvSpPr>
          <p:spPr>
            <a:xfrm>
              <a:off x="7242801"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3" name="tx2323"/>
            <p:cNvSpPr/>
            <p:nvPr/>
          </p:nvSpPr>
          <p:spPr>
            <a:xfrm>
              <a:off x="7506252"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4" name="tx2324"/>
            <p:cNvSpPr/>
            <p:nvPr/>
          </p:nvSpPr>
          <p:spPr>
            <a:xfrm>
              <a:off x="7769703"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5" name="tx2325"/>
            <p:cNvSpPr/>
            <p:nvPr/>
          </p:nvSpPr>
          <p:spPr>
            <a:xfrm>
              <a:off x="8033154"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6" name="tx2326"/>
            <p:cNvSpPr/>
            <p:nvPr/>
          </p:nvSpPr>
          <p:spPr>
            <a:xfrm>
              <a:off x="8296605"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27" name="tx2327"/>
            <p:cNvSpPr/>
            <p:nvPr/>
          </p:nvSpPr>
          <p:spPr>
            <a:xfrm>
              <a:off x="8560056"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8" name="tx2328"/>
            <p:cNvSpPr/>
            <p:nvPr/>
          </p:nvSpPr>
          <p:spPr>
            <a:xfrm>
              <a:off x="1973780"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9" name="tx2329"/>
            <p:cNvSpPr/>
            <p:nvPr/>
          </p:nvSpPr>
          <p:spPr>
            <a:xfrm>
              <a:off x="2237231"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0" name="tx2330"/>
            <p:cNvSpPr/>
            <p:nvPr/>
          </p:nvSpPr>
          <p:spPr>
            <a:xfrm>
              <a:off x="2500682"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1" name="tx2331"/>
            <p:cNvSpPr/>
            <p:nvPr/>
          </p:nvSpPr>
          <p:spPr>
            <a:xfrm>
              <a:off x="2764133"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2" name="tx2332"/>
            <p:cNvSpPr/>
            <p:nvPr/>
          </p:nvSpPr>
          <p:spPr>
            <a:xfrm>
              <a:off x="3027584"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3" name="tx2333"/>
            <p:cNvSpPr/>
            <p:nvPr/>
          </p:nvSpPr>
          <p:spPr>
            <a:xfrm>
              <a:off x="3291035"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4" name="tx2334"/>
            <p:cNvSpPr/>
            <p:nvPr/>
          </p:nvSpPr>
          <p:spPr>
            <a:xfrm>
              <a:off x="3554486"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5" name="tx2335"/>
            <p:cNvSpPr/>
            <p:nvPr/>
          </p:nvSpPr>
          <p:spPr>
            <a:xfrm>
              <a:off x="3817938"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6" name="tx2336"/>
            <p:cNvSpPr/>
            <p:nvPr/>
          </p:nvSpPr>
          <p:spPr>
            <a:xfrm>
              <a:off x="4081389"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7" name="tx2337"/>
            <p:cNvSpPr/>
            <p:nvPr/>
          </p:nvSpPr>
          <p:spPr>
            <a:xfrm>
              <a:off x="4344840"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8" name="tx2338"/>
            <p:cNvSpPr/>
            <p:nvPr/>
          </p:nvSpPr>
          <p:spPr>
            <a:xfrm>
              <a:off x="4608291"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9" name="tx2339"/>
            <p:cNvSpPr/>
            <p:nvPr/>
          </p:nvSpPr>
          <p:spPr>
            <a:xfrm>
              <a:off x="4871742"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0" name="tx2340"/>
            <p:cNvSpPr/>
            <p:nvPr/>
          </p:nvSpPr>
          <p:spPr>
            <a:xfrm>
              <a:off x="5135193"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1" name="tx2341"/>
            <p:cNvSpPr/>
            <p:nvPr/>
          </p:nvSpPr>
          <p:spPr>
            <a:xfrm>
              <a:off x="5398644"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2" name="tx2342"/>
            <p:cNvSpPr/>
            <p:nvPr/>
          </p:nvSpPr>
          <p:spPr>
            <a:xfrm>
              <a:off x="5662095"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3" name="tx2343"/>
            <p:cNvSpPr/>
            <p:nvPr/>
          </p:nvSpPr>
          <p:spPr>
            <a:xfrm>
              <a:off x="5925546"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4" name="tx2344"/>
            <p:cNvSpPr/>
            <p:nvPr/>
          </p:nvSpPr>
          <p:spPr>
            <a:xfrm>
              <a:off x="6188997"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5" name="tx2345"/>
            <p:cNvSpPr/>
            <p:nvPr/>
          </p:nvSpPr>
          <p:spPr>
            <a:xfrm>
              <a:off x="6452448"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6" name="tx2346"/>
            <p:cNvSpPr/>
            <p:nvPr/>
          </p:nvSpPr>
          <p:spPr>
            <a:xfrm>
              <a:off x="6715899"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7" name="tx2347"/>
            <p:cNvSpPr/>
            <p:nvPr/>
          </p:nvSpPr>
          <p:spPr>
            <a:xfrm>
              <a:off x="6979350"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8" name="tx2348"/>
            <p:cNvSpPr/>
            <p:nvPr/>
          </p:nvSpPr>
          <p:spPr>
            <a:xfrm>
              <a:off x="7242801"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9" name="tx2349"/>
            <p:cNvSpPr/>
            <p:nvPr/>
          </p:nvSpPr>
          <p:spPr>
            <a:xfrm>
              <a:off x="7506252"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0" name="tx2350"/>
            <p:cNvSpPr/>
            <p:nvPr/>
          </p:nvSpPr>
          <p:spPr>
            <a:xfrm>
              <a:off x="7769703"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1" name="tx2351"/>
            <p:cNvSpPr/>
            <p:nvPr/>
          </p:nvSpPr>
          <p:spPr>
            <a:xfrm>
              <a:off x="8033154"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2" name="tx2352"/>
            <p:cNvSpPr/>
            <p:nvPr/>
          </p:nvSpPr>
          <p:spPr>
            <a:xfrm>
              <a:off x="8296605"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3" name="tx2353"/>
            <p:cNvSpPr/>
            <p:nvPr/>
          </p:nvSpPr>
          <p:spPr>
            <a:xfrm>
              <a:off x="8560056"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4" name="tx2354"/>
            <p:cNvSpPr/>
            <p:nvPr/>
          </p:nvSpPr>
          <p:spPr>
            <a:xfrm>
              <a:off x="2500682"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55" name="tx2355"/>
            <p:cNvSpPr/>
            <p:nvPr/>
          </p:nvSpPr>
          <p:spPr>
            <a:xfrm>
              <a:off x="2764133"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356" name="tx2356"/>
            <p:cNvSpPr/>
            <p:nvPr/>
          </p:nvSpPr>
          <p:spPr>
            <a:xfrm>
              <a:off x="3027584"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357" name="tx2357"/>
            <p:cNvSpPr/>
            <p:nvPr/>
          </p:nvSpPr>
          <p:spPr>
            <a:xfrm>
              <a:off x="3291035"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58" name="tx2358"/>
            <p:cNvSpPr/>
            <p:nvPr/>
          </p:nvSpPr>
          <p:spPr>
            <a:xfrm>
              <a:off x="3554486"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59" name="tx2359"/>
            <p:cNvSpPr/>
            <p:nvPr/>
          </p:nvSpPr>
          <p:spPr>
            <a:xfrm>
              <a:off x="3817938"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60" name="tx2360"/>
            <p:cNvSpPr/>
            <p:nvPr/>
          </p:nvSpPr>
          <p:spPr>
            <a:xfrm>
              <a:off x="4081389"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61" name="tx2361"/>
            <p:cNvSpPr/>
            <p:nvPr/>
          </p:nvSpPr>
          <p:spPr>
            <a:xfrm>
              <a:off x="4344840"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62" name="tx2362"/>
            <p:cNvSpPr/>
            <p:nvPr/>
          </p:nvSpPr>
          <p:spPr>
            <a:xfrm>
              <a:off x="4608291"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63" name="tx2363"/>
            <p:cNvSpPr/>
            <p:nvPr/>
          </p:nvSpPr>
          <p:spPr>
            <a:xfrm>
              <a:off x="4871742"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64" name="tx2364"/>
            <p:cNvSpPr/>
            <p:nvPr/>
          </p:nvSpPr>
          <p:spPr>
            <a:xfrm>
              <a:off x="5135193"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65" name="tx2365"/>
            <p:cNvSpPr/>
            <p:nvPr/>
          </p:nvSpPr>
          <p:spPr>
            <a:xfrm>
              <a:off x="5398644"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66" name="tx2366"/>
            <p:cNvSpPr/>
            <p:nvPr/>
          </p:nvSpPr>
          <p:spPr>
            <a:xfrm>
              <a:off x="5662095"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67" name="tx2367"/>
            <p:cNvSpPr/>
            <p:nvPr/>
          </p:nvSpPr>
          <p:spPr>
            <a:xfrm>
              <a:off x="5925546"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68" name="tx2368"/>
            <p:cNvSpPr/>
            <p:nvPr/>
          </p:nvSpPr>
          <p:spPr>
            <a:xfrm>
              <a:off x="6188997"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369" name="tx2369"/>
            <p:cNvSpPr/>
            <p:nvPr/>
          </p:nvSpPr>
          <p:spPr>
            <a:xfrm>
              <a:off x="6452448"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70" name="tx2370"/>
            <p:cNvSpPr/>
            <p:nvPr/>
          </p:nvSpPr>
          <p:spPr>
            <a:xfrm>
              <a:off x="6715899"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71" name="tx2371"/>
            <p:cNvSpPr/>
            <p:nvPr/>
          </p:nvSpPr>
          <p:spPr>
            <a:xfrm>
              <a:off x="6979350"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72" name="tx2372"/>
            <p:cNvSpPr/>
            <p:nvPr/>
          </p:nvSpPr>
          <p:spPr>
            <a:xfrm>
              <a:off x="7242801"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73" name="tx2373"/>
            <p:cNvSpPr/>
            <p:nvPr/>
          </p:nvSpPr>
          <p:spPr>
            <a:xfrm>
              <a:off x="7506252"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74" name="tx2374"/>
            <p:cNvSpPr/>
            <p:nvPr/>
          </p:nvSpPr>
          <p:spPr>
            <a:xfrm>
              <a:off x="7769703"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75" name="tx2375"/>
            <p:cNvSpPr/>
            <p:nvPr/>
          </p:nvSpPr>
          <p:spPr>
            <a:xfrm>
              <a:off x="8033154"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76" name="tx2376"/>
            <p:cNvSpPr/>
            <p:nvPr/>
          </p:nvSpPr>
          <p:spPr>
            <a:xfrm>
              <a:off x="8296605"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77" name="tx2377"/>
            <p:cNvSpPr/>
            <p:nvPr/>
          </p:nvSpPr>
          <p:spPr>
            <a:xfrm>
              <a:off x="8560056"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78" name="tx2378"/>
            <p:cNvSpPr/>
            <p:nvPr/>
          </p:nvSpPr>
          <p:spPr>
            <a:xfrm>
              <a:off x="1973780"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9" name="tx2379"/>
            <p:cNvSpPr/>
            <p:nvPr/>
          </p:nvSpPr>
          <p:spPr>
            <a:xfrm>
              <a:off x="2237231"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80" name="tx2380"/>
            <p:cNvSpPr/>
            <p:nvPr/>
          </p:nvSpPr>
          <p:spPr>
            <a:xfrm>
              <a:off x="2500682"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81" name="tx2381"/>
            <p:cNvSpPr/>
            <p:nvPr/>
          </p:nvSpPr>
          <p:spPr>
            <a:xfrm>
              <a:off x="2764133"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2" name="tx2382"/>
            <p:cNvSpPr/>
            <p:nvPr/>
          </p:nvSpPr>
          <p:spPr>
            <a:xfrm>
              <a:off x="3027584"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3" name="tx2383"/>
            <p:cNvSpPr/>
            <p:nvPr/>
          </p:nvSpPr>
          <p:spPr>
            <a:xfrm>
              <a:off x="3291035"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4" name="tx2384"/>
            <p:cNvSpPr/>
            <p:nvPr/>
          </p:nvSpPr>
          <p:spPr>
            <a:xfrm>
              <a:off x="3554486"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5" name="tx2385"/>
            <p:cNvSpPr/>
            <p:nvPr/>
          </p:nvSpPr>
          <p:spPr>
            <a:xfrm>
              <a:off x="3817938"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6" name="tx2386"/>
            <p:cNvSpPr/>
            <p:nvPr/>
          </p:nvSpPr>
          <p:spPr>
            <a:xfrm>
              <a:off x="4081389"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7" name="tx2387"/>
            <p:cNvSpPr/>
            <p:nvPr/>
          </p:nvSpPr>
          <p:spPr>
            <a:xfrm>
              <a:off x="4344840"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8" name="tx2388"/>
            <p:cNvSpPr/>
            <p:nvPr/>
          </p:nvSpPr>
          <p:spPr>
            <a:xfrm>
              <a:off x="4608291"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9" name="tx2389"/>
            <p:cNvSpPr/>
            <p:nvPr/>
          </p:nvSpPr>
          <p:spPr>
            <a:xfrm>
              <a:off x="4871742"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90" name="tx2390"/>
            <p:cNvSpPr/>
            <p:nvPr/>
          </p:nvSpPr>
          <p:spPr>
            <a:xfrm>
              <a:off x="5135193"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91" name="tx2391"/>
            <p:cNvSpPr/>
            <p:nvPr/>
          </p:nvSpPr>
          <p:spPr>
            <a:xfrm>
              <a:off x="5398644"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92" name="tx2392"/>
            <p:cNvSpPr/>
            <p:nvPr/>
          </p:nvSpPr>
          <p:spPr>
            <a:xfrm>
              <a:off x="5662095"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3" name="tx2393"/>
            <p:cNvSpPr/>
            <p:nvPr/>
          </p:nvSpPr>
          <p:spPr>
            <a:xfrm>
              <a:off x="5925546"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4" name="tx2394"/>
            <p:cNvSpPr/>
            <p:nvPr/>
          </p:nvSpPr>
          <p:spPr>
            <a:xfrm>
              <a:off x="6188997"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5" name="tx2395"/>
            <p:cNvSpPr/>
            <p:nvPr/>
          </p:nvSpPr>
          <p:spPr>
            <a:xfrm>
              <a:off x="6452448"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6" name="tx2396"/>
            <p:cNvSpPr/>
            <p:nvPr/>
          </p:nvSpPr>
          <p:spPr>
            <a:xfrm>
              <a:off x="6715899"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7" name="tx2397"/>
            <p:cNvSpPr/>
            <p:nvPr/>
          </p:nvSpPr>
          <p:spPr>
            <a:xfrm>
              <a:off x="6979350"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8" name="tx2398"/>
            <p:cNvSpPr/>
            <p:nvPr/>
          </p:nvSpPr>
          <p:spPr>
            <a:xfrm>
              <a:off x="7242801"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9" name="tx2399"/>
            <p:cNvSpPr/>
            <p:nvPr/>
          </p:nvSpPr>
          <p:spPr>
            <a:xfrm>
              <a:off x="7506252"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00" name="tx2400"/>
            <p:cNvSpPr/>
            <p:nvPr/>
          </p:nvSpPr>
          <p:spPr>
            <a:xfrm>
              <a:off x="7769703"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01" name="tx2401"/>
            <p:cNvSpPr/>
            <p:nvPr/>
          </p:nvSpPr>
          <p:spPr>
            <a:xfrm>
              <a:off x="8033154"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2" name="tx2402"/>
            <p:cNvSpPr/>
            <p:nvPr/>
          </p:nvSpPr>
          <p:spPr>
            <a:xfrm>
              <a:off x="8296605"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03" name="tx2403"/>
            <p:cNvSpPr/>
            <p:nvPr/>
          </p:nvSpPr>
          <p:spPr>
            <a:xfrm>
              <a:off x="8560056"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4" name="tx2404"/>
            <p:cNvSpPr/>
            <p:nvPr/>
          </p:nvSpPr>
          <p:spPr>
            <a:xfrm>
              <a:off x="1973780"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5" name="tx2405"/>
            <p:cNvSpPr/>
            <p:nvPr/>
          </p:nvSpPr>
          <p:spPr>
            <a:xfrm>
              <a:off x="2237231"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6" name="tx2406"/>
            <p:cNvSpPr/>
            <p:nvPr/>
          </p:nvSpPr>
          <p:spPr>
            <a:xfrm>
              <a:off x="2500682"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7" name="tx2407"/>
            <p:cNvSpPr/>
            <p:nvPr/>
          </p:nvSpPr>
          <p:spPr>
            <a:xfrm>
              <a:off x="2764133"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8" name="tx2408"/>
            <p:cNvSpPr/>
            <p:nvPr/>
          </p:nvSpPr>
          <p:spPr>
            <a:xfrm>
              <a:off x="3027584"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9" name="tx2409"/>
            <p:cNvSpPr/>
            <p:nvPr/>
          </p:nvSpPr>
          <p:spPr>
            <a:xfrm>
              <a:off x="3291035"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0" name="tx2410"/>
            <p:cNvSpPr/>
            <p:nvPr/>
          </p:nvSpPr>
          <p:spPr>
            <a:xfrm>
              <a:off x="3554486"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1" name="tx2411"/>
            <p:cNvSpPr/>
            <p:nvPr/>
          </p:nvSpPr>
          <p:spPr>
            <a:xfrm>
              <a:off x="3817938"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2" name="tx2412"/>
            <p:cNvSpPr/>
            <p:nvPr/>
          </p:nvSpPr>
          <p:spPr>
            <a:xfrm>
              <a:off x="4081389"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3" name="tx2413"/>
            <p:cNvSpPr/>
            <p:nvPr/>
          </p:nvSpPr>
          <p:spPr>
            <a:xfrm>
              <a:off x="4344840"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14" name="tx2414"/>
            <p:cNvSpPr/>
            <p:nvPr/>
          </p:nvSpPr>
          <p:spPr>
            <a:xfrm>
              <a:off x="4608291"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15" name="tx2415"/>
            <p:cNvSpPr/>
            <p:nvPr/>
          </p:nvSpPr>
          <p:spPr>
            <a:xfrm>
              <a:off x="4871742"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6" name="tx2416"/>
            <p:cNvSpPr/>
            <p:nvPr/>
          </p:nvSpPr>
          <p:spPr>
            <a:xfrm>
              <a:off x="5135193"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7" name="tx2417"/>
            <p:cNvSpPr/>
            <p:nvPr/>
          </p:nvSpPr>
          <p:spPr>
            <a:xfrm>
              <a:off x="5398644"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18" name="tx2418"/>
            <p:cNvSpPr/>
            <p:nvPr/>
          </p:nvSpPr>
          <p:spPr>
            <a:xfrm>
              <a:off x="5662095"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19" name="tx2419"/>
            <p:cNvSpPr/>
            <p:nvPr/>
          </p:nvSpPr>
          <p:spPr>
            <a:xfrm>
              <a:off x="5925546"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20" name="tx2420"/>
            <p:cNvSpPr/>
            <p:nvPr/>
          </p:nvSpPr>
          <p:spPr>
            <a:xfrm>
              <a:off x="6188997"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21" name="tx2421"/>
            <p:cNvSpPr/>
            <p:nvPr/>
          </p:nvSpPr>
          <p:spPr>
            <a:xfrm>
              <a:off x="6452448"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22" name="tx2422"/>
            <p:cNvSpPr/>
            <p:nvPr/>
          </p:nvSpPr>
          <p:spPr>
            <a:xfrm>
              <a:off x="6715899"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23" name="tx2423"/>
            <p:cNvSpPr/>
            <p:nvPr/>
          </p:nvSpPr>
          <p:spPr>
            <a:xfrm>
              <a:off x="6979350"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24" name="tx2424"/>
            <p:cNvSpPr/>
            <p:nvPr/>
          </p:nvSpPr>
          <p:spPr>
            <a:xfrm>
              <a:off x="7242801"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25" name="tx2425"/>
            <p:cNvSpPr/>
            <p:nvPr/>
          </p:nvSpPr>
          <p:spPr>
            <a:xfrm>
              <a:off x="7506252"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26" name="tx2426"/>
            <p:cNvSpPr/>
            <p:nvPr/>
          </p:nvSpPr>
          <p:spPr>
            <a:xfrm>
              <a:off x="7769703"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27" name="tx2427"/>
            <p:cNvSpPr/>
            <p:nvPr/>
          </p:nvSpPr>
          <p:spPr>
            <a:xfrm>
              <a:off x="8033154"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28" name="tx2428"/>
            <p:cNvSpPr/>
            <p:nvPr/>
          </p:nvSpPr>
          <p:spPr>
            <a:xfrm>
              <a:off x="8296605"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29" name="tx2429"/>
            <p:cNvSpPr/>
            <p:nvPr/>
          </p:nvSpPr>
          <p:spPr>
            <a:xfrm>
              <a:off x="8560056"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30" name="tx2430"/>
            <p:cNvSpPr/>
            <p:nvPr/>
          </p:nvSpPr>
          <p:spPr>
            <a:xfrm>
              <a:off x="1973780"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31" name="tx2431"/>
            <p:cNvSpPr/>
            <p:nvPr/>
          </p:nvSpPr>
          <p:spPr>
            <a:xfrm>
              <a:off x="2237231"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432" name="tx2432"/>
            <p:cNvSpPr/>
            <p:nvPr/>
          </p:nvSpPr>
          <p:spPr>
            <a:xfrm>
              <a:off x="2500682"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33" name="tx2433"/>
            <p:cNvSpPr/>
            <p:nvPr/>
          </p:nvSpPr>
          <p:spPr>
            <a:xfrm>
              <a:off x="2764133"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34" name="tx2434"/>
            <p:cNvSpPr/>
            <p:nvPr/>
          </p:nvSpPr>
          <p:spPr>
            <a:xfrm>
              <a:off x="3027584"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35" name="tx2435"/>
            <p:cNvSpPr/>
            <p:nvPr/>
          </p:nvSpPr>
          <p:spPr>
            <a:xfrm>
              <a:off x="3291035"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36" name="tx2436"/>
            <p:cNvSpPr/>
            <p:nvPr/>
          </p:nvSpPr>
          <p:spPr>
            <a:xfrm>
              <a:off x="3554486"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437" name="tx2437"/>
            <p:cNvSpPr/>
            <p:nvPr/>
          </p:nvSpPr>
          <p:spPr>
            <a:xfrm>
              <a:off x="3817938"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38" name="tx2438"/>
            <p:cNvSpPr/>
            <p:nvPr/>
          </p:nvSpPr>
          <p:spPr>
            <a:xfrm>
              <a:off x="4081389"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39" name="tx2439"/>
            <p:cNvSpPr/>
            <p:nvPr/>
          </p:nvSpPr>
          <p:spPr>
            <a:xfrm>
              <a:off x="4344840"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0" name="tx2440"/>
            <p:cNvSpPr/>
            <p:nvPr/>
          </p:nvSpPr>
          <p:spPr>
            <a:xfrm>
              <a:off x="4608291"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41" name="tx2441"/>
            <p:cNvSpPr/>
            <p:nvPr/>
          </p:nvSpPr>
          <p:spPr>
            <a:xfrm>
              <a:off x="4871742"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42" name="tx2442"/>
            <p:cNvSpPr/>
            <p:nvPr/>
          </p:nvSpPr>
          <p:spPr>
            <a:xfrm>
              <a:off x="5135193"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43" name="tx2443"/>
            <p:cNvSpPr/>
            <p:nvPr/>
          </p:nvSpPr>
          <p:spPr>
            <a:xfrm>
              <a:off x="5398644"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44" name="tx2444"/>
            <p:cNvSpPr/>
            <p:nvPr/>
          </p:nvSpPr>
          <p:spPr>
            <a:xfrm>
              <a:off x="5662095"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45" name="tx2445"/>
            <p:cNvSpPr/>
            <p:nvPr/>
          </p:nvSpPr>
          <p:spPr>
            <a:xfrm>
              <a:off x="5925546"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46" name="tx2446"/>
            <p:cNvSpPr/>
            <p:nvPr/>
          </p:nvSpPr>
          <p:spPr>
            <a:xfrm>
              <a:off x="6188997"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47" name="tx2447"/>
            <p:cNvSpPr/>
            <p:nvPr/>
          </p:nvSpPr>
          <p:spPr>
            <a:xfrm>
              <a:off x="6452448"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48" name="tx2448"/>
            <p:cNvSpPr/>
            <p:nvPr/>
          </p:nvSpPr>
          <p:spPr>
            <a:xfrm>
              <a:off x="6715899"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449" name="tx2449"/>
            <p:cNvSpPr/>
            <p:nvPr/>
          </p:nvSpPr>
          <p:spPr>
            <a:xfrm>
              <a:off x="6979350"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50" name="tx2450"/>
            <p:cNvSpPr/>
            <p:nvPr/>
          </p:nvSpPr>
          <p:spPr>
            <a:xfrm>
              <a:off x="7242801"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51" name="tx2451"/>
            <p:cNvSpPr/>
            <p:nvPr/>
          </p:nvSpPr>
          <p:spPr>
            <a:xfrm>
              <a:off x="7506252"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52" name="tx2452"/>
            <p:cNvSpPr/>
            <p:nvPr/>
          </p:nvSpPr>
          <p:spPr>
            <a:xfrm>
              <a:off x="7769703"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53" name="tx2453"/>
            <p:cNvSpPr/>
            <p:nvPr/>
          </p:nvSpPr>
          <p:spPr>
            <a:xfrm>
              <a:off x="8033154"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54" name="tx2454"/>
            <p:cNvSpPr/>
            <p:nvPr/>
          </p:nvSpPr>
          <p:spPr>
            <a:xfrm>
              <a:off x="8296605"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55" name="tx2455"/>
            <p:cNvSpPr/>
            <p:nvPr/>
          </p:nvSpPr>
          <p:spPr>
            <a:xfrm>
              <a:off x="8560056"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56" name="tx2456"/>
            <p:cNvSpPr/>
            <p:nvPr/>
          </p:nvSpPr>
          <p:spPr>
            <a:xfrm>
              <a:off x="3554486"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57" name="tx2457"/>
            <p:cNvSpPr/>
            <p:nvPr/>
          </p:nvSpPr>
          <p:spPr>
            <a:xfrm>
              <a:off x="3817938"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58" name="tx2458"/>
            <p:cNvSpPr/>
            <p:nvPr/>
          </p:nvSpPr>
          <p:spPr>
            <a:xfrm>
              <a:off x="4081389"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59" name="tx2459"/>
            <p:cNvSpPr/>
            <p:nvPr/>
          </p:nvSpPr>
          <p:spPr>
            <a:xfrm>
              <a:off x="4344840"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60" name="tx2460"/>
            <p:cNvSpPr/>
            <p:nvPr/>
          </p:nvSpPr>
          <p:spPr>
            <a:xfrm>
              <a:off x="4608291"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61" name="tx2461"/>
            <p:cNvSpPr/>
            <p:nvPr/>
          </p:nvSpPr>
          <p:spPr>
            <a:xfrm>
              <a:off x="4871742"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2" name="tx2462"/>
            <p:cNvSpPr/>
            <p:nvPr/>
          </p:nvSpPr>
          <p:spPr>
            <a:xfrm>
              <a:off x="5135193"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63" name="tx2463"/>
            <p:cNvSpPr/>
            <p:nvPr/>
          </p:nvSpPr>
          <p:spPr>
            <a:xfrm>
              <a:off x="5398644"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64" name="tx2464"/>
            <p:cNvSpPr/>
            <p:nvPr/>
          </p:nvSpPr>
          <p:spPr>
            <a:xfrm>
              <a:off x="5662095"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65" name="tx2465"/>
            <p:cNvSpPr/>
            <p:nvPr/>
          </p:nvSpPr>
          <p:spPr>
            <a:xfrm>
              <a:off x="5925546"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66" name="tx2466"/>
            <p:cNvSpPr/>
            <p:nvPr/>
          </p:nvSpPr>
          <p:spPr>
            <a:xfrm>
              <a:off x="6188997"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67" name="tx2467"/>
            <p:cNvSpPr/>
            <p:nvPr/>
          </p:nvSpPr>
          <p:spPr>
            <a:xfrm>
              <a:off x="6452448"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68" name="tx2468"/>
            <p:cNvSpPr/>
            <p:nvPr/>
          </p:nvSpPr>
          <p:spPr>
            <a:xfrm>
              <a:off x="6715899"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69" name="tx2469"/>
            <p:cNvSpPr/>
            <p:nvPr/>
          </p:nvSpPr>
          <p:spPr>
            <a:xfrm>
              <a:off x="6979350"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70" name="tx2470"/>
            <p:cNvSpPr/>
            <p:nvPr/>
          </p:nvSpPr>
          <p:spPr>
            <a:xfrm>
              <a:off x="7242801"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71" name="tx2471"/>
            <p:cNvSpPr/>
            <p:nvPr/>
          </p:nvSpPr>
          <p:spPr>
            <a:xfrm>
              <a:off x="7506252"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72" name="tx2472"/>
            <p:cNvSpPr/>
            <p:nvPr/>
          </p:nvSpPr>
          <p:spPr>
            <a:xfrm>
              <a:off x="7769703"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73" name="tx2473"/>
            <p:cNvSpPr/>
            <p:nvPr/>
          </p:nvSpPr>
          <p:spPr>
            <a:xfrm>
              <a:off x="8033154"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74" name="tx2474"/>
            <p:cNvSpPr/>
            <p:nvPr/>
          </p:nvSpPr>
          <p:spPr>
            <a:xfrm>
              <a:off x="8296605"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75" name="tx2475"/>
            <p:cNvSpPr/>
            <p:nvPr/>
          </p:nvSpPr>
          <p:spPr>
            <a:xfrm>
              <a:off x="8560056"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476" name="tx2476"/>
            <p:cNvSpPr/>
            <p:nvPr/>
          </p:nvSpPr>
          <p:spPr>
            <a:xfrm>
              <a:off x="1973780"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7" name="tx2477"/>
            <p:cNvSpPr/>
            <p:nvPr/>
          </p:nvSpPr>
          <p:spPr>
            <a:xfrm>
              <a:off x="2237231"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78" name="tx2478"/>
            <p:cNvSpPr/>
            <p:nvPr/>
          </p:nvSpPr>
          <p:spPr>
            <a:xfrm>
              <a:off x="2500682"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79" name="tx2479"/>
            <p:cNvSpPr/>
            <p:nvPr/>
          </p:nvSpPr>
          <p:spPr>
            <a:xfrm>
              <a:off x="2764133"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80" name="tx2480"/>
            <p:cNvSpPr/>
            <p:nvPr/>
          </p:nvSpPr>
          <p:spPr>
            <a:xfrm>
              <a:off x="3027584"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1" name="tx2481"/>
            <p:cNvSpPr/>
            <p:nvPr/>
          </p:nvSpPr>
          <p:spPr>
            <a:xfrm>
              <a:off x="3291035"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2" name="tx2482"/>
            <p:cNvSpPr/>
            <p:nvPr/>
          </p:nvSpPr>
          <p:spPr>
            <a:xfrm>
              <a:off x="3554486"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3" name="tx2483"/>
            <p:cNvSpPr/>
            <p:nvPr/>
          </p:nvSpPr>
          <p:spPr>
            <a:xfrm>
              <a:off x="3817938"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4" name="tx2484"/>
            <p:cNvSpPr/>
            <p:nvPr/>
          </p:nvSpPr>
          <p:spPr>
            <a:xfrm>
              <a:off x="4081389"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5" name="tx2485"/>
            <p:cNvSpPr/>
            <p:nvPr/>
          </p:nvSpPr>
          <p:spPr>
            <a:xfrm>
              <a:off x="4344840"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6" name="tx2486"/>
            <p:cNvSpPr/>
            <p:nvPr/>
          </p:nvSpPr>
          <p:spPr>
            <a:xfrm>
              <a:off x="4608291"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7" name="tx2487"/>
            <p:cNvSpPr/>
            <p:nvPr/>
          </p:nvSpPr>
          <p:spPr>
            <a:xfrm>
              <a:off x="4871742"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8" name="tx2488"/>
            <p:cNvSpPr/>
            <p:nvPr/>
          </p:nvSpPr>
          <p:spPr>
            <a:xfrm>
              <a:off x="5135193"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9" name="tx2489"/>
            <p:cNvSpPr/>
            <p:nvPr/>
          </p:nvSpPr>
          <p:spPr>
            <a:xfrm>
              <a:off x="5398644"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0" name="tx2490"/>
            <p:cNvSpPr/>
            <p:nvPr/>
          </p:nvSpPr>
          <p:spPr>
            <a:xfrm>
              <a:off x="5662095"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1" name="tx2491"/>
            <p:cNvSpPr/>
            <p:nvPr/>
          </p:nvSpPr>
          <p:spPr>
            <a:xfrm>
              <a:off x="5925546"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2" name="tx2492"/>
            <p:cNvSpPr/>
            <p:nvPr/>
          </p:nvSpPr>
          <p:spPr>
            <a:xfrm>
              <a:off x="6188997"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3" name="tx2493"/>
            <p:cNvSpPr/>
            <p:nvPr/>
          </p:nvSpPr>
          <p:spPr>
            <a:xfrm>
              <a:off x="6452448"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4" name="tx2494"/>
            <p:cNvSpPr/>
            <p:nvPr/>
          </p:nvSpPr>
          <p:spPr>
            <a:xfrm>
              <a:off x="6715899"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5" name="tx2495"/>
            <p:cNvSpPr/>
            <p:nvPr/>
          </p:nvSpPr>
          <p:spPr>
            <a:xfrm>
              <a:off x="6979350"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6" name="tx2496"/>
            <p:cNvSpPr/>
            <p:nvPr/>
          </p:nvSpPr>
          <p:spPr>
            <a:xfrm>
              <a:off x="7242801"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7" name="tx2497"/>
            <p:cNvSpPr/>
            <p:nvPr/>
          </p:nvSpPr>
          <p:spPr>
            <a:xfrm>
              <a:off x="7506252"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8" name="tx2498"/>
            <p:cNvSpPr/>
            <p:nvPr/>
          </p:nvSpPr>
          <p:spPr>
            <a:xfrm>
              <a:off x="7769703"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99" name="tx2499"/>
            <p:cNvSpPr/>
            <p:nvPr/>
          </p:nvSpPr>
          <p:spPr>
            <a:xfrm>
              <a:off x="8033154"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00" name="tx2500"/>
            <p:cNvSpPr/>
            <p:nvPr/>
          </p:nvSpPr>
          <p:spPr>
            <a:xfrm>
              <a:off x="8296605"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1" name="tx2501"/>
            <p:cNvSpPr/>
            <p:nvPr/>
          </p:nvSpPr>
          <p:spPr>
            <a:xfrm>
              <a:off x="8560056"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2" name="tx2502"/>
            <p:cNvSpPr/>
            <p:nvPr/>
          </p:nvSpPr>
          <p:spPr>
            <a:xfrm>
              <a:off x="1973780"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03" name="tx2503"/>
            <p:cNvSpPr/>
            <p:nvPr/>
          </p:nvSpPr>
          <p:spPr>
            <a:xfrm>
              <a:off x="2237231"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504" name="tx2504"/>
            <p:cNvSpPr/>
            <p:nvPr/>
          </p:nvSpPr>
          <p:spPr>
            <a:xfrm>
              <a:off x="2500682"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505" name="tx2505"/>
            <p:cNvSpPr/>
            <p:nvPr/>
          </p:nvSpPr>
          <p:spPr>
            <a:xfrm>
              <a:off x="2764133"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06" name="tx2506"/>
            <p:cNvSpPr/>
            <p:nvPr/>
          </p:nvSpPr>
          <p:spPr>
            <a:xfrm>
              <a:off x="3027584"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507" name="tx2507"/>
            <p:cNvSpPr/>
            <p:nvPr/>
          </p:nvSpPr>
          <p:spPr>
            <a:xfrm>
              <a:off x="3291035"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08" name="tx2508"/>
            <p:cNvSpPr/>
            <p:nvPr/>
          </p:nvSpPr>
          <p:spPr>
            <a:xfrm>
              <a:off x="3554486"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09" name="tx2509"/>
            <p:cNvSpPr/>
            <p:nvPr/>
          </p:nvSpPr>
          <p:spPr>
            <a:xfrm>
              <a:off x="3817938"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10" name="tx2510"/>
            <p:cNvSpPr/>
            <p:nvPr/>
          </p:nvSpPr>
          <p:spPr>
            <a:xfrm>
              <a:off x="4081389"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11" name="tx2511"/>
            <p:cNvSpPr/>
            <p:nvPr/>
          </p:nvSpPr>
          <p:spPr>
            <a:xfrm>
              <a:off x="4344840"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12" name="tx2512"/>
            <p:cNvSpPr/>
            <p:nvPr/>
          </p:nvSpPr>
          <p:spPr>
            <a:xfrm>
              <a:off x="4608291"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13" name="tx2513"/>
            <p:cNvSpPr/>
            <p:nvPr/>
          </p:nvSpPr>
          <p:spPr>
            <a:xfrm>
              <a:off x="4871742"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14" name="tx2514"/>
            <p:cNvSpPr/>
            <p:nvPr/>
          </p:nvSpPr>
          <p:spPr>
            <a:xfrm>
              <a:off x="5135193"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15" name="tx2515"/>
            <p:cNvSpPr/>
            <p:nvPr/>
          </p:nvSpPr>
          <p:spPr>
            <a:xfrm>
              <a:off x="5398644"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16" name="tx2516"/>
            <p:cNvSpPr/>
            <p:nvPr/>
          </p:nvSpPr>
          <p:spPr>
            <a:xfrm>
              <a:off x="5662095"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17" name="tx2517"/>
            <p:cNvSpPr/>
            <p:nvPr/>
          </p:nvSpPr>
          <p:spPr>
            <a:xfrm>
              <a:off x="5925546"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18" name="tx2518"/>
            <p:cNvSpPr/>
            <p:nvPr/>
          </p:nvSpPr>
          <p:spPr>
            <a:xfrm>
              <a:off x="6188997"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19" name="tx2519"/>
            <p:cNvSpPr/>
            <p:nvPr/>
          </p:nvSpPr>
          <p:spPr>
            <a:xfrm>
              <a:off x="6452448"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20" name="tx2520"/>
            <p:cNvSpPr/>
            <p:nvPr/>
          </p:nvSpPr>
          <p:spPr>
            <a:xfrm>
              <a:off x="6715899"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21" name="tx2521"/>
            <p:cNvSpPr/>
            <p:nvPr/>
          </p:nvSpPr>
          <p:spPr>
            <a:xfrm>
              <a:off x="6979350"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22" name="tx2522"/>
            <p:cNvSpPr/>
            <p:nvPr/>
          </p:nvSpPr>
          <p:spPr>
            <a:xfrm>
              <a:off x="7242801"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23" name="tx2523"/>
            <p:cNvSpPr/>
            <p:nvPr/>
          </p:nvSpPr>
          <p:spPr>
            <a:xfrm>
              <a:off x="7506252"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24" name="tx2524"/>
            <p:cNvSpPr/>
            <p:nvPr/>
          </p:nvSpPr>
          <p:spPr>
            <a:xfrm>
              <a:off x="7769703"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25" name="tx2525"/>
            <p:cNvSpPr/>
            <p:nvPr/>
          </p:nvSpPr>
          <p:spPr>
            <a:xfrm>
              <a:off x="8033154"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26" name="tx2526"/>
            <p:cNvSpPr/>
            <p:nvPr/>
          </p:nvSpPr>
          <p:spPr>
            <a:xfrm>
              <a:off x="8296605"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527" name="tx2527"/>
            <p:cNvSpPr/>
            <p:nvPr/>
          </p:nvSpPr>
          <p:spPr>
            <a:xfrm>
              <a:off x="8560056"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28" name="tx2528"/>
            <p:cNvSpPr/>
            <p:nvPr/>
          </p:nvSpPr>
          <p:spPr>
            <a:xfrm>
              <a:off x="1973780"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9" name="tx2529"/>
            <p:cNvSpPr/>
            <p:nvPr/>
          </p:nvSpPr>
          <p:spPr>
            <a:xfrm>
              <a:off x="2237231"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0" name="tx2530"/>
            <p:cNvSpPr/>
            <p:nvPr/>
          </p:nvSpPr>
          <p:spPr>
            <a:xfrm>
              <a:off x="2500682"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1" name="tx2531"/>
            <p:cNvSpPr/>
            <p:nvPr/>
          </p:nvSpPr>
          <p:spPr>
            <a:xfrm>
              <a:off x="2764133"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32" name="tx2532"/>
            <p:cNvSpPr/>
            <p:nvPr/>
          </p:nvSpPr>
          <p:spPr>
            <a:xfrm>
              <a:off x="3027584"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3" name="tx2533"/>
            <p:cNvSpPr/>
            <p:nvPr/>
          </p:nvSpPr>
          <p:spPr>
            <a:xfrm>
              <a:off x="3291035"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34" name="tx2534"/>
            <p:cNvSpPr/>
            <p:nvPr/>
          </p:nvSpPr>
          <p:spPr>
            <a:xfrm>
              <a:off x="3554486"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5" name="tx2535"/>
            <p:cNvSpPr/>
            <p:nvPr/>
          </p:nvSpPr>
          <p:spPr>
            <a:xfrm>
              <a:off x="3817938"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6" name="tx2536"/>
            <p:cNvSpPr/>
            <p:nvPr/>
          </p:nvSpPr>
          <p:spPr>
            <a:xfrm>
              <a:off x="4081389"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7" name="tx2537"/>
            <p:cNvSpPr/>
            <p:nvPr/>
          </p:nvSpPr>
          <p:spPr>
            <a:xfrm>
              <a:off x="4344840"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8" name="tx2538"/>
            <p:cNvSpPr/>
            <p:nvPr/>
          </p:nvSpPr>
          <p:spPr>
            <a:xfrm>
              <a:off x="4608291"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9" name="tx2539"/>
            <p:cNvSpPr/>
            <p:nvPr/>
          </p:nvSpPr>
          <p:spPr>
            <a:xfrm>
              <a:off x="4871742"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0" name="tx2540"/>
            <p:cNvSpPr/>
            <p:nvPr/>
          </p:nvSpPr>
          <p:spPr>
            <a:xfrm>
              <a:off x="5135193"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1" name="tx2541"/>
            <p:cNvSpPr/>
            <p:nvPr/>
          </p:nvSpPr>
          <p:spPr>
            <a:xfrm>
              <a:off x="5398644"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2" name="tx2542"/>
            <p:cNvSpPr/>
            <p:nvPr/>
          </p:nvSpPr>
          <p:spPr>
            <a:xfrm>
              <a:off x="5662095"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3" name="tx2543"/>
            <p:cNvSpPr/>
            <p:nvPr/>
          </p:nvSpPr>
          <p:spPr>
            <a:xfrm>
              <a:off x="5925546"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4" name="tx2544"/>
            <p:cNvSpPr/>
            <p:nvPr/>
          </p:nvSpPr>
          <p:spPr>
            <a:xfrm>
              <a:off x="6188997"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5" name="tx2545"/>
            <p:cNvSpPr/>
            <p:nvPr/>
          </p:nvSpPr>
          <p:spPr>
            <a:xfrm>
              <a:off x="6452448"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6" name="tx2546"/>
            <p:cNvSpPr/>
            <p:nvPr/>
          </p:nvSpPr>
          <p:spPr>
            <a:xfrm>
              <a:off x="6715899"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7" name="tx2547"/>
            <p:cNvSpPr/>
            <p:nvPr/>
          </p:nvSpPr>
          <p:spPr>
            <a:xfrm>
              <a:off x="6979350"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8" name="tx2548"/>
            <p:cNvSpPr/>
            <p:nvPr/>
          </p:nvSpPr>
          <p:spPr>
            <a:xfrm>
              <a:off x="7242801"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9" name="tx2549"/>
            <p:cNvSpPr/>
            <p:nvPr/>
          </p:nvSpPr>
          <p:spPr>
            <a:xfrm>
              <a:off x="7506252"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0" name="tx2550"/>
            <p:cNvSpPr/>
            <p:nvPr/>
          </p:nvSpPr>
          <p:spPr>
            <a:xfrm>
              <a:off x="7769703"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1" name="tx2551"/>
            <p:cNvSpPr/>
            <p:nvPr/>
          </p:nvSpPr>
          <p:spPr>
            <a:xfrm>
              <a:off x="8033154"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2" name="tx2552"/>
            <p:cNvSpPr/>
            <p:nvPr/>
          </p:nvSpPr>
          <p:spPr>
            <a:xfrm>
              <a:off x="8296605"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3" name="tx2553"/>
            <p:cNvSpPr/>
            <p:nvPr/>
          </p:nvSpPr>
          <p:spPr>
            <a:xfrm>
              <a:off x="8560056"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54" name="tx2554"/>
            <p:cNvSpPr/>
            <p:nvPr/>
          </p:nvSpPr>
          <p:spPr>
            <a:xfrm>
              <a:off x="1973780"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55" name="tx2555"/>
            <p:cNvSpPr/>
            <p:nvPr/>
          </p:nvSpPr>
          <p:spPr>
            <a:xfrm>
              <a:off x="2237231"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56" name="tx2556"/>
            <p:cNvSpPr/>
            <p:nvPr/>
          </p:nvSpPr>
          <p:spPr>
            <a:xfrm>
              <a:off x="2500682"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7" name="tx2557"/>
            <p:cNvSpPr/>
            <p:nvPr/>
          </p:nvSpPr>
          <p:spPr>
            <a:xfrm>
              <a:off x="2764133"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8" name="tx2558"/>
            <p:cNvSpPr/>
            <p:nvPr/>
          </p:nvSpPr>
          <p:spPr>
            <a:xfrm>
              <a:off x="3027584"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9" name="tx2559"/>
            <p:cNvSpPr/>
            <p:nvPr/>
          </p:nvSpPr>
          <p:spPr>
            <a:xfrm>
              <a:off x="3291035"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60" name="tx2560"/>
            <p:cNvSpPr/>
            <p:nvPr/>
          </p:nvSpPr>
          <p:spPr>
            <a:xfrm>
              <a:off x="3554486"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61" name="tx2561"/>
            <p:cNvSpPr/>
            <p:nvPr/>
          </p:nvSpPr>
          <p:spPr>
            <a:xfrm>
              <a:off x="3817938"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62" name="tx2562"/>
            <p:cNvSpPr/>
            <p:nvPr/>
          </p:nvSpPr>
          <p:spPr>
            <a:xfrm>
              <a:off x="4081389"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63" name="tx2563"/>
            <p:cNvSpPr/>
            <p:nvPr/>
          </p:nvSpPr>
          <p:spPr>
            <a:xfrm>
              <a:off x="4344840"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64" name="tx2564"/>
            <p:cNvSpPr/>
            <p:nvPr/>
          </p:nvSpPr>
          <p:spPr>
            <a:xfrm>
              <a:off x="4608291"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65" name="tx2565"/>
            <p:cNvSpPr/>
            <p:nvPr/>
          </p:nvSpPr>
          <p:spPr>
            <a:xfrm>
              <a:off x="4871742"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66" name="tx2566"/>
            <p:cNvSpPr/>
            <p:nvPr/>
          </p:nvSpPr>
          <p:spPr>
            <a:xfrm>
              <a:off x="5135193"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67" name="tx2567"/>
            <p:cNvSpPr/>
            <p:nvPr/>
          </p:nvSpPr>
          <p:spPr>
            <a:xfrm>
              <a:off x="5398644"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8" name="tx2568"/>
            <p:cNvSpPr/>
            <p:nvPr/>
          </p:nvSpPr>
          <p:spPr>
            <a:xfrm>
              <a:off x="5662095"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69" name="tx2569"/>
            <p:cNvSpPr/>
            <p:nvPr/>
          </p:nvSpPr>
          <p:spPr>
            <a:xfrm>
              <a:off x="5925546"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0" name="tx2570"/>
            <p:cNvSpPr/>
            <p:nvPr/>
          </p:nvSpPr>
          <p:spPr>
            <a:xfrm>
              <a:off x="6188997"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71" name="tx2571"/>
            <p:cNvSpPr/>
            <p:nvPr/>
          </p:nvSpPr>
          <p:spPr>
            <a:xfrm>
              <a:off x="6452448"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2" name="tx2572"/>
            <p:cNvSpPr/>
            <p:nvPr/>
          </p:nvSpPr>
          <p:spPr>
            <a:xfrm>
              <a:off x="6715899"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73" name="tx2573"/>
            <p:cNvSpPr/>
            <p:nvPr/>
          </p:nvSpPr>
          <p:spPr>
            <a:xfrm>
              <a:off x="6979350"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4" name="tx2574"/>
            <p:cNvSpPr/>
            <p:nvPr/>
          </p:nvSpPr>
          <p:spPr>
            <a:xfrm>
              <a:off x="7242801"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75" name="tx2575"/>
            <p:cNvSpPr/>
            <p:nvPr/>
          </p:nvSpPr>
          <p:spPr>
            <a:xfrm>
              <a:off x="7506252"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576" name="tx2576"/>
            <p:cNvSpPr/>
            <p:nvPr/>
          </p:nvSpPr>
          <p:spPr>
            <a:xfrm>
              <a:off x="7769703"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77" name="tx2577"/>
            <p:cNvSpPr/>
            <p:nvPr/>
          </p:nvSpPr>
          <p:spPr>
            <a:xfrm>
              <a:off x="8033154"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78" name="tx2578"/>
            <p:cNvSpPr/>
            <p:nvPr/>
          </p:nvSpPr>
          <p:spPr>
            <a:xfrm>
              <a:off x="8296605"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79" name="tx2579"/>
            <p:cNvSpPr/>
            <p:nvPr/>
          </p:nvSpPr>
          <p:spPr>
            <a:xfrm>
              <a:off x="8560056"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80" name="tx2580"/>
            <p:cNvSpPr/>
            <p:nvPr/>
          </p:nvSpPr>
          <p:spPr>
            <a:xfrm>
              <a:off x="1973780"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81" name="tx2581"/>
            <p:cNvSpPr/>
            <p:nvPr/>
          </p:nvSpPr>
          <p:spPr>
            <a:xfrm>
              <a:off x="2237231"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82" name="tx2582"/>
            <p:cNvSpPr/>
            <p:nvPr/>
          </p:nvSpPr>
          <p:spPr>
            <a:xfrm>
              <a:off x="2500682"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83" name="tx2583"/>
            <p:cNvSpPr/>
            <p:nvPr/>
          </p:nvSpPr>
          <p:spPr>
            <a:xfrm>
              <a:off x="2764133"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84" name="tx2584"/>
            <p:cNvSpPr/>
            <p:nvPr/>
          </p:nvSpPr>
          <p:spPr>
            <a:xfrm>
              <a:off x="3027584"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85" name="tx2585"/>
            <p:cNvSpPr/>
            <p:nvPr/>
          </p:nvSpPr>
          <p:spPr>
            <a:xfrm>
              <a:off x="3291035"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86" name="tx2586"/>
            <p:cNvSpPr/>
            <p:nvPr/>
          </p:nvSpPr>
          <p:spPr>
            <a:xfrm>
              <a:off x="3554486"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87" name="tx2587"/>
            <p:cNvSpPr/>
            <p:nvPr/>
          </p:nvSpPr>
          <p:spPr>
            <a:xfrm>
              <a:off x="3817938"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88" name="tx2588"/>
            <p:cNvSpPr/>
            <p:nvPr/>
          </p:nvSpPr>
          <p:spPr>
            <a:xfrm>
              <a:off x="4081389"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89" name="tx2589"/>
            <p:cNvSpPr/>
            <p:nvPr/>
          </p:nvSpPr>
          <p:spPr>
            <a:xfrm>
              <a:off x="4344840"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90" name="tx2590"/>
            <p:cNvSpPr/>
            <p:nvPr/>
          </p:nvSpPr>
          <p:spPr>
            <a:xfrm>
              <a:off x="4608291"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91" name="tx2591"/>
            <p:cNvSpPr/>
            <p:nvPr/>
          </p:nvSpPr>
          <p:spPr>
            <a:xfrm>
              <a:off x="4871742"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92" name="tx2592"/>
            <p:cNvSpPr/>
            <p:nvPr/>
          </p:nvSpPr>
          <p:spPr>
            <a:xfrm>
              <a:off x="5135193"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93" name="tx2593"/>
            <p:cNvSpPr/>
            <p:nvPr/>
          </p:nvSpPr>
          <p:spPr>
            <a:xfrm>
              <a:off x="5398644"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94" name="tx2594"/>
            <p:cNvSpPr/>
            <p:nvPr/>
          </p:nvSpPr>
          <p:spPr>
            <a:xfrm>
              <a:off x="5662095"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95" name="tx2595"/>
            <p:cNvSpPr/>
            <p:nvPr/>
          </p:nvSpPr>
          <p:spPr>
            <a:xfrm>
              <a:off x="5925546"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96" name="tx2596"/>
            <p:cNvSpPr/>
            <p:nvPr/>
          </p:nvSpPr>
          <p:spPr>
            <a:xfrm>
              <a:off x="6188997"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97" name="tx2597"/>
            <p:cNvSpPr/>
            <p:nvPr/>
          </p:nvSpPr>
          <p:spPr>
            <a:xfrm>
              <a:off x="6452448"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98" name="tx2598"/>
            <p:cNvSpPr/>
            <p:nvPr/>
          </p:nvSpPr>
          <p:spPr>
            <a:xfrm>
              <a:off x="6715899"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99" name="tx2599"/>
            <p:cNvSpPr/>
            <p:nvPr/>
          </p:nvSpPr>
          <p:spPr>
            <a:xfrm>
              <a:off x="6979350"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00" name="tx2600"/>
            <p:cNvSpPr/>
            <p:nvPr/>
          </p:nvSpPr>
          <p:spPr>
            <a:xfrm>
              <a:off x="7242801"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01" name="tx2601"/>
            <p:cNvSpPr/>
            <p:nvPr/>
          </p:nvSpPr>
          <p:spPr>
            <a:xfrm>
              <a:off x="7506252"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02" name="tx2602"/>
            <p:cNvSpPr/>
            <p:nvPr/>
          </p:nvSpPr>
          <p:spPr>
            <a:xfrm>
              <a:off x="7769703"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603" name="tx2603"/>
            <p:cNvSpPr/>
            <p:nvPr/>
          </p:nvSpPr>
          <p:spPr>
            <a:xfrm>
              <a:off x="8033154"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604" name="tx2604"/>
            <p:cNvSpPr/>
            <p:nvPr/>
          </p:nvSpPr>
          <p:spPr>
            <a:xfrm>
              <a:off x="8296605"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05" name="tx2605"/>
            <p:cNvSpPr/>
            <p:nvPr/>
          </p:nvSpPr>
          <p:spPr>
            <a:xfrm>
              <a:off x="8560056"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06" name="tx2606"/>
            <p:cNvSpPr/>
            <p:nvPr/>
          </p:nvSpPr>
          <p:spPr>
            <a:xfrm>
              <a:off x="1973780"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7" name="tx2607"/>
            <p:cNvSpPr/>
            <p:nvPr/>
          </p:nvSpPr>
          <p:spPr>
            <a:xfrm>
              <a:off x="2237231"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08" name="tx2608"/>
            <p:cNvSpPr/>
            <p:nvPr/>
          </p:nvSpPr>
          <p:spPr>
            <a:xfrm>
              <a:off x="2500682"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9" name="tx2609"/>
            <p:cNvSpPr/>
            <p:nvPr/>
          </p:nvSpPr>
          <p:spPr>
            <a:xfrm>
              <a:off x="2764133"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10" name="tx2610"/>
            <p:cNvSpPr/>
            <p:nvPr/>
          </p:nvSpPr>
          <p:spPr>
            <a:xfrm>
              <a:off x="3027584"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11" name="tx2611"/>
            <p:cNvSpPr/>
            <p:nvPr/>
          </p:nvSpPr>
          <p:spPr>
            <a:xfrm>
              <a:off x="3291035"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612" name="tx2612"/>
            <p:cNvSpPr/>
            <p:nvPr/>
          </p:nvSpPr>
          <p:spPr>
            <a:xfrm>
              <a:off x="3554486"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13" name="tx2613"/>
            <p:cNvSpPr/>
            <p:nvPr/>
          </p:nvSpPr>
          <p:spPr>
            <a:xfrm>
              <a:off x="3817938"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4" name="tx2614"/>
            <p:cNvSpPr/>
            <p:nvPr/>
          </p:nvSpPr>
          <p:spPr>
            <a:xfrm>
              <a:off x="4081389"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5" name="tx2615"/>
            <p:cNvSpPr/>
            <p:nvPr/>
          </p:nvSpPr>
          <p:spPr>
            <a:xfrm>
              <a:off x="4344840"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6" name="tx2616"/>
            <p:cNvSpPr/>
            <p:nvPr/>
          </p:nvSpPr>
          <p:spPr>
            <a:xfrm>
              <a:off x="4608291"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7" name="tx2617"/>
            <p:cNvSpPr/>
            <p:nvPr/>
          </p:nvSpPr>
          <p:spPr>
            <a:xfrm>
              <a:off x="4871742"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18" name="tx2618"/>
            <p:cNvSpPr/>
            <p:nvPr/>
          </p:nvSpPr>
          <p:spPr>
            <a:xfrm>
              <a:off x="5135193"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19" name="tx2619"/>
            <p:cNvSpPr/>
            <p:nvPr/>
          </p:nvSpPr>
          <p:spPr>
            <a:xfrm>
              <a:off x="5398644"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20" name="tx2620"/>
            <p:cNvSpPr/>
            <p:nvPr/>
          </p:nvSpPr>
          <p:spPr>
            <a:xfrm>
              <a:off x="5662095"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21" name="tx2621"/>
            <p:cNvSpPr/>
            <p:nvPr/>
          </p:nvSpPr>
          <p:spPr>
            <a:xfrm>
              <a:off x="5925546"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22" name="tx2622"/>
            <p:cNvSpPr/>
            <p:nvPr/>
          </p:nvSpPr>
          <p:spPr>
            <a:xfrm>
              <a:off x="6188997"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23" name="tx2623"/>
            <p:cNvSpPr/>
            <p:nvPr/>
          </p:nvSpPr>
          <p:spPr>
            <a:xfrm>
              <a:off x="6452448"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24" name="tx2624"/>
            <p:cNvSpPr/>
            <p:nvPr/>
          </p:nvSpPr>
          <p:spPr>
            <a:xfrm>
              <a:off x="6715899"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25" name="tx2625"/>
            <p:cNvSpPr/>
            <p:nvPr/>
          </p:nvSpPr>
          <p:spPr>
            <a:xfrm>
              <a:off x="6979350"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26" name="tx2626"/>
            <p:cNvSpPr/>
            <p:nvPr/>
          </p:nvSpPr>
          <p:spPr>
            <a:xfrm>
              <a:off x="7242801"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627" name="tx2627"/>
            <p:cNvSpPr/>
            <p:nvPr/>
          </p:nvSpPr>
          <p:spPr>
            <a:xfrm>
              <a:off x="7506252"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28" name="tx2628"/>
            <p:cNvSpPr/>
            <p:nvPr/>
          </p:nvSpPr>
          <p:spPr>
            <a:xfrm>
              <a:off x="7769703"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29" name="tx2629"/>
            <p:cNvSpPr/>
            <p:nvPr/>
          </p:nvSpPr>
          <p:spPr>
            <a:xfrm>
              <a:off x="8033154"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30" name="tx2630"/>
            <p:cNvSpPr/>
            <p:nvPr/>
          </p:nvSpPr>
          <p:spPr>
            <a:xfrm>
              <a:off x="8296605"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31" name="tx2631"/>
            <p:cNvSpPr/>
            <p:nvPr/>
          </p:nvSpPr>
          <p:spPr>
            <a:xfrm>
              <a:off x="8560056"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32" name="tx2632"/>
            <p:cNvSpPr/>
            <p:nvPr/>
          </p:nvSpPr>
          <p:spPr>
            <a:xfrm>
              <a:off x="1973780"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633" name="tx2633"/>
            <p:cNvSpPr/>
            <p:nvPr/>
          </p:nvSpPr>
          <p:spPr>
            <a:xfrm>
              <a:off x="2237231"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34" name="tx2634"/>
            <p:cNvSpPr/>
            <p:nvPr/>
          </p:nvSpPr>
          <p:spPr>
            <a:xfrm>
              <a:off x="2500682"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35" name="tx2635"/>
            <p:cNvSpPr/>
            <p:nvPr/>
          </p:nvSpPr>
          <p:spPr>
            <a:xfrm>
              <a:off x="2764133"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36" name="tx2636"/>
            <p:cNvSpPr/>
            <p:nvPr/>
          </p:nvSpPr>
          <p:spPr>
            <a:xfrm>
              <a:off x="3027584"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37" name="tx2637"/>
            <p:cNvSpPr/>
            <p:nvPr/>
          </p:nvSpPr>
          <p:spPr>
            <a:xfrm>
              <a:off x="3291035"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38" name="tx2638"/>
            <p:cNvSpPr/>
            <p:nvPr/>
          </p:nvSpPr>
          <p:spPr>
            <a:xfrm>
              <a:off x="3554486"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39" name="tx2639"/>
            <p:cNvSpPr/>
            <p:nvPr/>
          </p:nvSpPr>
          <p:spPr>
            <a:xfrm>
              <a:off x="3817938"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40" name="tx2640"/>
            <p:cNvSpPr/>
            <p:nvPr/>
          </p:nvSpPr>
          <p:spPr>
            <a:xfrm>
              <a:off x="4081389"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41" name="tx2641"/>
            <p:cNvSpPr/>
            <p:nvPr/>
          </p:nvSpPr>
          <p:spPr>
            <a:xfrm>
              <a:off x="4344840"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42" name="tx2642"/>
            <p:cNvSpPr/>
            <p:nvPr/>
          </p:nvSpPr>
          <p:spPr>
            <a:xfrm>
              <a:off x="4608291"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43" name="tx2643"/>
            <p:cNvSpPr/>
            <p:nvPr/>
          </p:nvSpPr>
          <p:spPr>
            <a:xfrm>
              <a:off x="4871742"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44" name="tx2644"/>
            <p:cNvSpPr/>
            <p:nvPr/>
          </p:nvSpPr>
          <p:spPr>
            <a:xfrm>
              <a:off x="5135193"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45" name="tx2645"/>
            <p:cNvSpPr/>
            <p:nvPr/>
          </p:nvSpPr>
          <p:spPr>
            <a:xfrm>
              <a:off x="5398644"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46" name="tx2646"/>
            <p:cNvSpPr/>
            <p:nvPr/>
          </p:nvSpPr>
          <p:spPr>
            <a:xfrm>
              <a:off x="5662095"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47" name="tx2647"/>
            <p:cNvSpPr/>
            <p:nvPr/>
          </p:nvSpPr>
          <p:spPr>
            <a:xfrm>
              <a:off x="5925546"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48" name="tx2648"/>
            <p:cNvSpPr/>
            <p:nvPr/>
          </p:nvSpPr>
          <p:spPr>
            <a:xfrm>
              <a:off x="6188997"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49" name="tx2649"/>
            <p:cNvSpPr/>
            <p:nvPr/>
          </p:nvSpPr>
          <p:spPr>
            <a:xfrm>
              <a:off x="6452448"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50" name="tx2650"/>
            <p:cNvSpPr/>
            <p:nvPr/>
          </p:nvSpPr>
          <p:spPr>
            <a:xfrm>
              <a:off x="6715899"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51" name="tx2651"/>
            <p:cNvSpPr/>
            <p:nvPr/>
          </p:nvSpPr>
          <p:spPr>
            <a:xfrm>
              <a:off x="6979350"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52" name="tx2652"/>
            <p:cNvSpPr/>
            <p:nvPr/>
          </p:nvSpPr>
          <p:spPr>
            <a:xfrm>
              <a:off x="7242801"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53" name="tx2653"/>
            <p:cNvSpPr/>
            <p:nvPr/>
          </p:nvSpPr>
          <p:spPr>
            <a:xfrm>
              <a:off x="7506252"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654" name="tx2654"/>
            <p:cNvSpPr/>
            <p:nvPr/>
          </p:nvSpPr>
          <p:spPr>
            <a:xfrm>
              <a:off x="7769703"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55" name="tx2655"/>
            <p:cNvSpPr/>
            <p:nvPr/>
          </p:nvSpPr>
          <p:spPr>
            <a:xfrm>
              <a:off x="8033154"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56" name="tx2656"/>
            <p:cNvSpPr/>
            <p:nvPr/>
          </p:nvSpPr>
          <p:spPr>
            <a:xfrm>
              <a:off x="8296605"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657" name="tx2657"/>
            <p:cNvSpPr/>
            <p:nvPr/>
          </p:nvSpPr>
          <p:spPr>
            <a:xfrm>
              <a:off x="8560056"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658" name="tx2658"/>
            <p:cNvSpPr/>
            <p:nvPr/>
          </p:nvSpPr>
          <p:spPr>
            <a:xfrm>
              <a:off x="1973780"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59" name="tx2659"/>
            <p:cNvSpPr/>
            <p:nvPr/>
          </p:nvSpPr>
          <p:spPr>
            <a:xfrm>
              <a:off x="2237231"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0" name="tx2660"/>
            <p:cNvSpPr/>
            <p:nvPr/>
          </p:nvSpPr>
          <p:spPr>
            <a:xfrm>
              <a:off x="2500682"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661" name="tx2661"/>
            <p:cNvSpPr/>
            <p:nvPr/>
          </p:nvSpPr>
          <p:spPr>
            <a:xfrm>
              <a:off x="2764133"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62" name="tx2662"/>
            <p:cNvSpPr/>
            <p:nvPr/>
          </p:nvSpPr>
          <p:spPr>
            <a:xfrm>
              <a:off x="3027584"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63" name="tx2663"/>
            <p:cNvSpPr/>
            <p:nvPr/>
          </p:nvSpPr>
          <p:spPr>
            <a:xfrm>
              <a:off x="3291035"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64" name="tx2664"/>
            <p:cNvSpPr/>
            <p:nvPr/>
          </p:nvSpPr>
          <p:spPr>
            <a:xfrm>
              <a:off x="3554486"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65" name="tx2665"/>
            <p:cNvSpPr/>
            <p:nvPr/>
          </p:nvSpPr>
          <p:spPr>
            <a:xfrm>
              <a:off x="3817938"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6" name="tx2666"/>
            <p:cNvSpPr/>
            <p:nvPr/>
          </p:nvSpPr>
          <p:spPr>
            <a:xfrm>
              <a:off x="4081389"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67" name="tx2667"/>
            <p:cNvSpPr/>
            <p:nvPr/>
          </p:nvSpPr>
          <p:spPr>
            <a:xfrm>
              <a:off x="4344840"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68" name="tx2668"/>
            <p:cNvSpPr/>
            <p:nvPr/>
          </p:nvSpPr>
          <p:spPr>
            <a:xfrm>
              <a:off x="4608291"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9" name="tx2669"/>
            <p:cNvSpPr/>
            <p:nvPr/>
          </p:nvSpPr>
          <p:spPr>
            <a:xfrm>
              <a:off x="4871742"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0" name="tx2670"/>
            <p:cNvSpPr/>
            <p:nvPr/>
          </p:nvSpPr>
          <p:spPr>
            <a:xfrm>
              <a:off x="5135193"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1" name="tx2671"/>
            <p:cNvSpPr/>
            <p:nvPr/>
          </p:nvSpPr>
          <p:spPr>
            <a:xfrm>
              <a:off x="5398644"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2" name="tx2672"/>
            <p:cNvSpPr/>
            <p:nvPr/>
          </p:nvSpPr>
          <p:spPr>
            <a:xfrm>
              <a:off x="5662095"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3" name="tx2673"/>
            <p:cNvSpPr/>
            <p:nvPr/>
          </p:nvSpPr>
          <p:spPr>
            <a:xfrm>
              <a:off x="5925546"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4" name="tx2674"/>
            <p:cNvSpPr/>
            <p:nvPr/>
          </p:nvSpPr>
          <p:spPr>
            <a:xfrm>
              <a:off x="6188997"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75" name="tx2675"/>
            <p:cNvSpPr/>
            <p:nvPr/>
          </p:nvSpPr>
          <p:spPr>
            <a:xfrm>
              <a:off x="6452448"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76" name="tx2676"/>
            <p:cNvSpPr/>
            <p:nvPr/>
          </p:nvSpPr>
          <p:spPr>
            <a:xfrm>
              <a:off x="6715899"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77" name="tx2677"/>
            <p:cNvSpPr/>
            <p:nvPr/>
          </p:nvSpPr>
          <p:spPr>
            <a:xfrm>
              <a:off x="6979350"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8" name="tx2678"/>
            <p:cNvSpPr/>
            <p:nvPr/>
          </p:nvSpPr>
          <p:spPr>
            <a:xfrm>
              <a:off x="7242801"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79" name="tx2679"/>
            <p:cNvSpPr/>
            <p:nvPr/>
          </p:nvSpPr>
          <p:spPr>
            <a:xfrm>
              <a:off x="7506252"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80" name="tx2680"/>
            <p:cNvSpPr/>
            <p:nvPr/>
          </p:nvSpPr>
          <p:spPr>
            <a:xfrm>
              <a:off x="7769703"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81" name="tx2681"/>
            <p:cNvSpPr/>
            <p:nvPr/>
          </p:nvSpPr>
          <p:spPr>
            <a:xfrm>
              <a:off x="8033154"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682" name="tx2682"/>
            <p:cNvSpPr/>
            <p:nvPr/>
          </p:nvSpPr>
          <p:spPr>
            <a:xfrm>
              <a:off x="8296605"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3" name="tx2683"/>
            <p:cNvSpPr/>
            <p:nvPr/>
          </p:nvSpPr>
          <p:spPr>
            <a:xfrm>
              <a:off x="8560056"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84" name="tx2684"/>
            <p:cNvSpPr/>
            <p:nvPr/>
          </p:nvSpPr>
          <p:spPr>
            <a:xfrm>
              <a:off x="1973780"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5" name="tx2685"/>
            <p:cNvSpPr/>
            <p:nvPr/>
          </p:nvSpPr>
          <p:spPr>
            <a:xfrm>
              <a:off x="2237231"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6" name="tx2686"/>
            <p:cNvSpPr/>
            <p:nvPr/>
          </p:nvSpPr>
          <p:spPr>
            <a:xfrm>
              <a:off x="2500682"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7" name="tx2687"/>
            <p:cNvSpPr/>
            <p:nvPr/>
          </p:nvSpPr>
          <p:spPr>
            <a:xfrm>
              <a:off x="2764133"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8" name="tx2688"/>
            <p:cNvSpPr/>
            <p:nvPr/>
          </p:nvSpPr>
          <p:spPr>
            <a:xfrm>
              <a:off x="3027584"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9" name="tx2689"/>
            <p:cNvSpPr/>
            <p:nvPr/>
          </p:nvSpPr>
          <p:spPr>
            <a:xfrm>
              <a:off x="3291035"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0" name="tx2690"/>
            <p:cNvSpPr/>
            <p:nvPr/>
          </p:nvSpPr>
          <p:spPr>
            <a:xfrm>
              <a:off x="3554486"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1" name="tx2691"/>
            <p:cNvSpPr/>
            <p:nvPr/>
          </p:nvSpPr>
          <p:spPr>
            <a:xfrm>
              <a:off x="3817938"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2" name="tx2692"/>
            <p:cNvSpPr/>
            <p:nvPr/>
          </p:nvSpPr>
          <p:spPr>
            <a:xfrm>
              <a:off x="4081389"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3" name="tx2693"/>
            <p:cNvSpPr/>
            <p:nvPr/>
          </p:nvSpPr>
          <p:spPr>
            <a:xfrm>
              <a:off x="4344840"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4" name="tx2694"/>
            <p:cNvSpPr/>
            <p:nvPr/>
          </p:nvSpPr>
          <p:spPr>
            <a:xfrm>
              <a:off x="4608291"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5" name="tx2695"/>
            <p:cNvSpPr/>
            <p:nvPr/>
          </p:nvSpPr>
          <p:spPr>
            <a:xfrm>
              <a:off x="4871742"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96" name="tx2696"/>
            <p:cNvSpPr/>
            <p:nvPr/>
          </p:nvSpPr>
          <p:spPr>
            <a:xfrm>
              <a:off x="5135193"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97" name="tx2697"/>
            <p:cNvSpPr/>
            <p:nvPr/>
          </p:nvSpPr>
          <p:spPr>
            <a:xfrm>
              <a:off x="5398644"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98" name="tx2698"/>
            <p:cNvSpPr/>
            <p:nvPr/>
          </p:nvSpPr>
          <p:spPr>
            <a:xfrm>
              <a:off x="5662095"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99" name="tx2699"/>
            <p:cNvSpPr/>
            <p:nvPr/>
          </p:nvSpPr>
          <p:spPr>
            <a:xfrm>
              <a:off x="5925546"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0" name="tx2700"/>
            <p:cNvSpPr/>
            <p:nvPr/>
          </p:nvSpPr>
          <p:spPr>
            <a:xfrm>
              <a:off x="6188997"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1" name="tx2701"/>
            <p:cNvSpPr/>
            <p:nvPr/>
          </p:nvSpPr>
          <p:spPr>
            <a:xfrm>
              <a:off x="6452448"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2" name="tx2702"/>
            <p:cNvSpPr/>
            <p:nvPr/>
          </p:nvSpPr>
          <p:spPr>
            <a:xfrm>
              <a:off x="6715899"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03" name="tx2703"/>
            <p:cNvSpPr/>
            <p:nvPr/>
          </p:nvSpPr>
          <p:spPr>
            <a:xfrm>
              <a:off x="6979350"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04" name="tx2704"/>
            <p:cNvSpPr/>
            <p:nvPr/>
          </p:nvSpPr>
          <p:spPr>
            <a:xfrm>
              <a:off x="7242801"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05" name="tx2705"/>
            <p:cNvSpPr/>
            <p:nvPr/>
          </p:nvSpPr>
          <p:spPr>
            <a:xfrm>
              <a:off x="7506252"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06" name="tx2706"/>
            <p:cNvSpPr/>
            <p:nvPr/>
          </p:nvSpPr>
          <p:spPr>
            <a:xfrm>
              <a:off x="7769703"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7" name="tx2707"/>
            <p:cNvSpPr/>
            <p:nvPr/>
          </p:nvSpPr>
          <p:spPr>
            <a:xfrm>
              <a:off x="8033154"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08" name="tx2708"/>
            <p:cNvSpPr/>
            <p:nvPr/>
          </p:nvSpPr>
          <p:spPr>
            <a:xfrm>
              <a:off x="8296605"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9" name="tx2709"/>
            <p:cNvSpPr/>
            <p:nvPr/>
          </p:nvSpPr>
          <p:spPr>
            <a:xfrm>
              <a:off x="8560056"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0" name="tx2710"/>
            <p:cNvSpPr/>
            <p:nvPr/>
          </p:nvSpPr>
          <p:spPr>
            <a:xfrm>
              <a:off x="1973780"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11" name="tx2711"/>
            <p:cNvSpPr/>
            <p:nvPr/>
          </p:nvSpPr>
          <p:spPr>
            <a:xfrm>
              <a:off x="2237231"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12" name="tx2712"/>
            <p:cNvSpPr/>
            <p:nvPr/>
          </p:nvSpPr>
          <p:spPr>
            <a:xfrm>
              <a:off x="2500682"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3" name="tx2713"/>
            <p:cNvSpPr/>
            <p:nvPr/>
          </p:nvSpPr>
          <p:spPr>
            <a:xfrm>
              <a:off x="2764133"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14" name="tx2714"/>
            <p:cNvSpPr/>
            <p:nvPr/>
          </p:nvSpPr>
          <p:spPr>
            <a:xfrm>
              <a:off x="3027584"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715" name="tx2715"/>
            <p:cNvSpPr/>
            <p:nvPr/>
          </p:nvSpPr>
          <p:spPr>
            <a:xfrm>
              <a:off x="3817938"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716" name="tx2716"/>
            <p:cNvSpPr/>
            <p:nvPr/>
          </p:nvSpPr>
          <p:spPr>
            <a:xfrm>
              <a:off x="4344840"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717" name="tx2717"/>
            <p:cNvSpPr/>
            <p:nvPr/>
          </p:nvSpPr>
          <p:spPr>
            <a:xfrm>
              <a:off x="4608291"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18" name="tx2718"/>
            <p:cNvSpPr/>
            <p:nvPr/>
          </p:nvSpPr>
          <p:spPr>
            <a:xfrm>
              <a:off x="4871742"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19" name="tx2719"/>
            <p:cNvSpPr/>
            <p:nvPr/>
          </p:nvSpPr>
          <p:spPr>
            <a:xfrm>
              <a:off x="5135193"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20" name="tx2720"/>
            <p:cNvSpPr/>
            <p:nvPr/>
          </p:nvSpPr>
          <p:spPr>
            <a:xfrm>
              <a:off x="5398644"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21" name="tx2721"/>
            <p:cNvSpPr/>
            <p:nvPr/>
          </p:nvSpPr>
          <p:spPr>
            <a:xfrm>
              <a:off x="5662095"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22" name="tx2722"/>
            <p:cNvSpPr/>
            <p:nvPr/>
          </p:nvSpPr>
          <p:spPr>
            <a:xfrm>
              <a:off x="5925546"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23" name="tx2723"/>
            <p:cNvSpPr/>
            <p:nvPr/>
          </p:nvSpPr>
          <p:spPr>
            <a:xfrm>
              <a:off x="6188997"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724" name="tx2724"/>
            <p:cNvSpPr/>
            <p:nvPr/>
          </p:nvSpPr>
          <p:spPr>
            <a:xfrm>
              <a:off x="6452448"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725" name="tx2725"/>
            <p:cNvSpPr/>
            <p:nvPr/>
          </p:nvSpPr>
          <p:spPr>
            <a:xfrm>
              <a:off x="6979350"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726" name="tx2726"/>
            <p:cNvSpPr/>
            <p:nvPr/>
          </p:nvSpPr>
          <p:spPr>
            <a:xfrm>
              <a:off x="7242801"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27" name="tx2727"/>
            <p:cNvSpPr/>
            <p:nvPr/>
          </p:nvSpPr>
          <p:spPr>
            <a:xfrm>
              <a:off x="7506252"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28" name="tx2728"/>
            <p:cNvSpPr/>
            <p:nvPr/>
          </p:nvSpPr>
          <p:spPr>
            <a:xfrm>
              <a:off x="7769703"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29" name="tx2729"/>
            <p:cNvSpPr/>
            <p:nvPr/>
          </p:nvSpPr>
          <p:spPr>
            <a:xfrm>
              <a:off x="8033154"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30" name="tx2730"/>
            <p:cNvSpPr/>
            <p:nvPr/>
          </p:nvSpPr>
          <p:spPr>
            <a:xfrm>
              <a:off x="8296605"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31" name="tx2731"/>
            <p:cNvSpPr/>
            <p:nvPr/>
          </p:nvSpPr>
          <p:spPr>
            <a:xfrm>
              <a:off x="8560056"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32" name="tx2732"/>
            <p:cNvSpPr/>
            <p:nvPr/>
          </p:nvSpPr>
          <p:spPr>
            <a:xfrm>
              <a:off x="1973780"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3" name="tx2733"/>
            <p:cNvSpPr/>
            <p:nvPr/>
          </p:nvSpPr>
          <p:spPr>
            <a:xfrm>
              <a:off x="2237231"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34" name="tx2734"/>
            <p:cNvSpPr/>
            <p:nvPr/>
          </p:nvSpPr>
          <p:spPr>
            <a:xfrm>
              <a:off x="2500682"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5" name="tx2735"/>
            <p:cNvSpPr/>
            <p:nvPr/>
          </p:nvSpPr>
          <p:spPr>
            <a:xfrm>
              <a:off x="2764133"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36" name="tx2736"/>
            <p:cNvSpPr/>
            <p:nvPr/>
          </p:nvSpPr>
          <p:spPr>
            <a:xfrm>
              <a:off x="3027584"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37" name="tx2737"/>
            <p:cNvSpPr/>
            <p:nvPr/>
          </p:nvSpPr>
          <p:spPr>
            <a:xfrm>
              <a:off x="3291035"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38" name="tx2738"/>
            <p:cNvSpPr/>
            <p:nvPr/>
          </p:nvSpPr>
          <p:spPr>
            <a:xfrm>
              <a:off x="3554486"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39" name="tx2739"/>
            <p:cNvSpPr/>
            <p:nvPr/>
          </p:nvSpPr>
          <p:spPr>
            <a:xfrm>
              <a:off x="3817938"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40" name="tx2740"/>
            <p:cNvSpPr/>
            <p:nvPr/>
          </p:nvSpPr>
          <p:spPr>
            <a:xfrm>
              <a:off x="4081389"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1" name="tx2741"/>
            <p:cNvSpPr/>
            <p:nvPr/>
          </p:nvSpPr>
          <p:spPr>
            <a:xfrm>
              <a:off x="4344840"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2" name="tx2742"/>
            <p:cNvSpPr/>
            <p:nvPr/>
          </p:nvSpPr>
          <p:spPr>
            <a:xfrm>
              <a:off x="4608291"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43" name="tx2743"/>
            <p:cNvSpPr/>
            <p:nvPr/>
          </p:nvSpPr>
          <p:spPr>
            <a:xfrm>
              <a:off x="4871742"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44" name="tx2744"/>
            <p:cNvSpPr/>
            <p:nvPr/>
          </p:nvSpPr>
          <p:spPr>
            <a:xfrm>
              <a:off x="5135193"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45" name="tx2745"/>
            <p:cNvSpPr/>
            <p:nvPr/>
          </p:nvSpPr>
          <p:spPr>
            <a:xfrm>
              <a:off x="5398644"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6" name="tx2746"/>
            <p:cNvSpPr/>
            <p:nvPr/>
          </p:nvSpPr>
          <p:spPr>
            <a:xfrm>
              <a:off x="5662095"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47" name="tx2747"/>
            <p:cNvSpPr/>
            <p:nvPr/>
          </p:nvSpPr>
          <p:spPr>
            <a:xfrm>
              <a:off x="5925546"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8" name="tx2748"/>
            <p:cNvSpPr/>
            <p:nvPr/>
          </p:nvSpPr>
          <p:spPr>
            <a:xfrm>
              <a:off x="6188997"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49" name="tx2749"/>
            <p:cNvSpPr/>
            <p:nvPr/>
          </p:nvSpPr>
          <p:spPr>
            <a:xfrm>
              <a:off x="6452448"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50" name="tx2750"/>
            <p:cNvSpPr/>
            <p:nvPr/>
          </p:nvSpPr>
          <p:spPr>
            <a:xfrm>
              <a:off x="6715899"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51" name="tx2751"/>
            <p:cNvSpPr/>
            <p:nvPr/>
          </p:nvSpPr>
          <p:spPr>
            <a:xfrm>
              <a:off x="6979350"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52" name="tx2752"/>
            <p:cNvSpPr/>
            <p:nvPr/>
          </p:nvSpPr>
          <p:spPr>
            <a:xfrm>
              <a:off x="7242801"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53" name="tx2753"/>
            <p:cNvSpPr/>
            <p:nvPr/>
          </p:nvSpPr>
          <p:spPr>
            <a:xfrm>
              <a:off x="7506252"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54" name="tx2754"/>
            <p:cNvSpPr/>
            <p:nvPr/>
          </p:nvSpPr>
          <p:spPr>
            <a:xfrm>
              <a:off x="7769703"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55" name="tx2755"/>
            <p:cNvSpPr/>
            <p:nvPr/>
          </p:nvSpPr>
          <p:spPr>
            <a:xfrm>
              <a:off x="8033154"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56" name="tx2756"/>
            <p:cNvSpPr/>
            <p:nvPr/>
          </p:nvSpPr>
          <p:spPr>
            <a:xfrm>
              <a:off x="8296605"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57" name="tx2757"/>
            <p:cNvSpPr/>
            <p:nvPr/>
          </p:nvSpPr>
          <p:spPr>
            <a:xfrm>
              <a:off x="8560056"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58" name="tx2758"/>
            <p:cNvSpPr/>
            <p:nvPr/>
          </p:nvSpPr>
          <p:spPr>
            <a:xfrm>
              <a:off x="1973780"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59" name="tx2759"/>
            <p:cNvSpPr/>
            <p:nvPr/>
          </p:nvSpPr>
          <p:spPr>
            <a:xfrm>
              <a:off x="2237231"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760" name="tx2760"/>
            <p:cNvSpPr/>
            <p:nvPr/>
          </p:nvSpPr>
          <p:spPr>
            <a:xfrm>
              <a:off x="2500682"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761" name="tx2761"/>
            <p:cNvSpPr/>
            <p:nvPr/>
          </p:nvSpPr>
          <p:spPr>
            <a:xfrm>
              <a:off x="2764133"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762" name="tx2762"/>
            <p:cNvSpPr/>
            <p:nvPr/>
          </p:nvSpPr>
          <p:spPr>
            <a:xfrm>
              <a:off x="3027584"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763" name="tx2763"/>
            <p:cNvSpPr/>
            <p:nvPr/>
          </p:nvSpPr>
          <p:spPr>
            <a:xfrm>
              <a:off x="3291035"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64" name="tx2764"/>
            <p:cNvSpPr/>
            <p:nvPr/>
          </p:nvSpPr>
          <p:spPr>
            <a:xfrm>
              <a:off x="3554486"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65" name="tx2765"/>
            <p:cNvSpPr/>
            <p:nvPr/>
          </p:nvSpPr>
          <p:spPr>
            <a:xfrm>
              <a:off x="3817938"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66" name="tx2766"/>
            <p:cNvSpPr/>
            <p:nvPr/>
          </p:nvSpPr>
          <p:spPr>
            <a:xfrm>
              <a:off x="4081389"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67" name="tx2767"/>
            <p:cNvSpPr/>
            <p:nvPr/>
          </p:nvSpPr>
          <p:spPr>
            <a:xfrm>
              <a:off x="4344840"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68" name="tx2768"/>
            <p:cNvSpPr/>
            <p:nvPr/>
          </p:nvSpPr>
          <p:spPr>
            <a:xfrm>
              <a:off x="4608291"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69" name="tx2769"/>
            <p:cNvSpPr/>
            <p:nvPr/>
          </p:nvSpPr>
          <p:spPr>
            <a:xfrm>
              <a:off x="4871742"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70" name="tx2770"/>
            <p:cNvSpPr/>
            <p:nvPr/>
          </p:nvSpPr>
          <p:spPr>
            <a:xfrm>
              <a:off x="5135193"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771" name="tx2771"/>
            <p:cNvSpPr/>
            <p:nvPr/>
          </p:nvSpPr>
          <p:spPr>
            <a:xfrm>
              <a:off x="5398644"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72" name="tx2772"/>
            <p:cNvSpPr/>
            <p:nvPr/>
          </p:nvSpPr>
          <p:spPr>
            <a:xfrm>
              <a:off x="5662095"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73" name="tx2773"/>
            <p:cNvSpPr/>
            <p:nvPr/>
          </p:nvSpPr>
          <p:spPr>
            <a:xfrm>
              <a:off x="5925546"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74" name="tx2774"/>
            <p:cNvSpPr/>
            <p:nvPr/>
          </p:nvSpPr>
          <p:spPr>
            <a:xfrm>
              <a:off x="6188997"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75" name="tx2775"/>
            <p:cNvSpPr/>
            <p:nvPr/>
          </p:nvSpPr>
          <p:spPr>
            <a:xfrm>
              <a:off x="6452448"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76" name="tx2776"/>
            <p:cNvSpPr/>
            <p:nvPr/>
          </p:nvSpPr>
          <p:spPr>
            <a:xfrm>
              <a:off x="6715899"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77" name="tx2777"/>
            <p:cNvSpPr/>
            <p:nvPr/>
          </p:nvSpPr>
          <p:spPr>
            <a:xfrm>
              <a:off x="6979350"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78" name="tx2778"/>
            <p:cNvSpPr/>
            <p:nvPr/>
          </p:nvSpPr>
          <p:spPr>
            <a:xfrm>
              <a:off x="7242801"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79" name="tx2779"/>
            <p:cNvSpPr/>
            <p:nvPr/>
          </p:nvSpPr>
          <p:spPr>
            <a:xfrm>
              <a:off x="7506252"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80" name="tx2780"/>
            <p:cNvSpPr/>
            <p:nvPr/>
          </p:nvSpPr>
          <p:spPr>
            <a:xfrm>
              <a:off x="7769703"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81" name="tx2781"/>
            <p:cNvSpPr/>
            <p:nvPr/>
          </p:nvSpPr>
          <p:spPr>
            <a:xfrm>
              <a:off x="8033154"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782" name="tx2782"/>
            <p:cNvSpPr/>
            <p:nvPr/>
          </p:nvSpPr>
          <p:spPr>
            <a:xfrm>
              <a:off x="8296605"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783" name="tx2783"/>
            <p:cNvSpPr/>
            <p:nvPr/>
          </p:nvSpPr>
          <p:spPr>
            <a:xfrm>
              <a:off x="8560056"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784" name="tx2784"/>
            <p:cNvSpPr/>
            <p:nvPr/>
          </p:nvSpPr>
          <p:spPr>
            <a:xfrm>
              <a:off x="1973780"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85" name="tx2785"/>
            <p:cNvSpPr/>
            <p:nvPr/>
          </p:nvSpPr>
          <p:spPr>
            <a:xfrm>
              <a:off x="2237231"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86" name="tx2786"/>
            <p:cNvSpPr/>
            <p:nvPr/>
          </p:nvSpPr>
          <p:spPr>
            <a:xfrm>
              <a:off x="2500682"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87" name="tx2787"/>
            <p:cNvSpPr/>
            <p:nvPr/>
          </p:nvSpPr>
          <p:spPr>
            <a:xfrm>
              <a:off x="2764133"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88" name="tx2788"/>
            <p:cNvSpPr/>
            <p:nvPr/>
          </p:nvSpPr>
          <p:spPr>
            <a:xfrm>
              <a:off x="3027584"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89" name="tx2789"/>
            <p:cNvSpPr/>
            <p:nvPr/>
          </p:nvSpPr>
          <p:spPr>
            <a:xfrm>
              <a:off x="3291035"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90" name="tx2790"/>
            <p:cNvSpPr/>
            <p:nvPr/>
          </p:nvSpPr>
          <p:spPr>
            <a:xfrm>
              <a:off x="3554486"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91" name="tx2791"/>
            <p:cNvSpPr/>
            <p:nvPr/>
          </p:nvSpPr>
          <p:spPr>
            <a:xfrm>
              <a:off x="3817938"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2" name="tx2792"/>
            <p:cNvSpPr/>
            <p:nvPr/>
          </p:nvSpPr>
          <p:spPr>
            <a:xfrm>
              <a:off x="4081389"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93" name="tx2793"/>
            <p:cNvSpPr/>
            <p:nvPr/>
          </p:nvSpPr>
          <p:spPr>
            <a:xfrm>
              <a:off x="4344840"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4" name="tx2794"/>
            <p:cNvSpPr/>
            <p:nvPr/>
          </p:nvSpPr>
          <p:spPr>
            <a:xfrm>
              <a:off x="4608291"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5" name="tx2795"/>
            <p:cNvSpPr/>
            <p:nvPr/>
          </p:nvSpPr>
          <p:spPr>
            <a:xfrm>
              <a:off x="4871742"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6" name="tx2796"/>
            <p:cNvSpPr/>
            <p:nvPr/>
          </p:nvSpPr>
          <p:spPr>
            <a:xfrm>
              <a:off x="5135193"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7" name="tx2797"/>
            <p:cNvSpPr/>
            <p:nvPr/>
          </p:nvSpPr>
          <p:spPr>
            <a:xfrm>
              <a:off x="5398644"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8" name="tx2798"/>
            <p:cNvSpPr/>
            <p:nvPr/>
          </p:nvSpPr>
          <p:spPr>
            <a:xfrm>
              <a:off x="5662095"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9" name="tx2799"/>
            <p:cNvSpPr/>
            <p:nvPr/>
          </p:nvSpPr>
          <p:spPr>
            <a:xfrm>
              <a:off x="5925546"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0" name="tx2800"/>
            <p:cNvSpPr/>
            <p:nvPr/>
          </p:nvSpPr>
          <p:spPr>
            <a:xfrm>
              <a:off x="6188997"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1" name="tx2801"/>
            <p:cNvSpPr/>
            <p:nvPr/>
          </p:nvSpPr>
          <p:spPr>
            <a:xfrm>
              <a:off x="6452448"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2" name="tx2802"/>
            <p:cNvSpPr/>
            <p:nvPr/>
          </p:nvSpPr>
          <p:spPr>
            <a:xfrm>
              <a:off x="6715899"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3" name="tx2803"/>
            <p:cNvSpPr/>
            <p:nvPr/>
          </p:nvSpPr>
          <p:spPr>
            <a:xfrm>
              <a:off x="6979350"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4" name="tx2804"/>
            <p:cNvSpPr/>
            <p:nvPr/>
          </p:nvSpPr>
          <p:spPr>
            <a:xfrm>
              <a:off x="7242801"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5" name="tx2805"/>
            <p:cNvSpPr/>
            <p:nvPr/>
          </p:nvSpPr>
          <p:spPr>
            <a:xfrm>
              <a:off x="7506252"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06" name="tx2806"/>
            <p:cNvSpPr/>
            <p:nvPr/>
          </p:nvSpPr>
          <p:spPr>
            <a:xfrm>
              <a:off x="7769703"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7" name="tx2807"/>
            <p:cNvSpPr/>
            <p:nvPr/>
          </p:nvSpPr>
          <p:spPr>
            <a:xfrm>
              <a:off x="8033154"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08" name="tx2808"/>
            <p:cNvSpPr/>
            <p:nvPr/>
          </p:nvSpPr>
          <p:spPr>
            <a:xfrm>
              <a:off x="8296605"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9" name="tx2809"/>
            <p:cNvSpPr/>
            <p:nvPr/>
          </p:nvSpPr>
          <p:spPr>
            <a:xfrm>
              <a:off x="8560056"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0" name="tx2810"/>
            <p:cNvSpPr/>
            <p:nvPr/>
          </p:nvSpPr>
          <p:spPr>
            <a:xfrm>
              <a:off x="1973780"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811" name="tx2811"/>
            <p:cNvSpPr/>
            <p:nvPr/>
          </p:nvSpPr>
          <p:spPr>
            <a:xfrm>
              <a:off x="2237231"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812" name="tx2812"/>
            <p:cNvSpPr/>
            <p:nvPr/>
          </p:nvSpPr>
          <p:spPr>
            <a:xfrm>
              <a:off x="2500682"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813" name="tx2813"/>
            <p:cNvSpPr/>
            <p:nvPr/>
          </p:nvSpPr>
          <p:spPr>
            <a:xfrm>
              <a:off x="2764133"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814" name="tx2814"/>
            <p:cNvSpPr/>
            <p:nvPr/>
          </p:nvSpPr>
          <p:spPr>
            <a:xfrm>
              <a:off x="3027584"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815" name="tx2815"/>
            <p:cNvSpPr/>
            <p:nvPr/>
          </p:nvSpPr>
          <p:spPr>
            <a:xfrm>
              <a:off x="3291035"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16" name="tx2816"/>
            <p:cNvSpPr/>
            <p:nvPr/>
          </p:nvSpPr>
          <p:spPr>
            <a:xfrm>
              <a:off x="3554486"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17" name="tx2817"/>
            <p:cNvSpPr/>
            <p:nvPr/>
          </p:nvSpPr>
          <p:spPr>
            <a:xfrm>
              <a:off x="3817938"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18" name="tx2818"/>
            <p:cNvSpPr/>
            <p:nvPr/>
          </p:nvSpPr>
          <p:spPr>
            <a:xfrm>
              <a:off x="4081389"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819" name="tx2819"/>
            <p:cNvSpPr/>
            <p:nvPr/>
          </p:nvSpPr>
          <p:spPr>
            <a:xfrm>
              <a:off x="4344840"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20" name="tx2820"/>
            <p:cNvSpPr/>
            <p:nvPr/>
          </p:nvSpPr>
          <p:spPr>
            <a:xfrm>
              <a:off x="4608291"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21" name="tx2821"/>
            <p:cNvSpPr/>
            <p:nvPr/>
          </p:nvSpPr>
          <p:spPr>
            <a:xfrm>
              <a:off x="4871742"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22" name="tx2822"/>
            <p:cNvSpPr/>
            <p:nvPr/>
          </p:nvSpPr>
          <p:spPr>
            <a:xfrm>
              <a:off x="5135193"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823" name="tx2823"/>
            <p:cNvSpPr/>
            <p:nvPr/>
          </p:nvSpPr>
          <p:spPr>
            <a:xfrm>
              <a:off x="5398644"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24" name="tx2824"/>
            <p:cNvSpPr/>
            <p:nvPr/>
          </p:nvSpPr>
          <p:spPr>
            <a:xfrm>
              <a:off x="5662095"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825" name="tx2825"/>
            <p:cNvSpPr/>
            <p:nvPr/>
          </p:nvSpPr>
          <p:spPr>
            <a:xfrm>
              <a:off x="5925546"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826" name="tx2826"/>
            <p:cNvSpPr/>
            <p:nvPr/>
          </p:nvSpPr>
          <p:spPr>
            <a:xfrm>
              <a:off x="6188997"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27" name="tx2827"/>
            <p:cNvSpPr/>
            <p:nvPr/>
          </p:nvSpPr>
          <p:spPr>
            <a:xfrm>
              <a:off x="6452448"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828" name="tx2828"/>
            <p:cNvSpPr/>
            <p:nvPr/>
          </p:nvSpPr>
          <p:spPr>
            <a:xfrm>
              <a:off x="6715899"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29" name="tx2829"/>
            <p:cNvSpPr/>
            <p:nvPr/>
          </p:nvSpPr>
          <p:spPr>
            <a:xfrm>
              <a:off x="6979350"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30" name="tx2830"/>
            <p:cNvSpPr/>
            <p:nvPr/>
          </p:nvSpPr>
          <p:spPr>
            <a:xfrm>
              <a:off x="7506252"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831" name="tx2831"/>
            <p:cNvSpPr/>
            <p:nvPr/>
          </p:nvSpPr>
          <p:spPr>
            <a:xfrm>
              <a:off x="7769703"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32" name="tx2832"/>
            <p:cNvSpPr/>
            <p:nvPr/>
          </p:nvSpPr>
          <p:spPr>
            <a:xfrm>
              <a:off x="8033154"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833" name="tx2833"/>
            <p:cNvSpPr/>
            <p:nvPr/>
          </p:nvSpPr>
          <p:spPr>
            <a:xfrm>
              <a:off x="8296605"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34" name="tx2834"/>
            <p:cNvSpPr/>
            <p:nvPr/>
          </p:nvSpPr>
          <p:spPr>
            <a:xfrm>
              <a:off x="8560056"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35" name="tx2835"/>
            <p:cNvSpPr/>
            <p:nvPr/>
          </p:nvSpPr>
          <p:spPr>
            <a:xfrm>
              <a:off x="1973780"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36" name="tx2836"/>
            <p:cNvSpPr/>
            <p:nvPr/>
          </p:nvSpPr>
          <p:spPr>
            <a:xfrm>
              <a:off x="2237231"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7" name="tx2837"/>
            <p:cNvSpPr/>
            <p:nvPr/>
          </p:nvSpPr>
          <p:spPr>
            <a:xfrm>
              <a:off x="2500682"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8" name="tx2838"/>
            <p:cNvSpPr/>
            <p:nvPr/>
          </p:nvSpPr>
          <p:spPr>
            <a:xfrm>
              <a:off x="2764133"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39" name="tx2839"/>
            <p:cNvSpPr/>
            <p:nvPr/>
          </p:nvSpPr>
          <p:spPr>
            <a:xfrm>
              <a:off x="3027584"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40" name="tx2840"/>
            <p:cNvSpPr/>
            <p:nvPr/>
          </p:nvSpPr>
          <p:spPr>
            <a:xfrm>
              <a:off x="3291035"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41" name="tx2841"/>
            <p:cNvSpPr/>
            <p:nvPr/>
          </p:nvSpPr>
          <p:spPr>
            <a:xfrm>
              <a:off x="3554486"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42" name="tx2842"/>
            <p:cNvSpPr/>
            <p:nvPr/>
          </p:nvSpPr>
          <p:spPr>
            <a:xfrm>
              <a:off x="3817938"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43" name="tx2843"/>
            <p:cNvSpPr/>
            <p:nvPr/>
          </p:nvSpPr>
          <p:spPr>
            <a:xfrm>
              <a:off x="4081389"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4" name="tx2844"/>
            <p:cNvSpPr/>
            <p:nvPr/>
          </p:nvSpPr>
          <p:spPr>
            <a:xfrm>
              <a:off x="4344840"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5" name="tx2845"/>
            <p:cNvSpPr/>
            <p:nvPr/>
          </p:nvSpPr>
          <p:spPr>
            <a:xfrm>
              <a:off x="4608291"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6" name="tx2846"/>
            <p:cNvSpPr/>
            <p:nvPr/>
          </p:nvSpPr>
          <p:spPr>
            <a:xfrm>
              <a:off x="4871742"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7" name="tx2847"/>
            <p:cNvSpPr/>
            <p:nvPr/>
          </p:nvSpPr>
          <p:spPr>
            <a:xfrm>
              <a:off x="5135193"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8" name="tx2848"/>
            <p:cNvSpPr/>
            <p:nvPr/>
          </p:nvSpPr>
          <p:spPr>
            <a:xfrm>
              <a:off x="5398644"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9" name="tx2849"/>
            <p:cNvSpPr/>
            <p:nvPr/>
          </p:nvSpPr>
          <p:spPr>
            <a:xfrm>
              <a:off x="5662095"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0" name="tx2850"/>
            <p:cNvSpPr/>
            <p:nvPr/>
          </p:nvSpPr>
          <p:spPr>
            <a:xfrm>
              <a:off x="5925546"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1" name="tx2851"/>
            <p:cNvSpPr/>
            <p:nvPr/>
          </p:nvSpPr>
          <p:spPr>
            <a:xfrm>
              <a:off x="6188997"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2" name="tx2852"/>
            <p:cNvSpPr/>
            <p:nvPr/>
          </p:nvSpPr>
          <p:spPr>
            <a:xfrm>
              <a:off x="6452448"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3" name="tx2853"/>
            <p:cNvSpPr/>
            <p:nvPr/>
          </p:nvSpPr>
          <p:spPr>
            <a:xfrm>
              <a:off x="6715899"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54" name="tx2854"/>
            <p:cNvSpPr/>
            <p:nvPr/>
          </p:nvSpPr>
          <p:spPr>
            <a:xfrm>
              <a:off x="6979350"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55" name="tx2855"/>
            <p:cNvSpPr/>
            <p:nvPr/>
          </p:nvSpPr>
          <p:spPr>
            <a:xfrm>
              <a:off x="7242801"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56" name="tx2856"/>
            <p:cNvSpPr/>
            <p:nvPr/>
          </p:nvSpPr>
          <p:spPr>
            <a:xfrm>
              <a:off x="7506252"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57" name="tx2857"/>
            <p:cNvSpPr/>
            <p:nvPr/>
          </p:nvSpPr>
          <p:spPr>
            <a:xfrm>
              <a:off x="7769703"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58" name="tx2858"/>
            <p:cNvSpPr/>
            <p:nvPr/>
          </p:nvSpPr>
          <p:spPr>
            <a:xfrm>
              <a:off x="8033154"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59" name="tx2859"/>
            <p:cNvSpPr/>
            <p:nvPr/>
          </p:nvSpPr>
          <p:spPr>
            <a:xfrm>
              <a:off x="8296605"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60" name="tx2860"/>
            <p:cNvSpPr/>
            <p:nvPr/>
          </p:nvSpPr>
          <p:spPr>
            <a:xfrm>
              <a:off x="8560056"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61" name="tx2861"/>
            <p:cNvSpPr/>
            <p:nvPr/>
          </p:nvSpPr>
          <p:spPr>
            <a:xfrm>
              <a:off x="1973780"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62" name="tx2862"/>
            <p:cNvSpPr/>
            <p:nvPr/>
          </p:nvSpPr>
          <p:spPr>
            <a:xfrm>
              <a:off x="2237231"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63" name="tx2863"/>
            <p:cNvSpPr/>
            <p:nvPr/>
          </p:nvSpPr>
          <p:spPr>
            <a:xfrm>
              <a:off x="2500682"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64" name="tx2864"/>
            <p:cNvSpPr/>
            <p:nvPr/>
          </p:nvSpPr>
          <p:spPr>
            <a:xfrm>
              <a:off x="2764133"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5" name="tx2865"/>
            <p:cNvSpPr/>
            <p:nvPr/>
          </p:nvSpPr>
          <p:spPr>
            <a:xfrm>
              <a:off x="3027584"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6" name="tx2866"/>
            <p:cNvSpPr/>
            <p:nvPr/>
          </p:nvSpPr>
          <p:spPr>
            <a:xfrm>
              <a:off x="3291035"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7" name="tx2867"/>
            <p:cNvSpPr/>
            <p:nvPr/>
          </p:nvSpPr>
          <p:spPr>
            <a:xfrm>
              <a:off x="3554486"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8" name="tx2868"/>
            <p:cNvSpPr/>
            <p:nvPr/>
          </p:nvSpPr>
          <p:spPr>
            <a:xfrm>
              <a:off x="3817938"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9" name="tx2869"/>
            <p:cNvSpPr/>
            <p:nvPr/>
          </p:nvSpPr>
          <p:spPr>
            <a:xfrm>
              <a:off x="4081389"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0" name="tx2870"/>
            <p:cNvSpPr/>
            <p:nvPr/>
          </p:nvSpPr>
          <p:spPr>
            <a:xfrm>
              <a:off x="4344840"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1" name="tx2871"/>
            <p:cNvSpPr/>
            <p:nvPr/>
          </p:nvSpPr>
          <p:spPr>
            <a:xfrm>
              <a:off x="4608291"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2" name="tx2872"/>
            <p:cNvSpPr/>
            <p:nvPr/>
          </p:nvSpPr>
          <p:spPr>
            <a:xfrm>
              <a:off x="4871742"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3" name="tx2873"/>
            <p:cNvSpPr/>
            <p:nvPr/>
          </p:nvSpPr>
          <p:spPr>
            <a:xfrm>
              <a:off x="5135193"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74" name="tx2874"/>
            <p:cNvSpPr/>
            <p:nvPr/>
          </p:nvSpPr>
          <p:spPr>
            <a:xfrm>
              <a:off x="5398644"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5" name="tx2875"/>
            <p:cNvSpPr/>
            <p:nvPr/>
          </p:nvSpPr>
          <p:spPr>
            <a:xfrm>
              <a:off x="5662095"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6" name="tx2876"/>
            <p:cNvSpPr/>
            <p:nvPr/>
          </p:nvSpPr>
          <p:spPr>
            <a:xfrm>
              <a:off x="5925546"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7" name="tx2877"/>
            <p:cNvSpPr/>
            <p:nvPr/>
          </p:nvSpPr>
          <p:spPr>
            <a:xfrm>
              <a:off x="6188997"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8" name="tx2878"/>
            <p:cNvSpPr/>
            <p:nvPr/>
          </p:nvSpPr>
          <p:spPr>
            <a:xfrm>
              <a:off x="6452448"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9" name="tx2879"/>
            <p:cNvSpPr/>
            <p:nvPr/>
          </p:nvSpPr>
          <p:spPr>
            <a:xfrm>
              <a:off x="6715899"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0" name="tx2880"/>
            <p:cNvSpPr/>
            <p:nvPr/>
          </p:nvSpPr>
          <p:spPr>
            <a:xfrm>
              <a:off x="6979350"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1" name="tx2881"/>
            <p:cNvSpPr/>
            <p:nvPr/>
          </p:nvSpPr>
          <p:spPr>
            <a:xfrm>
              <a:off x="7242801"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2" name="tx2882"/>
            <p:cNvSpPr/>
            <p:nvPr/>
          </p:nvSpPr>
          <p:spPr>
            <a:xfrm>
              <a:off x="7506252"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3" name="tx2883"/>
            <p:cNvSpPr/>
            <p:nvPr/>
          </p:nvSpPr>
          <p:spPr>
            <a:xfrm>
              <a:off x="7769703"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4" name="tx2884"/>
            <p:cNvSpPr/>
            <p:nvPr/>
          </p:nvSpPr>
          <p:spPr>
            <a:xfrm>
              <a:off x="8033154"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5" name="tx2885"/>
            <p:cNvSpPr/>
            <p:nvPr/>
          </p:nvSpPr>
          <p:spPr>
            <a:xfrm>
              <a:off x="8296605"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6" name="tx2886"/>
            <p:cNvSpPr/>
            <p:nvPr/>
          </p:nvSpPr>
          <p:spPr>
            <a:xfrm>
              <a:off x="8560056"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87" name="tx2887"/>
            <p:cNvSpPr/>
            <p:nvPr/>
          </p:nvSpPr>
          <p:spPr>
            <a:xfrm>
              <a:off x="1973780"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88" name="tx2888"/>
            <p:cNvSpPr/>
            <p:nvPr/>
          </p:nvSpPr>
          <p:spPr>
            <a:xfrm>
              <a:off x="2237231"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9" name="tx2889"/>
            <p:cNvSpPr/>
            <p:nvPr/>
          </p:nvSpPr>
          <p:spPr>
            <a:xfrm>
              <a:off x="2500682"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90" name="tx2890"/>
            <p:cNvSpPr/>
            <p:nvPr/>
          </p:nvSpPr>
          <p:spPr>
            <a:xfrm>
              <a:off x="2764133"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91" name="tx2891"/>
            <p:cNvSpPr/>
            <p:nvPr/>
          </p:nvSpPr>
          <p:spPr>
            <a:xfrm>
              <a:off x="3027584"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2" name="tx2892"/>
            <p:cNvSpPr/>
            <p:nvPr/>
          </p:nvSpPr>
          <p:spPr>
            <a:xfrm>
              <a:off x="3291035"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3" name="tx2893"/>
            <p:cNvSpPr/>
            <p:nvPr/>
          </p:nvSpPr>
          <p:spPr>
            <a:xfrm>
              <a:off x="3554486"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4" name="tx2894"/>
            <p:cNvSpPr/>
            <p:nvPr/>
          </p:nvSpPr>
          <p:spPr>
            <a:xfrm>
              <a:off x="3817938"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5" name="tx2895"/>
            <p:cNvSpPr/>
            <p:nvPr/>
          </p:nvSpPr>
          <p:spPr>
            <a:xfrm>
              <a:off x="4081389"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6" name="tx2896"/>
            <p:cNvSpPr/>
            <p:nvPr/>
          </p:nvSpPr>
          <p:spPr>
            <a:xfrm>
              <a:off x="4344840"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7" name="tx2897"/>
            <p:cNvSpPr/>
            <p:nvPr/>
          </p:nvSpPr>
          <p:spPr>
            <a:xfrm>
              <a:off x="4608291"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8" name="tx2898"/>
            <p:cNvSpPr/>
            <p:nvPr/>
          </p:nvSpPr>
          <p:spPr>
            <a:xfrm>
              <a:off x="4871742"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9" name="tx2899"/>
            <p:cNvSpPr/>
            <p:nvPr/>
          </p:nvSpPr>
          <p:spPr>
            <a:xfrm>
              <a:off x="5135193"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0" name="tx2900"/>
            <p:cNvSpPr/>
            <p:nvPr/>
          </p:nvSpPr>
          <p:spPr>
            <a:xfrm>
              <a:off x="5398644"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1" name="tx2901"/>
            <p:cNvSpPr/>
            <p:nvPr/>
          </p:nvSpPr>
          <p:spPr>
            <a:xfrm>
              <a:off x="5662095"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2" name="tx2902"/>
            <p:cNvSpPr/>
            <p:nvPr/>
          </p:nvSpPr>
          <p:spPr>
            <a:xfrm>
              <a:off x="5925546"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3" name="tx2903"/>
            <p:cNvSpPr/>
            <p:nvPr/>
          </p:nvSpPr>
          <p:spPr>
            <a:xfrm>
              <a:off x="6188997"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4" name="tx2904"/>
            <p:cNvSpPr/>
            <p:nvPr/>
          </p:nvSpPr>
          <p:spPr>
            <a:xfrm>
              <a:off x="6452448"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5" name="tx2905"/>
            <p:cNvSpPr/>
            <p:nvPr/>
          </p:nvSpPr>
          <p:spPr>
            <a:xfrm>
              <a:off x="6715899"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6" name="tx2906"/>
            <p:cNvSpPr/>
            <p:nvPr/>
          </p:nvSpPr>
          <p:spPr>
            <a:xfrm>
              <a:off x="6979350"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7" name="tx2907"/>
            <p:cNvSpPr/>
            <p:nvPr/>
          </p:nvSpPr>
          <p:spPr>
            <a:xfrm>
              <a:off x="7242801"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8" name="tx2908"/>
            <p:cNvSpPr/>
            <p:nvPr/>
          </p:nvSpPr>
          <p:spPr>
            <a:xfrm>
              <a:off x="7506252"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9" name="tx2909"/>
            <p:cNvSpPr/>
            <p:nvPr/>
          </p:nvSpPr>
          <p:spPr>
            <a:xfrm>
              <a:off x="7769703"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0" name="tx2910"/>
            <p:cNvSpPr/>
            <p:nvPr/>
          </p:nvSpPr>
          <p:spPr>
            <a:xfrm>
              <a:off x="8033154"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1" name="tx2911"/>
            <p:cNvSpPr/>
            <p:nvPr/>
          </p:nvSpPr>
          <p:spPr>
            <a:xfrm>
              <a:off x="8296605"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2" name="tx2912"/>
            <p:cNvSpPr/>
            <p:nvPr/>
          </p:nvSpPr>
          <p:spPr>
            <a:xfrm>
              <a:off x="8560056"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3" name="tx2913"/>
            <p:cNvSpPr/>
            <p:nvPr/>
          </p:nvSpPr>
          <p:spPr>
            <a:xfrm>
              <a:off x="1973780"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4" name="tx2914"/>
            <p:cNvSpPr/>
            <p:nvPr/>
          </p:nvSpPr>
          <p:spPr>
            <a:xfrm>
              <a:off x="2237231"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15" name="tx2915"/>
            <p:cNvSpPr/>
            <p:nvPr/>
          </p:nvSpPr>
          <p:spPr>
            <a:xfrm>
              <a:off x="2500682"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16" name="tx2916"/>
            <p:cNvSpPr/>
            <p:nvPr/>
          </p:nvSpPr>
          <p:spPr>
            <a:xfrm>
              <a:off x="2764133"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917" name="tx2917"/>
            <p:cNvSpPr/>
            <p:nvPr/>
          </p:nvSpPr>
          <p:spPr>
            <a:xfrm>
              <a:off x="3027584"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8" name="tx2918"/>
            <p:cNvSpPr/>
            <p:nvPr/>
          </p:nvSpPr>
          <p:spPr>
            <a:xfrm>
              <a:off x="3291035"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9" name="tx2919"/>
            <p:cNvSpPr/>
            <p:nvPr/>
          </p:nvSpPr>
          <p:spPr>
            <a:xfrm>
              <a:off x="3554486"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0" name="tx2920"/>
            <p:cNvSpPr/>
            <p:nvPr/>
          </p:nvSpPr>
          <p:spPr>
            <a:xfrm>
              <a:off x="3817938"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1" name="tx2921"/>
            <p:cNvSpPr/>
            <p:nvPr/>
          </p:nvSpPr>
          <p:spPr>
            <a:xfrm>
              <a:off x="4081389"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22" name="tx2922"/>
            <p:cNvSpPr/>
            <p:nvPr/>
          </p:nvSpPr>
          <p:spPr>
            <a:xfrm>
              <a:off x="4344840"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23" name="tx2923"/>
            <p:cNvSpPr/>
            <p:nvPr/>
          </p:nvSpPr>
          <p:spPr>
            <a:xfrm>
              <a:off x="4608291"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24" name="tx2924"/>
            <p:cNvSpPr/>
            <p:nvPr/>
          </p:nvSpPr>
          <p:spPr>
            <a:xfrm>
              <a:off x="4871742"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25" name="tx2925"/>
            <p:cNvSpPr/>
            <p:nvPr/>
          </p:nvSpPr>
          <p:spPr>
            <a:xfrm>
              <a:off x="5135193"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26" name="tx2926"/>
            <p:cNvSpPr/>
            <p:nvPr/>
          </p:nvSpPr>
          <p:spPr>
            <a:xfrm>
              <a:off x="5398644"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7" name="tx2927"/>
            <p:cNvSpPr/>
            <p:nvPr/>
          </p:nvSpPr>
          <p:spPr>
            <a:xfrm>
              <a:off x="5662095"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8" name="tx2928"/>
            <p:cNvSpPr/>
            <p:nvPr/>
          </p:nvSpPr>
          <p:spPr>
            <a:xfrm>
              <a:off x="5925546"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9" name="tx2929"/>
            <p:cNvSpPr/>
            <p:nvPr/>
          </p:nvSpPr>
          <p:spPr>
            <a:xfrm>
              <a:off x="6188997"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0" name="tx2930"/>
            <p:cNvSpPr/>
            <p:nvPr/>
          </p:nvSpPr>
          <p:spPr>
            <a:xfrm>
              <a:off x="6452448"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1" name="tx2931"/>
            <p:cNvSpPr/>
            <p:nvPr/>
          </p:nvSpPr>
          <p:spPr>
            <a:xfrm>
              <a:off x="6715899"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2" name="tx2932"/>
            <p:cNvSpPr/>
            <p:nvPr/>
          </p:nvSpPr>
          <p:spPr>
            <a:xfrm>
              <a:off x="6979350"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3" name="tx2933"/>
            <p:cNvSpPr/>
            <p:nvPr/>
          </p:nvSpPr>
          <p:spPr>
            <a:xfrm>
              <a:off x="7242801"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4" name="tx2934"/>
            <p:cNvSpPr/>
            <p:nvPr/>
          </p:nvSpPr>
          <p:spPr>
            <a:xfrm>
              <a:off x="7506252"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35" name="tx2935"/>
            <p:cNvSpPr/>
            <p:nvPr/>
          </p:nvSpPr>
          <p:spPr>
            <a:xfrm>
              <a:off x="7769703"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6" name="tx2936"/>
            <p:cNvSpPr/>
            <p:nvPr/>
          </p:nvSpPr>
          <p:spPr>
            <a:xfrm>
              <a:off x="8033154"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7" name="tx2937"/>
            <p:cNvSpPr/>
            <p:nvPr/>
          </p:nvSpPr>
          <p:spPr>
            <a:xfrm>
              <a:off x="8296605"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8" name="tx2938"/>
            <p:cNvSpPr/>
            <p:nvPr/>
          </p:nvSpPr>
          <p:spPr>
            <a:xfrm>
              <a:off x="8560056"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9" name="tx2939"/>
            <p:cNvSpPr/>
            <p:nvPr/>
          </p:nvSpPr>
          <p:spPr>
            <a:xfrm>
              <a:off x="1973780"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940" name="tx2940"/>
            <p:cNvSpPr/>
            <p:nvPr/>
          </p:nvSpPr>
          <p:spPr>
            <a:xfrm>
              <a:off x="2237231"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41" name="tx2941"/>
            <p:cNvSpPr/>
            <p:nvPr/>
          </p:nvSpPr>
          <p:spPr>
            <a:xfrm>
              <a:off x="2500682"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2" name="tx2942"/>
            <p:cNvSpPr/>
            <p:nvPr/>
          </p:nvSpPr>
          <p:spPr>
            <a:xfrm>
              <a:off x="2764133"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43" name="tx2943"/>
            <p:cNvSpPr/>
            <p:nvPr/>
          </p:nvSpPr>
          <p:spPr>
            <a:xfrm>
              <a:off x="3027584"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4" name="tx2944"/>
            <p:cNvSpPr/>
            <p:nvPr/>
          </p:nvSpPr>
          <p:spPr>
            <a:xfrm>
              <a:off x="3291035"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45" name="tx2945"/>
            <p:cNvSpPr/>
            <p:nvPr/>
          </p:nvSpPr>
          <p:spPr>
            <a:xfrm>
              <a:off x="3554486"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6" name="tx2946"/>
            <p:cNvSpPr/>
            <p:nvPr/>
          </p:nvSpPr>
          <p:spPr>
            <a:xfrm>
              <a:off x="3817938"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7" name="tx2947"/>
            <p:cNvSpPr/>
            <p:nvPr/>
          </p:nvSpPr>
          <p:spPr>
            <a:xfrm>
              <a:off x="4081389"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8" name="tx2948"/>
            <p:cNvSpPr/>
            <p:nvPr/>
          </p:nvSpPr>
          <p:spPr>
            <a:xfrm>
              <a:off x="4344840"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49" name="tx2949"/>
            <p:cNvSpPr/>
            <p:nvPr/>
          </p:nvSpPr>
          <p:spPr>
            <a:xfrm>
              <a:off x="4608291"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50" name="tx2950"/>
            <p:cNvSpPr/>
            <p:nvPr/>
          </p:nvSpPr>
          <p:spPr>
            <a:xfrm>
              <a:off x="4871742"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51" name="tx2951"/>
            <p:cNvSpPr/>
            <p:nvPr/>
          </p:nvSpPr>
          <p:spPr>
            <a:xfrm>
              <a:off x="5135193"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2" name="tx2952"/>
            <p:cNvSpPr/>
            <p:nvPr/>
          </p:nvSpPr>
          <p:spPr>
            <a:xfrm>
              <a:off x="5398644"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53" name="tx2953"/>
            <p:cNvSpPr/>
            <p:nvPr/>
          </p:nvSpPr>
          <p:spPr>
            <a:xfrm>
              <a:off x="5662095"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54" name="tx2954"/>
            <p:cNvSpPr/>
            <p:nvPr/>
          </p:nvSpPr>
          <p:spPr>
            <a:xfrm>
              <a:off x="5925546"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55" name="tx2955"/>
            <p:cNvSpPr/>
            <p:nvPr/>
          </p:nvSpPr>
          <p:spPr>
            <a:xfrm>
              <a:off x="6188997"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56" name="tx2956"/>
            <p:cNvSpPr/>
            <p:nvPr/>
          </p:nvSpPr>
          <p:spPr>
            <a:xfrm>
              <a:off x="6452448"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57" name="tx2957"/>
            <p:cNvSpPr/>
            <p:nvPr/>
          </p:nvSpPr>
          <p:spPr>
            <a:xfrm>
              <a:off x="6715899"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58" name="tx2958"/>
            <p:cNvSpPr/>
            <p:nvPr/>
          </p:nvSpPr>
          <p:spPr>
            <a:xfrm>
              <a:off x="6979350"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59" name="tx2959"/>
            <p:cNvSpPr/>
            <p:nvPr/>
          </p:nvSpPr>
          <p:spPr>
            <a:xfrm>
              <a:off x="7242801"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60" name="tx2960"/>
            <p:cNvSpPr/>
            <p:nvPr/>
          </p:nvSpPr>
          <p:spPr>
            <a:xfrm>
              <a:off x="7506252"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61" name="tx2961"/>
            <p:cNvSpPr/>
            <p:nvPr/>
          </p:nvSpPr>
          <p:spPr>
            <a:xfrm>
              <a:off x="7769703"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62" name="tx2962"/>
            <p:cNvSpPr/>
            <p:nvPr/>
          </p:nvSpPr>
          <p:spPr>
            <a:xfrm>
              <a:off x="8033154"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63" name="tx2963"/>
            <p:cNvSpPr/>
            <p:nvPr/>
          </p:nvSpPr>
          <p:spPr>
            <a:xfrm>
              <a:off x="8296605"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64" name="tx2964"/>
            <p:cNvSpPr/>
            <p:nvPr/>
          </p:nvSpPr>
          <p:spPr>
            <a:xfrm>
              <a:off x="8560056"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65" name="tx2965"/>
            <p:cNvSpPr/>
            <p:nvPr/>
          </p:nvSpPr>
          <p:spPr>
            <a:xfrm>
              <a:off x="1973780"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966" name="tx2966"/>
            <p:cNvSpPr/>
            <p:nvPr/>
          </p:nvSpPr>
          <p:spPr>
            <a:xfrm>
              <a:off x="2237231"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67" name="tx2967"/>
            <p:cNvSpPr/>
            <p:nvPr/>
          </p:nvSpPr>
          <p:spPr>
            <a:xfrm>
              <a:off x="2500682"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968" name="tx2968"/>
            <p:cNvSpPr/>
            <p:nvPr/>
          </p:nvSpPr>
          <p:spPr>
            <a:xfrm>
              <a:off x="2764133"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969" name="tx2969"/>
            <p:cNvSpPr/>
            <p:nvPr/>
          </p:nvSpPr>
          <p:spPr>
            <a:xfrm>
              <a:off x="3027584"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970" name="tx2970"/>
            <p:cNvSpPr/>
            <p:nvPr/>
          </p:nvSpPr>
          <p:spPr>
            <a:xfrm>
              <a:off x="3291035"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71" name="tx2971"/>
            <p:cNvSpPr/>
            <p:nvPr/>
          </p:nvSpPr>
          <p:spPr>
            <a:xfrm>
              <a:off x="3554486"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72" name="tx2972"/>
            <p:cNvSpPr/>
            <p:nvPr/>
          </p:nvSpPr>
          <p:spPr>
            <a:xfrm>
              <a:off x="3817938"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3" name="tx2973"/>
            <p:cNvSpPr/>
            <p:nvPr/>
          </p:nvSpPr>
          <p:spPr>
            <a:xfrm>
              <a:off x="4081389"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4" name="tx2974"/>
            <p:cNvSpPr/>
            <p:nvPr/>
          </p:nvSpPr>
          <p:spPr>
            <a:xfrm>
              <a:off x="4344840"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5" name="tx2975"/>
            <p:cNvSpPr/>
            <p:nvPr/>
          </p:nvSpPr>
          <p:spPr>
            <a:xfrm>
              <a:off x="4608291"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76" name="tx2976"/>
            <p:cNvSpPr/>
            <p:nvPr/>
          </p:nvSpPr>
          <p:spPr>
            <a:xfrm>
              <a:off x="4871742"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77" name="tx2977"/>
            <p:cNvSpPr/>
            <p:nvPr/>
          </p:nvSpPr>
          <p:spPr>
            <a:xfrm>
              <a:off x="5135193"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78" name="tx2978"/>
            <p:cNvSpPr/>
            <p:nvPr/>
          </p:nvSpPr>
          <p:spPr>
            <a:xfrm>
              <a:off x="5398644"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9" name="tx2979"/>
            <p:cNvSpPr/>
            <p:nvPr/>
          </p:nvSpPr>
          <p:spPr>
            <a:xfrm>
              <a:off x="5662095"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80" name="tx2980"/>
            <p:cNvSpPr/>
            <p:nvPr/>
          </p:nvSpPr>
          <p:spPr>
            <a:xfrm>
              <a:off x="5925546"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81" name="tx2981"/>
            <p:cNvSpPr/>
            <p:nvPr/>
          </p:nvSpPr>
          <p:spPr>
            <a:xfrm>
              <a:off x="6188997"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2" name="tx2982"/>
            <p:cNvSpPr/>
            <p:nvPr/>
          </p:nvSpPr>
          <p:spPr>
            <a:xfrm>
              <a:off x="6452448"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83" name="tx2983"/>
            <p:cNvSpPr/>
            <p:nvPr/>
          </p:nvSpPr>
          <p:spPr>
            <a:xfrm>
              <a:off x="6715899"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4" name="tx2984"/>
            <p:cNvSpPr/>
            <p:nvPr/>
          </p:nvSpPr>
          <p:spPr>
            <a:xfrm>
              <a:off x="6979350"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5" name="tx2985"/>
            <p:cNvSpPr/>
            <p:nvPr/>
          </p:nvSpPr>
          <p:spPr>
            <a:xfrm>
              <a:off x="7242801"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6" name="tx2986"/>
            <p:cNvSpPr/>
            <p:nvPr/>
          </p:nvSpPr>
          <p:spPr>
            <a:xfrm>
              <a:off x="7506252"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87" name="tx2987"/>
            <p:cNvSpPr/>
            <p:nvPr/>
          </p:nvSpPr>
          <p:spPr>
            <a:xfrm>
              <a:off x="7769703"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8" name="tx2988"/>
            <p:cNvSpPr/>
            <p:nvPr/>
          </p:nvSpPr>
          <p:spPr>
            <a:xfrm>
              <a:off x="8033154"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9" name="tx2989"/>
            <p:cNvSpPr/>
            <p:nvPr/>
          </p:nvSpPr>
          <p:spPr>
            <a:xfrm>
              <a:off x="8296605"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90" name="tx2990"/>
            <p:cNvSpPr/>
            <p:nvPr/>
          </p:nvSpPr>
          <p:spPr>
            <a:xfrm>
              <a:off x="8560056"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91" name="tx2991"/>
            <p:cNvSpPr/>
            <p:nvPr/>
          </p:nvSpPr>
          <p:spPr>
            <a:xfrm>
              <a:off x="1973780"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992" name="tx2992"/>
            <p:cNvSpPr/>
            <p:nvPr/>
          </p:nvSpPr>
          <p:spPr>
            <a:xfrm>
              <a:off x="2237231"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993" name="tx2993"/>
            <p:cNvSpPr/>
            <p:nvPr/>
          </p:nvSpPr>
          <p:spPr>
            <a:xfrm>
              <a:off x="2500682"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994" name="tx2994"/>
            <p:cNvSpPr/>
            <p:nvPr/>
          </p:nvSpPr>
          <p:spPr>
            <a:xfrm>
              <a:off x="2764133"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995" name="tx2995"/>
            <p:cNvSpPr/>
            <p:nvPr/>
          </p:nvSpPr>
          <p:spPr>
            <a:xfrm>
              <a:off x="3027584"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996" name="tx2996"/>
            <p:cNvSpPr/>
            <p:nvPr/>
          </p:nvSpPr>
          <p:spPr>
            <a:xfrm>
              <a:off x="3291035"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997" name="tx2997"/>
            <p:cNvSpPr/>
            <p:nvPr/>
          </p:nvSpPr>
          <p:spPr>
            <a:xfrm>
              <a:off x="3554486"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998" name="tx2998"/>
            <p:cNvSpPr/>
            <p:nvPr/>
          </p:nvSpPr>
          <p:spPr>
            <a:xfrm>
              <a:off x="3817938"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999" name="tx2999"/>
            <p:cNvSpPr/>
            <p:nvPr/>
          </p:nvSpPr>
          <p:spPr>
            <a:xfrm>
              <a:off x="4081389"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000" name="tx3000"/>
            <p:cNvSpPr/>
            <p:nvPr/>
          </p:nvSpPr>
          <p:spPr>
            <a:xfrm>
              <a:off x="4344840"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001" name="tx3001"/>
            <p:cNvSpPr/>
            <p:nvPr/>
          </p:nvSpPr>
          <p:spPr>
            <a:xfrm>
              <a:off x="4608291"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002" name="tx3002"/>
            <p:cNvSpPr/>
            <p:nvPr/>
          </p:nvSpPr>
          <p:spPr>
            <a:xfrm>
              <a:off x="4871742"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003" name="tx3003"/>
            <p:cNvSpPr/>
            <p:nvPr/>
          </p:nvSpPr>
          <p:spPr>
            <a:xfrm>
              <a:off x="5135193"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004" name="tx3004"/>
            <p:cNvSpPr/>
            <p:nvPr/>
          </p:nvSpPr>
          <p:spPr>
            <a:xfrm>
              <a:off x="5398644"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005" name="tx3005"/>
            <p:cNvSpPr/>
            <p:nvPr/>
          </p:nvSpPr>
          <p:spPr>
            <a:xfrm>
              <a:off x="5662095"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006" name="tx3006"/>
            <p:cNvSpPr/>
            <p:nvPr/>
          </p:nvSpPr>
          <p:spPr>
            <a:xfrm>
              <a:off x="5925546"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007" name="tx3007"/>
            <p:cNvSpPr/>
            <p:nvPr/>
          </p:nvSpPr>
          <p:spPr>
            <a:xfrm>
              <a:off x="6188997"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3008" name="tx3008"/>
            <p:cNvSpPr/>
            <p:nvPr/>
          </p:nvSpPr>
          <p:spPr>
            <a:xfrm>
              <a:off x="6452448"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009" name="tx3009"/>
            <p:cNvSpPr/>
            <p:nvPr/>
          </p:nvSpPr>
          <p:spPr>
            <a:xfrm>
              <a:off x="6715899"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010" name="tx3010"/>
            <p:cNvSpPr/>
            <p:nvPr/>
          </p:nvSpPr>
          <p:spPr>
            <a:xfrm>
              <a:off x="6979350"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11" name="tx3011"/>
            <p:cNvSpPr/>
            <p:nvPr/>
          </p:nvSpPr>
          <p:spPr>
            <a:xfrm>
              <a:off x="7242801"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012" name="tx3012"/>
            <p:cNvSpPr/>
            <p:nvPr/>
          </p:nvSpPr>
          <p:spPr>
            <a:xfrm>
              <a:off x="7506252"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013" name="tx3013"/>
            <p:cNvSpPr/>
            <p:nvPr/>
          </p:nvSpPr>
          <p:spPr>
            <a:xfrm>
              <a:off x="7769703"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014" name="tx3014"/>
            <p:cNvSpPr/>
            <p:nvPr/>
          </p:nvSpPr>
          <p:spPr>
            <a:xfrm>
              <a:off x="8033154"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015" name="tx3015"/>
            <p:cNvSpPr/>
            <p:nvPr/>
          </p:nvSpPr>
          <p:spPr>
            <a:xfrm>
              <a:off x="8296605"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3016" name="tx3016"/>
            <p:cNvSpPr/>
            <p:nvPr/>
          </p:nvSpPr>
          <p:spPr>
            <a:xfrm>
              <a:off x="8560056"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017" name="tx3017"/>
            <p:cNvSpPr/>
            <p:nvPr/>
          </p:nvSpPr>
          <p:spPr>
            <a:xfrm>
              <a:off x="1973780"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018" name="tx3018"/>
            <p:cNvSpPr/>
            <p:nvPr/>
          </p:nvSpPr>
          <p:spPr>
            <a:xfrm>
              <a:off x="2237231"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019" name="tx3019"/>
            <p:cNvSpPr/>
            <p:nvPr/>
          </p:nvSpPr>
          <p:spPr>
            <a:xfrm>
              <a:off x="2500682"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3020" name="tx3020"/>
            <p:cNvSpPr/>
            <p:nvPr/>
          </p:nvSpPr>
          <p:spPr>
            <a:xfrm>
              <a:off x="2764133"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021" name="tx3021"/>
            <p:cNvSpPr/>
            <p:nvPr/>
          </p:nvSpPr>
          <p:spPr>
            <a:xfrm>
              <a:off x="3027584"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022" name="tx3022"/>
            <p:cNvSpPr/>
            <p:nvPr/>
          </p:nvSpPr>
          <p:spPr>
            <a:xfrm>
              <a:off x="3291035"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023" name="tx3023"/>
            <p:cNvSpPr/>
            <p:nvPr/>
          </p:nvSpPr>
          <p:spPr>
            <a:xfrm>
              <a:off x="3554486"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3024" name="tx3024"/>
            <p:cNvSpPr/>
            <p:nvPr/>
          </p:nvSpPr>
          <p:spPr>
            <a:xfrm>
              <a:off x="3817938"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025" name="tx3025"/>
            <p:cNvSpPr/>
            <p:nvPr/>
          </p:nvSpPr>
          <p:spPr>
            <a:xfrm>
              <a:off x="4344840"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026" name="tx3026"/>
            <p:cNvSpPr/>
            <p:nvPr/>
          </p:nvSpPr>
          <p:spPr>
            <a:xfrm>
              <a:off x="4608291"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027" name="tx3027"/>
            <p:cNvSpPr/>
            <p:nvPr/>
          </p:nvSpPr>
          <p:spPr>
            <a:xfrm>
              <a:off x="4871742"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028" name="tx3028"/>
            <p:cNvSpPr/>
            <p:nvPr/>
          </p:nvSpPr>
          <p:spPr>
            <a:xfrm>
              <a:off x="5135193"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3029" name="tx3029"/>
            <p:cNvSpPr/>
            <p:nvPr/>
          </p:nvSpPr>
          <p:spPr>
            <a:xfrm>
              <a:off x="5398644"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030" name="tx3030"/>
            <p:cNvSpPr/>
            <p:nvPr/>
          </p:nvSpPr>
          <p:spPr>
            <a:xfrm>
              <a:off x="5662095"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031" name="tx3031"/>
            <p:cNvSpPr/>
            <p:nvPr/>
          </p:nvSpPr>
          <p:spPr>
            <a:xfrm>
              <a:off x="5925546"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032" name="tx3032"/>
            <p:cNvSpPr/>
            <p:nvPr/>
          </p:nvSpPr>
          <p:spPr>
            <a:xfrm>
              <a:off x="6188997"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033" name="tx3033"/>
            <p:cNvSpPr/>
            <p:nvPr/>
          </p:nvSpPr>
          <p:spPr>
            <a:xfrm>
              <a:off x="6452448"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3034" name="tx3034"/>
            <p:cNvSpPr/>
            <p:nvPr/>
          </p:nvSpPr>
          <p:spPr>
            <a:xfrm>
              <a:off x="6715899"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035" name="tx3035"/>
            <p:cNvSpPr/>
            <p:nvPr/>
          </p:nvSpPr>
          <p:spPr>
            <a:xfrm>
              <a:off x="6979350"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3036" name="tx3036"/>
            <p:cNvSpPr/>
            <p:nvPr/>
          </p:nvSpPr>
          <p:spPr>
            <a:xfrm>
              <a:off x="8296605"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037" name="tx3037"/>
            <p:cNvSpPr/>
            <p:nvPr/>
          </p:nvSpPr>
          <p:spPr>
            <a:xfrm>
              <a:off x="1973780"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38" name="tx3038"/>
            <p:cNvSpPr/>
            <p:nvPr/>
          </p:nvSpPr>
          <p:spPr>
            <a:xfrm>
              <a:off x="2237231"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39" name="tx3039"/>
            <p:cNvSpPr/>
            <p:nvPr/>
          </p:nvSpPr>
          <p:spPr>
            <a:xfrm>
              <a:off x="2500682"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40" name="tx3040"/>
            <p:cNvSpPr/>
            <p:nvPr/>
          </p:nvSpPr>
          <p:spPr>
            <a:xfrm>
              <a:off x="2764133"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41" name="tx3041"/>
            <p:cNvSpPr/>
            <p:nvPr/>
          </p:nvSpPr>
          <p:spPr>
            <a:xfrm>
              <a:off x="3027584"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42" name="tx3042"/>
            <p:cNvSpPr/>
            <p:nvPr/>
          </p:nvSpPr>
          <p:spPr>
            <a:xfrm>
              <a:off x="3291035"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43" name="tx3043"/>
            <p:cNvSpPr/>
            <p:nvPr/>
          </p:nvSpPr>
          <p:spPr>
            <a:xfrm>
              <a:off x="3554486"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44" name="tx3044"/>
            <p:cNvSpPr/>
            <p:nvPr/>
          </p:nvSpPr>
          <p:spPr>
            <a:xfrm>
              <a:off x="3817938"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45" name="tx3045"/>
            <p:cNvSpPr/>
            <p:nvPr/>
          </p:nvSpPr>
          <p:spPr>
            <a:xfrm>
              <a:off x="4081389"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46" name="tx3046"/>
            <p:cNvSpPr/>
            <p:nvPr/>
          </p:nvSpPr>
          <p:spPr>
            <a:xfrm>
              <a:off x="4344840"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47" name="tx3047"/>
            <p:cNvSpPr/>
            <p:nvPr/>
          </p:nvSpPr>
          <p:spPr>
            <a:xfrm>
              <a:off x="4608291"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48" name="tx3048"/>
            <p:cNvSpPr/>
            <p:nvPr/>
          </p:nvSpPr>
          <p:spPr>
            <a:xfrm>
              <a:off x="4871742"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49" name="tx3049"/>
            <p:cNvSpPr/>
            <p:nvPr/>
          </p:nvSpPr>
          <p:spPr>
            <a:xfrm>
              <a:off x="5135193"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50" name="tx3050"/>
            <p:cNvSpPr/>
            <p:nvPr/>
          </p:nvSpPr>
          <p:spPr>
            <a:xfrm>
              <a:off x="5398644"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51" name="tx3051"/>
            <p:cNvSpPr/>
            <p:nvPr/>
          </p:nvSpPr>
          <p:spPr>
            <a:xfrm>
              <a:off x="5662095"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52" name="tx3052"/>
            <p:cNvSpPr/>
            <p:nvPr/>
          </p:nvSpPr>
          <p:spPr>
            <a:xfrm>
              <a:off x="5925546"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53" name="tx3053"/>
            <p:cNvSpPr/>
            <p:nvPr/>
          </p:nvSpPr>
          <p:spPr>
            <a:xfrm>
              <a:off x="6188997"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54" name="tx3054"/>
            <p:cNvSpPr/>
            <p:nvPr/>
          </p:nvSpPr>
          <p:spPr>
            <a:xfrm>
              <a:off x="6452448"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55" name="tx3055"/>
            <p:cNvSpPr/>
            <p:nvPr/>
          </p:nvSpPr>
          <p:spPr>
            <a:xfrm>
              <a:off x="6715899"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56" name="tx3056"/>
            <p:cNvSpPr/>
            <p:nvPr/>
          </p:nvSpPr>
          <p:spPr>
            <a:xfrm>
              <a:off x="6979350"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57" name="tx3057"/>
            <p:cNvSpPr/>
            <p:nvPr/>
          </p:nvSpPr>
          <p:spPr>
            <a:xfrm>
              <a:off x="7242801"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058" name="tx3058"/>
            <p:cNvSpPr/>
            <p:nvPr/>
          </p:nvSpPr>
          <p:spPr>
            <a:xfrm>
              <a:off x="7506252"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59" name="tx3059"/>
            <p:cNvSpPr/>
            <p:nvPr/>
          </p:nvSpPr>
          <p:spPr>
            <a:xfrm>
              <a:off x="7769703"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60" name="tx3060"/>
            <p:cNvSpPr/>
            <p:nvPr/>
          </p:nvSpPr>
          <p:spPr>
            <a:xfrm>
              <a:off x="8033154"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61" name="tx3061"/>
            <p:cNvSpPr/>
            <p:nvPr/>
          </p:nvSpPr>
          <p:spPr>
            <a:xfrm>
              <a:off x="8296605"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062" name="tx3062"/>
            <p:cNvSpPr/>
            <p:nvPr/>
          </p:nvSpPr>
          <p:spPr>
            <a:xfrm>
              <a:off x="8560056"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063" name="tx3063"/>
            <p:cNvSpPr/>
            <p:nvPr/>
          </p:nvSpPr>
          <p:spPr>
            <a:xfrm>
              <a:off x="2764133"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64" name="tx3064"/>
            <p:cNvSpPr/>
            <p:nvPr/>
          </p:nvSpPr>
          <p:spPr>
            <a:xfrm>
              <a:off x="8033154"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65" name="tx3065"/>
            <p:cNvSpPr/>
            <p:nvPr/>
          </p:nvSpPr>
          <p:spPr>
            <a:xfrm>
              <a:off x="1973780"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3066" name="tx3066"/>
            <p:cNvSpPr/>
            <p:nvPr/>
          </p:nvSpPr>
          <p:spPr>
            <a:xfrm>
              <a:off x="2237231"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3067" name="tx3067"/>
            <p:cNvSpPr/>
            <p:nvPr/>
          </p:nvSpPr>
          <p:spPr>
            <a:xfrm>
              <a:off x="2500682"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068" name="tx3068"/>
            <p:cNvSpPr/>
            <p:nvPr/>
          </p:nvSpPr>
          <p:spPr>
            <a:xfrm>
              <a:off x="2764133"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3069" name="tx3069"/>
            <p:cNvSpPr/>
            <p:nvPr/>
          </p:nvSpPr>
          <p:spPr>
            <a:xfrm>
              <a:off x="3027584"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3070" name="tx3070"/>
            <p:cNvSpPr/>
            <p:nvPr/>
          </p:nvSpPr>
          <p:spPr>
            <a:xfrm>
              <a:off x="3291035"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071" name="tx3071"/>
            <p:cNvSpPr/>
            <p:nvPr/>
          </p:nvSpPr>
          <p:spPr>
            <a:xfrm>
              <a:off x="3554486"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3072" name="tx3072"/>
            <p:cNvSpPr/>
            <p:nvPr/>
          </p:nvSpPr>
          <p:spPr>
            <a:xfrm>
              <a:off x="3817938"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3073" name="tx3073"/>
            <p:cNvSpPr/>
            <p:nvPr/>
          </p:nvSpPr>
          <p:spPr>
            <a:xfrm>
              <a:off x="4081389"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74" name="tx3074"/>
            <p:cNvSpPr/>
            <p:nvPr/>
          </p:nvSpPr>
          <p:spPr>
            <a:xfrm>
              <a:off x="4344840"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3075" name="tx3075"/>
            <p:cNvSpPr/>
            <p:nvPr/>
          </p:nvSpPr>
          <p:spPr>
            <a:xfrm>
              <a:off x="4608291"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76" name="tx3076"/>
            <p:cNvSpPr/>
            <p:nvPr/>
          </p:nvSpPr>
          <p:spPr>
            <a:xfrm>
              <a:off x="4871742"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77" name="tx3077"/>
            <p:cNvSpPr/>
            <p:nvPr/>
          </p:nvSpPr>
          <p:spPr>
            <a:xfrm>
              <a:off x="5135193"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78" name="tx3078"/>
            <p:cNvSpPr/>
            <p:nvPr/>
          </p:nvSpPr>
          <p:spPr>
            <a:xfrm>
              <a:off x="5398644"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79" name="tx3079"/>
            <p:cNvSpPr/>
            <p:nvPr/>
          </p:nvSpPr>
          <p:spPr>
            <a:xfrm>
              <a:off x="5662095"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80" name="tx3080"/>
            <p:cNvSpPr/>
            <p:nvPr/>
          </p:nvSpPr>
          <p:spPr>
            <a:xfrm>
              <a:off x="5925546"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3081" name="tx3081"/>
            <p:cNvSpPr/>
            <p:nvPr/>
          </p:nvSpPr>
          <p:spPr>
            <a:xfrm>
              <a:off x="6188997"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82" name="tx3082"/>
            <p:cNvSpPr/>
            <p:nvPr/>
          </p:nvSpPr>
          <p:spPr>
            <a:xfrm>
              <a:off x="6452448"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83" name="tx3083"/>
            <p:cNvSpPr/>
            <p:nvPr/>
          </p:nvSpPr>
          <p:spPr>
            <a:xfrm>
              <a:off x="6715899"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84" name="tx3084"/>
            <p:cNvSpPr/>
            <p:nvPr/>
          </p:nvSpPr>
          <p:spPr>
            <a:xfrm>
              <a:off x="1973780"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85" name="tx3085"/>
            <p:cNvSpPr/>
            <p:nvPr/>
          </p:nvSpPr>
          <p:spPr>
            <a:xfrm>
              <a:off x="2237231"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86" name="tx3086"/>
            <p:cNvSpPr/>
            <p:nvPr/>
          </p:nvSpPr>
          <p:spPr>
            <a:xfrm>
              <a:off x="2500682"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87" name="tx3087"/>
            <p:cNvSpPr/>
            <p:nvPr/>
          </p:nvSpPr>
          <p:spPr>
            <a:xfrm>
              <a:off x="2764133"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88" name="tx3088"/>
            <p:cNvSpPr/>
            <p:nvPr/>
          </p:nvSpPr>
          <p:spPr>
            <a:xfrm>
              <a:off x="3027584"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89" name="tx3089"/>
            <p:cNvSpPr/>
            <p:nvPr/>
          </p:nvSpPr>
          <p:spPr>
            <a:xfrm>
              <a:off x="3291035"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90" name="tx3090"/>
            <p:cNvSpPr/>
            <p:nvPr/>
          </p:nvSpPr>
          <p:spPr>
            <a:xfrm>
              <a:off x="3554486"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91" name="tx3091"/>
            <p:cNvSpPr/>
            <p:nvPr/>
          </p:nvSpPr>
          <p:spPr>
            <a:xfrm>
              <a:off x="3554486"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92" name="tx3092"/>
            <p:cNvSpPr/>
            <p:nvPr/>
          </p:nvSpPr>
          <p:spPr>
            <a:xfrm>
              <a:off x="3817938"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093" name="tx3093"/>
            <p:cNvSpPr/>
            <p:nvPr/>
          </p:nvSpPr>
          <p:spPr>
            <a:xfrm>
              <a:off x="8033154"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94" name="tx3094"/>
            <p:cNvSpPr/>
            <p:nvPr/>
          </p:nvSpPr>
          <p:spPr>
            <a:xfrm>
              <a:off x="8296605"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95" name="tx3095"/>
            <p:cNvSpPr/>
            <p:nvPr/>
          </p:nvSpPr>
          <p:spPr>
            <a:xfrm>
              <a:off x="8560056"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96" name="tx3096"/>
            <p:cNvSpPr/>
            <p:nvPr/>
          </p:nvSpPr>
          <p:spPr>
            <a:xfrm>
              <a:off x="8033154"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97" name="tx3097"/>
            <p:cNvSpPr/>
            <p:nvPr/>
          </p:nvSpPr>
          <p:spPr>
            <a:xfrm>
              <a:off x="8296605"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3098" name="tx3098"/>
            <p:cNvSpPr/>
            <p:nvPr/>
          </p:nvSpPr>
          <p:spPr>
            <a:xfrm>
              <a:off x="8560056"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3099" name="tx3099"/>
            <p:cNvSpPr/>
            <p:nvPr/>
          </p:nvSpPr>
          <p:spPr>
            <a:xfrm>
              <a:off x="1973780"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100" name="tx3100"/>
            <p:cNvSpPr/>
            <p:nvPr/>
          </p:nvSpPr>
          <p:spPr>
            <a:xfrm>
              <a:off x="2237231"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3101" name="tx3101"/>
            <p:cNvSpPr/>
            <p:nvPr/>
          </p:nvSpPr>
          <p:spPr>
            <a:xfrm>
              <a:off x="3291035"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102" name="tx3102"/>
            <p:cNvSpPr/>
            <p:nvPr/>
          </p:nvSpPr>
          <p:spPr>
            <a:xfrm>
              <a:off x="3554486"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103" name="tx3103"/>
            <p:cNvSpPr/>
            <p:nvPr/>
          </p:nvSpPr>
          <p:spPr>
            <a:xfrm>
              <a:off x="4081389"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104" name="tx3104"/>
            <p:cNvSpPr/>
            <p:nvPr/>
          </p:nvSpPr>
          <p:spPr>
            <a:xfrm>
              <a:off x="6715899"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105" name="tx3105"/>
            <p:cNvSpPr/>
            <p:nvPr/>
          </p:nvSpPr>
          <p:spPr>
            <a:xfrm>
              <a:off x="7242801"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106" name="tx3106"/>
            <p:cNvSpPr/>
            <p:nvPr/>
          </p:nvSpPr>
          <p:spPr>
            <a:xfrm>
              <a:off x="4081389"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107" name="tx3107"/>
            <p:cNvSpPr/>
            <p:nvPr/>
          </p:nvSpPr>
          <p:spPr>
            <a:xfrm>
              <a:off x="7242801"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108" name="tx3108"/>
            <p:cNvSpPr/>
            <p:nvPr/>
          </p:nvSpPr>
          <p:spPr>
            <a:xfrm>
              <a:off x="7506252"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109" name="tx3109"/>
            <p:cNvSpPr/>
            <p:nvPr/>
          </p:nvSpPr>
          <p:spPr>
            <a:xfrm>
              <a:off x="7769703"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3110" name="tx3110"/>
            <p:cNvSpPr/>
            <p:nvPr/>
          </p:nvSpPr>
          <p:spPr>
            <a:xfrm>
              <a:off x="8033154"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111" name="tx3111"/>
            <p:cNvSpPr/>
            <p:nvPr/>
          </p:nvSpPr>
          <p:spPr>
            <a:xfrm>
              <a:off x="8560056"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112" name="rc31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95" name="rc44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96" name="rc44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97" name="rc44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98" name="rc44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499" name="rc44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00" name="rc45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01" name="rc45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02" name="rc45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03" name="rc45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04" name="rc45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05" name="rc45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06" name="rc45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07" name="rc45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08" name="rc45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09" name="rc45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10" name="rc45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11" name="rc45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12" name="rc45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13" name="rc45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14" name="rc45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15" name="rc45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16" name="rc45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17" name="rc45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18" name="rc45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19" name="rc45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20" name="rc45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21" name="rc45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22" name="rc45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23" name="rc45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24" name="rc45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25" name="rc45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26" name="rc45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27" name="rc45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28" name="rc45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29" name="rc45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30" name="rc45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31" name="rc45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32" name="rc45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33" name="rc45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34" name="rc45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35" name="rc45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36" name="rc45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37" name="rc45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38" name="rc45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39" name="rc45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40" name="rc45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41" name="rc45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42" name="rc45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43" name="rc45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44" name="rc45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45" name="rc45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46" name="rc45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47" name="rc45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48" name="rc45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49" name="rc45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50" name="rc45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51" name="rc45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52" name="rc45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53" name="rc45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54" name="rc45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55" name="rc45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56" name="rc45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57" name="rc45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58" name="rc45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59" name="rc45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60" name="rc45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61" name="rc45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62" name="rc45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63" name="rc45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64" name="rc45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65" name="rc45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66" name="rc456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67" name="rc456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68" name="rc456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69" name="rc456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70" name="rc457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71" name="rc457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72" name="rc457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73" name="rc457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74" name="rc457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75" name="rc457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76" name="rc457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77" name="rc457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78" name="rc457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79" name="rc457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80" name="rc458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81" name="rc458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82" name="rc458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83" name="rc458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84" name="rc458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85" name="rc458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86" name="rc458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87" name="rc458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88" name="rc458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89" name="rc458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90" name="rc459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91" name="rc459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92" name="rc459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93" name="rc459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94" name="rc459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95" name="rc459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96" name="rc459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97" name="rc459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98" name="rc459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599" name="rc459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00" name="rc460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01" name="rc460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02" name="rc460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03" name="rc460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04" name="rc460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05" name="rc460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06" name="rc460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07" name="rc460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08" name="rc460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09" name="rc460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10" name="rc461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11" name="rc461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12" name="rc461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13" name="rc461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14" name="rc461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15" name="rc461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16" name="rc461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17" name="rc461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18" name="rc461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19" name="rc461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20" name="rc462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21" name="rc462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22" name="rc462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23" name="rc462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24" name="rc462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25" name="rc462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26" name="rc462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27" name="rc462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28" name="rc462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29" name="rc462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30" name="rc463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31" name="rc463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32" name="rc463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33" name="rc463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34" name="rc463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35" name="rc463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36" name="rc463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37" name="rc463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38" name="rc463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39" name="rc463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40" name="rc464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41" name="rc464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42" name="rc464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43" name="rc464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44" name="rc464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45" name="rc464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46" name="rc464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47" name="rc464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48" name="rc464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49" name="rc464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50" name="rc465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51" name="rc465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52" name="rc465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53" name="rc465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54" name="rc465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55" name="rc465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56" name="rc4656"/>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57" name="rc4657"/>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58" name="rc4658"/>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59" name="rc4659"/>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60" name="rc4660"/>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61" name="rc4661"/>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62" name="rc4662"/>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63" name="rc4663"/>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64" name="rc4664"/>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65" name="rc4665"/>
            <p:cNvSpPr/>
            <p:nvPr/>
          </p:nvSpPr>
          <p:spPr>
            <a:xfrm>
              <a:off x="1882197" y="3540646"/>
              <a:ext cx="6849727" cy="75313"/>
            </a:xfrm>
            <a:prstGeom prst="rect">
              <a:avLst/>
            </a:prstGeom>
            <a:noFill/>
            <a:ln w="27101" cap="flat">
              <a:solidFill>
                <a:srgbClr val="000000">
                  <a:alpha val="100000"/>
                </a:srgbClr>
              </a:solidFill>
              <a:prstDash val="solid"/>
              <a:miter/>
            </a:ln>
          </p:spPr>
          <p:txBody>
            <a:bodyPr/>
            <a:lstStyle/>
            <a:p/>
          </p:txBody>
        </p:sp>
        <p:sp>
          <p:nvSpPr>
            <p:cNvPr id="4666" name="tx4666"/>
            <p:cNvSpPr/>
            <p:nvPr/>
          </p:nvSpPr>
          <p:spPr>
            <a:xfrm rot="-2700000">
              <a:off x="19330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667" name="tx4667"/>
            <p:cNvSpPr/>
            <p:nvPr/>
          </p:nvSpPr>
          <p:spPr>
            <a:xfrm rot="-2700000">
              <a:off x="21964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668" name="tx4668"/>
            <p:cNvSpPr/>
            <p:nvPr/>
          </p:nvSpPr>
          <p:spPr>
            <a:xfrm rot="-2700000">
              <a:off x="245992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669" name="tx4669"/>
            <p:cNvSpPr/>
            <p:nvPr/>
          </p:nvSpPr>
          <p:spPr>
            <a:xfrm rot="-2700000">
              <a:off x="27233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670" name="tx4670"/>
            <p:cNvSpPr/>
            <p:nvPr/>
          </p:nvSpPr>
          <p:spPr>
            <a:xfrm rot="-2700000">
              <a:off x="29868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671" name="tx4671"/>
            <p:cNvSpPr/>
            <p:nvPr/>
          </p:nvSpPr>
          <p:spPr>
            <a:xfrm rot="-2700000">
              <a:off x="3250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672" name="tx4672"/>
            <p:cNvSpPr/>
            <p:nvPr/>
          </p:nvSpPr>
          <p:spPr>
            <a:xfrm rot="-2700000">
              <a:off x="35137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673" name="tx4673"/>
            <p:cNvSpPr/>
            <p:nvPr/>
          </p:nvSpPr>
          <p:spPr>
            <a:xfrm rot="-2700000">
              <a:off x="3777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674" name="tx4674"/>
            <p:cNvSpPr/>
            <p:nvPr/>
          </p:nvSpPr>
          <p:spPr>
            <a:xfrm rot="-2700000">
              <a:off x="40406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675" name="tx4675"/>
            <p:cNvSpPr/>
            <p:nvPr/>
          </p:nvSpPr>
          <p:spPr>
            <a:xfrm rot="-2700000">
              <a:off x="43040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676" name="tx4676"/>
            <p:cNvSpPr/>
            <p:nvPr/>
          </p:nvSpPr>
          <p:spPr>
            <a:xfrm rot="-2700000">
              <a:off x="45675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677" name="tx4677"/>
            <p:cNvSpPr/>
            <p:nvPr/>
          </p:nvSpPr>
          <p:spPr>
            <a:xfrm rot="-2700000">
              <a:off x="483250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678" name="tx4678"/>
            <p:cNvSpPr/>
            <p:nvPr/>
          </p:nvSpPr>
          <p:spPr>
            <a:xfrm rot="-2700000">
              <a:off x="50944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679" name="tx4679"/>
            <p:cNvSpPr/>
            <p:nvPr/>
          </p:nvSpPr>
          <p:spPr>
            <a:xfrm rot="-2700000">
              <a:off x="53578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680" name="tx4680"/>
            <p:cNvSpPr/>
            <p:nvPr/>
          </p:nvSpPr>
          <p:spPr>
            <a:xfrm rot="-2700000">
              <a:off x="56213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681" name="tx4681"/>
            <p:cNvSpPr/>
            <p:nvPr/>
          </p:nvSpPr>
          <p:spPr>
            <a:xfrm rot="-2700000">
              <a:off x="5884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682" name="tx4682"/>
            <p:cNvSpPr/>
            <p:nvPr/>
          </p:nvSpPr>
          <p:spPr>
            <a:xfrm rot="-2700000">
              <a:off x="614824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683" name="tx4683"/>
            <p:cNvSpPr/>
            <p:nvPr/>
          </p:nvSpPr>
          <p:spPr>
            <a:xfrm rot="-2700000">
              <a:off x="64116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684" name="tx4684"/>
            <p:cNvSpPr/>
            <p:nvPr/>
          </p:nvSpPr>
          <p:spPr>
            <a:xfrm rot="-2700000">
              <a:off x="6675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685" name="tx4685"/>
            <p:cNvSpPr/>
            <p:nvPr/>
          </p:nvSpPr>
          <p:spPr>
            <a:xfrm rot="-2700000">
              <a:off x="693859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686" name="tx4686"/>
            <p:cNvSpPr/>
            <p:nvPr/>
          </p:nvSpPr>
          <p:spPr>
            <a:xfrm rot="-2700000">
              <a:off x="72020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687" name="tx4687"/>
            <p:cNvSpPr/>
            <p:nvPr/>
          </p:nvSpPr>
          <p:spPr>
            <a:xfrm rot="-2700000">
              <a:off x="74654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688" name="tx4688"/>
            <p:cNvSpPr/>
            <p:nvPr/>
          </p:nvSpPr>
          <p:spPr>
            <a:xfrm rot="-2700000">
              <a:off x="772894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689" name="tx4689"/>
            <p:cNvSpPr/>
            <p:nvPr/>
          </p:nvSpPr>
          <p:spPr>
            <a:xfrm rot="-2700000">
              <a:off x="79923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690" name="tx4690"/>
            <p:cNvSpPr/>
            <p:nvPr/>
          </p:nvSpPr>
          <p:spPr>
            <a:xfrm rot="-2700000">
              <a:off x="82558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691" name="tx4691"/>
            <p:cNvSpPr/>
            <p:nvPr/>
          </p:nvSpPr>
          <p:spPr>
            <a:xfrm rot="-2700000">
              <a:off x="8519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692" name="tx4692"/>
            <p:cNvSpPr/>
            <p:nvPr/>
          </p:nvSpPr>
          <p:spPr>
            <a:xfrm>
              <a:off x="1061760" y="5645923"/>
              <a:ext cx="415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Venezuela</a:t>
              </a:r>
            </a:p>
          </p:txBody>
        </p:sp>
        <p:sp>
          <p:nvSpPr>
            <p:cNvPr id="4693" name="tx4693"/>
            <p:cNvSpPr/>
            <p:nvPr/>
          </p:nvSpPr>
          <p:spPr>
            <a:xfrm>
              <a:off x="1130797" y="5570610"/>
              <a:ext cx="34628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Lebanon</a:t>
              </a:r>
            </a:p>
          </p:txBody>
        </p:sp>
        <p:sp>
          <p:nvSpPr>
            <p:cNvPr id="4694" name="tx4694"/>
            <p:cNvSpPr/>
            <p:nvPr/>
          </p:nvSpPr>
          <p:spPr>
            <a:xfrm>
              <a:off x="1012474" y="5495297"/>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4695" name="tx4695"/>
            <p:cNvSpPr/>
            <p:nvPr/>
          </p:nvSpPr>
          <p:spPr>
            <a:xfrm>
              <a:off x="1210076" y="5419984"/>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4696" name="tx4696"/>
            <p:cNvSpPr/>
            <p:nvPr/>
          </p:nvSpPr>
          <p:spPr>
            <a:xfrm>
              <a:off x="992814" y="5344671"/>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4697" name="tx4697"/>
            <p:cNvSpPr/>
            <p:nvPr/>
          </p:nvSpPr>
          <p:spPr>
            <a:xfrm>
              <a:off x="1249852" y="5344671"/>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4698" name="tx4698"/>
            <p:cNvSpPr/>
            <p:nvPr/>
          </p:nvSpPr>
          <p:spPr>
            <a:xfrm>
              <a:off x="508182" y="5269358"/>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4699" name="tx4699"/>
            <p:cNvSpPr/>
            <p:nvPr/>
          </p:nvSpPr>
          <p:spPr>
            <a:xfrm>
              <a:off x="804722" y="5269358"/>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700" name="tx4700"/>
            <p:cNvSpPr/>
            <p:nvPr/>
          </p:nvSpPr>
          <p:spPr>
            <a:xfrm>
              <a:off x="977818" y="5269358"/>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4701" name="tx4701"/>
            <p:cNvSpPr/>
            <p:nvPr/>
          </p:nvSpPr>
          <p:spPr>
            <a:xfrm>
              <a:off x="1047038" y="5194044"/>
              <a:ext cx="430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Philippines</a:t>
              </a:r>
            </a:p>
          </p:txBody>
        </p:sp>
        <p:sp>
          <p:nvSpPr>
            <p:cNvPr id="4702" name="tx4702"/>
            <p:cNvSpPr/>
            <p:nvPr/>
          </p:nvSpPr>
          <p:spPr>
            <a:xfrm>
              <a:off x="1047129" y="5118731"/>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Micronesia</a:t>
              </a:r>
            </a:p>
          </p:txBody>
        </p:sp>
        <p:sp>
          <p:nvSpPr>
            <p:cNvPr id="4703" name="tx4703"/>
            <p:cNvSpPr/>
            <p:nvPr/>
          </p:nvSpPr>
          <p:spPr>
            <a:xfrm>
              <a:off x="1002415" y="5043418"/>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4704" name="tx4704"/>
            <p:cNvSpPr/>
            <p:nvPr/>
          </p:nvSpPr>
          <p:spPr>
            <a:xfrm>
              <a:off x="1096416" y="4968105"/>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4705" name="tx4705"/>
            <p:cNvSpPr/>
            <p:nvPr/>
          </p:nvSpPr>
          <p:spPr>
            <a:xfrm>
              <a:off x="1152377" y="4892792"/>
              <a:ext cx="32470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Vanuatu</a:t>
              </a:r>
            </a:p>
          </p:txBody>
        </p:sp>
        <p:sp>
          <p:nvSpPr>
            <p:cNvPr id="4706" name="tx4706"/>
            <p:cNvSpPr/>
            <p:nvPr/>
          </p:nvSpPr>
          <p:spPr>
            <a:xfrm>
              <a:off x="1042100" y="4817479"/>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4707" name="tx4707"/>
            <p:cNvSpPr/>
            <p:nvPr/>
          </p:nvSpPr>
          <p:spPr>
            <a:xfrm>
              <a:off x="1145885" y="4742165"/>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4708" name="tx4708"/>
            <p:cNvSpPr/>
            <p:nvPr/>
          </p:nvSpPr>
          <p:spPr>
            <a:xfrm>
              <a:off x="765220" y="4666852"/>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4709" name="tx4709"/>
            <p:cNvSpPr/>
            <p:nvPr/>
          </p:nvSpPr>
          <p:spPr>
            <a:xfrm>
              <a:off x="1190325" y="4666852"/>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710" name="tx4710"/>
            <p:cNvSpPr/>
            <p:nvPr/>
          </p:nvSpPr>
          <p:spPr>
            <a:xfrm>
              <a:off x="799876" y="4591539"/>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4711" name="tx4711"/>
            <p:cNvSpPr/>
            <p:nvPr/>
          </p:nvSpPr>
          <p:spPr>
            <a:xfrm>
              <a:off x="1042009" y="4591539"/>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4712" name="tx4712"/>
            <p:cNvSpPr/>
            <p:nvPr/>
          </p:nvSpPr>
          <p:spPr>
            <a:xfrm>
              <a:off x="1096507" y="4516226"/>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4713" name="tx4713"/>
            <p:cNvSpPr/>
            <p:nvPr/>
          </p:nvSpPr>
          <p:spPr>
            <a:xfrm>
              <a:off x="1096416" y="4440913"/>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4714" name="tx4714"/>
            <p:cNvSpPr/>
            <p:nvPr/>
          </p:nvSpPr>
          <p:spPr>
            <a:xfrm>
              <a:off x="1150914" y="4365600"/>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4715" name="tx4715"/>
            <p:cNvSpPr/>
            <p:nvPr/>
          </p:nvSpPr>
          <p:spPr>
            <a:xfrm>
              <a:off x="1234947" y="4290287"/>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4716" name="tx4716"/>
            <p:cNvSpPr/>
            <p:nvPr/>
          </p:nvSpPr>
          <p:spPr>
            <a:xfrm>
              <a:off x="1155852" y="4214973"/>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717" name="tx4717"/>
            <p:cNvSpPr/>
            <p:nvPr/>
          </p:nvSpPr>
          <p:spPr>
            <a:xfrm>
              <a:off x="1264482" y="4214973"/>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4718" name="tx4718"/>
            <p:cNvSpPr/>
            <p:nvPr/>
          </p:nvSpPr>
          <p:spPr>
            <a:xfrm>
              <a:off x="1195354" y="413966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Samoa</a:t>
              </a:r>
            </a:p>
          </p:txBody>
        </p:sp>
        <p:sp>
          <p:nvSpPr>
            <p:cNvPr id="4719" name="tx4719"/>
            <p:cNvSpPr/>
            <p:nvPr/>
          </p:nvSpPr>
          <p:spPr>
            <a:xfrm>
              <a:off x="1289263" y="4064347"/>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4720" name="tx4720"/>
            <p:cNvSpPr/>
            <p:nvPr/>
          </p:nvSpPr>
          <p:spPr>
            <a:xfrm>
              <a:off x="1323827" y="3989034"/>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Iraq</a:t>
              </a:r>
            </a:p>
          </p:txBody>
        </p:sp>
        <p:sp>
          <p:nvSpPr>
            <p:cNvPr id="4721" name="tx4721"/>
            <p:cNvSpPr/>
            <p:nvPr/>
          </p:nvSpPr>
          <p:spPr>
            <a:xfrm>
              <a:off x="1146068" y="3913721"/>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4722" name="tx4722"/>
            <p:cNvSpPr/>
            <p:nvPr/>
          </p:nvSpPr>
          <p:spPr>
            <a:xfrm>
              <a:off x="834623" y="3838408"/>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Marshall</a:t>
              </a:r>
            </a:p>
          </p:txBody>
        </p:sp>
        <p:sp>
          <p:nvSpPr>
            <p:cNvPr id="4723" name="tx4723"/>
            <p:cNvSpPr/>
            <p:nvPr/>
          </p:nvSpPr>
          <p:spPr>
            <a:xfrm>
              <a:off x="1195354" y="3838408"/>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724" name="tx4724"/>
            <p:cNvSpPr/>
            <p:nvPr/>
          </p:nvSpPr>
          <p:spPr>
            <a:xfrm>
              <a:off x="1254790" y="3763094"/>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4725" name="tx4725"/>
            <p:cNvSpPr/>
            <p:nvPr/>
          </p:nvSpPr>
          <p:spPr>
            <a:xfrm>
              <a:off x="686307" y="3687781"/>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4726" name="tx4726"/>
            <p:cNvSpPr/>
            <p:nvPr/>
          </p:nvSpPr>
          <p:spPr>
            <a:xfrm>
              <a:off x="1131071" y="3687781"/>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4727" name="tx4727"/>
            <p:cNvSpPr/>
            <p:nvPr/>
          </p:nvSpPr>
          <p:spPr>
            <a:xfrm>
              <a:off x="1195445" y="3612468"/>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4728" name="tx4728"/>
            <p:cNvSpPr/>
            <p:nvPr/>
          </p:nvSpPr>
          <p:spPr>
            <a:xfrm>
              <a:off x="775370" y="3537109"/>
              <a:ext cx="247162"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Never</a:t>
              </a:r>
            </a:p>
          </p:txBody>
        </p:sp>
        <p:sp>
          <p:nvSpPr>
            <p:cNvPr id="4729" name="tx4729"/>
            <p:cNvSpPr/>
            <p:nvPr/>
          </p:nvSpPr>
          <p:spPr>
            <a:xfrm>
              <a:off x="1047221" y="3537109"/>
              <a:ext cx="19275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Gavi</a:t>
              </a:r>
            </a:p>
          </p:txBody>
        </p:sp>
        <p:sp>
          <p:nvSpPr>
            <p:cNvPr id="4730" name="tx4730"/>
            <p:cNvSpPr/>
            <p:nvPr/>
          </p:nvSpPr>
          <p:spPr>
            <a:xfrm>
              <a:off x="1264665" y="3537109"/>
              <a:ext cx="21241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MICs</a:t>
              </a:r>
            </a:p>
          </p:txBody>
        </p:sp>
        <p:sp>
          <p:nvSpPr>
            <p:cNvPr id="4731" name="tx4731"/>
            <p:cNvSpPr/>
            <p:nvPr/>
          </p:nvSpPr>
          <p:spPr>
            <a:xfrm>
              <a:off x="1264482" y="3461842"/>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Libya</a:t>
              </a:r>
            </a:p>
          </p:txBody>
        </p:sp>
        <p:sp>
          <p:nvSpPr>
            <p:cNvPr id="4732" name="tx4732"/>
            <p:cNvSpPr/>
            <p:nvPr/>
          </p:nvSpPr>
          <p:spPr>
            <a:xfrm>
              <a:off x="1106474" y="3386529"/>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4733" name="tx4733"/>
            <p:cNvSpPr/>
            <p:nvPr/>
          </p:nvSpPr>
          <p:spPr>
            <a:xfrm>
              <a:off x="1135918" y="3311215"/>
              <a:ext cx="3411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Thailand</a:t>
              </a:r>
            </a:p>
          </p:txBody>
        </p:sp>
        <p:sp>
          <p:nvSpPr>
            <p:cNvPr id="4734" name="tx4734"/>
            <p:cNvSpPr/>
            <p:nvPr/>
          </p:nvSpPr>
          <p:spPr>
            <a:xfrm>
              <a:off x="1220043" y="3235902"/>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4735" name="tx4735"/>
            <p:cNvSpPr/>
            <p:nvPr/>
          </p:nvSpPr>
          <p:spPr>
            <a:xfrm>
              <a:off x="1101445" y="3160589"/>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4736" name="tx4736"/>
            <p:cNvSpPr/>
            <p:nvPr/>
          </p:nvSpPr>
          <p:spPr>
            <a:xfrm>
              <a:off x="1130980" y="3085276"/>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4737" name="tx4737"/>
            <p:cNvSpPr/>
            <p:nvPr/>
          </p:nvSpPr>
          <p:spPr>
            <a:xfrm>
              <a:off x="1007445" y="3009963"/>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4738" name="tx4738"/>
            <p:cNvSpPr/>
            <p:nvPr/>
          </p:nvSpPr>
          <p:spPr>
            <a:xfrm>
              <a:off x="1244731" y="3009963"/>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4739" name="tx4739"/>
            <p:cNvSpPr/>
            <p:nvPr/>
          </p:nvSpPr>
          <p:spPr>
            <a:xfrm>
              <a:off x="1188861" y="2934650"/>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4740" name="tx4740"/>
            <p:cNvSpPr/>
            <p:nvPr/>
          </p:nvSpPr>
          <p:spPr>
            <a:xfrm>
              <a:off x="1234764" y="2859337"/>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Tonga</a:t>
              </a:r>
            </a:p>
          </p:txBody>
        </p:sp>
        <p:sp>
          <p:nvSpPr>
            <p:cNvPr id="4741" name="tx4741"/>
            <p:cNvSpPr/>
            <p:nvPr/>
          </p:nvSpPr>
          <p:spPr>
            <a:xfrm>
              <a:off x="1363512" y="2784023"/>
              <a:ext cx="113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Fiji</a:t>
              </a:r>
            </a:p>
          </p:txBody>
        </p:sp>
        <p:sp>
          <p:nvSpPr>
            <p:cNvPr id="4742" name="tx4742"/>
            <p:cNvSpPr/>
            <p:nvPr/>
          </p:nvSpPr>
          <p:spPr>
            <a:xfrm>
              <a:off x="1200291" y="2708710"/>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4743" name="tx4743"/>
            <p:cNvSpPr/>
            <p:nvPr/>
          </p:nvSpPr>
          <p:spPr>
            <a:xfrm>
              <a:off x="1294200" y="2633397"/>
              <a:ext cx="182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Niue</a:t>
              </a:r>
            </a:p>
          </p:txBody>
        </p:sp>
        <p:sp>
          <p:nvSpPr>
            <p:cNvPr id="4744" name="tx4744"/>
            <p:cNvSpPr/>
            <p:nvPr/>
          </p:nvSpPr>
          <p:spPr>
            <a:xfrm>
              <a:off x="1126225" y="2558084"/>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Malaysia</a:t>
              </a:r>
            </a:p>
          </p:txBody>
        </p:sp>
        <p:sp>
          <p:nvSpPr>
            <p:cNvPr id="4745" name="tx4745"/>
            <p:cNvSpPr/>
            <p:nvPr/>
          </p:nvSpPr>
          <p:spPr>
            <a:xfrm>
              <a:off x="1205138" y="2482771"/>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Jordan</a:t>
              </a:r>
            </a:p>
          </p:txBody>
        </p:sp>
        <p:sp>
          <p:nvSpPr>
            <p:cNvPr id="4746" name="tx4746"/>
            <p:cNvSpPr/>
            <p:nvPr/>
          </p:nvSpPr>
          <p:spPr>
            <a:xfrm>
              <a:off x="1145976" y="2407458"/>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4747" name="tx4747"/>
            <p:cNvSpPr/>
            <p:nvPr/>
          </p:nvSpPr>
          <p:spPr>
            <a:xfrm>
              <a:off x="963096" y="2332144"/>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Cook</a:t>
              </a:r>
            </a:p>
          </p:txBody>
        </p:sp>
        <p:sp>
          <p:nvSpPr>
            <p:cNvPr id="4748" name="tx4748"/>
            <p:cNvSpPr/>
            <p:nvPr/>
          </p:nvSpPr>
          <p:spPr>
            <a:xfrm>
              <a:off x="1195354" y="2332144"/>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749" name="tx4749"/>
            <p:cNvSpPr/>
            <p:nvPr/>
          </p:nvSpPr>
          <p:spPr>
            <a:xfrm>
              <a:off x="1086632" y="2256831"/>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4750" name="tx4750"/>
            <p:cNvSpPr/>
            <p:nvPr/>
          </p:nvSpPr>
          <p:spPr>
            <a:xfrm>
              <a:off x="1136101" y="2181518"/>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Morocco</a:t>
              </a:r>
            </a:p>
          </p:txBody>
        </p:sp>
        <p:sp>
          <p:nvSpPr>
            <p:cNvPr id="4751" name="tx4751"/>
            <p:cNvSpPr/>
            <p:nvPr/>
          </p:nvSpPr>
          <p:spPr>
            <a:xfrm>
              <a:off x="1116350" y="2106205"/>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4752" name="tx4752"/>
            <p:cNvSpPr/>
            <p:nvPr/>
          </p:nvSpPr>
          <p:spPr>
            <a:xfrm>
              <a:off x="1180449" y="2030892"/>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4753" name="tx4753"/>
            <p:cNvSpPr/>
            <p:nvPr/>
          </p:nvSpPr>
          <p:spPr>
            <a:xfrm>
              <a:off x="1193708" y="1955579"/>
              <a:ext cx="2833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Tunisia</a:t>
              </a:r>
            </a:p>
          </p:txBody>
        </p:sp>
        <p:sp>
          <p:nvSpPr>
            <p:cNvPr id="4754" name="tx4754"/>
            <p:cNvSpPr/>
            <p:nvPr/>
          </p:nvSpPr>
          <p:spPr>
            <a:xfrm>
              <a:off x="1244731" y="1880265"/>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China</a:t>
              </a:r>
            </a:p>
          </p:txBody>
        </p:sp>
        <p:sp>
          <p:nvSpPr>
            <p:cNvPr id="4755" name="tx4755"/>
            <p:cNvSpPr/>
            <p:nvPr/>
          </p:nvSpPr>
          <p:spPr>
            <a:xfrm>
              <a:off x="941699" y="1804952"/>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4756" name="tx4756"/>
            <p:cNvSpPr/>
            <p:nvPr/>
          </p:nvSpPr>
          <p:spPr>
            <a:xfrm>
              <a:off x="1323827" y="1729639"/>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Iran</a:t>
              </a:r>
            </a:p>
          </p:txBody>
        </p:sp>
        <p:sp>
          <p:nvSpPr>
            <p:cNvPr id="4757" name="tx4757"/>
            <p:cNvSpPr/>
            <p:nvPr/>
          </p:nvSpPr>
          <p:spPr>
            <a:xfrm>
              <a:off x="1249761" y="1654326"/>
              <a:ext cx="22731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Egypt</a:t>
              </a:r>
            </a:p>
          </p:txBody>
        </p:sp>
        <p:sp>
          <p:nvSpPr>
            <p:cNvPr id="4758" name="tx4758"/>
            <p:cNvSpPr/>
            <p:nvPr/>
          </p:nvSpPr>
          <p:spPr>
            <a:xfrm>
              <a:off x="1175603" y="1579013"/>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4759" name="tx4759"/>
            <p:cNvSpPr/>
            <p:nvPr/>
          </p:nvSpPr>
          <p:spPr>
            <a:xfrm>
              <a:off x="1213459" y="1503700"/>
              <a:ext cx="2636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Tuvalu</a:t>
              </a:r>
            </a:p>
          </p:txBody>
        </p:sp>
        <p:sp>
          <p:nvSpPr>
            <p:cNvPr id="4760" name="tx4760"/>
            <p:cNvSpPr/>
            <p:nvPr/>
          </p:nvSpPr>
          <p:spPr>
            <a:xfrm>
              <a:off x="780216" y="1428387"/>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a:t>
              </a:r>
            </a:p>
          </p:txBody>
        </p:sp>
        <p:sp>
          <p:nvSpPr>
            <p:cNvPr id="4761" name="tx4761"/>
            <p:cNvSpPr/>
            <p:nvPr/>
          </p:nvSpPr>
          <p:spPr>
            <a:xfrm>
              <a:off x="1012474" y="1428387"/>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4762" name="tx4762"/>
            <p:cNvSpPr/>
            <p:nvPr/>
          </p:nvSpPr>
          <p:spPr>
            <a:xfrm>
              <a:off x="1111320" y="1428387"/>
              <a:ext cx="36576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Palestine</a:t>
              </a:r>
            </a:p>
          </p:txBody>
        </p:sp>
        <p:sp>
          <p:nvSpPr>
            <p:cNvPr id="4763" name="tx4763"/>
            <p:cNvSpPr/>
            <p:nvPr/>
          </p:nvSpPr>
          <p:spPr>
            <a:xfrm>
              <a:off x="1073556" y="1353073"/>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764" name="tx4764"/>
            <p:cNvSpPr/>
            <p:nvPr/>
          </p:nvSpPr>
          <p:spPr>
            <a:xfrm>
              <a:off x="1182186" y="1353073"/>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4765" name="tx4765"/>
            <p:cNvSpPr/>
            <p:nvPr/>
          </p:nvSpPr>
          <p:spPr>
            <a:xfrm>
              <a:off x="1126225" y="1277760"/>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Maldives</a:t>
              </a:r>
            </a:p>
          </p:txBody>
        </p:sp>
        <p:sp>
          <p:nvSpPr>
            <p:cNvPr id="4766" name="tx4766"/>
            <p:cNvSpPr/>
            <p:nvPr/>
          </p:nvSpPr>
          <p:spPr>
            <a:xfrm>
              <a:off x="1022441" y="1202447"/>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4767" name="tx4767"/>
            <p:cNvSpPr/>
            <p:nvPr/>
          </p:nvSpPr>
          <p:spPr>
            <a:xfrm>
              <a:off x="1126134" y="1202447"/>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4768" name="tx4768"/>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769" name="pic4769"/>
            <p:cNvPicPr/>
            <p:nvPr/>
          </p:nvPicPr>
          <p:blipFill>
            <a:blip r:embed="rId2" cstate="print"/>
            <a:stretch>
              <a:fillRect/>
            </a:stretch>
          </p:blipFill>
          <p:spPr>
            <a:xfrm>
              <a:off x="5052857" y="5941026"/>
              <a:ext cx="2160000" cy="219455"/>
            </a:xfrm>
            <a:prstGeom prst="rect">
              <a:avLst/>
            </a:prstGeom>
          </p:spPr>
        </p:pic>
        <p:sp>
          <p:nvSpPr>
            <p:cNvPr id="4770" name="pl4770"/>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1" name="pl4771"/>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2" name="pl4772"/>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3" name="pl4773"/>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4" name="pl4774"/>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5" name="pl4775"/>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6" name="pl4776"/>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77" name="pl4777"/>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78" name="pl4778"/>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79" name="pl4779"/>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80" name="pl4780"/>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81" name="pl4781"/>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82" name="tx4782"/>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783" name="tx4783"/>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784" name="tx4784"/>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785" name="tx4785"/>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786" name="tx4786"/>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787" name="tx4787"/>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788" name="tx4788"/>
            <p:cNvSpPr/>
            <p:nvPr/>
          </p:nvSpPr>
          <p:spPr>
            <a:xfrm>
              <a:off x="1539710" y="435349"/>
              <a:ext cx="42800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Never Gavi MICs, 2000-2025</a:t>
              </a:r>
            </a:p>
          </p:txBody>
        </p:sp>
        <p:sp>
          <p:nvSpPr>
            <p:cNvPr id="4789" name="tx478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790" name="tx4790"/>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79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WHO/UNICEF Estimates of National Immunization Coverage (WUENIC), 2025 revision</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reviewing each country’s data independently, without borrowing from other countries when data are missing. The estimates are not ad hoc adjustments to reported figures and may rely on a single empirical source, typically nationally reported coverage. When no data exist for a specific country-vaccine-year, earlier and later data are interpolated. If sources conflict or vary widely, the most plausible estimate is selected after considering potential biases.
This slide deck presents the latest WUENIC estimates (published 15 July 2026), using UNPD World Population Prospects (WPP 2024) for population-weighted averages and to derive absolute numbers of vaccinated and unvaccinated/zero-dose children.</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5"/>
                <a:solidFill>
                  <a:srgbClr val="000000">
                    <a:alpha val="100000"/>
                  </a:srgbClr>
                </a:solidFill>
                <a:latin typeface="Arial"/>
                <a:cs typeface="Arial"/>
                <a:ea typeface="Arial"/>
                <a:sym typeface="Arial"/>
              </a:rPr>
              <a:t>Danovaro-Holliday et al. 2021. Compliance of WUENIC with Guidelines for Accurate and Transparent Health Estimates Reporting (GATHER) criteria.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409422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57548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05675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53802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01929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383485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331612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79739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2786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083054" y="2641770"/>
              <a:ext cx="3434315" cy="1348703"/>
            </a:xfrm>
            <a:custGeom>
              <a:avLst/>
              <a:pathLst>
                <a:path w="3434315" h="1348703">
                  <a:moveTo>
                    <a:pt x="0" y="1348703"/>
                  </a:moveTo>
                  <a:lnTo>
                    <a:pt x="137372" y="1296830"/>
                  </a:lnTo>
                  <a:lnTo>
                    <a:pt x="274745" y="1244957"/>
                  </a:lnTo>
                  <a:lnTo>
                    <a:pt x="412117" y="1141210"/>
                  </a:lnTo>
                  <a:lnTo>
                    <a:pt x="549490" y="933717"/>
                  </a:lnTo>
                  <a:lnTo>
                    <a:pt x="686863" y="881844"/>
                  </a:lnTo>
                  <a:lnTo>
                    <a:pt x="824235" y="829971"/>
                  </a:lnTo>
                  <a:lnTo>
                    <a:pt x="961608" y="829971"/>
                  </a:lnTo>
                  <a:lnTo>
                    <a:pt x="1098981" y="674351"/>
                  </a:lnTo>
                  <a:lnTo>
                    <a:pt x="1236353" y="518732"/>
                  </a:lnTo>
                  <a:lnTo>
                    <a:pt x="1373726" y="414985"/>
                  </a:lnTo>
                  <a:lnTo>
                    <a:pt x="1511098" y="363112"/>
                  </a:lnTo>
                  <a:lnTo>
                    <a:pt x="1648471" y="414985"/>
                  </a:lnTo>
                  <a:lnTo>
                    <a:pt x="1785844" y="414985"/>
                  </a:lnTo>
                  <a:lnTo>
                    <a:pt x="1923216" y="311239"/>
                  </a:lnTo>
                  <a:lnTo>
                    <a:pt x="2060589" y="259366"/>
                  </a:lnTo>
                  <a:lnTo>
                    <a:pt x="2197962" y="155619"/>
                  </a:lnTo>
                  <a:lnTo>
                    <a:pt x="2335334" y="155619"/>
                  </a:lnTo>
                  <a:lnTo>
                    <a:pt x="2472707" y="51873"/>
                  </a:lnTo>
                  <a:lnTo>
                    <a:pt x="2610079" y="0"/>
                  </a:lnTo>
                  <a:lnTo>
                    <a:pt x="2747452" y="207492"/>
                  </a:lnTo>
                  <a:lnTo>
                    <a:pt x="2884825" y="311239"/>
                  </a:lnTo>
                  <a:lnTo>
                    <a:pt x="3022197" y="103746"/>
                  </a:lnTo>
                  <a:lnTo>
                    <a:pt x="3159570" y="155619"/>
                  </a:lnTo>
                  <a:lnTo>
                    <a:pt x="3296943" y="103746"/>
                  </a:lnTo>
                  <a:lnTo>
                    <a:pt x="3434315" y="51873"/>
                  </a:lnTo>
                </a:path>
              </a:pathLst>
            </a:custGeom>
            <a:ln w="27101" cap="flat">
              <a:solidFill>
                <a:srgbClr val="0058AB">
                  <a:alpha val="69803"/>
                </a:srgbClr>
              </a:solidFill>
              <a:prstDash val="solid"/>
              <a:round/>
            </a:ln>
          </p:spPr>
          <p:txBody>
            <a:bodyPr/>
            <a:lstStyle/>
            <a:p/>
          </p:txBody>
        </p:sp>
        <p:sp>
          <p:nvSpPr>
            <p:cNvPr id="22" name="pl22"/>
            <p:cNvSpPr/>
            <p:nvPr/>
          </p:nvSpPr>
          <p:spPr>
            <a:xfrm>
              <a:off x="1083054" y="2538024"/>
              <a:ext cx="3434315" cy="778098"/>
            </a:xfrm>
            <a:custGeom>
              <a:avLst/>
              <a:pathLst>
                <a:path w="3434315" h="778098">
                  <a:moveTo>
                    <a:pt x="0" y="363112"/>
                  </a:moveTo>
                  <a:lnTo>
                    <a:pt x="137372" y="259366"/>
                  </a:lnTo>
                  <a:lnTo>
                    <a:pt x="274745" y="622478"/>
                  </a:lnTo>
                  <a:lnTo>
                    <a:pt x="412117" y="414985"/>
                  </a:lnTo>
                  <a:lnTo>
                    <a:pt x="549490" y="414985"/>
                  </a:lnTo>
                  <a:lnTo>
                    <a:pt x="686863" y="414985"/>
                  </a:lnTo>
                  <a:lnTo>
                    <a:pt x="824235" y="414985"/>
                  </a:lnTo>
                  <a:lnTo>
                    <a:pt x="961608" y="414985"/>
                  </a:lnTo>
                  <a:lnTo>
                    <a:pt x="1098981" y="311239"/>
                  </a:lnTo>
                  <a:lnTo>
                    <a:pt x="1236353" y="259366"/>
                  </a:lnTo>
                  <a:lnTo>
                    <a:pt x="1373726" y="259366"/>
                  </a:lnTo>
                  <a:lnTo>
                    <a:pt x="1511098" y="259366"/>
                  </a:lnTo>
                  <a:lnTo>
                    <a:pt x="1648471" y="0"/>
                  </a:lnTo>
                  <a:lnTo>
                    <a:pt x="1785844" y="207492"/>
                  </a:lnTo>
                  <a:lnTo>
                    <a:pt x="1923216" y="103746"/>
                  </a:lnTo>
                  <a:lnTo>
                    <a:pt x="2060589" y="207492"/>
                  </a:lnTo>
                  <a:lnTo>
                    <a:pt x="2197962" y="207492"/>
                  </a:lnTo>
                  <a:lnTo>
                    <a:pt x="2335334" y="155619"/>
                  </a:lnTo>
                  <a:lnTo>
                    <a:pt x="2472707" y="207492"/>
                  </a:lnTo>
                  <a:lnTo>
                    <a:pt x="2610079" y="103746"/>
                  </a:lnTo>
                  <a:lnTo>
                    <a:pt x="2747452" y="363112"/>
                  </a:lnTo>
                  <a:lnTo>
                    <a:pt x="2884825" y="778098"/>
                  </a:lnTo>
                  <a:lnTo>
                    <a:pt x="3022197" y="103746"/>
                  </a:lnTo>
                  <a:lnTo>
                    <a:pt x="3159570" y="414985"/>
                  </a:lnTo>
                  <a:lnTo>
                    <a:pt x="3296943" y="311239"/>
                  </a:lnTo>
                  <a:lnTo>
                    <a:pt x="3434315" y="259366"/>
                  </a:lnTo>
                </a:path>
              </a:pathLst>
            </a:custGeom>
            <a:ln w="27101" cap="flat">
              <a:solidFill>
                <a:srgbClr val="1CABE2">
                  <a:alpha val="69803"/>
                </a:srgbClr>
              </a:solidFill>
              <a:prstDash val="solid"/>
              <a:round/>
            </a:ln>
          </p:spPr>
          <p:txBody>
            <a:bodyPr/>
            <a:lstStyle/>
            <a:p/>
          </p:txBody>
        </p:sp>
        <p:sp>
          <p:nvSpPr>
            <p:cNvPr id="23" name="pl23"/>
            <p:cNvSpPr/>
            <p:nvPr/>
          </p:nvSpPr>
          <p:spPr>
            <a:xfrm>
              <a:off x="1083054" y="1967418"/>
              <a:ext cx="3434315" cy="155619"/>
            </a:xfrm>
            <a:custGeom>
              <a:avLst/>
              <a:pathLst>
                <a:path w="3434315" h="155619">
                  <a:moveTo>
                    <a:pt x="0" y="155619"/>
                  </a:moveTo>
                  <a:lnTo>
                    <a:pt x="137372" y="51873"/>
                  </a:lnTo>
                  <a:lnTo>
                    <a:pt x="274745" y="51873"/>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51873"/>
                  </a:lnTo>
                  <a:lnTo>
                    <a:pt x="1923216" y="51873"/>
                  </a:lnTo>
                  <a:lnTo>
                    <a:pt x="2060589" y="51873"/>
                  </a:lnTo>
                  <a:lnTo>
                    <a:pt x="2197962" y="51873"/>
                  </a:lnTo>
                  <a:lnTo>
                    <a:pt x="2335334" y="51873"/>
                  </a:lnTo>
                  <a:lnTo>
                    <a:pt x="2472707" y="51873"/>
                  </a:lnTo>
                  <a:lnTo>
                    <a:pt x="2610079" y="51873"/>
                  </a:lnTo>
                  <a:lnTo>
                    <a:pt x="2747452" y="103746"/>
                  </a:lnTo>
                  <a:lnTo>
                    <a:pt x="2884825" y="51873"/>
                  </a:lnTo>
                  <a:lnTo>
                    <a:pt x="3022197" y="51873"/>
                  </a:lnTo>
                  <a:lnTo>
                    <a:pt x="3159570" y="103746"/>
                  </a:lnTo>
                  <a:lnTo>
                    <a:pt x="3296943" y="103746"/>
                  </a:lnTo>
                  <a:lnTo>
                    <a:pt x="3434315" y="103746"/>
                  </a:lnTo>
                </a:path>
              </a:pathLst>
            </a:custGeom>
            <a:ln w="27101" cap="flat">
              <a:solidFill>
                <a:srgbClr val="00833D">
                  <a:alpha val="69803"/>
                </a:srgbClr>
              </a:solidFill>
              <a:prstDash val="solid"/>
              <a:round/>
            </a:ln>
          </p:spPr>
          <p:txBody>
            <a:bodyPr/>
            <a:lstStyle/>
            <a:p/>
          </p:txBody>
        </p:sp>
        <p:sp>
          <p:nvSpPr>
            <p:cNvPr id="24" name="pl24"/>
            <p:cNvSpPr/>
            <p:nvPr/>
          </p:nvSpPr>
          <p:spPr>
            <a:xfrm>
              <a:off x="1083054" y="1967418"/>
              <a:ext cx="3434315" cy="414985"/>
            </a:xfrm>
            <a:custGeom>
              <a:avLst/>
              <a:pathLst>
                <a:path w="3434315" h="414985">
                  <a:moveTo>
                    <a:pt x="0" y="414985"/>
                  </a:moveTo>
                  <a:lnTo>
                    <a:pt x="137372" y="414985"/>
                  </a:lnTo>
                  <a:lnTo>
                    <a:pt x="274745" y="414985"/>
                  </a:lnTo>
                  <a:lnTo>
                    <a:pt x="412117" y="414985"/>
                  </a:lnTo>
                  <a:lnTo>
                    <a:pt x="549490" y="311239"/>
                  </a:lnTo>
                  <a:lnTo>
                    <a:pt x="686863" y="311239"/>
                  </a:lnTo>
                  <a:lnTo>
                    <a:pt x="824235" y="155619"/>
                  </a:lnTo>
                  <a:lnTo>
                    <a:pt x="961608" y="155619"/>
                  </a:lnTo>
                  <a:lnTo>
                    <a:pt x="1098981" y="103746"/>
                  </a:lnTo>
                  <a:lnTo>
                    <a:pt x="1236353" y="0"/>
                  </a:lnTo>
                  <a:lnTo>
                    <a:pt x="1373726" y="51873"/>
                  </a:lnTo>
                  <a:lnTo>
                    <a:pt x="1511098" y="51873"/>
                  </a:lnTo>
                  <a:lnTo>
                    <a:pt x="1648471" y="51873"/>
                  </a:lnTo>
                  <a:lnTo>
                    <a:pt x="1785844" y="51873"/>
                  </a:lnTo>
                  <a:lnTo>
                    <a:pt x="1923216" y="103746"/>
                  </a:lnTo>
                  <a:lnTo>
                    <a:pt x="2060589" y="103746"/>
                  </a:lnTo>
                  <a:lnTo>
                    <a:pt x="2197962" y="103746"/>
                  </a:lnTo>
                  <a:lnTo>
                    <a:pt x="2335334" y="155619"/>
                  </a:lnTo>
                  <a:lnTo>
                    <a:pt x="2472707" y="155619"/>
                  </a:lnTo>
                  <a:lnTo>
                    <a:pt x="2610079" y="207492"/>
                  </a:lnTo>
                  <a:lnTo>
                    <a:pt x="2747452" y="363112"/>
                  </a:lnTo>
                  <a:lnTo>
                    <a:pt x="2884825" y="414985"/>
                  </a:lnTo>
                  <a:lnTo>
                    <a:pt x="3022197" y="311239"/>
                  </a:lnTo>
                  <a:lnTo>
                    <a:pt x="3159570" y="311239"/>
                  </a:lnTo>
                  <a:lnTo>
                    <a:pt x="3296943" y="363112"/>
                  </a:lnTo>
                  <a:lnTo>
                    <a:pt x="3434315" y="363112"/>
                  </a:lnTo>
                </a:path>
              </a:pathLst>
            </a:custGeom>
            <a:ln w="27101" cap="flat">
              <a:solidFill>
                <a:srgbClr val="80BD41">
                  <a:alpha val="69803"/>
                </a:srgbClr>
              </a:solidFill>
              <a:prstDash val="solid"/>
              <a:round/>
            </a:ln>
          </p:spPr>
          <p:txBody>
            <a:bodyPr/>
            <a:lstStyle/>
            <a:p/>
          </p:txBody>
        </p:sp>
        <p:sp>
          <p:nvSpPr>
            <p:cNvPr id="25" name="pl25"/>
            <p:cNvSpPr/>
            <p:nvPr/>
          </p:nvSpPr>
          <p:spPr>
            <a:xfrm>
              <a:off x="1083054" y="1967418"/>
              <a:ext cx="3434315" cy="414985"/>
            </a:xfrm>
            <a:custGeom>
              <a:avLst/>
              <a:pathLst>
                <a:path w="3434315" h="414985">
                  <a:moveTo>
                    <a:pt x="0" y="414985"/>
                  </a:moveTo>
                  <a:lnTo>
                    <a:pt x="137372" y="414985"/>
                  </a:lnTo>
                  <a:lnTo>
                    <a:pt x="274745" y="414985"/>
                  </a:lnTo>
                  <a:lnTo>
                    <a:pt x="412117" y="414985"/>
                  </a:lnTo>
                  <a:lnTo>
                    <a:pt x="549490" y="311239"/>
                  </a:lnTo>
                  <a:lnTo>
                    <a:pt x="686863" y="311239"/>
                  </a:lnTo>
                  <a:lnTo>
                    <a:pt x="824235" y="155619"/>
                  </a:lnTo>
                  <a:lnTo>
                    <a:pt x="961608" y="155619"/>
                  </a:lnTo>
                  <a:lnTo>
                    <a:pt x="1098981" y="103746"/>
                  </a:lnTo>
                  <a:lnTo>
                    <a:pt x="1236353" y="0"/>
                  </a:lnTo>
                  <a:lnTo>
                    <a:pt x="1373726" y="51873"/>
                  </a:lnTo>
                  <a:lnTo>
                    <a:pt x="1511098" y="51873"/>
                  </a:lnTo>
                  <a:lnTo>
                    <a:pt x="1648471" y="51873"/>
                  </a:lnTo>
                  <a:lnTo>
                    <a:pt x="1785844" y="51873"/>
                  </a:lnTo>
                  <a:lnTo>
                    <a:pt x="1923216" y="103746"/>
                  </a:lnTo>
                  <a:lnTo>
                    <a:pt x="2060589" y="103746"/>
                  </a:lnTo>
                  <a:lnTo>
                    <a:pt x="2197962" y="103746"/>
                  </a:lnTo>
                  <a:lnTo>
                    <a:pt x="2335334" y="155619"/>
                  </a:lnTo>
                  <a:lnTo>
                    <a:pt x="2472707" y="155619"/>
                  </a:lnTo>
                  <a:lnTo>
                    <a:pt x="2610079" y="207492"/>
                  </a:lnTo>
                  <a:lnTo>
                    <a:pt x="2747452" y="363112"/>
                  </a:lnTo>
                  <a:lnTo>
                    <a:pt x="2884825" y="414985"/>
                  </a:lnTo>
                  <a:lnTo>
                    <a:pt x="3022197" y="311239"/>
                  </a:lnTo>
                  <a:lnTo>
                    <a:pt x="3159570" y="311239"/>
                  </a:lnTo>
                  <a:lnTo>
                    <a:pt x="3296943" y="363112"/>
                  </a:lnTo>
                  <a:lnTo>
                    <a:pt x="3434315" y="363112"/>
                  </a:lnTo>
                </a:path>
              </a:pathLst>
            </a:custGeom>
            <a:ln w="65043" cap="flat">
              <a:solidFill>
                <a:srgbClr val="000000">
                  <a:alpha val="100000"/>
                </a:srgbClr>
              </a:solidFill>
              <a:prstDash val="solid"/>
              <a:round/>
            </a:ln>
          </p:spPr>
          <p:txBody>
            <a:bodyPr/>
            <a:lstStyle/>
            <a:p/>
          </p:txBody>
        </p:sp>
        <p:sp>
          <p:nvSpPr>
            <p:cNvPr id="26" name="pl26"/>
            <p:cNvSpPr/>
            <p:nvPr/>
          </p:nvSpPr>
          <p:spPr>
            <a:xfrm>
              <a:off x="1083054" y="1967418"/>
              <a:ext cx="3434315" cy="414985"/>
            </a:xfrm>
            <a:custGeom>
              <a:avLst/>
              <a:pathLst>
                <a:path w="3434315" h="414985">
                  <a:moveTo>
                    <a:pt x="0" y="414985"/>
                  </a:moveTo>
                  <a:lnTo>
                    <a:pt x="137372" y="414985"/>
                  </a:lnTo>
                  <a:lnTo>
                    <a:pt x="274745" y="414985"/>
                  </a:lnTo>
                  <a:lnTo>
                    <a:pt x="412117" y="414985"/>
                  </a:lnTo>
                  <a:lnTo>
                    <a:pt x="549490" y="311239"/>
                  </a:lnTo>
                  <a:lnTo>
                    <a:pt x="686863" y="311239"/>
                  </a:lnTo>
                  <a:lnTo>
                    <a:pt x="824235" y="155619"/>
                  </a:lnTo>
                  <a:lnTo>
                    <a:pt x="961608" y="155619"/>
                  </a:lnTo>
                  <a:lnTo>
                    <a:pt x="1098981" y="103746"/>
                  </a:lnTo>
                  <a:lnTo>
                    <a:pt x="1236353" y="0"/>
                  </a:lnTo>
                  <a:lnTo>
                    <a:pt x="1373726" y="51873"/>
                  </a:lnTo>
                  <a:lnTo>
                    <a:pt x="1511098" y="51873"/>
                  </a:lnTo>
                  <a:lnTo>
                    <a:pt x="1648471" y="51873"/>
                  </a:lnTo>
                  <a:lnTo>
                    <a:pt x="1785844" y="51873"/>
                  </a:lnTo>
                  <a:lnTo>
                    <a:pt x="1923216" y="103746"/>
                  </a:lnTo>
                  <a:lnTo>
                    <a:pt x="2060589" y="103746"/>
                  </a:lnTo>
                  <a:lnTo>
                    <a:pt x="2197962" y="103746"/>
                  </a:lnTo>
                  <a:lnTo>
                    <a:pt x="2335334" y="155619"/>
                  </a:lnTo>
                  <a:lnTo>
                    <a:pt x="2472707" y="155619"/>
                  </a:lnTo>
                  <a:lnTo>
                    <a:pt x="2610079" y="207492"/>
                  </a:lnTo>
                  <a:lnTo>
                    <a:pt x="2747452" y="363112"/>
                  </a:lnTo>
                  <a:lnTo>
                    <a:pt x="2884825" y="414985"/>
                  </a:lnTo>
                  <a:lnTo>
                    <a:pt x="3022197" y="311239"/>
                  </a:lnTo>
                  <a:lnTo>
                    <a:pt x="3159570" y="311239"/>
                  </a:lnTo>
                  <a:lnTo>
                    <a:pt x="3296943" y="363112"/>
                  </a:lnTo>
                  <a:lnTo>
                    <a:pt x="3434315" y="363112"/>
                  </a:lnTo>
                </a:path>
              </a:pathLst>
            </a:custGeom>
            <a:ln w="40651" cap="flat">
              <a:solidFill>
                <a:srgbClr val="80BD41">
                  <a:alpha val="100000"/>
                </a:srgbClr>
              </a:solidFill>
              <a:prstDash val="solid"/>
              <a:round/>
            </a:ln>
          </p:spPr>
          <p:txBody>
            <a:bodyPr/>
            <a:lstStyle/>
            <a:p/>
          </p:txBody>
        </p:sp>
        <p:sp>
          <p:nvSpPr>
            <p:cNvPr id="27" name="tx27"/>
            <p:cNvSpPr/>
            <p:nvPr/>
          </p:nvSpPr>
          <p:spPr>
            <a:xfrm>
              <a:off x="1022795" y="2211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8" name="tx28"/>
            <p:cNvSpPr/>
            <p:nvPr/>
          </p:nvSpPr>
          <p:spPr>
            <a:xfrm>
              <a:off x="1709658" y="21078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9" name="tx29"/>
            <p:cNvSpPr/>
            <p:nvPr/>
          </p:nvSpPr>
          <p:spPr>
            <a:xfrm>
              <a:off x="2396521" y="18485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0" name="tx30"/>
            <p:cNvSpPr/>
            <p:nvPr/>
          </p:nvSpPr>
          <p:spPr>
            <a:xfrm>
              <a:off x="3083384" y="19003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1" name="tx31"/>
            <p:cNvSpPr/>
            <p:nvPr/>
          </p:nvSpPr>
          <p:spPr>
            <a:xfrm>
              <a:off x="3632875" y="20041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2" name="tx32"/>
            <p:cNvSpPr/>
            <p:nvPr/>
          </p:nvSpPr>
          <p:spPr>
            <a:xfrm>
              <a:off x="4457110" y="21597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3" name="tx33"/>
            <p:cNvSpPr/>
            <p:nvPr/>
          </p:nvSpPr>
          <p:spPr>
            <a:xfrm>
              <a:off x="707342" y="378936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4" name="tx34"/>
            <p:cNvSpPr/>
            <p:nvPr/>
          </p:nvSpPr>
          <p:spPr>
            <a:xfrm>
              <a:off x="707342" y="327063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5" name="tx35"/>
            <p:cNvSpPr/>
            <p:nvPr/>
          </p:nvSpPr>
          <p:spPr>
            <a:xfrm>
              <a:off x="707342" y="275189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6" name="tx36"/>
            <p:cNvSpPr/>
            <p:nvPr/>
          </p:nvSpPr>
          <p:spPr>
            <a:xfrm>
              <a:off x="707342" y="223316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7" name="tx37"/>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8" name="tx38"/>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9" name="tx39"/>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0" name="tx40"/>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1" name="tx41"/>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2" name="tx42"/>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3" name="tx43"/>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4" name="tx44"/>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5" name="pl45"/>
            <p:cNvSpPr/>
            <p:nvPr/>
          </p:nvSpPr>
          <p:spPr>
            <a:xfrm>
              <a:off x="889882"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6" name="pl46"/>
            <p:cNvSpPr/>
            <p:nvPr/>
          </p:nvSpPr>
          <p:spPr>
            <a:xfrm>
              <a:off x="168642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7" name="pl47"/>
            <p:cNvSpPr/>
            <p:nvPr/>
          </p:nvSpPr>
          <p:spPr>
            <a:xfrm>
              <a:off x="2857317"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8" name="pl48"/>
            <p:cNvSpPr/>
            <p:nvPr/>
          </p:nvSpPr>
          <p:spPr>
            <a:xfrm>
              <a:off x="3498227"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3498227"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tx50"/>
            <p:cNvSpPr/>
            <p:nvPr/>
          </p:nvSpPr>
          <p:spPr>
            <a:xfrm>
              <a:off x="1156981"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51" name="tx51"/>
            <p:cNvSpPr/>
            <p:nvPr/>
          </p:nvSpPr>
          <p:spPr>
            <a:xfrm>
              <a:off x="1953521"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52" name="tx52"/>
            <p:cNvSpPr/>
            <p:nvPr/>
          </p:nvSpPr>
          <p:spPr>
            <a:xfrm>
              <a:off x="3124417"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3" name="tx53"/>
            <p:cNvSpPr/>
            <p:nvPr/>
          </p:nvSpPr>
          <p:spPr>
            <a:xfrm>
              <a:off x="3765326"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54" name="tx54"/>
            <p:cNvSpPr/>
            <p:nvPr/>
          </p:nvSpPr>
          <p:spPr>
            <a:xfrm>
              <a:off x="1241342" y="1437626"/>
              <a:ext cx="311773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Never Gavi MICs, 2000-2025</a:t>
              </a:r>
            </a:p>
          </p:txBody>
        </p:sp>
        <p:sp>
          <p:nvSpPr>
            <p:cNvPr id="55" name="pl55"/>
            <p:cNvSpPr/>
            <p:nvPr/>
          </p:nvSpPr>
          <p:spPr>
            <a:xfrm>
              <a:off x="5227074" y="391612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6" name="pl56"/>
            <p:cNvSpPr/>
            <p:nvPr/>
          </p:nvSpPr>
          <p:spPr>
            <a:xfrm>
              <a:off x="5227074" y="317260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7" name="pl57"/>
            <p:cNvSpPr/>
            <p:nvPr/>
          </p:nvSpPr>
          <p:spPr>
            <a:xfrm>
              <a:off x="5227074" y="242909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8" name="pl58"/>
            <p:cNvSpPr/>
            <p:nvPr/>
          </p:nvSpPr>
          <p:spPr>
            <a:xfrm>
              <a:off x="5227074" y="168557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354436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0" name="pl60"/>
            <p:cNvSpPr/>
            <p:nvPr/>
          </p:nvSpPr>
          <p:spPr>
            <a:xfrm>
              <a:off x="5227074" y="280084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1" name="pl61"/>
            <p:cNvSpPr/>
            <p:nvPr/>
          </p:nvSpPr>
          <p:spPr>
            <a:xfrm>
              <a:off x="5227074" y="205733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5398790" y="2057332"/>
              <a:ext cx="3434315" cy="1933141"/>
            </a:xfrm>
            <a:custGeom>
              <a:avLst/>
              <a:pathLst>
                <a:path w="3434315" h="1933141">
                  <a:moveTo>
                    <a:pt x="0" y="1933141"/>
                  </a:moveTo>
                  <a:lnTo>
                    <a:pt x="137372" y="1858790"/>
                  </a:lnTo>
                  <a:lnTo>
                    <a:pt x="274745" y="1784438"/>
                  </a:lnTo>
                  <a:lnTo>
                    <a:pt x="412117" y="1635735"/>
                  </a:lnTo>
                  <a:lnTo>
                    <a:pt x="549490" y="1338329"/>
                  </a:lnTo>
                  <a:lnTo>
                    <a:pt x="686863" y="1263977"/>
                  </a:lnTo>
                  <a:lnTo>
                    <a:pt x="824235" y="1189625"/>
                  </a:lnTo>
                  <a:lnTo>
                    <a:pt x="961608" y="1189625"/>
                  </a:lnTo>
                  <a:lnTo>
                    <a:pt x="1098981" y="966570"/>
                  </a:lnTo>
                  <a:lnTo>
                    <a:pt x="1236353" y="743516"/>
                  </a:lnTo>
                  <a:lnTo>
                    <a:pt x="1373726" y="594812"/>
                  </a:lnTo>
                  <a:lnTo>
                    <a:pt x="1511098" y="520461"/>
                  </a:lnTo>
                  <a:lnTo>
                    <a:pt x="1648471" y="594812"/>
                  </a:lnTo>
                  <a:lnTo>
                    <a:pt x="1785844" y="594812"/>
                  </a:lnTo>
                  <a:lnTo>
                    <a:pt x="1923216" y="446109"/>
                  </a:lnTo>
                  <a:lnTo>
                    <a:pt x="2060589" y="371758"/>
                  </a:lnTo>
                  <a:lnTo>
                    <a:pt x="2197962" y="223054"/>
                  </a:lnTo>
                  <a:lnTo>
                    <a:pt x="2335334" y="223054"/>
                  </a:lnTo>
                  <a:lnTo>
                    <a:pt x="2472707" y="74351"/>
                  </a:lnTo>
                  <a:lnTo>
                    <a:pt x="2610079" y="0"/>
                  </a:lnTo>
                  <a:lnTo>
                    <a:pt x="2747452" y="297406"/>
                  </a:lnTo>
                  <a:lnTo>
                    <a:pt x="2884825" y="446109"/>
                  </a:lnTo>
                  <a:lnTo>
                    <a:pt x="3022197" y="148703"/>
                  </a:lnTo>
                  <a:lnTo>
                    <a:pt x="3159570" y="223054"/>
                  </a:lnTo>
                  <a:lnTo>
                    <a:pt x="3296943" y="148703"/>
                  </a:lnTo>
                  <a:lnTo>
                    <a:pt x="3434315" y="74351"/>
                  </a:lnTo>
                </a:path>
              </a:pathLst>
            </a:custGeom>
            <a:ln w="27101" cap="flat">
              <a:solidFill>
                <a:srgbClr val="0058AB">
                  <a:alpha val="69803"/>
                </a:srgbClr>
              </a:solidFill>
              <a:prstDash val="solid"/>
              <a:round/>
            </a:ln>
          </p:spPr>
          <p:txBody>
            <a:bodyPr/>
            <a:lstStyle/>
            <a:p/>
          </p:txBody>
        </p:sp>
        <p:sp>
          <p:nvSpPr>
            <p:cNvPr id="69" name="pl69"/>
            <p:cNvSpPr/>
            <p:nvPr/>
          </p:nvSpPr>
          <p:spPr>
            <a:xfrm>
              <a:off x="5398790" y="1908629"/>
              <a:ext cx="3434315" cy="1115274"/>
            </a:xfrm>
            <a:custGeom>
              <a:avLst/>
              <a:pathLst>
                <a:path w="3434315" h="1115274">
                  <a:moveTo>
                    <a:pt x="0" y="520461"/>
                  </a:moveTo>
                  <a:lnTo>
                    <a:pt x="137372" y="371758"/>
                  </a:lnTo>
                  <a:lnTo>
                    <a:pt x="274745" y="892219"/>
                  </a:lnTo>
                  <a:lnTo>
                    <a:pt x="412117" y="594812"/>
                  </a:lnTo>
                  <a:lnTo>
                    <a:pt x="549490" y="594812"/>
                  </a:lnTo>
                  <a:lnTo>
                    <a:pt x="686863" y="594812"/>
                  </a:lnTo>
                  <a:lnTo>
                    <a:pt x="824235" y="594812"/>
                  </a:lnTo>
                  <a:lnTo>
                    <a:pt x="961608" y="594812"/>
                  </a:lnTo>
                  <a:lnTo>
                    <a:pt x="1098981" y="446109"/>
                  </a:lnTo>
                  <a:lnTo>
                    <a:pt x="1236353" y="371758"/>
                  </a:lnTo>
                  <a:lnTo>
                    <a:pt x="1373726" y="371758"/>
                  </a:lnTo>
                  <a:lnTo>
                    <a:pt x="1511098" y="371758"/>
                  </a:lnTo>
                  <a:lnTo>
                    <a:pt x="1648471" y="0"/>
                  </a:lnTo>
                  <a:lnTo>
                    <a:pt x="1785844" y="297406"/>
                  </a:lnTo>
                  <a:lnTo>
                    <a:pt x="1923216" y="148703"/>
                  </a:lnTo>
                  <a:lnTo>
                    <a:pt x="2060589" y="297406"/>
                  </a:lnTo>
                  <a:lnTo>
                    <a:pt x="2197962" y="297406"/>
                  </a:lnTo>
                  <a:lnTo>
                    <a:pt x="2335334" y="223054"/>
                  </a:lnTo>
                  <a:lnTo>
                    <a:pt x="2472707" y="297406"/>
                  </a:lnTo>
                  <a:lnTo>
                    <a:pt x="2610079" y="148703"/>
                  </a:lnTo>
                  <a:lnTo>
                    <a:pt x="2747452" y="520461"/>
                  </a:lnTo>
                  <a:lnTo>
                    <a:pt x="2884825" y="1115274"/>
                  </a:lnTo>
                  <a:lnTo>
                    <a:pt x="3022197" y="148703"/>
                  </a:lnTo>
                  <a:lnTo>
                    <a:pt x="3159570" y="594812"/>
                  </a:lnTo>
                  <a:lnTo>
                    <a:pt x="3296943" y="446109"/>
                  </a:lnTo>
                  <a:lnTo>
                    <a:pt x="3434315" y="371758"/>
                  </a:lnTo>
                </a:path>
              </a:pathLst>
            </a:custGeom>
            <a:ln w="27101" cap="flat">
              <a:solidFill>
                <a:srgbClr val="1CABE2">
                  <a:alpha val="69803"/>
                </a:srgbClr>
              </a:solidFill>
              <a:prstDash val="solid"/>
              <a:round/>
            </a:ln>
          </p:spPr>
          <p:txBody>
            <a:bodyPr/>
            <a:lstStyle/>
            <a:p/>
          </p:txBody>
        </p:sp>
        <p:sp>
          <p:nvSpPr>
            <p:cNvPr id="70" name="pl70"/>
            <p:cNvSpPr/>
            <p:nvPr/>
          </p:nvSpPr>
          <p:spPr>
            <a:xfrm>
              <a:off x="5398790" y="1982980"/>
              <a:ext cx="3434315" cy="223054"/>
            </a:xfrm>
            <a:custGeom>
              <a:avLst/>
              <a:pathLst>
                <a:path w="3434315" h="223054">
                  <a:moveTo>
                    <a:pt x="0" y="223054"/>
                  </a:moveTo>
                  <a:lnTo>
                    <a:pt x="137372" y="74351"/>
                  </a:lnTo>
                  <a:lnTo>
                    <a:pt x="274745" y="74351"/>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74351"/>
                  </a:lnTo>
                  <a:lnTo>
                    <a:pt x="1923216" y="74351"/>
                  </a:lnTo>
                  <a:lnTo>
                    <a:pt x="2060589" y="74351"/>
                  </a:lnTo>
                  <a:lnTo>
                    <a:pt x="2197962" y="74351"/>
                  </a:lnTo>
                  <a:lnTo>
                    <a:pt x="2335334" y="74351"/>
                  </a:lnTo>
                  <a:lnTo>
                    <a:pt x="2472707" y="74351"/>
                  </a:lnTo>
                  <a:lnTo>
                    <a:pt x="2610079" y="74351"/>
                  </a:lnTo>
                  <a:lnTo>
                    <a:pt x="2747452" y="148703"/>
                  </a:lnTo>
                  <a:lnTo>
                    <a:pt x="2884825" y="74351"/>
                  </a:lnTo>
                  <a:lnTo>
                    <a:pt x="3022197" y="74351"/>
                  </a:lnTo>
                  <a:lnTo>
                    <a:pt x="3159570" y="148703"/>
                  </a:lnTo>
                  <a:lnTo>
                    <a:pt x="3296943" y="148703"/>
                  </a:lnTo>
                  <a:lnTo>
                    <a:pt x="3434315" y="148703"/>
                  </a:lnTo>
                </a:path>
              </a:pathLst>
            </a:custGeom>
            <a:ln w="27101" cap="flat">
              <a:solidFill>
                <a:srgbClr val="00833D">
                  <a:alpha val="69803"/>
                </a:srgbClr>
              </a:solidFill>
              <a:prstDash val="solid"/>
              <a:round/>
            </a:ln>
          </p:spPr>
          <p:txBody>
            <a:bodyPr/>
            <a:lstStyle/>
            <a:p/>
          </p:txBody>
        </p:sp>
        <p:sp>
          <p:nvSpPr>
            <p:cNvPr id="71" name="pl71"/>
            <p:cNvSpPr/>
            <p:nvPr/>
          </p:nvSpPr>
          <p:spPr>
            <a:xfrm>
              <a:off x="5398790" y="1759925"/>
              <a:ext cx="3434315" cy="594812"/>
            </a:xfrm>
            <a:custGeom>
              <a:avLst/>
              <a:pathLst>
                <a:path w="3434315" h="594812">
                  <a:moveTo>
                    <a:pt x="0" y="594812"/>
                  </a:moveTo>
                  <a:lnTo>
                    <a:pt x="137372" y="594812"/>
                  </a:lnTo>
                  <a:lnTo>
                    <a:pt x="274745" y="594812"/>
                  </a:lnTo>
                  <a:lnTo>
                    <a:pt x="412117" y="594812"/>
                  </a:lnTo>
                  <a:lnTo>
                    <a:pt x="549490" y="446109"/>
                  </a:lnTo>
                  <a:lnTo>
                    <a:pt x="686863" y="446109"/>
                  </a:lnTo>
                  <a:lnTo>
                    <a:pt x="824235" y="223054"/>
                  </a:lnTo>
                  <a:lnTo>
                    <a:pt x="961608" y="223054"/>
                  </a:lnTo>
                  <a:lnTo>
                    <a:pt x="1098981" y="148703"/>
                  </a:lnTo>
                  <a:lnTo>
                    <a:pt x="1236353" y="0"/>
                  </a:lnTo>
                  <a:lnTo>
                    <a:pt x="1373726" y="74351"/>
                  </a:lnTo>
                  <a:lnTo>
                    <a:pt x="1511098" y="74351"/>
                  </a:lnTo>
                  <a:lnTo>
                    <a:pt x="1648471" y="74351"/>
                  </a:lnTo>
                  <a:lnTo>
                    <a:pt x="1785844" y="74351"/>
                  </a:lnTo>
                  <a:lnTo>
                    <a:pt x="1923216" y="148703"/>
                  </a:lnTo>
                  <a:lnTo>
                    <a:pt x="2060589" y="148703"/>
                  </a:lnTo>
                  <a:lnTo>
                    <a:pt x="2197962" y="148703"/>
                  </a:lnTo>
                  <a:lnTo>
                    <a:pt x="2335334" y="223054"/>
                  </a:lnTo>
                  <a:lnTo>
                    <a:pt x="2472707" y="223054"/>
                  </a:lnTo>
                  <a:lnTo>
                    <a:pt x="2610079" y="297406"/>
                  </a:lnTo>
                  <a:lnTo>
                    <a:pt x="2747452" y="520461"/>
                  </a:lnTo>
                  <a:lnTo>
                    <a:pt x="2884825" y="594812"/>
                  </a:lnTo>
                  <a:lnTo>
                    <a:pt x="3022197" y="446109"/>
                  </a:lnTo>
                  <a:lnTo>
                    <a:pt x="3159570" y="446109"/>
                  </a:lnTo>
                  <a:lnTo>
                    <a:pt x="3296943" y="520461"/>
                  </a:lnTo>
                  <a:lnTo>
                    <a:pt x="3434315" y="520461"/>
                  </a:lnTo>
                </a:path>
              </a:pathLst>
            </a:custGeom>
            <a:ln w="27101" cap="flat">
              <a:solidFill>
                <a:srgbClr val="80BD41">
                  <a:alpha val="69803"/>
                </a:srgbClr>
              </a:solidFill>
              <a:prstDash val="solid"/>
              <a:round/>
            </a:ln>
          </p:spPr>
          <p:txBody>
            <a:bodyPr/>
            <a:lstStyle/>
            <a:p/>
          </p:txBody>
        </p:sp>
        <p:sp>
          <p:nvSpPr>
            <p:cNvPr id="72" name="pl72"/>
            <p:cNvSpPr/>
            <p:nvPr/>
          </p:nvSpPr>
          <p:spPr>
            <a:xfrm>
              <a:off x="5398790" y="2057332"/>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3" name="pl73"/>
            <p:cNvSpPr/>
            <p:nvPr/>
          </p:nvSpPr>
          <p:spPr>
            <a:xfrm>
              <a:off x="5398790" y="1759925"/>
              <a:ext cx="3434315" cy="594812"/>
            </a:xfrm>
            <a:custGeom>
              <a:avLst/>
              <a:pathLst>
                <a:path w="3434315" h="594812">
                  <a:moveTo>
                    <a:pt x="0" y="594812"/>
                  </a:moveTo>
                  <a:lnTo>
                    <a:pt x="137372" y="594812"/>
                  </a:lnTo>
                  <a:lnTo>
                    <a:pt x="274745" y="594812"/>
                  </a:lnTo>
                  <a:lnTo>
                    <a:pt x="412117" y="594812"/>
                  </a:lnTo>
                  <a:lnTo>
                    <a:pt x="549490" y="446109"/>
                  </a:lnTo>
                  <a:lnTo>
                    <a:pt x="686863" y="446109"/>
                  </a:lnTo>
                  <a:lnTo>
                    <a:pt x="824235" y="223054"/>
                  </a:lnTo>
                  <a:lnTo>
                    <a:pt x="961608" y="223054"/>
                  </a:lnTo>
                  <a:lnTo>
                    <a:pt x="1098981" y="148703"/>
                  </a:lnTo>
                  <a:lnTo>
                    <a:pt x="1236353" y="0"/>
                  </a:lnTo>
                  <a:lnTo>
                    <a:pt x="1373726" y="74351"/>
                  </a:lnTo>
                  <a:lnTo>
                    <a:pt x="1511098" y="74351"/>
                  </a:lnTo>
                  <a:lnTo>
                    <a:pt x="1648471" y="74351"/>
                  </a:lnTo>
                  <a:lnTo>
                    <a:pt x="1785844" y="74351"/>
                  </a:lnTo>
                  <a:lnTo>
                    <a:pt x="1923216" y="148703"/>
                  </a:lnTo>
                  <a:lnTo>
                    <a:pt x="2060589" y="148703"/>
                  </a:lnTo>
                  <a:lnTo>
                    <a:pt x="2197962" y="148703"/>
                  </a:lnTo>
                  <a:lnTo>
                    <a:pt x="2335334" y="223054"/>
                  </a:lnTo>
                  <a:lnTo>
                    <a:pt x="2472707" y="223054"/>
                  </a:lnTo>
                  <a:lnTo>
                    <a:pt x="2610079" y="297406"/>
                  </a:lnTo>
                  <a:lnTo>
                    <a:pt x="2747452" y="520461"/>
                  </a:lnTo>
                  <a:lnTo>
                    <a:pt x="2884825" y="594812"/>
                  </a:lnTo>
                  <a:lnTo>
                    <a:pt x="3022197" y="446109"/>
                  </a:lnTo>
                  <a:lnTo>
                    <a:pt x="3159570" y="446109"/>
                  </a:lnTo>
                  <a:lnTo>
                    <a:pt x="3296943" y="520461"/>
                  </a:lnTo>
                  <a:lnTo>
                    <a:pt x="3434315" y="520461"/>
                  </a:lnTo>
                </a:path>
              </a:pathLst>
            </a:custGeom>
            <a:ln w="65043" cap="flat">
              <a:solidFill>
                <a:srgbClr val="000000">
                  <a:alpha val="100000"/>
                </a:srgbClr>
              </a:solidFill>
              <a:prstDash val="solid"/>
              <a:round/>
            </a:ln>
          </p:spPr>
          <p:txBody>
            <a:bodyPr/>
            <a:lstStyle/>
            <a:p/>
          </p:txBody>
        </p:sp>
        <p:sp>
          <p:nvSpPr>
            <p:cNvPr id="74" name="pl74"/>
            <p:cNvSpPr/>
            <p:nvPr/>
          </p:nvSpPr>
          <p:spPr>
            <a:xfrm>
              <a:off x="5398790" y="1759925"/>
              <a:ext cx="3434315" cy="594812"/>
            </a:xfrm>
            <a:custGeom>
              <a:avLst/>
              <a:pathLst>
                <a:path w="3434315" h="594812">
                  <a:moveTo>
                    <a:pt x="0" y="594812"/>
                  </a:moveTo>
                  <a:lnTo>
                    <a:pt x="137372" y="594812"/>
                  </a:lnTo>
                  <a:lnTo>
                    <a:pt x="274745" y="594812"/>
                  </a:lnTo>
                  <a:lnTo>
                    <a:pt x="412117" y="594812"/>
                  </a:lnTo>
                  <a:lnTo>
                    <a:pt x="549490" y="446109"/>
                  </a:lnTo>
                  <a:lnTo>
                    <a:pt x="686863" y="446109"/>
                  </a:lnTo>
                  <a:lnTo>
                    <a:pt x="824235" y="223054"/>
                  </a:lnTo>
                  <a:lnTo>
                    <a:pt x="961608" y="223054"/>
                  </a:lnTo>
                  <a:lnTo>
                    <a:pt x="1098981" y="148703"/>
                  </a:lnTo>
                  <a:lnTo>
                    <a:pt x="1236353" y="0"/>
                  </a:lnTo>
                  <a:lnTo>
                    <a:pt x="1373726" y="74351"/>
                  </a:lnTo>
                  <a:lnTo>
                    <a:pt x="1511098" y="74351"/>
                  </a:lnTo>
                  <a:lnTo>
                    <a:pt x="1648471" y="74351"/>
                  </a:lnTo>
                  <a:lnTo>
                    <a:pt x="1785844" y="74351"/>
                  </a:lnTo>
                  <a:lnTo>
                    <a:pt x="1923216" y="148703"/>
                  </a:lnTo>
                  <a:lnTo>
                    <a:pt x="2060589" y="148703"/>
                  </a:lnTo>
                  <a:lnTo>
                    <a:pt x="2197962" y="148703"/>
                  </a:lnTo>
                  <a:lnTo>
                    <a:pt x="2335334" y="223054"/>
                  </a:lnTo>
                  <a:lnTo>
                    <a:pt x="2472707" y="223054"/>
                  </a:lnTo>
                  <a:lnTo>
                    <a:pt x="2610079" y="297406"/>
                  </a:lnTo>
                  <a:lnTo>
                    <a:pt x="2747452" y="520461"/>
                  </a:lnTo>
                  <a:lnTo>
                    <a:pt x="2884825" y="594812"/>
                  </a:lnTo>
                  <a:lnTo>
                    <a:pt x="3022197" y="446109"/>
                  </a:lnTo>
                  <a:lnTo>
                    <a:pt x="3159570" y="446109"/>
                  </a:lnTo>
                  <a:lnTo>
                    <a:pt x="3296943" y="520461"/>
                  </a:lnTo>
                  <a:lnTo>
                    <a:pt x="3434315" y="520461"/>
                  </a:lnTo>
                </a:path>
              </a:pathLst>
            </a:custGeom>
            <a:ln w="40651" cap="flat">
              <a:solidFill>
                <a:srgbClr val="80BD41">
                  <a:alpha val="100000"/>
                </a:srgbClr>
              </a:solidFill>
              <a:prstDash val="solid"/>
              <a:round/>
            </a:ln>
          </p:spPr>
          <p:txBody>
            <a:bodyPr/>
            <a:lstStyle/>
            <a:p/>
          </p:txBody>
        </p:sp>
        <p:sp>
          <p:nvSpPr>
            <p:cNvPr id="75" name="tx75"/>
            <p:cNvSpPr/>
            <p:nvPr/>
          </p:nvSpPr>
          <p:spPr>
            <a:xfrm>
              <a:off x="5350601" y="21761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6" name="tx76"/>
            <p:cNvSpPr/>
            <p:nvPr/>
          </p:nvSpPr>
          <p:spPr>
            <a:xfrm>
              <a:off x="6037464" y="20274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7" name="tx77"/>
            <p:cNvSpPr/>
            <p:nvPr/>
          </p:nvSpPr>
          <p:spPr>
            <a:xfrm>
              <a:off x="6742387" y="16557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8" name="tx78"/>
            <p:cNvSpPr/>
            <p:nvPr/>
          </p:nvSpPr>
          <p:spPr>
            <a:xfrm>
              <a:off x="7429250" y="17300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9" name="tx79"/>
            <p:cNvSpPr/>
            <p:nvPr/>
          </p:nvSpPr>
          <p:spPr>
            <a:xfrm>
              <a:off x="7978740" y="18787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 name="tx80"/>
            <p:cNvSpPr/>
            <p:nvPr/>
          </p:nvSpPr>
          <p:spPr>
            <a:xfrm>
              <a:off x="8784917" y="21018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1" name="tx81"/>
            <p:cNvSpPr/>
            <p:nvPr/>
          </p:nvSpPr>
          <p:spPr>
            <a:xfrm>
              <a:off x="4980741" y="3498873"/>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82" name="tx82"/>
            <p:cNvSpPr/>
            <p:nvPr/>
          </p:nvSpPr>
          <p:spPr>
            <a:xfrm>
              <a:off x="4980741" y="2755357"/>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3" name="tx83"/>
            <p:cNvSpPr/>
            <p:nvPr/>
          </p:nvSpPr>
          <p:spPr>
            <a:xfrm>
              <a:off x="5093761" y="201184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4" name="tx84"/>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5" name="tx85"/>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6" name="tx86"/>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7" name="tx87"/>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88" name="tx88"/>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89" name="tx89"/>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0" name="tx90"/>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1" name="pl91"/>
            <p:cNvSpPr/>
            <p:nvPr/>
          </p:nvSpPr>
          <p:spPr>
            <a:xfrm>
              <a:off x="5205618"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2" name="pl92"/>
            <p:cNvSpPr/>
            <p:nvPr/>
          </p:nvSpPr>
          <p:spPr>
            <a:xfrm>
              <a:off x="6002158"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3" name="pl93"/>
            <p:cNvSpPr/>
            <p:nvPr/>
          </p:nvSpPr>
          <p:spPr>
            <a:xfrm>
              <a:off x="7173054"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4" name="pl94"/>
            <p:cNvSpPr/>
            <p:nvPr/>
          </p:nvSpPr>
          <p:spPr>
            <a:xfrm>
              <a:off x="7813963"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5" name="pl95"/>
            <p:cNvSpPr/>
            <p:nvPr/>
          </p:nvSpPr>
          <p:spPr>
            <a:xfrm>
              <a:off x="7813963"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96" name="tx96"/>
            <p:cNvSpPr/>
            <p:nvPr/>
          </p:nvSpPr>
          <p:spPr>
            <a:xfrm>
              <a:off x="5472717"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97" name="tx97"/>
            <p:cNvSpPr/>
            <p:nvPr/>
          </p:nvSpPr>
          <p:spPr>
            <a:xfrm>
              <a:off x="6269258"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98" name="tx98"/>
            <p:cNvSpPr/>
            <p:nvPr/>
          </p:nvSpPr>
          <p:spPr>
            <a:xfrm>
              <a:off x="7440153"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9" name="tx99"/>
            <p:cNvSpPr/>
            <p:nvPr/>
          </p:nvSpPr>
          <p:spPr>
            <a:xfrm>
              <a:off x="8081062"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100" name="tx100"/>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01" name="pl101"/>
            <p:cNvSpPr/>
            <p:nvPr/>
          </p:nvSpPr>
          <p:spPr>
            <a:xfrm>
              <a:off x="2428866"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4728151"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7027436"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5" name="pl105"/>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6" name="pl106"/>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7" name="pl107"/>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3578509"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587779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177079"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1" name="rc111"/>
            <p:cNvSpPr/>
            <p:nvPr/>
          </p:nvSpPr>
          <p:spPr>
            <a:xfrm>
              <a:off x="1279224" y="5782468"/>
              <a:ext cx="7127783" cy="111527"/>
            </a:xfrm>
            <a:prstGeom prst="rect">
              <a:avLst/>
            </a:prstGeom>
            <a:solidFill>
              <a:srgbClr val="80BD41">
                <a:alpha val="80000"/>
              </a:srgbClr>
            </a:solidFill>
          </p:spPr>
          <p:txBody>
            <a:bodyPr/>
            <a:lstStyle/>
            <a:p/>
          </p:txBody>
        </p:sp>
        <p:sp>
          <p:nvSpPr>
            <p:cNvPr id="112" name="rc112"/>
            <p:cNvSpPr/>
            <p:nvPr/>
          </p:nvSpPr>
          <p:spPr>
            <a:xfrm>
              <a:off x="1279224" y="5643059"/>
              <a:ext cx="7127783" cy="111527"/>
            </a:xfrm>
            <a:prstGeom prst="rect">
              <a:avLst/>
            </a:prstGeom>
            <a:solidFill>
              <a:srgbClr val="80BD41">
                <a:alpha val="80000"/>
              </a:srgbClr>
            </a:solidFill>
          </p:spPr>
          <p:txBody>
            <a:bodyPr/>
            <a:lstStyle/>
            <a:p/>
          </p:txBody>
        </p:sp>
        <p:sp>
          <p:nvSpPr>
            <p:cNvPr id="113" name="rc113"/>
            <p:cNvSpPr/>
            <p:nvPr/>
          </p:nvSpPr>
          <p:spPr>
            <a:xfrm>
              <a:off x="1279224" y="5503650"/>
              <a:ext cx="7357712" cy="111527"/>
            </a:xfrm>
            <a:prstGeom prst="rect">
              <a:avLst/>
            </a:prstGeom>
            <a:solidFill>
              <a:srgbClr val="80BD41">
                <a:alpha val="80000"/>
              </a:srgbClr>
            </a:solidFill>
          </p:spPr>
          <p:txBody>
            <a:bodyPr/>
            <a:lstStyle/>
            <a:p/>
          </p:txBody>
        </p:sp>
        <p:sp>
          <p:nvSpPr>
            <p:cNvPr id="114" name="tx114"/>
            <p:cNvSpPr/>
            <p:nvPr/>
          </p:nvSpPr>
          <p:spPr>
            <a:xfrm>
              <a:off x="8482308" y="5799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15" name="tx115"/>
            <p:cNvSpPr/>
            <p:nvPr/>
          </p:nvSpPr>
          <p:spPr>
            <a:xfrm>
              <a:off x="8482308" y="56600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16" name="tx116"/>
            <p:cNvSpPr/>
            <p:nvPr/>
          </p:nvSpPr>
          <p:spPr>
            <a:xfrm>
              <a:off x="8712237" y="55205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17" name="tx117"/>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8" name="tx118"/>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9" name="tx119"/>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0" name="tx120"/>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1" name="tx121"/>
            <p:cNvSpPr/>
            <p:nvPr/>
          </p:nvSpPr>
          <p:spPr>
            <a:xfrm>
              <a:off x="3507826"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a:t>
              </a:r>
            </a:p>
          </p:txBody>
        </p:sp>
        <p:sp>
          <p:nvSpPr>
            <p:cNvPr id="122" name="tx122"/>
            <p:cNvSpPr/>
            <p:nvPr/>
          </p:nvSpPr>
          <p:spPr>
            <a:xfrm>
              <a:off x="5807111"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23" name="tx123"/>
            <p:cNvSpPr/>
            <p:nvPr/>
          </p:nvSpPr>
          <p:spPr>
            <a:xfrm>
              <a:off x="8106396"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24" name="tx124"/>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25" name="tx125"/>
            <p:cNvSpPr/>
            <p:nvPr/>
          </p:nvSpPr>
          <p:spPr>
            <a:xfrm>
              <a:off x="911338" y="5264995"/>
              <a:ext cx="425296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Never Gavi MICs</a:t>
              </a:r>
            </a:p>
          </p:txBody>
        </p:sp>
        <p:sp>
          <p:nvSpPr>
            <p:cNvPr id="126" name="tx12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7" name="tx12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8" name="tx128"/>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Never Gavi MICs ranked number 2 out of 4 GAVI regions, with DTP3 coverage of 89%.
DTP3 coverage (89%) was 3 percentage points lower than in 2019 (92%).
This equates to 3.2 million undervaccinated children in 2025 compared to 3.1 million undervaccinated children in 2019.</a:t>
            </a:r>
          </a:p>
        </p:txBody>
      </p:sp>
      <p:sp>
        <p:nvSpPr>
          <p:cNvPr id="13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has improved since 2000 in all regions and exceeded pre-pandemic levels in some regions, but progress is uneven and gaps in undervaccinated children persist.</a:t>
            </a:r>
          </a:p>
        </p:txBody>
      </p:sp>
      <p:grpSp xmlns:pic="http://schemas.openxmlformats.org/drawingml/2006/picture">
        <p:nvGrpSpPr>
          <p:cNvPr id="131" name=""/>
          <p:cNvGrpSpPr/>
          <p:nvPr/>
        </p:nvGrpSpPr>
        <p:grpSpPr>
          <a:xfrm>
            <a:off x="292608" y="1005840"/>
            <a:ext cx="8595360" cy="28575"/>
            <a:chOff x="292608" y="1005840"/>
            <a:chExt cx="8595360" cy="28575"/>
          </a:xfrm>
        </p:grpSpPr>
        <p:sp>
          <p:nvSpPr>
            <p:cNvPr id="13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1083054"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64287"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4552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2675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3054" y="2718199"/>
              <a:ext cx="3434315" cy="337831"/>
            </a:xfrm>
            <a:custGeom>
              <a:avLst/>
              <a:pathLst>
                <a:path w="3434315" h="337831">
                  <a:moveTo>
                    <a:pt x="0" y="56305"/>
                  </a:moveTo>
                  <a:lnTo>
                    <a:pt x="490616" y="0"/>
                  </a:lnTo>
                  <a:lnTo>
                    <a:pt x="981233" y="225221"/>
                  </a:lnTo>
                  <a:lnTo>
                    <a:pt x="1471849" y="337831"/>
                  </a:lnTo>
                  <a:lnTo>
                    <a:pt x="1962466" y="112610"/>
                  </a:lnTo>
                  <a:lnTo>
                    <a:pt x="2453082" y="168915"/>
                  </a:lnTo>
                  <a:lnTo>
                    <a:pt x="2943699" y="112610"/>
                  </a:lnTo>
                  <a:lnTo>
                    <a:pt x="3434315" y="56305"/>
                  </a:lnTo>
                </a:path>
              </a:pathLst>
            </a:custGeom>
            <a:ln w="27101" cap="flat">
              <a:solidFill>
                <a:srgbClr val="0058AB">
                  <a:alpha val="69803"/>
                </a:srgbClr>
              </a:solidFill>
              <a:prstDash val="solid"/>
              <a:round/>
            </a:ln>
          </p:spPr>
          <p:txBody>
            <a:bodyPr/>
            <a:lstStyle/>
            <a:p/>
          </p:txBody>
        </p:sp>
        <p:sp>
          <p:nvSpPr>
            <p:cNvPr id="19" name="pl19"/>
            <p:cNvSpPr/>
            <p:nvPr/>
          </p:nvSpPr>
          <p:spPr>
            <a:xfrm>
              <a:off x="1083054" y="2718199"/>
              <a:ext cx="3434315" cy="731969"/>
            </a:xfrm>
            <a:custGeom>
              <a:avLst/>
              <a:pathLst>
                <a:path w="3434315" h="731969">
                  <a:moveTo>
                    <a:pt x="0" y="112610"/>
                  </a:moveTo>
                  <a:lnTo>
                    <a:pt x="490616" y="0"/>
                  </a:lnTo>
                  <a:lnTo>
                    <a:pt x="981233" y="281526"/>
                  </a:lnTo>
                  <a:lnTo>
                    <a:pt x="1471849" y="731969"/>
                  </a:lnTo>
                  <a:lnTo>
                    <a:pt x="1962466" y="0"/>
                  </a:lnTo>
                  <a:lnTo>
                    <a:pt x="2453082" y="337831"/>
                  </a:lnTo>
                  <a:lnTo>
                    <a:pt x="2943699" y="225221"/>
                  </a:lnTo>
                  <a:lnTo>
                    <a:pt x="3434315" y="168915"/>
                  </a:lnTo>
                </a:path>
              </a:pathLst>
            </a:custGeom>
            <a:ln w="27101" cap="flat">
              <a:solidFill>
                <a:srgbClr val="1CABE2">
                  <a:alpha val="69803"/>
                </a:srgbClr>
              </a:solidFill>
              <a:prstDash val="solid"/>
              <a:round/>
            </a:ln>
          </p:spPr>
          <p:txBody>
            <a:bodyPr/>
            <a:lstStyle/>
            <a:p/>
          </p:txBody>
        </p:sp>
        <p:sp>
          <p:nvSpPr>
            <p:cNvPr id="20" name="pl20"/>
            <p:cNvSpPr/>
            <p:nvPr/>
          </p:nvSpPr>
          <p:spPr>
            <a:xfrm>
              <a:off x="1083054" y="2042535"/>
              <a:ext cx="3434315" cy="56305"/>
            </a:xfrm>
            <a:custGeom>
              <a:avLst/>
              <a:pathLst>
                <a:path w="3434315" h="56305">
                  <a:moveTo>
                    <a:pt x="0" y="0"/>
                  </a:moveTo>
                  <a:lnTo>
                    <a:pt x="490616" y="0"/>
                  </a:lnTo>
                  <a:lnTo>
                    <a:pt x="981233" y="56305"/>
                  </a:lnTo>
                  <a:lnTo>
                    <a:pt x="1471849" y="0"/>
                  </a:lnTo>
                  <a:lnTo>
                    <a:pt x="1962466" y="0"/>
                  </a:lnTo>
                  <a:lnTo>
                    <a:pt x="2453082" y="56305"/>
                  </a:lnTo>
                  <a:lnTo>
                    <a:pt x="2943699" y="56305"/>
                  </a:lnTo>
                  <a:lnTo>
                    <a:pt x="3434315" y="56305"/>
                  </a:lnTo>
                </a:path>
              </a:pathLst>
            </a:custGeom>
            <a:ln w="27101" cap="flat">
              <a:solidFill>
                <a:srgbClr val="00833D">
                  <a:alpha val="69803"/>
                </a:srgbClr>
              </a:solidFill>
              <a:prstDash val="solid"/>
              <a:round/>
            </a:ln>
          </p:spPr>
          <p:txBody>
            <a:bodyPr/>
            <a:lstStyle/>
            <a:p/>
          </p:txBody>
        </p:sp>
        <p:sp>
          <p:nvSpPr>
            <p:cNvPr id="21" name="pl21"/>
            <p:cNvSpPr/>
            <p:nvPr/>
          </p:nvSpPr>
          <p:spPr>
            <a:xfrm>
              <a:off x="1083054" y="2155146"/>
              <a:ext cx="3434315" cy="281526"/>
            </a:xfrm>
            <a:custGeom>
              <a:avLst/>
              <a:pathLst>
                <a:path w="3434315" h="281526">
                  <a:moveTo>
                    <a:pt x="0" y="0"/>
                  </a:moveTo>
                  <a:lnTo>
                    <a:pt x="490616" y="56305"/>
                  </a:lnTo>
                  <a:lnTo>
                    <a:pt x="981233" y="225221"/>
                  </a:lnTo>
                  <a:lnTo>
                    <a:pt x="1471849" y="281526"/>
                  </a:lnTo>
                  <a:lnTo>
                    <a:pt x="1962466" y="168915"/>
                  </a:lnTo>
                  <a:lnTo>
                    <a:pt x="2453082" y="168915"/>
                  </a:lnTo>
                  <a:lnTo>
                    <a:pt x="2943699" y="225221"/>
                  </a:lnTo>
                  <a:lnTo>
                    <a:pt x="3434315" y="225221"/>
                  </a:lnTo>
                </a:path>
              </a:pathLst>
            </a:custGeom>
            <a:ln w="27101" cap="flat">
              <a:solidFill>
                <a:srgbClr val="80BD41">
                  <a:alpha val="69803"/>
                </a:srgbClr>
              </a:solidFill>
              <a:prstDash val="solid"/>
              <a:round/>
            </a:ln>
          </p:spPr>
          <p:txBody>
            <a:bodyPr/>
            <a:lstStyle/>
            <a:p/>
          </p:txBody>
        </p:sp>
        <p:sp>
          <p:nvSpPr>
            <p:cNvPr id="22" name="pl22"/>
            <p:cNvSpPr/>
            <p:nvPr/>
          </p:nvSpPr>
          <p:spPr>
            <a:xfrm>
              <a:off x="1083054" y="2155146"/>
              <a:ext cx="3434315" cy="281526"/>
            </a:xfrm>
            <a:custGeom>
              <a:avLst/>
              <a:pathLst>
                <a:path w="3434315" h="281526">
                  <a:moveTo>
                    <a:pt x="0" y="0"/>
                  </a:moveTo>
                  <a:lnTo>
                    <a:pt x="490616" y="56305"/>
                  </a:lnTo>
                  <a:lnTo>
                    <a:pt x="981233" y="225221"/>
                  </a:lnTo>
                  <a:lnTo>
                    <a:pt x="1471849" y="281526"/>
                  </a:lnTo>
                  <a:lnTo>
                    <a:pt x="1962466" y="168915"/>
                  </a:lnTo>
                  <a:lnTo>
                    <a:pt x="2453082" y="168915"/>
                  </a:lnTo>
                  <a:lnTo>
                    <a:pt x="2943699" y="225221"/>
                  </a:lnTo>
                  <a:lnTo>
                    <a:pt x="3434315" y="225221"/>
                  </a:lnTo>
                </a:path>
              </a:pathLst>
            </a:custGeom>
            <a:ln w="65043" cap="flat">
              <a:solidFill>
                <a:srgbClr val="000000">
                  <a:alpha val="100000"/>
                </a:srgbClr>
              </a:solidFill>
              <a:prstDash val="solid"/>
              <a:round/>
            </a:ln>
          </p:spPr>
          <p:txBody>
            <a:bodyPr/>
            <a:lstStyle/>
            <a:p/>
          </p:txBody>
        </p:sp>
        <p:sp>
          <p:nvSpPr>
            <p:cNvPr id="23" name="pl23"/>
            <p:cNvSpPr/>
            <p:nvPr/>
          </p:nvSpPr>
          <p:spPr>
            <a:xfrm>
              <a:off x="1083054" y="2155146"/>
              <a:ext cx="3434315" cy="281526"/>
            </a:xfrm>
            <a:custGeom>
              <a:avLst/>
              <a:pathLst>
                <a:path w="3434315" h="281526">
                  <a:moveTo>
                    <a:pt x="0" y="0"/>
                  </a:moveTo>
                  <a:lnTo>
                    <a:pt x="490616" y="56305"/>
                  </a:lnTo>
                  <a:lnTo>
                    <a:pt x="981233" y="225221"/>
                  </a:lnTo>
                  <a:lnTo>
                    <a:pt x="1471849" y="281526"/>
                  </a:lnTo>
                  <a:lnTo>
                    <a:pt x="1962466" y="168915"/>
                  </a:lnTo>
                  <a:lnTo>
                    <a:pt x="2453082" y="168915"/>
                  </a:lnTo>
                  <a:lnTo>
                    <a:pt x="2943699" y="225221"/>
                  </a:lnTo>
                  <a:lnTo>
                    <a:pt x="3434315" y="225221"/>
                  </a:lnTo>
                </a:path>
              </a:pathLst>
            </a:custGeom>
            <a:ln w="40651" cap="flat">
              <a:solidFill>
                <a:srgbClr val="80BD41">
                  <a:alpha val="100000"/>
                </a:srgbClr>
              </a:solidFill>
              <a:prstDash val="solid"/>
              <a:round/>
            </a:ln>
          </p:spPr>
          <p:txBody>
            <a:bodyPr/>
            <a:lstStyle/>
            <a:p/>
          </p:txBody>
        </p:sp>
        <p:sp>
          <p:nvSpPr>
            <p:cNvPr id="24" name="tx24"/>
            <p:cNvSpPr/>
            <p:nvPr/>
          </p:nvSpPr>
          <p:spPr>
            <a:xfrm>
              <a:off x="1022795" y="1984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5" name="tx25"/>
            <p:cNvSpPr/>
            <p:nvPr/>
          </p:nvSpPr>
          <p:spPr>
            <a:xfrm>
              <a:off x="1513411" y="2040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6" name="tx26"/>
            <p:cNvSpPr/>
            <p:nvPr/>
          </p:nvSpPr>
          <p:spPr>
            <a:xfrm>
              <a:off x="2004028" y="2209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7" name="tx27"/>
            <p:cNvSpPr/>
            <p:nvPr/>
          </p:nvSpPr>
          <p:spPr>
            <a:xfrm>
              <a:off x="2494644" y="22658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8" name="tx28"/>
            <p:cNvSpPr/>
            <p:nvPr/>
          </p:nvSpPr>
          <p:spPr>
            <a:xfrm>
              <a:off x="2985261"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9" name="tx29"/>
            <p:cNvSpPr/>
            <p:nvPr/>
          </p:nvSpPr>
          <p:spPr>
            <a:xfrm>
              <a:off x="3475877"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 name="tx30"/>
            <p:cNvSpPr/>
            <p:nvPr/>
          </p:nvSpPr>
          <p:spPr>
            <a:xfrm>
              <a:off x="3966494" y="2209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1" name="tx31"/>
            <p:cNvSpPr/>
            <p:nvPr/>
          </p:nvSpPr>
          <p:spPr>
            <a:xfrm>
              <a:off x="4457110" y="2209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1688"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2292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0415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88538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889882"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3" name="pl43"/>
            <p:cNvSpPr/>
            <p:nvPr/>
          </p:nvSpPr>
          <p:spPr>
            <a:xfrm>
              <a:off x="1686422"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4" name="pl44"/>
            <p:cNvSpPr/>
            <p:nvPr/>
          </p:nvSpPr>
          <p:spPr>
            <a:xfrm>
              <a:off x="2857317"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5" name="pl45"/>
            <p:cNvSpPr/>
            <p:nvPr/>
          </p:nvSpPr>
          <p:spPr>
            <a:xfrm>
              <a:off x="3498227"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6" name="pl46"/>
            <p:cNvSpPr/>
            <p:nvPr/>
          </p:nvSpPr>
          <p:spPr>
            <a:xfrm>
              <a:off x="3498227"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47" name="tx47"/>
            <p:cNvSpPr/>
            <p:nvPr/>
          </p:nvSpPr>
          <p:spPr>
            <a:xfrm>
              <a:off x="1156981"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48" name="tx48"/>
            <p:cNvSpPr/>
            <p:nvPr/>
          </p:nvSpPr>
          <p:spPr>
            <a:xfrm>
              <a:off x="1953521"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49" name="tx49"/>
            <p:cNvSpPr/>
            <p:nvPr/>
          </p:nvSpPr>
          <p:spPr>
            <a:xfrm>
              <a:off x="3124417"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0" name="tx50"/>
            <p:cNvSpPr/>
            <p:nvPr/>
          </p:nvSpPr>
          <p:spPr>
            <a:xfrm>
              <a:off x="3765326"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51" name="tx51"/>
            <p:cNvSpPr/>
            <p:nvPr/>
          </p:nvSpPr>
          <p:spPr>
            <a:xfrm>
              <a:off x="1241342" y="1437626"/>
              <a:ext cx="311773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Never Gavi MICs, 2018-2025</a:t>
              </a:r>
            </a:p>
          </p:txBody>
        </p:sp>
        <p:sp>
          <p:nvSpPr>
            <p:cNvPr id="52" name="pl52"/>
            <p:cNvSpPr/>
            <p:nvPr/>
          </p:nvSpPr>
          <p:spPr>
            <a:xfrm>
              <a:off x="5227074" y="393278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3" name="pl53"/>
            <p:cNvSpPr/>
            <p:nvPr/>
          </p:nvSpPr>
          <p:spPr>
            <a:xfrm>
              <a:off x="5227074" y="312842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4" name="pl54"/>
            <p:cNvSpPr/>
            <p:nvPr/>
          </p:nvSpPr>
          <p:spPr>
            <a:xfrm>
              <a:off x="5227074" y="232406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5" name="pl55"/>
            <p:cNvSpPr/>
            <p:nvPr/>
          </p:nvSpPr>
          <p:spPr>
            <a:xfrm>
              <a:off x="5227074" y="353060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6" name="pl56"/>
            <p:cNvSpPr/>
            <p:nvPr/>
          </p:nvSpPr>
          <p:spPr>
            <a:xfrm>
              <a:off x="5227074" y="272624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7" name="pl57"/>
            <p:cNvSpPr/>
            <p:nvPr/>
          </p:nvSpPr>
          <p:spPr>
            <a:xfrm>
              <a:off x="5227074" y="192188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8" name="pl58"/>
            <p:cNvSpPr/>
            <p:nvPr/>
          </p:nvSpPr>
          <p:spPr>
            <a:xfrm>
              <a:off x="539879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638002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36125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342489"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5398790" y="1921881"/>
              <a:ext cx="3434315" cy="965234"/>
            </a:xfrm>
            <a:custGeom>
              <a:avLst/>
              <a:pathLst>
                <a:path w="3434315" h="965234">
                  <a:moveTo>
                    <a:pt x="0" y="160872"/>
                  </a:moveTo>
                  <a:lnTo>
                    <a:pt x="490616" y="0"/>
                  </a:lnTo>
                  <a:lnTo>
                    <a:pt x="981233" y="643489"/>
                  </a:lnTo>
                  <a:lnTo>
                    <a:pt x="1471849" y="965234"/>
                  </a:lnTo>
                  <a:lnTo>
                    <a:pt x="1962466" y="321744"/>
                  </a:lnTo>
                  <a:lnTo>
                    <a:pt x="2453082" y="482617"/>
                  </a:lnTo>
                  <a:lnTo>
                    <a:pt x="2943699" y="321744"/>
                  </a:lnTo>
                  <a:lnTo>
                    <a:pt x="3434315" y="160872"/>
                  </a:lnTo>
                </a:path>
              </a:pathLst>
            </a:custGeom>
            <a:ln w="27101" cap="flat">
              <a:solidFill>
                <a:srgbClr val="0058AB">
                  <a:alpha val="69803"/>
                </a:srgbClr>
              </a:solidFill>
              <a:prstDash val="solid"/>
              <a:round/>
            </a:ln>
          </p:spPr>
          <p:txBody>
            <a:bodyPr/>
            <a:lstStyle/>
            <a:p/>
          </p:txBody>
        </p:sp>
        <p:sp>
          <p:nvSpPr>
            <p:cNvPr id="63" name="pl63"/>
            <p:cNvSpPr/>
            <p:nvPr/>
          </p:nvSpPr>
          <p:spPr>
            <a:xfrm>
              <a:off x="5398790" y="1921881"/>
              <a:ext cx="3434315" cy="2091340"/>
            </a:xfrm>
            <a:custGeom>
              <a:avLst/>
              <a:pathLst>
                <a:path w="3434315" h="2091340">
                  <a:moveTo>
                    <a:pt x="0" y="321744"/>
                  </a:moveTo>
                  <a:lnTo>
                    <a:pt x="490616" y="0"/>
                  </a:lnTo>
                  <a:lnTo>
                    <a:pt x="981233" y="804361"/>
                  </a:lnTo>
                  <a:lnTo>
                    <a:pt x="1471849" y="2091340"/>
                  </a:lnTo>
                  <a:lnTo>
                    <a:pt x="1962466" y="0"/>
                  </a:lnTo>
                  <a:lnTo>
                    <a:pt x="2453082" y="965234"/>
                  </a:lnTo>
                  <a:lnTo>
                    <a:pt x="2943699" y="643489"/>
                  </a:lnTo>
                  <a:lnTo>
                    <a:pt x="3434315" y="482617"/>
                  </a:lnTo>
                </a:path>
              </a:pathLst>
            </a:custGeom>
            <a:ln w="27101" cap="flat">
              <a:solidFill>
                <a:srgbClr val="1CABE2">
                  <a:alpha val="69803"/>
                </a:srgbClr>
              </a:solidFill>
              <a:prstDash val="solid"/>
              <a:round/>
            </a:ln>
          </p:spPr>
          <p:txBody>
            <a:bodyPr/>
            <a:lstStyle/>
            <a:p/>
          </p:txBody>
        </p:sp>
        <p:sp>
          <p:nvSpPr>
            <p:cNvPr id="64" name="pl64"/>
            <p:cNvSpPr/>
            <p:nvPr/>
          </p:nvSpPr>
          <p:spPr>
            <a:xfrm>
              <a:off x="5398790" y="1921881"/>
              <a:ext cx="3434315" cy="160872"/>
            </a:xfrm>
            <a:custGeom>
              <a:avLst/>
              <a:pathLst>
                <a:path w="3434315" h="160872">
                  <a:moveTo>
                    <a:pt x="0" y="0"/>
                  </a:moveTo>
                  <a:lnTo>
                    <a:pt x="490616" y="0"/>
                  </a:lnTo>
                  <a:lnTo>
                    <a:pt x="981233" y="160872"/>
                  </a:lnTo>
                  <a:lnTo>
                    <a:pt x="1471849" y="0"/>
                  </a:lnTo>
                  <a:lnTo>
                    <a:pt x="1962466" y="0"/>
                  </a:lnTo>
                  <a:lnTo>
                    <a:pt x="2453082" y="160872"/>
                  </a:lnTo>
                  <a:lnTo>
                    <a:pt x="2943699" y="160872"/>
                  </a:lnTo>
                  <a:lnTo>
                    <a:pt x="3434315" y="160872"/>
                  </a:lnTo>
                </a:path>
              </a:pathLst>
            </a:custGeom>
            <a:ln w="27101" cap="flat">
              <a:solidFill>
                <a:srgbClr val="00833D">
                  <a:alpha val="69803"/>
                </a:srgbClr>
              </a:solidFill>
              <a:prstDash val="solid"/>
              <a:round/>
            </a:ln>
          </p:spPr>
          <p:txBody>
            <a:bodyPr/>
            <a:lstStyle/>
            <a:p/>
          </p:txBody>
        </p:sp>
        <p:sp>
          <p:nvSpPr>
            <p:cNvPr id="65" name="pl65"/>
            <p:cNvSpPr/>
            <p:nvPr/>
          </p:nvSpPr>
          <p:spPr>
            <a:xfrm>
              <a:off x="5398790" y="1761009"/>
              <a:ext cx="3434315" cy="804361"/>
            </a:xfrm>
            <a:custGeom>
              <a:avLst/>
              <a:pathLst>
                <a:path w="3434315" h="804361">
                  <a:moveTo>
                    <a:pt x="0" y="0"/>
                  </a:moveTo>
                  <a:lnTo>
                    <a:pt x="490616" y="160872"/>
                  </a:lnTo>
                  <a:lnTo>
                    <a:pt x="981233" y="643489"/>
                  </a:lnTo>
                  <a:lnTo>
                    <a:pt x="1471849" y="804361"/>
                  </a:lnTo>
                  <a:lnTo>
                    <a:pt x="1962466" y="482617"/>
                  </a:lnTo>
                  <a:lnTo>
                    <a:pt x="2453082" y="482617"/>
                  </a:lnTo>
                  <a:lnTo>
                    <a:pt x="2943699" y="643489"/>
                  </a:lnTo>
                  <a:lnTo>
                    <a:pt x="3434315" y="643489"/>
                  </a:lnTo>
                </a:path>
              </a:pathLst>
            </a:custGeom>
            <a:ln w="27101" cap="flat">
              <a:solidFill>
                <a:srgbClr val="80BD41">
                  <a:alpha val="69803"/>
                </a:srgbClr>
              </a:solidFill>
              <a:prstDash val="solid"/>
              <a:round/>
            </a:ln>
          </p:spPr>
          <p:txBody>
            <a:bodyPr/>
            <a:lstStyle/>
            <a:p/>
          </p:txBody>
        </p:sp>
        <p:sp>
          <p:nvSpPr>
            <p:cNvPr id="66" name="pl66"/>
            <p:cNvSpPr/>
            <p:nvPr/>
          </p:nvSpPr>
          <p:spPr>
            <a:xfrm>
              <a:off x="5398790" y="1921881"/>
              <a:ext cx="3434315" cy="0"/>
            </a:xfrm>
            <a:custGeom>
              <a:avLst/>
              <a:pathLst>
                <a:path w="3434315" h="0">
                  <a:moveTo>
                    <a:pt x="0" y="0"/>
                  </a:moveTo>
                  <a:lnTo>
                    <a:pt x="0" y="0"/>
                  </a:lnTo>
                  <a:lnTo>
                    <a:pt x="0" y="0"/>
                  </a:lnTo>
                  <a:lnTo>
                    <a:pt x="0" y="0"/>
                  </a:lnTo>
                  <a:lnTo>
                    <a:pt x="490616" y="0"/>
                  </a:lnTo>
                  <a:lnTo>
                    <a:pt x="490616" y="0"/>
                  </a:lnTo>
                  <a:lnTo>
                    <a:pt x="490616" y="0"/>
                  </a:lnTo>
                  <a:lnTo>
                    <a:pt x="490616" y="0"/>
                  </a:lnTo>
                  <a:lnTo>
                    <a:pt x="981233" y="0"/>
                  </a:lnTo>
                  <a:lnTo>
                    <a:pt x="981233" y="0"/>
                  </a:lnTo>
                  <a:lnTo>
                    <a:pt x="981233" y="0"/>
                  </a:lnTo>
                  <a:lnTo>
                    <a:pt x="981233" y="0"/>
                  </a:lnTo>
                  <a:lnTo>
                    <a:pt x="1471849" y="0"/>
                  </a:lnTo>
                  <a:lnTo>
                    <a:pt x="1471849" y="0"/>
                  </a:lnTo>
                  <a:lnTo>
                    <a:pt x="1471849" y="0"/>
                  </a:lnTo>
                  <a:lnTo>
                    <a:pt x="1471849" y="0"/>
                  </a:lnTo>
                  <a:lnTo>
                    <a:pt x="1962466" y="0"/>
                  </a:lnTo>
                  <a:lnTo>
                    <a:pt x="1962466" y="0"/>
                  </a:lnTo>
                  <a:lnTo>
                    <a:pt x="1962466" y="0"/>
                  </a:lnTo>
                  <a:lnTo>
                    <a:pt x="1962466" y="0"/>
                  </a:lnTo>
                  <a:lnTo>
                    <a:pt x="2453082" y="0"/>
                  </a:lnTo>
                  <a:lnTo>
                    <a:pt x="2453082" y="0"/>
                  </a:lnTo>
                  <a:lnTo>
                    <a:pt x="2453082" y="0"/>
                  </a:lnTo>
                  <a:lnTo>
                    <a:pt x="2453082" y="0"/>
                  </a:lnTo>
                  <a:lnTo>
                    <a:pt x="2943699" y="0"/>
                  </a:lnTo>
                  <a:lnTo>
                    <a:pt x="2943699" y="0"/>
                  </a:lnTo>
                  <a:lnTo>
                    <a:pt x="2943699" y="0"/>
                  </a:lnTo>
                  <a:lnTo>
                    <a:pt x="2943699"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67" name="pl67"/>
            <p:cNvSpPr/>
            <p:nvPr/>
          </p:nvSpPr>
          <p:spPr>
            <a:xfrm>
              <a:off x="5398790" y="1761009"/>
              <a:ext cx="3434315" cy="804361"/>
            </a:xfrm>
            <a:custGeom>
              <a:avLst/>
              <a:pathLst>
                <a:path w="3434315" h="804361">
                  <a:moveTo>
                    <a:pt x="0" y="0"/>
                  </a:moveTo>
                  <a:lnTo>
                    <a:pt x="490616" y="160872"/>
                  </a:lnTo>
                  <a:lnTo>
                    <a:pt x="981233" y="643489"/>
                  </a:lnTo>
                  <a:lnTo>
                    <a:pt x="1471849" y="804361"/>
                  </a:lnTo>
                  <a:lnTo>
                    <a:pt x="1962466" y="482617"/>
                  </a:lnTo>
                  <a:lnTo>
                    <a:pt x="2453082" y="482617"/>
                  </a:lnTo>
                  <a:lnTo>
                    <a:pt x="2943699" y="643489"/>
                  </a:lnTo>
                  <a:lnTo>
                    <a:pt x="3434315" y="643489"/>
                  </a:lnTo>
                </a:path>
              </a:pathLst>
            </a:custGeom>
            <a:ln w="65043" cap="flat">
              <a:solidFill>
                <a:srgbClr val="000000">
                  <a:alpha val="100000"/>
                </a:srgbClr>
              </a:solidFill>
              <a:prstDash val="solid"/>
              <a:round/>
            </a:ln>
          </p:spPr>
          <p:txBody>
            <a:bodyPr/>
            <a:lstStyle/>
            <a:p/>
          </p:txBody>
        </p:sp>
        <p:sp>
          <p:nvSpPr>
            <p:cNvPr id="68" name="pl68"/>
            <p:cNvSpPr/>
            <p:nvPr/>
          </p:nvSpPr>
          <p:spPr>
            <a:xfrm>
              <a:off x="5398790" y="1761009"/>
              <a:ext cx="3434315" cy="804361"/>
            </a:xfrm>
            <a:custGeom>
              <a:avLst/>
              <a:pathLst>
                <a:path w="3434315" h="804361">
                  <a:moveTo>
                    <a:pt x="0" y="0"/>
                  </a:moveTo>
                  <a:lnTo>
                    <a:pt x="490616" y="160872"/>
                  </a:lnTo>
                  <a:lnTo>
                    <a:pt x="981233" y="643489"/>
                  </a:lnTo>
                  <a:lnTo>
                    <a:pt x="1471849" y="804361"/>
                  </a:lnTo>
                  <a:lnTo>
                    <a:pt x="1962466" y="482617"/>
                  </a:lnTo>
                  <a:lnTo>
                    <a:pt x="2453082" y="482617"/>
                  </a:lnTo>
                  <a:lnTo>
                    <a:pt x="2943699" y="643489"/>
                  </a:lnTo>
                  <a:lnTo>
                    <a:pt x="3434315" y="643489"/>
                  </a:lnTo>
                </a:path>
              </a:pathLst>
            </a:custGeom>
            <a:ln w="40651" cap="flat">
              <a:solidFill>
                <a:srgbClr val="80BD41">
                  <a:alpha val="100000"/>
                </a:srgbClr>
              </a:solidFill>
              <a:prstDash val="solid"/>
              <a:round/>
            </a:ln>
          </p:spPr>
          <p:txBody>
            <a:bodyPr/>
            <a:lstStyle/>
            <a:p/>
          </p:txBody>
        </p:sp>
        <p:sp>
          <p:nvSpPr>
            <p:cNvPr id="69" name="tx69"/>
            <p:cNvSpPr/>
            <p:nvPr/>
          </p:nvSpPr>
          <p:spPr>
            <a:xfrm>
              <a:off x="5368661" y="1582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0" name="tx70"/>
            <p:cNvSpPr/>
            <p:nvPr/>
          </p:nvSpPr>
          <p:spPr>
            <a:xfrm>
              <a:off x="5859277" y="17433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1" name="tx71"/>
            <p:cNvSpPr/>
            <p:nvPr/>
          </p:nvSpPr>
          <p:spPr>
            <a:xfrm>
              <a:off x="6331834" y="222594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 name="tx72"/>
            <p:cNvSpPr/>
            <p:nvPr/>
          </p:nvSpPr>
          <p:spPr>
            <a:xfrm>
              <a:off x="6822451" y="23868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3" name="tx73"/>
            <p:cNvSpPr/>
            <p:nvPr/>
          </p:nvSpPr>
          <p:spPr>
            <a:xfrm>
              <a:off x="7313067" y="20650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4" name="tx74"/>
            <p:cNvSpPr/>
            <p:nvPr/>
          </p:nvSpPr>
          <p:spPr>
            <a:xfrm>
              <a:off x="7803684" y="20650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5" name="tx75"/>
            <p:cNvSpPr/>
            <p:nvPr/>
          </p:nvSpPr>
          <p:spPr>
            <a:xfrm>
              <a:off x="8294300" y="222594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6" name="tx76"/>
            <p:cNvSpPr/>
            <p:nvPr/>
          </p:nvSpPr>
          <p:spPr>
            <a:xfrm>
              <a:off x="8784917" y="222594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7" name="tx77"/>
            <p:cNvSpPr/>
            <p:nvPr/>
          </p:nvSpPr>
          <p:spPr>
            <a:xfrm>
              <a:off x="4980741" y="3485113"/>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78" name="tx78"/>
            <p:cNvSpPr/>
            <p:nvPr/>
          </p:nvSpPr>
          <p:spPr>
            <a:xfrm>
              <a:off x="5051424" y="2680751"/>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79" name="tx79"/>
            <p:cNvSpPr/>
            <p:nvPr/>
          </p:nvSpPr>
          <p:spPr>
            <a:xfrm>
              <a:off x="5093761" y="187639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0" name="tx80"/>
            <p:cNvSpPr/>
            <p:nvPr/>
          </p:nvSpPr>
          <p:spPr>
            <a:xfrm rot="-5400000">
              <a:off x="525742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1" name="tx81"/>
            <p:cNvSpPr/>
            <p:nvPr/>
          </p:nvSpPr>
          <p:spPr>
            <a:xfrm rot="-5400000">
              <a:off x="623865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2" name="tx82"/>
            <p:cNvSpPr/>
            <p:nvPr/>
          </p:nvSpPr>
          <p:spPr>
            <a:xfrm rot="-5400000">
              <a:off x="7219890"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3" name="tx83"/>
            <p:cNvSpPr/>
            <p:nvPr/>
          </p:nvSpPr>
          <p:spPr>
            <a:xfrm rot="-5400000">
              <a:off x="8201123"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4" name="tx84"/>
            <p:cNvSpPr/>
            <p:nvPr/>
          </p:nvSpPr>
          <p:spPr>
            <a:xfrm rot="-5400000">
              <a:off x="4281635"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5" name="pl85"/>
            <p:cNvSpPr/>
            <p:nvPr/>
          </p:nvSpPr>
          <p:spPr>
            <a:xfrm>
              <a:off x="520561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6" name="pl86"/>
            <p:cNvSpPr/>
            <p:nvPr/>
          </p:nvSpPr>
          <p:spPr>
            <a:xfrm>
              <a:off x="6002158"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87" name="pl87"/>
            <p:cNvSpPr/>
            <p:nvPr/>
          </p:nvSpPr>
          <p:spPr>
            <a:xfrm>
              <a:off x="7173054"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88" name="pl88"/>
            <p:cNvSpPr/>
            <p:nvPr/>
          </p:nvSpPr>
          <p:spPr>
            <a:xfrm>
              <a:off x="7813963"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89" name="pl89"/>
            <p:cNvSpPr/>
            <p:nvPr/>
          </p:nvSpPr>
          <p:spPr>
            <a:xfrm>
              <a:off x="7813963"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90" name="tx90"/>
            <p:cNvSpPr/>
            <p:nvPr/>
          </p:nvSpPr>
          <p:spPr>
            <a:xfrm>
              <a:off x="5472717"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91" name="tx91"/>
            <p:cNvSpPr/>
            <p:nvPr/>
          </p:nvSpPr>
          <p:spPr>
            <a:xfrm>
              <a:off x="6269258"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92" name="tx92"/>
            <p:cNvSpPr/>
            <p:nvPr/>
          </p:nvSpPr>
          <p:spPr>
            <a:xfrm>
              <a:off x="7440153"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3" name="tx93"/>
            <p:cNvSpPr/>
            <p:nvPr/>
          </p:nvSpPr>
          <p:spPr>
            <a:xfrm>
              <a:off x="8081062"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94" name="tx94"/>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95" name="pl95"/>
            <p:cNvSpPr/>
            <p:nvPr/>
          </p:nvSpPr>
          <p:spPr>
            <a:xfrm>
              <a:off x="2428866"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6" name="pl96"/>
            <p:cNvSpPr/>
            <p:nvPr/>
          </p:nvSpPr>
          <p:spPr>
            <a:xfrm>
              <a:off x="4728151"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7" name="pl97"/>
            <p:cNvSpPr/>
            <p:nvPr/>
          </p:nvSpPr>
          <p:spPr>
            <a:xfrm>
              <a:off x="7027436"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99" name="pl99"/>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0" name="pl100"/>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1" name="pl101"/>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3578509"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587779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8177079"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rc105"/>
            <p:cNvSpPr/>
            <p:nvPr/>
          </p:nvSpPr>
          <p:spPr>
            <a:xfrm>
              <a:off x="1279224" y="5781114"/>
              <a:ext cx="7127783" cy="112610"/>
            </a:xfrm>
            <a:prstGeom prst="rect">
              <a:avLst/>
            </a:prstGeom>
            <a:solidFill>
              <a:srgbClr val="80BD41">
                <a:alpha val="80000"/>
              </a:srgbClr>
            </a:solidFill>
          </p:spPr>
          <p:txBody>
            <a:bodyPr/>
            <a:lstStyle/>
            <a:p/>
          </p:txBody>
        </p:sp>
        <p:sp>
          <p:nvSpPr>
            <p:cNvPr id="106" name="rc106"/>
            <p:cNvSpPr/>
            <p:nvPr/>
          </p:nvSpPr>
          <p:spPr>
            <a:xfrm>
              <a:off x="1279224" y="5640351"/>
              <a:ext cx="7127783" cy="112610"/>
            </a:xfrm>
            <a:prstGeom prst="rect">
              <a:avLst/>
            </a:prstGeom>
            <a:solidFill>
              <a:srgbClr val="80BD41">
                <a:alpha val="80000"/>
              </a:srgbClr>
            </a:solidFill>
          </p:spPr>
          <p:txBody>
            <a:bodyPr/>
            <a:lstStyle/>
            <a:p/>
          </p:txBody>
        </p:sp>
        <p:sp>
          <p:nvSpPr>
            <p:cNvPr id="107" name="rc107"/>
            <p:cNvSpPr/>
            <p:nvPr/>
          </p:nvSpPr>
          <p:spPr>
            <a:xfrm>
              <a:off x="1279224" y="5499588"/>
              <a:ext cx="7357712" cy="112610"/>
            </a:xfrm>
            <a:prstGeom prst="rect">
              <a:avLst/>
            </a:prstGeom>
            <a:solidFill>
              <a:srgbClr val="80BD41">
                <a:alpha val="80000"/>
              </a:srgbClr>
            </a:solidFill>
          </p:spPr>
          <p:txBody>
            <a:bodyPr/>
            <a:lstStyle/>
            <a:p/>
          </p:txBody>
        </p:sp>
        <p:sp>
          <p:nvSpPr>
            <p:cNvPr id="108" name="tx108"/>
            <p:cNvSpPr/>
            <p:nvPr/>
          </p:nvSpPr>
          <p:spPr>
            <a:xfrm>
              <a:off x="8482308" y="57986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09" name="tx109"/>
            <p:cNvSpPr/>
            <p:nvPr/>
          </p:nvSpPr>
          <p:spPr>
            <a:xfrm>
              <a:off x="8482308" y="56578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10" name="tx110"/>
            <p:cNvSpPr/>
            <p:nvPr/>
          </p:nvSpPr>
          <p:spPr>
            <a:xfrm>
              <a:off x="8712237" y="55170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11" name="tx111"/>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2" name="tx112"/>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3" name="tx113"/>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4" name="tx114"/>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5" name="tx115"/>
            <p:cNvSpPr/>
            <p:nvPr/>
          </p:nvSpPr>
          <p:spPr>
            <a:xfrm>
              <a:off x="3507826"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a:t>
              </a:r>
            </a:p>
          </p:txBody>
        </p:sp>
        <p:sp>
          <p:nvSpPr>
            <p:cNvPr id="116" name="tx116"/>
            <p:cNvSpPr/>
            <p:nvPr/>
          </p:nvSpPr>
          <p:spPr>
            <a:xfrm>
              <a:off x="5807111"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17" name="tx117"/>
            <p:cNvSpPr/>
            <p:nvPr/>
          </p:nvSpPr>
          <p:spPr>
            <a:xfrm>
              <a:off x="8106396"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18" name="tx118"/>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19" name="tx119"/>
            <p:cNvSpPr/>
            <p:nvPr/>
          </p:nvSpPr>
          <p:spPr>
            <a:xfrm>
              <a:off x="911338" y="5260663"/>
              <a:ext cx="425296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Never Gavi MICs</a:t>
              </a:r>
            </a:p>
          </p:txBody>
        </p:sp>
        <p:sp>
          <p:nvSpPr>
            <p:cNvPr id="120" name="tx120"/>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1" name="tx121"/>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2" name="tx122"/>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2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Never Gavi MICs ranked number 2 out of 4 GAVI regions, with DTP3 coverage of 89%.
DTP3 coverage (89%) was 3 percentage points lower than in 2019 (92%).
This equates to 3.2 million undervaccinated children in 2025 compared to 3.1 million undervaccinated children in 2019.</a:t>
            </a:r>
          </a:p>
        </p:txBody>
      </p:sp>
      <p:sp>
        <p:nvSpPr>
          <p:cNvPr id="12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improved between 2024 and 2025 in some regions and exceeded pre-pandemic levels in some regions, but progress is uneven and gaps in undervaccinated children persist.</a:t>
            </a:r>
          </a:p>
        </p:txBody>
      </p:sp>
      <p:grpSp xmlns:pic="http://schemas.openxmlformats.org/drawingml/2006/picture">
        <p:nvGrpSpPr>
          <p:cNvPr id="125" name=""/>
          <p:cNvGrpSpPr/>
          <p:nvPr/>
        </p:nvGrpSpPr>
        <p:grpSpPr>
          <a:xfrm>
            <a:off x="292608" y="1005840"/>
            <a:ext cx="8595360" cy="28575"/>
            <a:chOff x="292608" y="1005840"/>
            <a:chExt cx="8595360" cy="28575"/>
          </a:xfrm>
        </p:grpSpPr>
        <p:sp>
          <p:nvSpPr>
            <p:cNvPr id="12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Never Gavi MICs, 5 out of 59 (8%) countries had DTP3 coverage below 70% in 2025. These are Gabon, Kazakhstan, Lebanon, South Africa, and Venezuela.
These countries account for approximately 2.1 million (7%) of the total annual cohort of surviving infants in the region.
There were 31 (53%) countries that achieved DTP3 of 90% or higher, accounting for 17.6 million (60%)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31 countries achieved at least 90% DTP3 coverage, while 5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830429" y="147427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22" name="pl22"/>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40651" cap="flat">
              <a:solidFill>
                <a:srgbClr val="BEBEBE">
                  <a:alpha val="69803"/>
                </a:srgbClr>
              </a:solidFill>
              <a:prstDash val="solid"/>
              <a:round/>
            </a:ln>
          </p:spPr>
          <p:txBody>
            <a:bodyPr/>
            <a:lstStyle/>
            <a:p/>
          </p:txBody>
        </p:sp>
        <p:sp>
          <p:nvSpPr>
            <p:cNvPr id="23" name="pl23"/>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35231" cap="flat">
              <a:solidFill>
                <a:srgbClr val="BEBEBE">
                  <a:alpha val="69803"/>
                </a:srgbClr>
              </a:solidFill>
              <a:prstDash val="solid"/>
              <a:round/>
            </a:ln>
          </p:spPr>
          <p:txBody>
            <a:bodyPr/>
            <a:lstStyle/>
            <a:p/>
          </p:txBody>
        </p:sp>
        <p:sp>
          <p:nvSpPr>
            <p:cNvPr id="24" name="pl24"/>
            <p:cNvSpPr/>
            <p:nvPr/>
          </p:nvSpPr>
          <p:spPr>
            <a:xfrm>
              <a:off x="830429" y="147427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25" name="pl25"/>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40651" cap="flat">
              <a:solidFill>
                <a:srgbClr val="000000">
                  <a:alpha val="100000"/>
                </a:srgbClr>
              </a:solidFill>
              <a:prstDash val="solid"/>
              <a:round/>
            </a:ln>
          </p:spPr>
          <p:txBody>
            <a:bodyPr/>
            <a:lstStyle/>
            <a:p/>
          </p:txBody>
        </p:sp>
        <p:sp>
          <p:nvSpPr>
            <p:cNvPr id="26" name="pl26"/>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35231" cap="flat">
              <a:solidFill>
                <a:srgbClr val="1CABE2">
                  <a:alpha val="100000"/>
                </a:srgbClr>
              </a:solidFill>
              <a:prstDash val="solid"/>
              <a:round/>
            </a:ln>
          </p:spPr>
          <p:txBody>
            <a:bodyPr/>
            <a:lstStyle/>
            <a:p/>
          </p:txBody>
        </p:sp>
        <p:sp>
          <p:nvSpPr>
            <p:cNvPr id="27" name="tx27"/>
            <p:cNvSpPr/>
            <p:nvPr/>
          </p:nvSpPr>
          <p:spPr>
            <a:xfrm>
              <a:off x="770170" y="1373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8" name="tx28"/>
            <p:cNvSpPr/>
            <p:nvPr/>
          </p:nvSpPr>
          <p:spPr>
            <a:xfrm>
              <a:off x="978968"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9" name="tx29"/>
            <p:cNvSpPr/>
            <p:nvPr/>
          </p:nvSpPr>
          <p:spPr>
            <a:xfrm>
              <a:off x="1187765" y="15063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0" name="tx30"/>
            <p:cNvSpPr/>
            <p:nvPr/>
          </p:nvSpPr>
          <p:spPr>
            <a:xfrm>
              <a:off x="1396563" y="14287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1" name="tx31"/>
            <p:cNvSpPr/>
            <p:nvPr/>
          </p:nvSpPr>
          <p:spPr>
            <a:xfrm>
              <a:off x="160536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2" name="tx32"/>
            <p:cNvSpPr/>
            <p:nvPr/>
          </p:nvSpPr>
          <p:spPr>
            <a:xfrm>
              <a:off x="1814158" y="15950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33" name="tx33"/>
            <p:cNvSpPr/>
            <p:nvPr/>
          </p:nvSpPr>
          <p:spPr>
            <a:xfrm>
              <a:off x="2022955"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4" name="tx34"/>
            <p:cNvSpPr/>
            <p:nvPr/>
          </p:nvSpPr>
          <p:spPr>
            <a:xfrm>
              <a:off x="2231753"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5" name="rc35"/>
            <p:cNvSpPr/>
            <p:nvPr/>
          </p:nvSpPr>
          <p:spPr>
            <a:xfrm>
              <a:off x="757350" y="2358522"/>
              <a:ext cx="1607740" cy="1000048"/>
            </a:xfrm>
            <a:prstGeom prst="rect">
              <a:avLst/>
            </a:prstGeom>
            <a:solidFill>
              <a:srgbClr val="EBEBEB">
                <a:alpha val="100000"/>
              </a:srgbClr>
            </a:solidFill>
          </p:spPr>
          <p:txBody>
            <a:bodyPr/>
            <a:lstStyle/>
            <a:p/>
          </p:txBody>
        </p:sp>
        <p:sp>
          <p:nvSpPr>
            <p:cNvPr id="36" name="pl36"/>
            <p:cNvSpPr/>
            <p:nvPr/>
          </p:nvSpPr>
          <p:spPr>
            <a:xfrm>
              <a:off x="75735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75735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2" name="pl42"/>
            <p:cNvSpPr/>
            <p:nvPr/>
          </p:nvSpPr>
          <p:spPr>
            <a:xfrm>
              <a:off x="75735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830429" y="275876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52" name="pl52"/>
            <p:cNvSpPr/>
            <p:nvPr/>
          </p:nvSpPr>
          <p:spPr>
            <a:xfrm>
              <a:off x="830429" y="2714415"/>
              <a:ext cx="1461582" cy="221740"/>
            </a:xfrm>
            <a:custGeom>
              <a:avLst/>
              <a:pathLst>
                <a:path w="1461582" h="221740">
                  <a:moveTo>
                    <a:pt x="0" y="77609"/>
                  </a:moveTo>
                  <a:lnTo>
                    <a:pt x="208797" y="77609"/>
                  </a:lnTo>
                  <a:lnTo>
                    <a:pt x="417595" y="155218"/>
                  </a:lnTo>
                  <a:lnTo>
                    <a:pt x="626392" y="221740"/>
                  </a:lnTo>
                  <a:lnTo>
                    <a:pt x="835190" y="0"/>
                  </a:lnTo>
                  <a:lnTo>
                    <a:pt x="1043987" y="133044"/>
                  </a:lnTo>
                  <a:lnTo>
                    <a:pt x="1252785" y="144131"/>
                  </a:lnTo>
                  <a:lnTo>
                    <a:pt x="1461582" y="144131"/>
                  </a:lnTo>
                </a:path>
              </a:pathLst>
            </a:custGeom>
            <a:ln w="40651" cap="flat">
              <a:solidFill>
                <a:srgbClr val="BEBEBE">
                  <a:alpha val="69803"/>
                </a:srgbClr>
              </a:solidFill>
              <a:prstDash val="solid"/>
              <a:round/>
            </a:ln>
          </p:spPr>
          <p:txBody>
            <a:bodyPr/>
            <a:lstStyle/>
            <a:p/>
          </p:txBody>
        </p:sp>
        <p:sp>
          <p:nvSpPr>
            <p:cNvPr id="53" name="pl53"/>
            <p:cNvSpPr/>
            <p:nvPr/>
          </p:nvSpPr>
          <p:spPr>
            <a:xfrm>
              <a:off x="830429" y="2714415"/>
              <a:ext cx="1461582" cy="221740"/>
            </a:xfrm>
            <a:custGeom>
              <a:avLst/>
              <a:pathLst>
                <a:path w="1461582" h="221740">
                  <a:moveTo>
                    <a:pt x="0" y="77609"/>
                  </a:moveTo>
                  <a:lnTo>
                    <a:pt x="208797" y="77609"/>
                  </a:lnTo>
                  <a:lnTo>
                    <a:pt x="417595" y="155218"/>
                  </a:lnTo>
                  <a:lnTo>
                    <a:pt x="626392" y="221740"/>
                  </a:lnTo>
                  <a:lnTo>
                    <a:pt x="835190" y="0"/>
                  </a:lnTo>
                  <a:lnTo>
                    <a:pt x="1043987" y="133044"/>
                  </a:lnTo>
                  <a:lnTo>
                    <a:pt x="1252785" y="144131"/>
                  </a:lnTo>
                  <a:lnTo>
                    <a:pt x="1461582" y="144131"/>
                  </a:lnTo>
                </a:path>
              </a:pathLst>
            </a:custGeom>
            <a:ln w="35231" cap="flat">
              <a:solidFill>
                <a:srgbClr val="BEBEBE">
                  <a:alpha val="69803"/>
                </a:srgbClr>
              </a:solidFill>
              <a:prstDash val="solid"/>
              <a:round/>
            </a:ln>
          </p:spPr>
          <p:txBody>
            <a:bodyPr/>
            <a:lstStyle/>
            <a:p/>
          </p:txBody>
        </p:sp>
        <p:sp>
          <p:nvSpPr>
            <p:cNvPr id="54" name="pl54"/>
            <p:cNvSpPr/>
            <p:nvPr/>
          </p:nvSpPr>
          <p:spPr>
            <a:xfrm>
              <a:off x="830429" y="275876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55" name="pl55"/>
            <p:cNvSpPr/>
            <p:nvPr/>
          </p:nvSpPr>
          <p:spPr>
            <a:xfrm>
              <a:off x="830429" y="2714415"/>
              <a:ext cx="1461582" cy="221740"/>
            </a:xfrm>
            <a:custGeom>
              <a:avLst/>
              <a:pathLst>
                <a:path w="1461582" h="221740">
                  <a:moveTo>
                    <a:pt x="0" y="77609"/>
                  </a:moveTo>
                  <a:lnTo>
                    <a:pt x="208797" y="77609"/>
                  </a:lnTo>
                  <a:lnTo>
                    <a:pt x="417595" y="155218"/>
                  </a:lnTo>
                  <a:lnTo>
                    <a:pt x="626392" y="221740"/>
                  </a:lnTo>
                  <a:lnTo>
                    <a:pt x="835190" y="0"/>
                  </a:lnTo>
                  <a:lnTo>
                    <a:pt x="1043987" y="133044"/>
                  </a:lnTo>
                  <a:lnTo>
                    <a:pt x="1252785" y="144131"/>
                  </a:lnTo>
                  <a:lnTo>
                    <a:pt x="1461582" y="144131"/>
                  </a:lnTo>
                </a:path>
              </a:pathLst>
            </a:custGeom>
            <a:ln w="40651" cap="flat">
              <a:solidFill>
                <a:srgbClr val="000000">
                  <a:alpha val="100000"/>
                </a:srgbClr>
              </a:solidFill>
              <a:prstDash val="solid"/>
              <a:round/>
            </a:ln>
          </p:spPr>
          <p:txBody>
            <a:bodyPr/>
            <a:lstStyle/>
            <a:p/>
          </p:txBody>
        </p:sp>
        <p:sp>
          <p:nvSpPr>
            <p:cNvPr id="56" name="pl56"/>
            <p:cNvSpPr/>
            <p:nvPr/>
          </p:nvSpPr>
          <p:spPr>
            <a:xfrm>
              <a:off x="830429" y="2714415"/>
              <a:ext cx="1461582" cy="221740"/>
            </a:xfrm>
            <a:custGeom>
              <a:avLst/>
              <a:pathLst>
                <a:path w="1461582" h="221740">
                  <a:moveTo>
                    <a:pt x="0" y="77609"/>
                  </a:moveTo>
                  <a:lnTo>
                    <a:pt x="208797" y="77609"/>
                  </a:lnTo>
                  <a:lnTo>
                    <a:pt x="417595" y="155218"/>
                  </a:lnTo>
                  <a:lnTo>
                    <a:pt x="626392" y="221740"/>
                  </a:lnTo>
                  <a:lnTo>
                    <a:pt x="835190" y="0"/>
                  </a:lnTo>
                  <a:lnTo>
                    <a:pt x="1043987" y="133044"/>
                  </a:lnTo>
                  <a:lnTo>
                    <a:pt x="1252785" y="144131"/>
                  </a:lnTo>
                  <a:lnTo>
                    <a:pt x="1461582" y="144131"/>
                  </a:lnTo>
                </a:path>
              </a:pathLst>
            </a:custGeom>
            <a:ln w="35231" cap="flat">
              <a:solidFill>
                <a:srgbClr val="1CABE2">
                  <a:alpha val="100000"/>
                </a:srgbClr>
              </a:solidFill>
              <a:prstDash val="solid"/>
              <a:round/>
            </a:ln>
          </p:spPr>
          <p:txBody>
            <a:bodyPr/>
            <a:lstStyle/>
            <a:p/>
          </p:txBody>
        </p:sp>
        <p:sp>
          <p:nvSpPr>
            <p:cNvPr id="57" name="tx57"/>
            <p:cNvSpPr/>
            <p:nvPr/>
          </p:nvSpPr>
          <p:spPr>
            <a:xfrm>
              <a:off x="770170"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58" name="tx58"/>
            <p:cNvSpPr/>
            <p:nvPr/>
          </p:nvSpPr>
          <p:spPr>
            <a:xfrm>
              <a:off x="978968"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59" name="tx59"/>
            <p:cNvSpPr/>
            <p:nvPr/>
          </p:nvSpPr>
          <p:spPr>
            <a:xfrm>
              <a:off x="1187765" y="26910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60" name="tx60"/>
            <p:cNvSpPr/>
            <p:nvPr/>
          </p:nvSpPr>
          <p:spPr>
            <a:xfrm>
              <a:off x="1396563" y="275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61" name="tx61"/>
            <p:cNvSpPr/>
            <p:nvPr/>
          </p:nvSpPr>
          <p:spPr>
            <a:xfrm>
              <a:off x="1605360" y="25358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62" name="tx62"/>
            <p:cNvSpPr/>
            <p:nvPr/>
          </p:nvSpPr>
          <p:spPr>
            <a:xfrm>
              <a:off x="1814158" y="2668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63" name="tx63"/>
            <p:cNvSpPr/>
            <p:nvPr/>
          </p:nvSpPr>
          <p:spPr>
            <a:xfrm>
              <a:off x="2022955"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64" name="tx64"/>
            <p:cNvSpPr/>
            <p:nvPr/>
          </p:nvSpPr>
          <p:spPr>
            <a:xfrm>
              <a:off x="2231753"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65" name="rc65"/>
            <p:cNvSpPr/>
            <p:nvPr/>
          </p:nvSpPr>
          <p:spPr>
            <a:xfrm>
              <a:off x="757350" y="3643012"/>
              <a:ext cx="1607740" cy="1000048"/>
            </a:xfrm>
            <a:prstGeom prst="rect">
              <a:avLst/>
            </a:prstGeom>
            <a:solidFill>
              <a:srgbClr val="EBEBEB">
                <a:alpha val="100000"/>
              </a:srgbClr>
            </a:solidFill>
          </p:spPr>
          <p:txBody>
            <a:bodyPr/>
            <a:lstStyle/>
            <a:p/>
          </p:txBody>
        </p:sp>
        <p:sp>
          <p:nvSpPr>
            <p:cNvPr id="66" name="pl66"/>
            <p:cNvSpPr/>
            <p:nvPr/>
          </p:nvSpPr>
          <p:spPr>
            <a:xfrm>
              <a:off x="75735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1" name="pl71"/>
            <p:cNvSpPr/>
            <p:nvPr/>
          </p:nvSpPr>
          <p:spPr>
            <a:xfrm>
              <a:off x="75735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2" name="pl72"/>
            <p:cNvSpPr/>
            <p:nvPr/>
          </p:nvSpPr>
          <p:spPr>
            <a:xfrm>
              <a:off x="75735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3" name="pl73"/>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830429" y="404325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82" name="pl82"/>
            <p:cNvSpPr/>
            <p:nvPr/>
          </p:nvSpPr>
          <p:spPr>
            <a:xfrm>
              <a:off x="830429" y="4154123"/>
              <a:ext cx="1461582" cy="155218"/>
            </a:xfrm>
            <a:custGeom>
              <a:avLst/>
              <a:pathLst>
                <a:path w="1461582" h="155218">
                  <a:moveTo>
                    <a:pt x="0" y="88696"/>
                  </a:moveTo>
                  <a:lnTo>
                    <a:pt x="208797" y="55435"/>
                  </a:lnTo>
                  <a:lnTo>
                    <a:pt x="417595" y="0"/>
                  </a:lnTo>
                  <a:lnTo>
                    <a:pt x="626392" y="121957"/>
                  </a:lnTo>
                  <a:lnTo>
                    <a:pt x="835190" y="155218"/>
                  </a:lnTo>
                  <a:lnTo>
                    <a:pt x="1043987" y="44348"/>
                  </a:lnTo>
                  <a:lnTo>
                    <a:pt x="1252785" y="77609"/>
                  </a:lnTo>
                  <a:lnTo>
                    <a:pt x="1461582" y="110870"/>
                  </a:lnTo>
                </a:path>
              </a:pathLst>
            </a:custGeom>
            <a:ln w="40651" cap="flat">
              <a:solidFill>
                <a:srgbClr val="BEBEBE">
                  <a:alpha val="69803"/>
                </a:srgbClr>
              </a:solidFill>
              <a:prstDash val="solid"/>
              <a:round/>
            </a:ln>
          </p:spPr>
          <p:txBody>
            <a:bodyPr/>
            <a:lstStyle/>
            <a:p/>
          </p:txBody>
        </p:sp>
        <p:sp>
          <p:nvSpPr>
            <p:cNvPr id="83" name="pl83"/>
            <p:cNvSpPr/>
            <p:nvPr/>
          </p:nvSpPr>
          <p:spPr>
            <a:xfrm>
              <a:off x="830429" y="4154123"/>
              <a:ext cx="1461582" cy="155218"/>
            </a:xfrm>
            <a:custGeom>
              <a:avLst/>
              <a:pathLst>
                <a:path w="1461582" h="155218">
                  <a:moveTo>
                    <a:pt x="0" y="88696"/>
                  </a:moveTo>
                  <a:lnTo>
                    <a:pt x="208797" y="55435"/>
                  </a:lnTo>
                  <a:lnTo>
                    <a:pt x="417595" y="0"/>
                  </a:lnTo>
                  <a:lnTo>
                    <a:pt x="626392" y="121957"/>
                  </a:lnTo>
                  <a:lnTo>
                    <a:pt x="835190" y="155218"/>
                  </a:lnTo>
                  <a:lnTo>
                    <a:pt x="1043987" y="44348"/>
                  </a:lnTo>
                  <a:lnTo>
                    <a:pt x="1252785" y="77609"/>
                  </a:lnTo>
                  <a:lnTo>
                    <a:pt x="1461582" y="110870"/>
                  </a:lnTo>
                </a:path>
              </a:pathLst>
            </a:custGeom>
            <a:ln w="35231" cap="flat">
              <a:solidFill>
                <a:srgbClr val="BEBEBE">
                  <a:alpha val="69803"/>
                </a:srgbClr>
              </a:solidFill>
              <a:prstDash val="solid"/>
              <a:round/>
            </a:ln>
          </p:spPr>
          <p:txBody>
            <a:bodyPr/>
            <a:lstStyle/>
            <a:p/>
          </p:txBody>
        </p:sp>
        <p:sp>
          <p:nvSpPr>
            <p:cNvPr id="84" name="pl84"/>
            <p:cNvSpPr/>
            <p:nvPr/>
          </p:nvSpPr>
          <p:spPr>
            <a:xfrm>
              <a:off x="830429" y="404325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85" name="pl85"/>
            <p:cNvSpPr/>
            <p:nvPr/>
          </p:nvSpPr>
          <p:spPr>
            <a:xfrm>
              <a:off x="830429" y="4154123"/>
              <a:ext cx="1461582" cy="155218"/>
            </a:xfrm>
            <a:custGeom>
              <a:avLst/>
              <a:pathLst>
                <a:path w="1461582" h="155218">
                  <a:moveTo>
                    <a:pt x="0" y="88696"/>
                  </a:moveTo>
                  <a:lnTo>
                    <a:pt x="208797" y="55435"/>
                  </a:lnTo>
                  <a:lnTo>
                    <a:pt x="417595" y="0"/>
                  </a:lnTo>
                  <a:lnTo>
                    <a:pt x="626392" y="121957"/>
                  </a:lnTo>
                  <a:lnTo>
                    <a:pt x="835190" y="155218"/>
                  </a:lnTo>
                  <a:lnTo>
                    <a:pt x="1043987" y="44348"/>
                  </a:lnTo>
                  <a:lnTo>
                    <a:pt x="1252785" y="77609"/>
                  </a:lnTo>
                  <a:lnTo>
                    <a:pt x="1461582" y="110870"/>
                  </a:lnTo>
                </a:path>
              </a:pathLst>
            </a:custGeom>
            <a:ln w="40651" cap="flat">
              <a:solidFill>
                <a:srgbClr val="000000">
                  <a:alpha val="100000"/>
                </a:srgbClr>
              </a:solidFill>
              <a:prstDash val="solid"/>
              <a:round/>
            </a:ln>
          </p:spPr>
          <p:txBody>
            <a:bodyPr/>
            <a:lstStyle/>
            <a:p/>
          </p:txBody>
        </p:sp>
        <p:sp>
          <p:nvSpPr>
            <p:cNvPr id="86" name="pl86"/>
            <p:cNvSpPr/>
            <p:nvPr/>
          </p:nvSpPr>
          <p:spPr>
            <a:xfrm>
              <a:off x="830429" y="4154123"/>
              <a:ext cx="1461582" cy="155218"/>
            </a:xfrm>
            <a:custGeom>
              <a:avLst/>
              <a:pathLst>
                <a:path w="1461582" h="155218">
                  <a:moveTo>
                    <a:pt x="0" y="88696"/>
                  </a:moveTo>
                  <a:lnTo>
                    <a:pt x="208797" y="55435"/>
                  </a:lnTo>
                  <a:lnTo>
                    <a:pt x="417595" y="0"/>
                  </a:lnTo>
                  <a:lnTo>
                    <a:pt x="626392" y="121957"/>
                  </a:lnTo>
                  <a:lnTo>
                    <a:pt x="835190" y="155218"/>
                  </a:lnTo>
                  <a:lnTo>
                    <a:pt x="1043987" y="44348"/>
                  </a:lnTo>
                  <a:lnTo>
                    <a:pt x="1252785" y="77609"/>
                  </a:lnTo>
                  <a:lnTo>
                    <a:pt x="1461582" y="110870"/>
                  </a:lnTo>
                </a:path>
              </a:pathLst>
            </a:custGeom>
            <a:ln w="35231" cap="flat">
              <a:solidFill>
                <a:srgbClr val="1CABE2">
                  <a:alpha val="100000"/>
                </a:srgbClr>
              </a:solidFill>
              <a:prstDash val="solid"/>
              <a:round/>
            </a:ln>
          </p:spPr>
          <p:txBody>
            <a:bodyPr/>
            <a:lstStyle/>
            <a:p/>
          </p:txBody>
        </p:sp>
        <p:sp>
          <p:nvSpPr>
            <p:cNvPr id="87" name="tx87"/>
            <p:cNvSpPr/>
            <p:nvPr/>
          </p:nvSpPr>
          <p:spPr>
            <a:xfrm>
              <a:off x="770170" y="40642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88" name="tx88"/>
            <p:cNvSpPr/>
            <p:nvPr/>
          </p:nvSpPr>
          <p:spPr>
            <a:xfrm>
              <a:off x="978968" y="4031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89" name="tx89"/>
            <p:cNvSpPr/>
            <p:nvPr/>
          </p:nvSpPr>
          <p:spPr>
            <a:xfrm>
              <a:off x="1187765" y="39755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90" name="tx90"/>
            <p:cNvSpPr/>
            <p:nvPr/>
          </p:nvSpPr>
          <p:spPr>
            <a:xfrm>
              <a:off x="1396563" y="40975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91" name="tx91"/>
            <p:cNvSpPr/>
            <p:nvPr/>
          </p:nvSpPr>
          <p:spPr>
            <a:xfrm>
              <a:off x="1605360" y="41307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92" name="tx92"/>
            <p:cNvSpPr/>
            <p:nvPr/>
          </p:nvSpPr>
          <p:spPr>
            <a:xfrm>
              <a:off x="1814158" y="4019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93" name="tx93"/>
            <p:cNvSpPr/>
            <p:nvPr/>
          </p:nvSpPr>
          <p:spPr>
            <a:xfrm>
              <a:off x="2022955" y="40531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94" name="tx94"/>
            <p:cNvSpPr/>
            <p:nvPr/>
          </p:nvSpPr>
          <p:spPr>
            <a:xfrm>
              <a:off x="2231753" y="40864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95" name="rc95"/>
            <p:cNvSpPr/>
            <p:nvPr/>
          </p:nvSpPr>
          <p:spPr>
            <a:xfrm>
              <a:off x="757350" y="4927502"/>
              <a:ext cx="1607740" cy="1000048"/>
            </a:xfrm>
            <a:prstGeom prst="rect">
              <a:avLst/>
            </a:prstGeom>
            <a:solidFill>
              <a:srgbClr val="EBEBEB">
                <a:alpha val="100000"/>
              </a:srgbClr>
            </a:solidFill>
          </p:spPr>
          <p:txBody>
            <a:bodyPr/>
            <a:lstStyle/>
            <a:p/>
          </p:txBody>
        </p:sp>
        <p:sp>
          <p:nvSpPr>
            <p:cNvPr id="96" name="pl96"/>
            <p:cNvSpPr/>
            <p:nvPr/>
          </p:nvSpPr>
          <p:spPr>
            <a:xfrm>
              <a:off x="75735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8" name="pl98"/>
            <p:cNvSpPr/>
            <p:nvPr/>
          </p:nvSpPr>
          <p:spPr>
            <a:xfrm>
              <a:off x="75735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9" name="pl99"/>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1" name="pl101"/>
            <p:cNvSpPr/>
            <p:nvPr/>
          </p:nvSpPr>
          <p:spPr>
            <a:xfrm>
              <a:off x="75735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2" name="pl102"/>
            <p:cNvSpPr/>
            <p:nvPr/>
          </p:nvSpPr>
          <p:spPr>
            <a:xfrm>
              <a:off x="75735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3" name="pl103"/>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830429" y="532774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112" name="pl112"/>
            <p:cNvSpPr/>
            <p:nvPr/>
          </p:nvSpPr>
          <p:spPr>
            <a:xfrm>
              <a:off x="830429" y="5372091"/>
              <a:ext cx="1461582" cy="221740"/>
            </a:xfrm>
            <a:custGeom>
              <a:avLst/>
              <a:pathLst>
                <a:path w="1461582" h="221740">
                  <a:moveTo>
                    <a:pt x="0" y="55435"/>
                  </a:moveTo>
                  <a:lnTo>
                    <a:pt x="208797" y="55435"/>
                  </a:lnTo>
                  <a:lnTo>
                    <a:pt x="417595" y="66522"/>
                  </a:lnTo>
                  <a:lnTo>
                    <a:pt x="626392" y="221740"/>
                  </a:lnTo>
                  <a:lnTo>
                    <a:pt x="835190" y="55435"/>
                  </a:lnTo>
                  <a:lnTo>
                    <a:pt x="1043987" y="0"/>
                  </a:lnTo>
                  <a:lnTo>
                    <a:pt x="1252785" y="199566"/>
                  </a:lnTo>
                  <a:lnTo>
                    <a:pt x="1461582" y="199566"/>
                  </a:lnTo>
                </a:path>
              </a:pathLst>
            </a:custGeom>
            <a:ln w="40651" cap="flat">
              <a:solidFill>
                <a:srgbClr val="BEBEBE">
                  <a:alpha val="69803"/>
                </a:srgbClr>
              </a:solidFill>
              <a:prstDash val="solid"/>
              <a:round/>
            </a:ln>
          </p:spPr>
          <p:txBody>
            <a:bodyPr/>
            <a:lstStyle/>
            <a:p/>
          </p:txBody>
        </p:sp>
        <p:sp>
          <p:nvSpPr>
            <p:cNvPr id="113" name="pl113"/>
            <p:cNvSpPr/>
            <p:nvPr/>
          </p:nvSpPr>
          <p:spPr>
            <a:xfrm>
              <a:off x="830429" y="5372091"/>
              <a:ext cx="1461582" cy="221740"/>
            </a:xfrm>
            <a:custGeom>
              <a:avLst/>
              <a:pathLst>
                <a:path w="1461582" h="221740">
                  <a:moveTo>
                    <a:pt x="0" y="55435"/>
                  </a:moveTo>
                  <a:lnTo>
                    <a:pt x="208797" y="55435"/>
                  </a:lnTo>
                  <a:lnTo>
                    <a:pt x="417595" y="66522"/>
                  </a:lnTo>
                  <a:lnTo>
                    <a:pt x="626392" y="221740"/>
                  </a:lnTo>
                  <a:lnTo>
                    <a:pt x="835190" y="55435"/>
                  </a:lnTo>
                  <a:lnTo>
                    <a:pt x="1043987" y="0"/>
                  </a:lnTo>
                  <a:lnTo>
                    <a:pt x="1252785" y="199566"/>
                  </a:lnTo>
                  <a:lnTo>
                    <a:pt x="1461582" y="199566"/>
                  </a:lnTo>
                </a:path>
              </a:pathLst>
            </a:custGeom>
            <a:ln w="35231" cap="flat">
              <a:solidFill>
                <a:srgbClr val="BEBEBE">
                  <a:alpha val="69803"/>
                </a:srgbClr>
              </a:solidFill>
              <a:prstDash val="solid"/>
              <a:round/>
            </a:ln>
          </p:spPr>
          <p:txBody>
            <a:bodyPr/>
            <a:lstStyle/>
            <a:p/>
          </p:txBody>
        </p:sp>
        <p:sp>
          <p:nvSpPr>
            <p:cNvPr id="114" name="pl114"/>
            <p:cNvSpPr/>
            <p:nvPr/>
          </p:nvSpPr>
          <p:spPr>
            <a:xfrm>
              <a:off x="830429" y="532774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115" name="pl115"/>
            <p:cNvSpPr/>
            <p:nvPr/>
          </p:nvSpPr>
          <p:spPr>
            <a:xfrm>
              <a:off x="830429" y="5372091"/>
              <a:ext cx="1461582" cy="221740"/>
            </a:xfrm>
            <a:custGeom>
              <a:avLst/>
              <a:pathLst>
                <a:path w="1461582" h="221740">
                  <a:moveTo>
                    <a:pt x="0" y="55435"/>
                  </a:moveTo>
                  <a:lnTo>
                    <a:pt x="208797" y="55435"/>
                  </a:lnTo>
                  <a:lnTo>
                    <a:pt x="417595" y="66522"/>
                  </a:lnTo>
                  <a:lnTo>
                    <a:pt x="626392" y="221740"/>
                  </a:lnTo>
                  <a:lnTo>
                    <a:pt x="835190" y="55435"/>
                  </a:lnTo>
                  <a:lnTo>
                    <a:pt x="1043987" y="0"/>
                  </a:lnTo>
                  <a:lnTo>
                    <a:pt x="1252785" y="199566"/>
                  </a:lnTo>
                  <a:lnTo>
                    <a:pt x="1461582" y="199566"/>
                  </a:lnTo>
                </a:path>
              </a:pathLst>
            </a:custGeom>
            <a:ln w="40651" cap="flat">
              <a:solidFill>
                <a:srgbClr val="000000">
                  <a:alpha val="100000"/>
                </a:srgbClr>
              </a:solidFill>
              <a:prstDash val="solid"/>
              <a:round/>
            </a:ln>
          </p:spPr>
          <p:txBody>
            <a:bodyPr/>
            <a:lstStyle/>
            <a:p/>
          </p:txBody>
        </p:sp>
        <p:sp>
          <p:nvSpPr>
            <p:cNvPr id="116" name="pl116"/>
            <p:cNvSpPr/>
            <p:nvPr/>
          </p:nvSpPr>
          <p:spPr>
            <a:xfrm>
              <a:off x="830429" y="5372091"/>
              <a:ext cx="1461582" cy="221740"/>
            </a:xfrm>
            <a:custGeom>
              <a:avLst/>
              <a:pathLst>
                <a:path w="1461582" h="221740">
                  <a:moveTo>
                    <a:pt x="0" y="55435"/>
                  </a:moveTo>
                  <a:lnTo>
                    <a:pt x="208797" y="55435"/>
                  </a:lnTo>
                  <a:lnTo>
                    <a:pt x="417595" y="66522"/>
                  </a:lnTo>
                  <a:lnTo>
                    <a:pt x="626392" y="221740"/>
                  </a:lnTo>
                  <a:lnTo>
                    <a:pt x="835190" y="55435"/>
                  </a:lnTo>
                  <a:lnTo>
                    <a:pt x="1043987" y="0"/>
                  </a:lnTo>
                  <a:lnTo>
                    <a:pt x="1252785" y="199566"/>
                  </a:lnTo>
                  <a:lnTo>
                    <a:pt x="1461582" y="199566"/>
                  </a:lnTo>
                </a:path>
              </a:pathLst>
            </a:custGeom>
            <a:ln w="35231" cap="flat">
              <a:solidFill>
                <a:srgbClr val="1CABE2">
                  <a:alpha val="100000"/>
                </a:srgbClr>
              </a:solidFill>
              <a:prstDash val="solid"/>
              <a:round/>
            </a:ln>
          </p:spPr>
          <p:txBody>
            <a:bodyPr/>
            <a:lstStyle/>
            <a:p/>
          </p:txBody>
        </p:sp>
        <p:sp>
          <p:nvSpPr>
            <p:cNvPr id="117" name="tx117"/>
            <p:cNvSpPr/>
            <p:nvPr/>
          </p:nvSpPr>
          <p:spPr>
            <a:xfrm>
              <a:off x="770170"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18" name="tx118"/>
            <p:cNvSpPr/>
            <p:nvPr/>
          </p:nvSpPr>
          <p:spPr>
            <a:xfrm>
              <a:off x="978968"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19" name="tx119"/>
            <p:cNvSpPr/>
            <p:nvPr/>
          </p:nvSpPr>
          <p:spPr>
            <a:xfrm>
              <a:off x="1187765" y="52600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20" name="tx120"/>
            <p:cNvSpPr/>
            <p:nvPr/>
          </p:nvSpPr>
          <p:spPr>
            <a:xfrm>
              <a:off x="1396563" y="54152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21" name="tx121"/>
            <p:cNvSpPr/>
            <p:nvPr/>
          </p:nvSpPr>
          <p:spPr>
            <a:xfrm>
              <a:off x="1605360"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22" name="tx122"/>
            <p:cNvSpPr/>
            <p:nvPr/>
          </p:nvSpPr>
          <p:spPr>
            <a:xfrm>
              <a:off x="1814158" y="51935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23" name="tx123"/>
            <p:cNvSpPr/>
            <p:nvPr/>
          </p:nvSpPr>
          <p:spPr>
            <a:xfrm>
              <a:off x="2022955" y="5393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24" name="tx124"/>
            <p:cNvSpPr/>
            <p:nvPr/>
          </p:nvSpPr>
          <p:spPr>
            <a:xfrm>
              <a:off x="2231753" y="5393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25" name="rc125"/>
            <p:cNvSpPr/>
            <p:nvPr/>
          </p:nvSpPr>
          <p:spPr>
            <a:xfrm>
              <a:off x="2434680" y="1074032"/>
              <a:ext cx="1607740" cy="1000048"/>
            </a:xfrm>
            <a:prstGeom prst="rect">
              <a:avLst/>
            </a:prstGeom>
            <a:solidFill>
              <a:srgbClr val="EBEBEB">
                <a:alpha val="100000"/>
              </a:srgbClr>
            </a:solidFill>
          </p:spPr>
          <p:txBody>
            <a:bodyPr/>
            <a:lstStyle/>
            <a:p/>
          </p:txBody>
        </p:sp>
        <p:sp>
          <p:nvSpPr>
            <p:cNvPr id="126" name="pl126"/>
            <p:cNvSpPr/>
            <p:nvPr/>
          </p:nvSpPr>
          <p:spPr>
            <a:xfrm>
              <a:off x="243468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7" name="pl127"/>
            <p:cNvSpPr/>
            <p:nvPr/>
          </p:nvSpPr>
          <p:spPr>
            <a:xfrm>
              <a:off x="243468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8" name="pl128"/>
            <p:cNvSpPr/>
            <p:nvPr/>
          </p:nvSpPr>
          <p:spPr>
            <a:xfrm>
              <a:off x="243468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9" name="pl129"/>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0" name="pl130"/>
            <p:cNvSpPr/>
            <p:nvPr/>
          </p:nvSpPr>
          <p:spPr>
            <a:xfrm>
              <a:off x="243468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1" name="pl131"/>
            <p:cNvSpPr/>
            <p:nvPr/>
          </p:nvSpPr>
          <p:spPr>
            <a:xfrm>
              <a:off x="243468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2" name="pl132"/>
            <p:cNvSpPr/>
            <p:nvPr/>
          </p:nvSpPr>
          <p:spPr>
            <a:xfrm>
              <a:off x="243468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3" name="pl133"/>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2507759" y="147427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142" name="pl142"/>
            <p:cNvSpPr/>
            <p:nvPr/>
          </p:nvSpPr>
          <p:spPr>
            <a:xfrm>
              <a:off x="250775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40651" cap="flat">
              <a:solidFill>
                <a:srgbClr val="BEBEBE">
                  <a:alpha val="69803"/>
                </a:srgbClr>
              </a:solidFill>
              <a:prstDash val="solid"/>
              <a:round/>
            </a:ln>
          </p:spPr>
          <p:txBody>
            <a:bodyPr/>
            <a:lstStyle/>
            <a:p/>
          </p:txBody>
        </p:sp>
        <p:sp>
          <p:nvSpPr>
            <p:cNvPr id="143" name="pl143"/>
            <p:cNvSpPr/>
            <p:nvPr/>
          </p:nvSpPr>
          <p:spPr>
            <a:xfrm>
              <a:off x="250775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35231" cap="flat">
              <a:solidFill>
                <a:srgbClr val="BEBEBE">
                  <a:alpha val="69803"/>
                </a:srgbClr>
              </a:solidFill>
              <a:prstDash val="solid"/>
              <a:round/>
            </a:ln>
          </p:spPr>
          <p:txBody>
            <a:bodyPr/>
            <a:lstStyle/>
            <a:p/>
          </p:txBody>
        </p:sp>
        <p:sp>
          <p:nvSpPr>
            <p:cNvPr id="144" name="pl144"/>
            <p:cNvSpPr/>
            <p:nvPr/>
          </p:nvSpPr>
          <p:spPr>
            <a:xfrm>
              <a:off x="2507759" y="147427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145" name="pl145"/>
            <p:cNvSpPr/>
            <p:nvPr/>
          </p:nvSpPr>
          <p:spPr>
            <a:xfrm>
              <a:off x="250775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40651" cap="flat">
              <a:solidFill>
                <a:srgbClr val="000000">
                  <a:alpha val="100000"/>
                </a:srgbClr>
              </a:solidFill>
              <a:prstDash val="solid"/>
              <a:round/>
            </a:ln>
          </p:spPr>
          <p:txBody>
            <a:bodyPr/>
            <a:lstStyle/>
            <a:p/>
          </p:txBody>
        </p:sp>
        <p:sp>
          <p:nvSpPr>
            <p:cNvPr id="146" name="pl146"/>
            <p:cNvSpPr/>
            <p:nvPr/>
          </p:nvSpPr>
          <p:spPr>
            <a:xfrm>
              <a:off x="250775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35231" cap="flat">
              <a:solidFill>
                <a:srgbClr val="1CABE2">
                  <a:alpha val="100000"/>
                </a:srgbClr>
              </a:solidFill>
              <a:prstDash val="solid"/>
              <a:round/>
            </a:ln>
          </p:spPr>
          <p:txBody>
            <a:bodyPr/>
            <a:lstStyle/>
            <a:p/>
          </p:txBody>
        </p:sp>
        <p:sp>
          <p:nvSpPr>
            <p:cNvPr id="147" name="tx147"/>
            <p:cNvSpPr/>
            <p:nvPr/>
          </p:nvSpPr>
          <p:spPr>
            <a:xfrm>
              <a:off x="2447500" y="12624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48" name="tx148"/>
            <p:cNvSpPr/>
            <p:nvPr/>
          </p:nvSpPr>
          <p:spPr>
            <a:xfrm>
              <a:off x="2656297" y="1240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49" name="tx149"/>
            <p:cNvSpPr/>
            <p:nvPr/>
          </p:nvSpPr>
          <p:spPr>
            <a:xfrm>
              <a:off x="2865095" y="14509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50" name="tx150"/>
            <p:cNvSpPr/>
            <p:nvPr/>
          </p:nvSpPr>
          <p:spPr>
            <a:xfrm>
              <a:off x="3073892"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51" name="tx151"/>
            <p:cNvSpPr/>
            <p:nvPr/>
          </p:nvSpPr>
          <p:spPr>
            <a:xfrm>
              <a:off x="328269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52" name="tx152"/>
            <p:cNvSpPr/>
            <p:nvPr/>
          </p:nvSpPr>
          <p:spPr>
            <a:xfrm>
              <a:off x="3491488"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53" name="tx153"/>
            <p:cNvSpPr/>
            <p:nvPr/>
          </p:nvSpPr>
          <p:spPr>
            <a:xfrm>
              <a:off x="3700285" y="13511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54" name="tx154"/>
            <p:cNvSpPr/>
            <p:nvPr/>
          </p:nvSpPr>
          <p:spPr>
            <a:xfrm>
              <a:off x="3909083"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55" name="rc155"/>
            <p:cNvSpPr/>
            <p:nvPr/>
          </p:nvSpPr>
          <p:spPr>
            <a:xfrm>
              <a:off x="2434680" y="2358522"/>
              <a:ext cx="1607740" cy="1000048"/>
            </a:xfrm>
            <a:prstGeom prst="rect">
              <a:avLst/>
            </a:prstGeom>
            <a:solidFill>
              <a:srgbClr val="EBEBEB">
                <a:alpha val="100000"/>
              </a:srgbClr>
            </a:solidFill>
          </p:spPr>
          <p:txBody>
            <a:bodyPr/>
            <a:lstStyle/>
            <a:p/>
          </p:txBody>
        </p:sp>
        <p:sp>
          <p:nvSpPr>
            <p:cNvPr id="156" name="pl156"/>
            <p:cNvSpPr/>
            <p:nvPr/>
          </p:nvSpPr>
          <p:spPr>
            <a:xfrm>
              <a:off x="243468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7" name="pl157"/>
            <p:cNvSpPr/>
            <p:nvPr/>
          </p:nvSpPr>
          <p:spPr>
            <a:xfrm>
              <a:off x="243468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8" name="pl158"/>
            <p:cNvSpPr/>
            <p:nvPr/>
          </p:nvSpPr>
          <p:spPr>
            <a:xfrm>
              <a:off x="243468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9" name="pl159"/>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0" name="pl160"/>
            <p:cNvSpPr/>
            <p:nvPr/>
          </p:nvSpPr>
          <p:spPr>
            <a:xfrm>
              <a:off x="243468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1" name="pl161"/>
            <p:cNvSpPr/>
            <p:nvPr/>
          </p:nvSpPr>
          <p:spPr>
            <a:xfrm>
              <a:off x="243468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2" name="pl162"/>
            <p:cNvSpPr/>
            <p:nvPr/>
          </p:nvSpPr>
          <p:spPr>
            <a:xfrm>
              <a:off x="243468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3" name="pl163"/>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507759" y="275876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172" name="pl172"/>
            <p:cNvSpPr/>
            <p:nvPr/>
          </p:nvSpPr>
          <p:spPr>
            <a:xfrm>
              <a:off x="2507759" y="2958329"/>
              <a:ext cx="1461582" cy="166305"/>
            </a:xfrm>
            <a:custGeom>
              <a:avLst/>
              <a:pathLst>
                <a:path w="1461582" h="166305">
                  <a:moveTo>
                    <a:pt x="0" y="55435"/>
                  </a:moveTo>
                  <a:lnTo>
                    <a:pt x="208797" y="55435"/>
                  </a:lnTo>
                  <a:lnTo>
                    <a:pt x="417595" y="133044"/>
                  </a:lnTo>
                  <a:lnTo>
                    <a:pt x="626392" y="0"/>
                  </a:lnTo>
                  <a:lnTo>
                    <a:pt x="835190" y="166305"/>
                  </a:lnTo>
                  <a:lnTo>
                    <a:pt x="1043987" y="55435"/>
                  </a:lnTo>
                  <a:lnTo>
                    <a:pt x="1252785" y="155218"/>
                  </a:lnTo>
                  <a:lnTo>
                    <a:pt x="1461582" y="144131"/>
                  </a:lnTo>
                </a:path>
              </a:pathLst>
            </a:custGeom>
            <a:ln w="40651" cap="flat">
              <a:solidFill>
                <a:srgbClr val="BEBEBE">
                  <a:alpha val="69803"/>
                </a:srgbClr>
              </a:solidFill>
              <a:prstDash val="solid"/>
              <a:round/>
            </a:ln>
          </p:spPr>
          <p:txBody>
            <a:bodyPr/>
            <a:lstStyle/>
            <a:p/>
          </p:txBody>
        </p:sp>
        <p:sp>
          <p:nvSpPr>
            <p:cNvPr id="173" name="pl173"/>
            <p:cNvSpPr/>
            <p:nvPr/>
          </p:nvSpPr>
          <p:spPr>
            <a:xfrm>
              <a:off x="2507759" y="2958329"/>
              <a:ext cx="1461582" cy="166305"/>
            </a:xfrm>
            <a:custGeom>
              <a:avLst/>
              <a:pathLst>
                <a:path w="1461582" h="166305">
                  <a:moveTo>
                    <a:pt x="0" y="55435"/>
                  </a:moveTo>
                  <a:lnTo>
                    <a:pt x="208797" y="55435"/>
                  </a:lnTo>
                  <a:lnTo>
                    <a:pt x="417595" y="133044"/>
                  </a:lnTo>
                  <a:lnTo>
                    <a:pt x="626392" y="0"/>
                  </a:lnTo>
                  <a:lnTo>
                    <a:pt x="835190" y="166305"/>
                  </a:lnTo>
                  <a:lnTo>
                    <a:pt x="1043987" y="55435"/>
                  </a:lnTo>
                  <a:lnTo>
                    <a:pt x="1252785" y="155218"/>
                  </a:lnTo>
                  <a:lnTo>
                    <a:pt x="1461582" y="144131"/>
                  </a:lnTo>
                </a:path>
              </a:pathLst>
            </a:custGeom>
            <a:ln w="35231" cap="flat">
              <a:solidFill>
                <a:srgbClr val="BEBEBE">
                  <a:alpha val="69803"/>
                </a:srgbClr>
              </a:solidFill>
              <a:prstDash val="solid"/>
              <a:round/>
            </a:ln>
          </p:spPr>
          <p:txBody>
            <a:bodyPr/>
            <a:lstStyle/>
            <a:p/>
          </p:txBody>
        </p:sp>
        <p:sp>
          <p:nvSpPr>
            <p:cNvPr id="174" name="pl174"/>
            <p:cNvSpPr/>
            <p:nvPr/>
          </p:nvSpPr>
          <p:spPr>
            <a:xfrm>
              <a:off x="2507759" y="275876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175" name="pl175"/>
            <p:cNvSpPr/>
            <p:nvPr/>
          </p:nvSpPr>
          <p:spPr>
            <a:xfrm>
              <a:off x="2507759" y="2958329"/>
              <a:ext cx="1461582" cy="166305"/>
            </a:xfrm>
            <a:custGeom>
              <a:avLst/>
              <a:pathLst>
                <a:path w="1461582" h="166305">
                  <a:moveTo>
                    <a:pt x="0" y="55435"/>
                  </a:moveTo>
                  <a:lnTo>
                    <a:pt x="208797" y="55435"/>
                  </a:lnTo>
                  <a:lnTo>
                    <a:pt x="417595" y="133044"/>
                  </a:lnTo>
                  <a:lnTo>
                    <a:pt x="626392" y="0"/>
                  </a:lnTo>
                  <a:lnTo>
                    <a:pt x="835190" y="166305"/>
                  </a:lnTo>
                  <a:lnTo>
                    <a:pt x="1043987" y="55435"/>
                  </a:lnTo>
                  <a:lnTo>
                    <a:pt x="1252785" y="155218"/>
                  </a:lnTo>
                  <a:lnTo>
                    <a:pt x="1461582" y="144131"/>
                  </a:lnTo>
                </a:path>
              </a:pathLst>
            </a:custGeom>
            <a:ln w="40651" cap="flat">
              <a:solidFill>
                <a:srgbClr val="000000">
                  <a:alpha val="100000"/>
                </a:srgbClr>
              </a:solidFill>
              <a:prstDash val="solid"/>
              <a:round/>
            </a:ln>
          </p:spPr>
          <p:txBody>
            <a:bodyPr/>
            <a:lstStyle/>
            <a:p/>
          </p:txBody>
        </p:sp>
        <p:sp>
          <p:nvSpPr>
            <p:cNvPr id="176" name="pl176"/>
            <p:cNvSpPr/>
            <p:nvPr/>
          </p:nvSpPr>
          <p:spPr>
            <a:xfrm>
              <a:off x="2507759" y="2958329"/>
              <a:ext cx="1461582" cy="166305"/>
            </a:xfrm>
            <a:custGeom>
              <a:avLst/>
              <a:pathLst>
                <a:path w="1461582" h="166305">
                  <a:moveTo>
                    <a:pt x="0" y="55435"/>
                  </a:moveTo>
                  <a:lnTo>
                    <a:pt x="208797" y="55435"/>
                  </a:lnTo>
                  <a:lnTo>
                    <a:pt x="417595" y="133044"/>
                  </a:lnTo>
                  <a:lnTo>
                    <a:pt x="626392" y="0"/>
                  </a:lnTo>
                  <a:lnTo>
                    <a:pt x="835190" y="166305"/>
                  </a:lnTo>
                  <a:lnTo>
                    <a:pt x="1043987" y="55435"/>
                  </a:lnTo>
                  <a:lnTo>
                    <a:pt x="1252785" y="155218"/>
                  </a:lnTo>
                  <a:lnTo>
                    <a:pt x="1461582" y="144131"/>
                  </a:lnTo>
                </a:path>
              </a:pathLst>
            </a:custGeom>
            <a:ln w="35231" cap="flat">
              <a:solidFill>
                <a:srgbClr val="1CABE2">
                  <a:alpha val="100000"/>
                </a:srgbClr>
              </a:solidFill>
              <a:prstDash val="solid"/>
              <a:round/>
            </a:ln>
          </p:spPr>
          <p:txBody>
            <a:bodyPr/>
            <a:lstStyle/>
            <a:p/>
          </p:txBody>
        </p:sp>
        <p:sp>
          <p:nvSpPr>
            <p:cNvPr id="177" name="tx177"/>
            <p:cNvSpPr/>
            <p:nvPr/>
          </p:nvSpPr>
          <p:spPr>
            <a:xfrm>
              <a:off x="2447500"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78" name="tx178"/>
            <p:cNvSpPr/>
            <p:nvPr/>
          </p:nvSpPr>
          <p:spPr>
            <a:xfrm>
              <a:off x="2656297"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79" name="tx179"/>
            <p:cNvSpPr/>
            <p:nvPr/>
          </p:nvSpPr>
          <p:spPr>
            <a:xfrm>
              <a:off x="2865095" y="29128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180" name="tx180"/>
            <p:cNvSpPr/>
            <p:nvPr/>
          </p:nvSpPr>
          <p:spPr>
            <a:xfrm>
              <a:off x="3073892" y="27797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181" name="tx181"/>
            <p:cNvSpPr/>
            <p:nvPr/>
          </p:nvSpPr>
          <p:spPr>
            <a:xfrm>
              <a:off x="3282690" y="29460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182" name="tx182"/>
            <p:cNvSpPr/>
            <p:nvPr/>
          </p:nvSpPr>
          <p:spPr>
            <a:xfrm>
              <a:off x="3491488"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83" name="tx183"/>
            <p:cNvSpPr/>
            <p:nvPr/>
          </p:nvSpPr>
          <p:spPr>
            <a:xfrm>
              <a:off x="3700285" y="29349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184" name="tx184"/>
            <p:cNvSpPr/>
            <p:nvPr/>
          </p:nvSpPr>
          <p:spPr>
            <a:xfrm>
              <a:off x="3909083" y="29239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185" name="rc185"/>
            <p:cNvSpPr/>
            <p:nvPr/>
          </p:nvSpPr>
          <p:spPr>
            <a:xfrm>
              <a:off x="2434680" y="3643012"/>
              <a:ext cx="1607740" cy="1000048"/>
            </a:xfrm>
            <a:prstGeom prst="rect">
              <a:avLst/>
            </a:prstGeom>
            <a:solidFill>
              <a:srgbClr val="EBEBEB">
                <a:alpha val="100000"/>
              </a:srgbClr>
            </a:solidFill>
          </p:spPr>
          <p:txBody>
            <a:bodyPr/>
            <a:lstStyle/>
            <a:p/>
          </p:txBody>
        </p:sp>
        <p:sp>
          <p:nvSpPr>
            <p:cNvPr id="186" name="pl186"/>
            <p:cNvSpPr/>
            <p:nvPr/>
          </p:nvSpPr>
          <p:spPr>
            <a:xfrm>
              <a:off x="243468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7" name="pl187"/>
            <p:cNvSpPr/>
            <p:nvPr/>
          </p:nvSpPr>
          <p:spPr>
            <a:xfrm>
              <a:off x="243468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8" name="pl188"/>
            <p:cNvSpPr/>
            <p:nvPr/>
          </p:nvSpPr>
          <p:spPr>
            <a:xfrm>
              <a:off x="243468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9" name="pl189"/>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0" name="pl190"/>
            <p:cNvSpPr/>
            <p:nvPr/>
          </p:nvSpPr>
          <p:spPr>
            <a:xfrm>
              <a:off x="243468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1" name="pl191"/>
            <p:cNvSpPr/>
            <p:nvPr/>
          </p:nvSpPr>
          <p:spPr>
            <a:xfrm>
              <a:off x="243468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2" name="pl192"/>
            <p:cNvSpPr/>
            <p:nvPr/>
          </p:nvSpPr>
          <p:spPr>
            <a:xfrm>
              <a:off x="243468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3" name="pl193"/>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507759" y="404325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202" name="pl202"/>
            <p:cNvSpPr/>
            <p:nvPr/>
          </p:nvSpPr>
          <p:spPr>
            <a:xfrm>
              <a:off x="2507759" y="4109775"/>
              <a:ext cx="1461582" cy="133044"/>
            </a:xfrm>
            <a:custGeom>
              <a:avLst/>
              <a:pathLst>
                <a:path w="1461582" h="133044">
                  <a:moveTo>
                    <a:pt x="0" y="11087"/>
                  </a:moveTo>
                  <a:lnTo>
                    <a:pt x="208797" y="0"/>
                  </a:lnTo>
                  <a:lnTo>
                    <a:pt x="417595" y="33261"/>
                  </a:lnTo>
                  <a:lnTo>
                    <a:pt x="626392" y="44348"/>
                  </a:lnTo>
                  <a:lnTo>
                    <a:pt x="835190" y="77609"/>
                  </a:lnTo>
                  <a:lnTo>
                    <a:pt x="1043987" y="66522"/>
                  </a:lnTo>
                  <a:lnTo>
                    <a:pt x="1252785" y="66522"/>
                  </a:lnTo>
                  <a:lnTo>
                    <a:pt x="1461582" y="133044"/>
                  </a:lnTo>
                </a:path>
              </a:pathLst>
            </a:custGeom>
            <a:ln w="40651" cap="flat">
              <a:solidFill>
                <a:srgbClr val="BEBEBE">
                  <a:alpha val="69803"/>
                </a:srgbClr>
              </a:solidFill>
              <a:prstDash val="solid"/>
              <a:round/>
            </a:ln>
          </p:spPr>
          <p:txBody>
            <a:bodyPr/>
            <a:lstStyle/>
            <a:p/>
          </p:txBody>
        </p:sp>
        <p:sp>
          <p:nvSpPr>
            <p:cNvPr id="203" name="pl203"/>
            <p:cNvSpPr/>
            <p:nvPr/>
          </p:nvSpPr>
          <p:spPr>
            <a:xfrm>
              <a:off x="2507759" y="4109775"/>
              <a:ext cx="1461582" cy="133044"/>
            </a:xfrm>
            <a:custGeom>
              <a:avLst/>
              <a:pathLst>
                <a:path w="1461582" h="133044">
                  <a:moveTo>
                    <a:pt x="0" y="11087"/>
                  </a:moveTo>
                  <a:lnTo>
                    <a:pt x="208797" y="0"/>
                  </a:lnTo>
                  <a:lnTo>
                    <a:pt x="417595" y="33261"/>
                  </a:lnTo>
                  <a:lnTo>
                    <a:pt x="626392" y="44348"/>
                  </a:lnTo>
                  <a:lnTo>
                    <a:pt x="835190" y="77609"/>
                  </a:lnTo>
                  <a:lnTo>
                    <a:pt x="1043987" y="66522"/>
                  </a:lnTo>
                  <a:lnTo>
                    <a:pt x="1252785" y="66522"/>
                  </a:lnTo>
                  <a:lnTo>
                    <a:pt x="1461582" y="133044"/>
                  </a:lnTo>
                </a:path>
              </a:pathLst>
            </a:custGeom>
            <a:ln w="35231" cap="flat">
              <a:solidFill>
                <a:srgbClr val="BEBEBE">
                  <a:alpha val="69803"/>
                </a:srgbClr>
              </a:solidFill>
              <a:prstDash val="solid"/>
              <a:round/>
            </a:ln>
          </p:spPr>
          <p:txBody>
            <a:bodyPr/>
            <a:lstStyle/>
            <a:p/>
          </p:txBody>
        </p:sp>
        <p:sp>
          <p:nvSpPr>
            <p:cNvPr id="204" name="pl204"/>
            <p:cNvSpPr/>
            <p:nvPr/>
          </p:nvSpPr>
          <p:spPr>
            <a:xfrm>
              <a:off x="2507759" y="404325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205" name="pl205"/>
            <p:cNvSpPr/>
            <p:nvPr/>
          </p:nvSpPr>
          <p:spPr>
            <a:xfrm>
              <a:off x="2507759" y="4109775"/>
              <a:ext cx="1461582" cy="133044"/>
            </a:xfrm>
            <a:custGeom>
              <a:avLst/>
              <a:pathLst>
                <a:path w="1461582" h="133044">
                  <a:moveTo>
                    <a:pt x="0" y="11087"/>
                  </a:moveTo>
                  <a:lnTo>
                    <a:pt x="208797" y="0"/>
                  </a:lnTo>
                  <a:lnTo>
                    <a:pt x="417595" y="33261"/>
                  </a:lnTo>
                  <a:lnTo>
                    <a:pt x="626392" y="44348"/>
                  </a:lnTo>
                  <a:lnTo>
                    <a:pt x="835190" y="77609"/>
                  </a:lnTo>
                  <a:lnTo>
                    <a:pt x="1043987" y="66522"/>
                  </a:lnTo>
                  <a:lnTo>
                    <a:pt x="1252785" y="66522"/>
                  </a:lnTo>
                  <a:lnTo>
                    <a:pt x="1461582" y="133044"/>
                  </a:lnTo>
                </a:path>
              </a:pathLst>
            </a:custGeom>
            <a:ln w="40651" cap="flat">
              <a:solidFill>
                <a:srgbClr val="000000">
                  <a:alpha val="100000"/>
                </a:srgbClr>
              </a:solidFill>
              <a:prstDash val="solid"/>
              <a:round/>
            </a:ln>
          </p:spPr>
          <p:txBody>
            <a:bodyPr/>
            <a:lstStyle/>
            <a:p/>
          </p:txBody>
        </p:sp>
        <p:sp>
          <p:nvSpPr>
            <p:cNvPr id="206" name="pl206"/>
            <p:cNvSpPr/>
            <p:nvPr/>
          </p:nvSpPr>
          <p:spPr>
            <a:xfrm>
              <a:off x="2507759" y="4109775"/>
              <a:ext cx="1461582" cy="133044"/>
            </a:xfrm>
            <a:custGeom>
              <a:avLst/>
              <a:pathLst>
                <a:path w="1461582" h="133044">
                  <a:moveTo>
                    <a:pt x="0" y="11087"/>
                  </a:moveTo>
                  <a:lnTo>
                    <a:pt x="208797" y="0"/>
                  </a:lnTo>
                  <a:lnTo>
                    <a:pt x="417595" y="33261"/>
                  </a:lnTo>
                  <a:lnTo>
                    <a:pt x="626392" y="44348"/>
                  </a:lnTo>
                  <a:lnTo>
                    <a:pt x="835190" y="77609"/>
                  </a:lnTo>
                  <a:lnTo>
                    <a:pt x="1043987" y="66522"/>
                  </a:lnTo>
                  <a:lnTo>
                    <a:pt x="1252785" y="66522"/>
                  </a:lnTo>
                  <a:lnTo>
                    <a:pt x="1461582" y="133044"/>
                  </a:lnTo>
                </a:path>
              </a:pathLst>
            </a:custGeom>
            <a:ln w="35231" cap="flat">
              <a:solidFill>
                <a:srgbClr val="1CABE2">
                  <a:alpha val="100000"/>
                </a:srgbClr>
              </a:solidFill>
              <a:prstDash val="solid"/>
              <a:round/>
            </a:ln>
          </p:spPr>
          <p:txBody>
            <a:bodyPr/>
            <a:lstStyle/>
            <a:p/>
          </p:txBody>
        </p:sp>
        <p:sp>
          <p:nvSpPr>
            <p:cNvPr id="207" name="tx207"/>
            <p:cNvSpPr/>
            <p:nvPr/>
          </p:nvSpPr>
          <p:spPr>
            <a:xfrm>
              <a:off x="2447500" y="3942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08" name="tx208"/>
            <p:cNvSpPr/>
            <p:nvPr/>
          </p:nvSpPr>
          <p:spPr>
            <a:xfrm>
              <a:off x="2656297" y="3931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09" name="tx209"/>
            <p:cNvSpPr/>
            <p:nvPr/>
          </p:nvSpPr>
          <p:spPr>
            <a:xfrm>
              <a:off x="2865095"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10" name="tx210"/>
            <p:cNvSpPr/>
            <p:nvPr/>
          </p:nvSpPr>
          <p:spPr>
            <a:xfrm>
              <a:off x="3073892" y="39755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11" name="tx211"/>
            <p:cNvSpPr/>
            <p:nvPr/>
          </p:nvSpPr>
          <p:spPr>
            <a:xfrm>
              <a:off x="3282690" y="40088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12" name="tx212"/>
            <p:cNvSpPr/>
            <p:nvPr/>
          </p:nvSpPr>
          <p:spPr>
            <a:xfrm>
              <a:off x="3491488" y="3997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13" name="tx213"/>
            <p:cNvSpPr/>
            <p:nvPr/>
          </p:nvSpPr>
          <p:spPr>
            <a:xfrm>
              <a:off x="3700285" y="3997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14" name="tx214"/>
            <p:cNvSpPr/>
            <p:nvPr/>
          </p:nvSpPr>
          <p:spPr>
            <a:xfrm>
              <a:off x="3909083" y="40642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15" name="rc215"/>
            <p:cNvSpPr/>
            <p:nvPr/>
          </p:nvSpPr>
          <p:spPr>
            <a:xfrm>
              <a:off x="2434680" y="4927502"/>
              <a:ext cx="1607740" cy="1000048"/>
            </a:xfrm>
            <a:prstGeom prst="rect">
              <a:avLst/>
            </a:prstGeom>
            <a:solidFill>
              <a:srgbClr val="EBEBEB">
                <a:alpha val="100000"/>
              </a:srgbClr>
            </a:solidFill>
          </p:spPr>
          <p:txBody>
            <a:bodyPr/>
            <a:lstStyle/>
            <a:p/>
          </p:txBody>
        </p:sp>
        <p:sp>
          <p:nvSpPr>
            <p:cNvPr id="216" name="pl216"/>
            <p:cNvSpPr/>
            <p:nvPr/>
          </p:nvSpPr>
          <p:spPr>
            <a:xfrm>
              <a:off x="243468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7" name="pl217"/>
            <p:cNvSpPr/>
            <p:nvPr/>
          </p:nvSpPr>
          <p:spPr>
            <a:xfrm>
              <a:off x="243468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8" name="pl218"/>
            <p:cNvSpPr/>
            <p:nvPr/>
          </p:nvSpPr>
          <p:spPr>
            <a:xfrm>
              <a:off x="243468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9" name="pl219"/>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0" name="pl220"/>
            <p:cNvSpPr/>
            <p:nvPr/>
          </p:nvSpPr>
          <p:spPr>
            <a:xfrm>
              <a:off x="243468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1" name="pl221"/>
            <p:cNvSpPr/>
            <p:nvPr/>
          </p:nvSpPr>
          <p:spPr>
            <a:xfrm>
              <a:off x="243468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2" name="pl222"/>
            <p:cNvSpPr/>
            <p:nvPr/>
          </p:nvSpPr>
          <p:spPr>
            <a:xfrm>
              <a:off x="243468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532774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232" name="pl232"/>
            <p:cNvSpPr/>
            <p:nvPr/>
          </p:nvSpPr>
          <p:spPr>
            <a:xfrm>
              <a:off x="2507759" y="5405352"/>
              <a:ext cx="1461582" cy="232827"/>
            </a:xfrm>
            <a:custGeom>
              <a:avLst/>
              <a:pathLst>
                <a:path w="1461582" h="232827">
                  <a:moveTo>
                    <a:pt x="0" y="44348"/>
                  </a:moveTo>
                  <a:lnTo>
                    <a:pt x="208797" y="11087"/>
                  </a:lnTo>
                  <a:lnTo>
                    <a:pt x="417595" y="22174"/>
                  </a:lnTo>
                  <a:lnTo>
                    <a:pt x="626392" y="0"/>
                  </a:lnTo>
                  <a:lnTo>
                    <a:pt x="835190" y="11087"/>
                  </a:lnTo>
                  <a:lnTo>
                    <a:pt x="1043987" y="77609"/>
                  </a:lnTo>
                  <a:lnTo>
                    <a:pt x="1252785" y="133044"/>
                  </a:lnTo>
                  <a:lnTo>
                    <a:pt x="1461582" y="232827"/>
                  </a:lnTo>
                </a:path>
              </a:pathLst>
            </a:custGeom>
            <a:ln w="40651" cap="flat">
              <a:solidFill>
                <a:srgbClr val="BEBEBE">
                  <a:alpha val="69803"/>
                </a:srgbClr>
              </a:solidFill>
              <a:prstDash val="solid"/>
              <a:round/>
            </a:ln>
          </p:spPr>
          <p:txBody>
            <a:bodyPr/>
            <a:lstStyle/>
            <a:p/>
          </p:txBody>
        </p:sp>
        <p:sp>
          <p:nvSpPr>
            <p:cNvPr id="233" name="pl233"/>
            <p:cNvSpPr/>
            <p:nvPr/>
          </p:nvSpPr>
          <p:spPr>
            <a:xfrm>
              <a:off x="2507759" y="5405352"/>
              <a:ext cx="1461582" cy="232827"/>
            </a:xfrm>
            <a:custGeom>
              <a:avLst/>
              <a:pathLst>
                <a:path w="1461582" h="232827">
                  <a:moveTo>
                    <a:pt x="0" y="44348"/>
                  </a:moveTo>
                  <a:lnTo>
                    <a:pt x="208797" y="11087"/>
                  </a:lnTo>
                  <a:lnTo>
                    <a:pt x="417595" y="22174"/>
                  </a:lnTo>
                  <a:lnTo>
                    <a:pt x="626392" y="0"/>
                  </a:lnTo>
                  <a:lnTo>
                    <a:pt x="835190" y="11087"/>
                  </a:lnTo>
                  <a:lnTo>
                    <a:pt x="1043987" y="77609"/>
                  </a:lnTo>
                  <a:lnTo>
                    <a:pt x="1252785" y="133044"/>
                  </a:lnTo>
                  <a:lnTo>
                    <a:pt x="1461582" y="232827"/>
                  </a:lnTo>
                </a:path>
              </a:pathLst>
            </a:custGeom>
            <a:ln w="35231" cap="flat">
              <a:solidFill>
                <a:srgbClr val="BEBEBE">
                  <a:alpha val="69803"/>
                </a:srgbClr>
              </a:solidFill>
              <a:prstDash val="solid"/>
              <a:round/>
            </a:ln>
          </p:spPr>
          <p:txBody>
            <a:bodyPr/>
            <a:lstStyle/>
            <a:p/>
          </p:txBody>
        </p:sp>
        <p:sp>
          <p:nvSpPr>
            <p:cNvPr id="234" name="pl234"/>
            <p:cNvSpPr/>
            <p:nvPr/>
          </p:nvSpPr>
          <p:spPr>
            <a:xfrm>
              <a:off x="2507759" y="532774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235" name="pl235"/>
            <p:cNvSpPr/>
            <p:nvPr/>
          </p:nvSpPr>
          <p:spPr>
            <a:xfrm>
              <a:off x="2507759" y="5405352"/>
              <a:ext cx="1461582" cy="232827"/>
            </a:xfrm>
            <a:custGeom>
              <a:avLst/>
              <a:pathLst>
                <a:path w="1461582" h="232827">
                  <a:moveTo>
                    <a:pt x="0" y="44348"/>
                  </a:moveTo>
                  <a:lnTo>
                    <a:pt x="208797" y="11087"/>
                  </a:lnTo>
                  <a:lnTo>
                    <a:pt x="417595" y="22174"/>
                  </a:lnTo>
                  <a:lnTo>
                    <a:pt x="626392" y="0"/>
                  </a:lnTo>
                  <a:lnTo>
                    <a:pt x="835190" y="11087"/>
                  </a:lnTo>
                  <a:lnTo>
                    <a:pt x="1043987" y="77609"/>
                  </a:lnTo>
                  <a:lnTo>
                    <a:pt x="1252785" y="133044"/>
                  </a:lnTo>
                  <a:lnTo>
                    <a:pt x="1461582" y="232827"/>
                  </a:lnTo>
                </a:path>
              </a:pathLst>
            </a:custGeom>
            <a:ln w="40651" cap="flat">
              <a:solidFill>
                <a:srgbClr val="000000">
                  <a:alpha val="100000"/>
                </a:srgbClr>
              </a:solidFill>
              <a:prstDash val="solid"/>
              <a:round/>
            </a:ln>
          </p:spPr>
          <p:txBody>
            <a:bodyPr/>
            <a:lstStyle/>
            <a:p/>
          </p:txBody>
        </p:sp>
        <p:sp>
          <p:nvSpPr>
            <p:cNvPr id="236" name="pl236"/>
            <p:cNvSpPr/>
            <p:nvPr/>
          </p:nvSpPr>
          <p:spPr>
            <a:xfrm>
              <a:off x="2507759" y="5405352"/>
              <a:ext cx="1461582" cy="232827"/>
            </a:xfrm>
            <a:custGeom>
              <a:avLst/>
              <a:pathLst>
                <a:path w="1461582" h="232827">
                  <a:moveTo>
                    <a:pt x="0" y="44348"/>
                  </a:moveTo>
                  <a:lnTo>
                    <a:pt x="208797" y="11087"/>
                  </a:lnTo>
                  <a:lnTo>
                    <a:pt x="417595" y="22174"/>
                  </a:lnTo>
                  <a:lnTo>
                    <a:pt x="626392" y="0"/>
                  </a:lnTo>
                  <a:lnTo>
                    <a:pt x="835190" y="11087"/>
                  </a:lnTo>
                  <a:lnTo>
                    <a:pt x="1043987" y="77609"/>
                  </a:lnTo>
                  <a:lnTo>
                    <a:pt x="1252785" y="133044"/>
                  </a:lnTo>
                  <a:lnTo>
                    <a:pt x="1461582" y="232827"/>
                  </a:lnTo>
                </a:path>
              </a:pathLst>
            </a:custGeom>
            <a:ln w="35231" cap="flat">
              <a:solidFill>
                <a:srgbClr val="1CABE2">
                  <a:alpha val="100000"/>
                </a:srgbClr>
              </a:solidFill>
              <a:prstDash val="solid"/>
              <a:round/>
            </a:ln>
          </p:spPr>
          <p:txBody>
            <a:bodyPr/>
            <a:lstStyle/>
            <a:p/>
          </p:txBody>
        </p:sp>
        <p:sp>
          <p:nvSpPr>
            <p:cNvPr id="237" name="tx237"/>
            <p:cNvSpPr/>
            <p:nvPr/>
          </p:nvSpPr>
          <p:spPr>
            <a:xfrm>
              <a:off x="2447500" y="5271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38" name="tx238"/>
            <p:cNvSpPr/>
            <p:nvPr/>
          </p:nvSpPr>
          <p:spPr>
            <a:xfrm>
              <a:off x="2656297" y="5237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39" name="tx239"/>
            <p:cNvSpPr/>
            <p:nvPr/>
          </p:nvSpPr>
          <p:spPr>
            <a:xfrm>
              <a:off x="2865095"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0" name="tx240"/>
            <p:cNvSpPr/>
            <p:nvPr/>
          </p:nvSpPr>
          <p:spPr>
            <a:xfrm>
              <a:off x="3073892" y="5226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41" name="tx241"/>
            <p:cNvSpPr/>
            <p:nvPr/>
          </p:nvSpPr>
          <p:spPr>
            <a:xfrm>
              <a:off x="3282690" y="5237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42" name="tx242"/>
            <p:cNvSpPr/>
            <p:nvPr/>
          </p:nvSpPr>
          <p:spPr>
            <a:xfrm>
              <a:off x="3491488" y="53044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43" name="tx243"/>
            <p:cNvSpPr/>
            <p:nvPr/>
          </p:nvSpPr>
          <p:spPr>
            <a:xfrm>
              <a:off x="3700285" y="53598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44" name="tx244"/>
            <p:cNvSpPr/>
            <p:nvPr/>
          </p:nvSpPr>
          <p:spPr>
            <a:xfrm>
              <a:off x="3909083" y="54596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245" name="rc245"/>
            <p:cNvSpPr/>
            <p:nvPr/>
          </p:nvSpPr>
          <p:spPr>
            <a:xfrm>
              <a:off x="4112010" y="1074032"/>
              <a:ext cx="1607740" cy="1000048"/>
            </a:xfrm>
            <a:prstGeom prst="rect">
              <a:avLst/>
            </a:prstGeom>
            <a:solidFill>
              <a:srgbClr val="EBEBEB">
                <a:alpha val="100000"/>
              </a:srgbClr>
            </a:solidFill>
          </p:spPr>
          <p:txBody>
            <a:bodyPr/>
            <a:lstStyle/>
            <a:p/>
          </p:txBody>
        </p:sp>
        <p:sp>
          <p:nvSpPr>
            <p:cNvPr id="246" name="pl246"/>
            <p:cNvSpPr/>
            <p:nvPr/>
          </p:nvSpPr>
          <p:spPr>
            <a:xfrm>
              <a:off x="411201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7" name="pl247"/>
            <p:cNvSpPr/>
            <p:nvPr/>
          </p:nvSpPr>
          <p:spPr>
            <a:xfrm>
              <a:off x="411201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8" name="pl248"/>
            <p:cNvSpPr/>
            <p:nvPr/>
          </p:nvSpPr>
          <p:spPr>
            <a:xfrm>
              <a:off x="411201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9" name="pl249"/>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0" name="pl250"/>
            <p:cNvSpPr/>
            <p:nvPr/>
          </p:nvSpPr>
          <p:spPr>
            <a:xfrm>
              <a:off x="411201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1" name="pl251"/>
            <p:cNvSpPr/>
            <p:nvPr/>
          </p:nvSpPr>
          <p:spPr>
            <a:xfrm>
              <a:off x="411201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2" name="pl252"/>
            <p:cNvSpPr/>
            <p:nvPr/>
          </p:nvSpPr>
          <p:spPr>
            <a:xfrm>
              <a:off x="411201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3" name="pl253"/>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1" name="pl261"/>
            <p:cNvSpPr/>
            <p:nvPr/>
          </p:nvSpPr>
          <p:spPr>
            <a:xfrm>
              <a:off x="4185089" y="147427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262" name="pl262"/>
            <p:cNvSpPr/>
            <p:nvPr/>
          </p:nvSpPr>
          <p:spPr>
            <a:xfrm>
              <a:off x="4185089" y="1618404"/>
              <a:ext cx="1461582" cy="110870"/>
            </a:xfrm>
            <a:custGeom>
              <a:avLst/>
              <a:pathLst>
                <a:path w="1461582" h="110870">
                  <a:moveTo>
                    <a:pt x="0" y="77609"/>
                  </a:moveTo>
                  <a:lnTo>
                    <a:pt x="208797" y="0"/>
                  </a:lnTo>
                  <a:lnTo>
                    <a:pt x="417595" y="22174"/>
                  </a:lnTo>
                  <a:lnTo>
                    <a:pt x="626392" y="44348"/>
                  </a:lnTo>
                  <a:lnTo>
                    <a:pt x="835190" y="55435"/>
                  </a:lnTo>
                  <a:lnTo>
                    <a:pt x="1043987" y="77609"/>
                  </a:lnTo>
                  <a:lnTo>
                    <a:pt x="1252785" y="11087"/>
                  </a:lnTo>
                  <a:lnTo>
                    <a:pt x="1461582" y="110870"/>
                  </a:lnTo>
                </a:path>
              </a:pathLst>
            </a:custGeom>
            <a:ln w="40651" cap="flat">
              <a:solidFill>
                <a:srgbClr val="BEBEBE">
                  <a:alpha val="69803"/>
                </a:srgbClr>
              </a:solidFill>
              <a:prstDash val="solid"/>
              <a:round/>
            </a:ln>
          </p:spPr>
          <p:txBody>
            <a:bodyPr/>
            <a:lstStyle/>
            <a:p/>
          </p:txBody>
        </p:sp>
        <p:sp>
          <p:nvSpPr>
            <p:cNvPr id="263" name="pl263"/>
            <p:cNvSpPr/>
            <p:nvPr/>
          </p:nvSpPr>
          <p:spPr>
            <a:xfrm>
              <a:off x="4185089" y="1618404"/>
              <a:ext cx="1461582" cy="110870"/>
            </a:xfrm>
            <a:custGeom>
              <a:avLst/>
              <a:pathLst>
                <a:path w="1461582" h="110870">
                  <a:moveTo>
                    <a:pt x="0" y="77609"/>
                  </a:moveTo>
                  <a:lnTo>
                    <a:pt x="208797" y="0"/>
                  </a:lnTo>
                  <a:lnTo>
                    <a:pt x="417595" y="22174"/>
                  </a:lnTo>
                  <a:lnTo>
                    <a:pt x="626392" y="44348"/>
                  </a:lnTo>
                  <a:lnTo>
                    <a:pt x="835190" y="55435"/>
                  </a:lnTo>
                  <a:lnTo>
                    <a:pt x="1043987" y="77609"/>
                  </a:lnTo>
                  <a:lnTo>
                    <a:pt x="1252785" y="11087"/>
                  </a:lnTo>
                  <a:lnTo>
                    <a:pt x="1461582" y="110870"/>
                  </a:lnTo>
                </a:path>
              </a:pathLst>
            </a:custGeom>
            <a:ln w="35231" cap="flat">
              <a:solidFill>
                <a:srgbClr val="BEBEBE">
                  <a:alpha val="69803"/>
                </a:srgbClr>
              </a:solidFill>
              <a:prstDash val="solid"/>
              <a:round/>
            </a:ln>
          </p:spPr>
          <p:txBody>
            <a:bodyPr/>
            <a:lstStyle/>
            <a:p/>
          </p:txBody>
        </p:sp>
        <p:sp>
          <p:nvSpPr>
            <p:cNvPr id="264" name="pl264"/>
            <p:cNvSpPr/>
            <p:nvPr/>
          </p:nvSpPr>
          <p:spPr>
            <a:xfrm>
              <a:off x="4185089" y="147427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265" name="pl265"/>
            <p:cNvSpPr/>
            <p:nvPr/>
          </p:nvSpPr>
          <p:spPr>
            <a:xfrm>
              <a:off x="4185089" y="1618404"/>
              <a:ext cx="1461582" cy="110870"/>
            </a:xfrm>
            <a:custGeom>
              <a:avLst/>
              <a:pathLst>
                <a:path w="1461582" h="110870">
                  <a:moveTo>
                    <a:pt x="0" y="77609"/>
                  </a:moveTo>
                  <a:lnTo>
                    <a:pt x="208797" y="0"/>
                  </a:lnTo>
                  <a:lnTo>
                    <a:pt x="417595" y="22174"/>
                  </a:lnTo>
                  <a:lnTo>
                    <a:pt x="626392" y="44348"/>
                  </a:lnTo>
                  <a:lnTo>
                    <a:pt x="835190" y="55435"/>
                  </a:lnTo>
                  <a:lnTo>
                    <a:pt x="1043987" y="77609"/>
                  </a:lnTo>
                  <a:lnTo>
                    <a:pt x="1252785" y="11087"/>
                  </a:lnTo>
                  <a:lnTo>
                    <a:pt x="1461582" y="110870"/>
                  </a:lnTo>
                </a:path>
              </a:pathLst>
            </a:custGeom>
            <a:ln w="40651" cap="flat">
              <a:solidFill>
                <a:srgbClr val="000000">
                  <a:alpha val="100000"/>
                </a:srgbClr>
              </a:solidFill>
              <a:prstDash val="solid"/>
              <a:round/>
            </a:ln>
          </p:spPr>
          <p:txBody>
            <a:bodyPr/>
            <a:lstStyle/>
            <a:p/>
          </p:txBody>
        </p:sp>
        <p:sp>
          <p:nvSpPr>
            <p:cNvPr id="266" name="pl266"/>
            <p:cNvSpPr/>
            <p:nvPr/>
          </p:nvSpPr>
          <p:spPr>
            <a:xfrm>
              <a:off x="4185089" y="1618404"/>
              <a:ext cx="1461582" cy="110870"/>
            </a:xfrm>
            <a:custGeom>
              <a:avLst/>
              <a:pathLst>
                <a:path w="1461582" h="110870">
                  <a:moveTo>
                    <a:pt x="0" y="77609"/>
                  </a:moveTo>
                  <a:lnTo>
                    <a:pt x="208797" y="0"/>
                  </a:lnTo>
                  <a:lnTo>
                    <a:pt x="417595" y="22174"/>
                  </a:lnTo>
                  <a:lnTo>
                    <a:pt x="626392" y="44348"/>
                  </a:lnTo>
                  <a:lnTo>
                    <a:pt x="835190" y="55435"/>
                  </a:lnTo>
                  <a:lnTo>
                    <a:pt x="1043987" y="77609"/>
                  </a:lnTo>
                  <a:lnTo>
                    <a:pt x="1252785" y="11087"/>
                  </a:lnTo>
                  <a:lnTo>
                    <a:pt x="1461582" y="110870"/>
                  </a:lnTo>
                </a:path>
              </a:pathLst>
            </a:custGeom>
            <a:ln w="35231" cap="flat">
              <a:solidFill>
                <a:srgbClr val="1CABE2">
                  <a:alpha val="100000"/>
                </a:srgbClr>
              </a:solidFill>
              <a:prstDash val="solid"/>
              <a:round/>
            </a:ln>
          </p:spPr>
          <p:txBody>
            <a:bodyPr/>
            <a:lstStyle/>
            <a:p/>
          </p:txBody>
        </p:sp>
        <p:sp>
          <p:nvSpPr>
            <p:cNvPr id="267" name="tx267"/>
            <p:cNvSpPr/>
            <p:nvPr/>
          </p:nvSpPr>
          <p:spPr>
            <a:xfrm>
              <a:off x="4124830" y="15174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68" name="tx268"/>
            <p:cNvSpPr/>
            <p:nvPr/>
          </p:nvSpPr>
          <p:spPr>
            <a:xfrm>
              <a:off x="4333627" y="14398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69" name="tx269"/>
            <p:cNvSpPr/>
            <p:nvPr/>
          </p:nvSpPr>
          <p:spPr>
            <a:xfrm>
              <a:off x="4542425" y="14620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270" name="tx270"/>
            <p:cNvSpPr/>
            <p:nvPr/>
          </p:nvSpPr>
          <p:spPr>
            <a:xfrm>
              <a:off x="4751222" y="14841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71" name="tx271"/>
            <p:cNvSpPr/>
            <p:nvPr/>
          </p:nvSpPr>
          <p:spPr>
            <a:xfrm>
              <a:off x="4960020"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72" name="tx272"/>
            <p:cNvSpPr/>
            <p:nvPr/>
          </p:nvSpPr>
          <p:spPr>
            <a:xfrm>
              <a:off x="5168817" y="15174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73" name="tx273"/>
            <p:cNvSpPr/>
            <p:nvPr/>
          </p:nvSpPr>
          <p:spPr>
            <a:xfrm>
              <a:off x="5377615" y="14509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74" name="tx274"/>
            <p:cNvSpPr/>
            <p:nvPr/>
          </p:nvSpPr>
          <p:spPr>
            <a:xfrm>
              <a:off x="5586413" y="15507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75" name="rc275"/>
            <p:cNvSpPr/>
            <p:nvPr/>
          </p:nvSpPr>
          <p:spPr>
            <a:xfrm>
              <a:off x="4112010" y="2358522"/>
              <a:ext cx="1607740" cy="1000048"/>
            </a:xfrm>
            <a:prstGeom prst="rect">
              <a:avLst/>
            </a:prstGeom>
            <a:solidFill>
              <a:srgbClr val="EBEBEB">
                <a:alpha val="100000"/>
              </a:srgbClr>
            </a:solidFill>
          </p:spPr>
          <p:txBody>
            <a:bodyPr/>
            <a:lstStyle/>
            <a:p/>
          </p:txBody>
        </p:sp>
        <p:sp>
          <p:nvSpPr>
            <p:cNvPr id="276" name="pl276"/>
            <p:cNvSpPr/>
            <p:nvPr/>
          </p:nvSpPr>
          <p:spPr>
            <a:xfrm>
              <a:off x="411201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7" name="pl277"/>
            <p:cNvSpPr/>
            <p:nvPr/>
          </p:nvSpPr>
          <p:spPr>
            <a:xfrm>
              <a:off x="411201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8" name="pl278"/>
            <p:cNvSpPr/>
            <p:nvPr/>
          </p:nvSpPr>
          <p:spPr>
            <a:xfrm>
              <a:off x="411201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9" name="pl27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0" name="pl280"/>
            <p:cNvSpPr/>
            <p:nvPr/>
          </p:nvSpPr>
          <p:spPr>
            <a:xfrm>
              <a:off x="411201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1" name="pl281"/>
            <p:cNvSpPr/>
            <p:nvPr/>
          </p:nvSpPr>
          <p:spPr>
            <a:xfrm>
              <a:off x="411201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2" name="pl282"/>
            <p:cNvSpPr/>
            <p:nvPr/>
          </p:nvSpPr>
          <p:spPr>
            <a:xfrm>
              <a:off x="411201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3" name="pl28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4185089" y="275876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292" name="pl292"/>
            <p:cNvSpPr/>
            <p:nvPr/>
          </p:nvSpPr>
          <p:spPr>
            <a:xfrm>
              <a:off x="4185089" y="279202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40651" cap="flat">
              <a:solidFill>
                <a:srgbClr val="BEBEBE">
                  <a:alpha val="69803"/>
                </a:srgbClr>
              </a:solidFill>
              <a:prstDash val="solid"/>
              <a:round/>
            </a:ln>
          </p:spPr>
          <p:txBody>
            <a:bodyPr/>
            <a:lstStyle/>
            <a:p/>
          </p:txBody>
        </p:sp>
        <p:sp>
          <p:nvSpPr>
            <p:cNvPr id="293" name="pl293"/>
            <p:cNvSpPr/>
            <p:nvPr/>
          </p:nvSpPr>
          <p:spPr>
            <a:xfrm>
              <a:off x="4185089" y="279202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35231" cap="flat">
              <a:solidFill>
                <a:srgbClr val="BEBEBE">
                  <a:alpha val="69803"/>
                </a:srgbClr>
              </a:solidFill>
              <a:prstDash val="solid"/>
              <a:round/>
            </a:ln>
          </p:spPr>
          <p:txBody>
            <a:bodyPr/>
            <a:lstStyle/>
            <a:p/>
          </p:txBody>
        </p:sp>
        <p:sp>
          <p:nvSpPr>
            <p:cNvPr id="294" name="pl294"/>
            <p:cNvSpPr/>
            <p:nvPr/>
          </p:nvSpPr>
          <p:spPr>
            <a:xfrm>
              <a:off x="4185089" y="275876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295" name="pl295"/>
            <p:cNvSpPr/>
            <p:nvPr/>
          </p:nvSpPr>
          <p:spPr>
            <a:xfrm>
              <a:off x="4185089" y="279202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40651" cap="flat">
              <a:solidFill>
                <a:srgbClr val="000000">
                  <a:alpha val="100000"/>
                </a:srgbClr>
              </a:solidFill>
              <a:prstDash val="solid"/>
              <a:round/>
            </a:ln>
          </p:spPr>
          <p:txBody>
            <a:bodyPr/>
            <a:lstStyle/>
            <a:p/>
          </p:txBody>
        </p:sp>
        <p:sp>
          <p:nvSpPr>
            <p:cNvPr id="296" name="pl296"/>
            <p:cNvSpPr/>
            <p:nvPr/>
          </p:nvSpPr>
          <p:spPr>
            <a:xfrm>
              <a:off x="4185089" y="279202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35231" cap="flat">
              <a:solidFill>
                <a:srgbClr val="1CABE2">
                  <a:alpha val="100000"/>
                </a:srgbClr>
              </a:solidFill>
              <a:prstDash val="solid"/>
              <a:round/>
            </a:ln>
          </p:spPr>
          <p:txBody>
            <a:bodyPr/>
            <a:lstStyle/>
            <a:p/>
          </p:txBody>
        </p:sp>
        <p:sp>
          <p:nvSpPr>
            <p:cNvPr id="297" name="tx297"/>
            <p:cNvSpPr/>
            <p:nvPr/>
          </p:nvSpPr>
          <p:spPr>
            <a:xfrm>
              <a:off x="4124830" y="2668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98" name="tx298"/>
            <p:cNvSpPr/>
            <p:nvPr/>
          </p:nvSpPr>
          <p:spPr>
            <a:xfrm>
              <a:off x="4333627" y="2635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99" name="tx299"/>
            <p:cNvSpPr/>
            <p:nvPr/>
          </p:nvSpPr>
          <p:spPr>
            <a:xfrm>
              <a:off x="4542425"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0" name="tx300"/>
            <p:cNvSpPr/>
            <p:nvPr/>
          </p:nvSpPr>
          <p:spPr>
            <a:xfrm>
              <a:off x="4751222" y="27243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01" name="tx301"/>
            <p:cNvSpPr/>
            <p:nvPr/>
          </p:nvSpPr>
          <p:spPr>
            <a:xfrm>
              <a:off x="4960020" y="27132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02" name="tx302"/>
            <p:cNvSpPr/>
            <p:nvPr/>
          </p:nvSpPr>
          <p:spPr>
            <a:xfrm>
              <a:off x="5168817" y="2635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03" name="tx303"/>
            <p:cNvSpPr/>
            <p:nvPr/>
          </p:nvSpPr>
          <p:spPr>
            <a:xfrm>
              <a:off x="5377615"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4" name="tx304"/>
            <p:cNvSpPr/>
            <p:nvPr/>
          </p:nvSpPr>
          <p:spPr>
            <a:xfrm>
              <a:off x="5586413" y="275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05" name="rc305"/>
            <p:cNvSpPr/>
            <p:nvPr/>
          </p:nvSpPr>
          <p:spPr>
            <a:xfrm>
              <a:off x="4112010" y="3643012"/>
              <a:ext cx="1607740" cy="1000048"/>
            </a:xfrm>
            <a:prstGeom prst="rect">
              <a:avLst/>
            </a:prstGeom>
            <a:solidFill>
              <a:srgbClr val="EBEBEB">
                <a:alpha val="100000"/>
              </a:srgbClr>
            </a:solidFill>
          </p:spPr>
          <p:txBody>
            <a:bodyPr/>
            <a:lstStyle/>
            <a:p/>
          </p:txBody>
        </p:sp>
        <p:sp>
          <p:nvSpPr>
            <p:cNvPr id="306" name="pl306"/>
            <p:cNvSpPr/>
            <p:nvPr/>
          </p:nvSpPr>
          <p:spPr>
            <a:xfrm>
              <a:off x="411201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7" name="pl307"/>
            <p:cNvSpPr/>
            <p:nvPr/>
          </p:nvSpPr>
          <p:spPr>
            <a:xfrm>
              <a:off x="411201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8" name="pl308"/>
            <p:cNvSpPr/>
            <p:nvPr/>
          </p:nvSpPr>
          <p:spPr>
            <a:xfrm>
              <a:off x="411201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9" name="pl30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0" name="pl310"/>
            <p:cNvSpPr/>
            <p:nvPr/>
          </p:nvSpPr>
          <p:spPr>
            <a:xfrm>
              <a:off x="411201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1" name="pl311"/>
            <p:cNvSpPr/>
            <p:nvPr/>
          </p:nvSpPr>
          <p:spPr>
            <a:xfrm>
              <a:off x="411201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2" name="pl312"/>
            <p:cNvSpPr/>
            <p:nvPr/>
          </p:nvSpPr>
          <p:spPr>
            <a:xfrm>
              <a:off x="411201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3" name="pl313"/>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185089" y="404325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322" name="pl322"/>
            <p:cNvSpPr/>
            <p:nvPr/>
          </p:nvSpPr>
          <p:spPr>
            <a:xfrm>
              <a:off x="4185089" y="4032166"/>
              <a:ext cx="1461582" cy="221740"/>
            </a:xfrm>
            <a:custGeom>
              <a:avLst/>
              <a:pathLst>
                <a:path w="1461582" h="221740">
                  <a:moveTo>
                    <a:pt x="0" y="55435"/>
                  </a:moveTo>
                  <a:lnTo>
                    <a:pt x="208797" y="77609"/>
                  </a:lnTo>
                  <a:lnTo>
                    <a:pt x="417595" y="11087"/>
                  </a:lnTo>
                  <a:lnTo>
                    <a:pt x="626392" y="0"/>
                  </a:lnTo>
                  <a:lnTo>
                    <a:pt x="835190" y="110870"/>
                  </a:lnTo>
                  <a:lnTo>
                    <a:pt x="1043987" y="121957"/>
                  </a:lnTo>
                  <a:lnTo>
                    <a:pt x="1252785" y="221740"/>
                  </a:lnTo>
                  <a:lnTo>
                    <a:pt x="1461582" y="133044"/>
                  </a:lnTo>
                </a:path>
              </a:pathLst>
            </a:custGeom>
            <a:ln w="40651" cap="flat">
              <a:solidFill>
                <a:srgbClr val="BEBEBE">
                  <a:alpha val="69803"/>
                </a:srgbClr>
              </a:solidFill>
              <a:prstDash val="solid"/>
              <a:round/>
            </a:ln>
          </p:spPr>
          <p:txBody>
            <a:bodyPr/>
            <a:lstStyle/>
            <a:p/>
          </p:txBody>
        </p:sp>
        <p:sp>
          <p:nvSpPr>
            <p:cNvPr id="323" name="pl323"/>
            <p:cNvSpPr/>
            <p:nvPr/>
          </p:nvSpPr>
          <p:spPr>
            <a:xfrm>
              <a:off x="4185089" y="4032166"/>
              <a:ext cx="1461582" cy="221740"/>
            </a:xfrm>
            <a:custGeom>
              <a:avLst/>
              <a:pathLst>
                <a:path w="1461582" h="221740">
                  <a:moveTo>
                    <a:pt x="0" y="55435"/>
                  </a:moveTo>
                  <a:lnTo>
                    <a:pt x="208797" y="77609"/>
                  </a:lnTo>
                  <a:lnTo>
                    <a:pt x="417595" y="11087"/>
                  </a:lnTo>
                  <a:lnTo>
                    <a:pt x="626392" y="0"/>
                  </a:lnTo>
                  <a:lnTo>
                    <a:pt x="835190" y="110870"/>
                  </a:lnTo>
                  <a:lnTo>
                    <a:pt x="1043987" y="121957"/>
                  </a:lnTo>
                  <a:lnTo>
                    <a:pt x="1252785" y="221740"/>
                  </a:lnTo>
                  <a:lnTo>
                    <a:pt x="1461582" y="133044"/>
                  </a:lnTo>
                </a:path>
              </a:pathLst>
            </a:custGeom>
            <a:ln w="35231" cap="flat">
              <a:solidFill>
                <a:srgbClr val="BEBEBE">
                  <a:alpha val="69803"/>
                </a:srgbClr>
              </a:solidFill>
              <a:prstDash val="solid"/>
              <a:round/>
            </a:ln>
          </p:spPr>
          <p:txBody>
            <a:bodyPr/>
            <a:lstStyle/>
            <a:p/>
          </p:txBody>
        </p:sp>
        <p:sp>
          <p:nvSpPr>
            <p:cNvPr id="324" name="pl324"/>
            <p:cNvSpPr/>
            <p:nvPr/>
          </p:nvSpPr>
          <p:spPr>
            <a:xfrm>
              <a:off x="4185089" y="404325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325" name="pl325"/>
            <p:cNvSpPr/>
            <p:nvPr/>
          </p:nvSpPr>
          <p:spPr>
            <a:xfrm>
              <a:off x="4185089" y="4032166"/>
              <a:ext cx="1461582" cy="221740"/>
            </a:xfrm>
            <a:custGeom>
              <a:avLst/>
              <a:pathLst>
                <a:path w="1461582" h="221740">
                  <a:moveTo>
                    <a:pt x="0" y="55435"/>
                  </a:moveTo>
                  <a:lnTo>
                    <a:pt x="208797" y="77609"/>
                  </a:lnTo>
                  <a:lnTo>
                    <a:pt x="417595" y="11087"/>
                  </a:lnTo>
                  <a:lnTo>
                    <a:pt x="626392" y="0"/>
                  </a:lnTo>
                  <a:lnTo>
                    <a:pt x="835190" y="110870"/>
                  </a:lnTo>
                  <a:lnTo>
                    <a:pt x="1043987" y="121957"/>
                  </a:lnTo>
                  <a:lnTo>
                    <a:pt x="1252785" y="221740"/>
                  </a:lnTo>
                  <a:lnTo>
                    <a:pt x="1461582" y="133044"/>
                  </a:lnTo>
                </a:path>
              </a:pathLst>
            </a:custGeom>
            <a:ln w="40651" cap="flat">
              <a:solidFill>
                <a:srgbClr val="000000">
                  <a:alpha val="100000"/>
                </a:srgbClr>
              </a:solidFill>
              <a:prstDash val="solid"/>
              <a:round/>
            </a:ln>
          </p:spPr>
          <p:txBody>
            <a:bodyPr/>
            <a:lstStyle/>
            <a:p/>
          </p:txBody>
        </p:sp>
        <p:sp>
          <p:nvSpPr>
            <p:cNvPr id="326" name="pl326"/>
            <p:cNvSpPr/>
            <p:nvPr/>
          </p:nvSpPr>
          <p:spPr>
            <a:xfrm>
              <a:off x="4185089" y="4032166"/>
              <a:ext cx="1461582" cy="221740"/>
            </a:xfrm>
            <a:custGeom>
              <a:avLst/>
              <a:pathLst>
                <a:path w="1461582" h="221740">
                  <a:moveTo>
                    <a:pt x="0" y="55435"/>
                  </a:moveTo>
                  <a:lnTo>
                    <a:pt x="208797" y="77609"/>
                  </a:lnTo>
                  <a:lnTo>
                    <a:pt x="417595" y="11087"/>
                  </a:lnTo>
                  <a:lnTo>
                    <a:pt x="626392" y="0"/>
                  </a:lnTo>
                  <a:lnTo>
                    <a:pt x="835190" y="110870"/>
                  </a:lnTo>
                  <a:lnTo>
                    <a:pt x="1043987" y="121957"/>
                  </a:lnTo>
                  <a:lnTo>
                    <a:pt x="1252785" y="221740"/>
                  </a:lnTo>
                  <a:lnTo>
                    <a:pt x="1461582" y="133044"/>
                  </a:lnTo>
                </a:path>
              </a:pathLst>
            </a:custGeom>
            <a:ln w="35231" cap="flat">
              <a:solidFill>
                <a:srgbClr val="1CABE2">
                  <a:alpha val="100000"/>
                </a:srgbClr>
              </a:solidFill>
              <a:prstDash val="solid"/>
              <a:round/>
            </a:ln>
          </p:spPr>
          <p:txBody>
            <a:bodyPr/>
            <a:lstStyle/>
            <a:p/>
          </p:txBody>
        </p:sp>
        <p:sp>
          <p:nvSpPr>
            <p:cNvPr id="327" name="tx327"/>
            <p:cNvSpPr/>
            <p:nvPr/>
          </p:nvSpPr>
          <p:spPr>
            <a:xfrm>
              <a:off x="4124830" y="390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28" name="tx328"/>
            <p:cNvSpPr/>
            <p:nvPr/>
          </p:nvSpPr>
          <p:spPr>
            <a:xfrm>
              <a:off x="4333627" y="3931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29" name="tx329"/>
            <p:cNvSpPr/>
            <p:nvPr/>
          </p:nvSpPr>
          <p:spPr>
            <a:xfrm>
              <a:off x="4542425" y="38646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30" name="tx330"/>
            <p:cNvSpPr/>
            <p:nvPr/>
          </p:nvSpPr>
          <p:spPr>
            <a:xfrm>
              <a:off x="4751222" y="38536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31" name="tx331"/>
            <p:cNvSpPr/>
            <p:nvPr/>
          </p:nvSpPr>
          <p:spPr>
            <a:xfrm>
              <a:off x="4960020"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32" name="tx332"/>
            <p:cNvSpPr/>
            <p:nvPr/>
          </p:nvSpPr>
          <p:spPr>
            <a:xfrm>
              <a:off x="5168817" y="39755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33" name="tx333"/>
            <p:cNvSpPr/>
            <p:nvPr/>
          </p:nvSpPr>
          <p:spPr>
            <a:xfrm>
              <a:off x="5377615" y="40753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34" name="tx334"/>
            <p:cNvSpPr/>
            <p:nvPr/>
          </p:nvSpPr>
          <p:spPr>
            <a:xfrm>
              <a:off x="5586413" y="3986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35" name="rc335"/>
            <p:cNvSpPr/>
            <p:nvPr/>
          </p:nvSpPr>
          <p:spPr>
            <a:xfrm>
              <a:off x="4112010" y="4927502"/>
              <a:ext cx="1607740" cy="1000048"/>
            </a:xfrm>
            <a:prstGeom prst="rect">
              <a:avLst/>
            </a:prstGeom>
            <a:solidFill>
              <a:srgbClr val="EBEBEB">
                <a:alpha val="100000"/>
              </a:srgbClr>
            </a:solidFill>
          </p:spPr>
          <p:txBody>
            <a:bodyPr/>
            <a:lstStyle/>
            <a:p/>
          </p:txBody>
        </p:sp>
        <p:sp>
          <p:nvSpPr>
            <p:cNvPr id="336" name="pl336"/>
            <p:cNvSpPr/>
            <p:nvPr/>
          </p:nvSpPr>
          <p:spPr>
            <a:xfrm>
              <a:off x="411201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7" name="pl337"/>
            <p:cNvSpPr/>
            <p:nvPr/>
          </p:nvSpPr>
          <p:spPr>
            <a:xfrm>
              <a:off x="411201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8" name="pl338"/>
            <p:cNvSpPr/>
            <p:nvPr/>
          </p:nvSpPr>
          <p:spPr>
            <a:xfrm>
              <a:off x="411201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9" name="pl339"/>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0" name="pl340"/>
            <p:cNvSpPr/>
            <p:nvPr/>
          </p:nvSpPr>
          <p:spPr>
            <a:xfrm>
              <a:off x="411201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1" name="pl341"/>
            <p:cNvSpPr/>
            <p:nvPr/>
          </p:nvSpPr>
          <p:spPr>
            <a:xfrm>
              <a:off x="411201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2" name="pl342"/>
            <p:cNvSpPr/>
            <p:nvPr/>
          </p:nvSpPr>
          <p:spPr>
            <a:xfrm>
              <a:off x="411201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3" name="pl343"/>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4185089" y="532774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352" name="pl352"/>
            <p:cNvSpPr/>
            <p:nvPr/>
          </p:nvSpPr>
          <p:spPr>
            <a:xfrm>
              <a:off x="418508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40651" cap="flat">
              <a:solidFill>
                <a:srgbClr val="BEBEBE">
                  <a:alpha val="69803"/>
                </a:srgbClr>
              </a:solidFill>
              <a:prstDash val="solid"/>
              <a:round/>
            </a:ln>
          </p:spPr>
          <p:txBody>
            <a:bodyPr/>
            <a:lstStyle/>
            <a:p/>
          </p:txBody>
        </p:sp>
        <p:sp>
          <p:nvSpPr>
            <p:cNvPr id="353" name="pl353"/>
            <p:cNvSpPr/>
            <p:nvPr/>
          </p:nvSpPr>
          <p:spPr>
            <a:xfrm>
              <a:off x="418508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35231" cap="flat">
              <a:solidFill>
                <a:srgbClr val="BEBEBE">
                  <a:alpha val="69803"/>
                </a:srgbClr>
              </a:solidFill>
              <a:prstDash val="solid"/>
              <a:round/>
            </a:ln>
          </p:spPr>
          <p:txBody>
            <a:bodyPr/>
            <a:lstStyle/>
            <a:p/>
          </p:txBody>
        </p:sp>
        <p:sp>
          <p:nvSpPr>
            <p:cNvPr id="354" name="pl354"/>
            <p:cNvSpPr/>
            <p:nvPr/>
          </p:nvSpPr>
          <p:spPr>
            <a:xfrm>
              <a:off x="4185089" y="532774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355" name="pl355"/>
            <p:cNvSpPr/>
            <p:nvPr/>
          </p:nvSpPr>
          <p:spPr>
            <a:xfrm>
              <a:off x="418508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40651" cap="flat">
              <a:solidFill>
                <a:srgbClr val="000000">
                  <a:alpha val="100000"/>
                </a:srgbClr>
              </a:solidFill>
              <a:prstDash val="solid"/>
              <a:round/>
            </a:ln>
          </p:spPr>
          <p:txBody>
            <a:bodyPr/>
            <a:lstStyle/>
            <a:p/>
          </p:txBody>
        </p:sp>
        <p:sp>
          <p:nvSpPr>
            <p:cNvPr id="356" name="pl356"/>
            <p:cNvSpPr/>
            <p:nvPr/>
          </p:nvSpPr>
          <p:spPr>
            <a:xfrm>
              <a:off x="418508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35231" cap="flat">
              <a:solidFill>
                <a:srgbClr val="1CABE2">
                  <a:alpha val="100000"/>
                </a:srgbClr>
              </a:solidFill>
              <a:prstDash val="solid"/>
              <a:round/>
            </a:ln>
          </p:spPr>
          <p:txBody>
            <a:bodyPr/>
            <a:lstStyle/>
            <a:p/>
          </p:txBody>
        </p:sp>
        <p:sp>
          <p:nvSpPr>
            <p:cNvPr id="357" name="tx357"/>
            <p:cNvSpPr/>
            <p:nvPr/>
          </p:nvSpPr>
          <p:spPr>
            <a:xfrm>
              <a:off x="4124830" y="52822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58" name="tx358"/>
            <p:cNvSpPr/>
            <p:nvPr/>
          </p:nvSpPr>
          <p:spPr>
            <a:xfrm>
              <a:off x="4333627" y="5326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59" name="tx359"/>
            <p:cNvSpPr/>
            <p:nvPr/>
          </p:nvSpPr>
          <p:spPr>
            <a:xfrm>
              <a:off x="4542425" y="56148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360" name="tx360"/>
            <p:cNvSpPr/>
            <p:nvPr/>
          </p:nvSpPr>
          <p:spPr>
            <a:xfrm>
              <a:off x="4751222"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361" name="tx361"/>
            <p:cNvSpPr/>
            <p:nvPr/>
          </p:nvSpPr>
          <p:spPr>
            <a:xfrm>
              <a:off x="4960020" y="5326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62" name="tx362"/>
            <p:cNvSpPr/>
            <p:nvPr/>
          </p:nvSpPr>
          <p:spPr>
            <a:xfrm>
              <a:off x="5168817"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363" name="tx363"/>
            <p:cNvSpPr/>
            <p:nvPr/>
          </p:nvSpPr>
          <p:spPr>
            <a:xfrm>
              <a:off x="5377615"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64" name="tx364"/>
            <p:cNvSpPr/>
            <p:nvPr/>
          </p:nvSpPr>
          <p:spPr>
            <a:xfrm>
              <a:off x="5586413"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65" name="rc365"/>
            <p:cNvSpPr/>
            <p:nvPr/>
          </p:nvSpPr>
          <p:spPr>
            <a:xfrm>
              <a:off x="5789340" y="1074032"/>
              <a:ext cx="1607740" cy="1000048"/>
            </a:xfrm>
            <a:prstGeom prst="rect">
              <a:avLst/>
            </a:prstGeom>
            <a:solidFill>
              <a:srgbClr val="EBEBEB">
                <a:alpha val="100000"/>
              </a:srgbClr>
            </a:solidFill>
          </p:spPr>
          <p:txBody>
            <a:bodyPr/>
            <a:lstStyle/>
            <a:p/>
          </p:txBody>
        </p:sp>
        <p:sp>
          <p:nvSpPr>
            <p:cNvPr id="366" name="pl366"/>
            <p:cNvSpPr/>
            <p:nvPr/>
          </p:nvSpPr>
          <p:spPr>
            <a:xfrm>
              <a:off x="578934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7" name="pl367"/>
            <p:cNvSpPr/>
            <p:nvPr/>
          </p:nvSpPr>
          <p:spPr>
            <a:xfrm>
              <a:off x="578934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8" name="pl368"/>
            <p:cNvSpPr/>
            <p:nvPr/>
          </p:nvSpPr>
          <p:spPr>
            <a:xfrm>
              <a:off x="578934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9" name="pl369"/>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0" name="pl370"/>
            <p:cNvSpPr/>
            <p:nvPr/>
          </p:nvSpPr>
          <p:spPr>
            <a:xfrm>
              <a:off x="578934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1" name="pl371"/>
            <p:cNvSpPr/>
            <p:nvPr/>
          </p:nvSpPr>
          <p:spPr>
            <a:xfrm>
              <a:off x="578934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2" name="pl372"/>
            <p:cNvSpPr/>
            <p:nvPr/>
          </p:nvSpPr>
          <p:spPr>
            <a:xfrm>
              <a:off x="578934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3" name="pl373"/>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5862419" y="147427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382" name="pl382"/>
            <p:cNvSpPr/>
            <p:nvPr/>
          </p:nvSpPr>
          <p:spPr>
            <a:xfrm>
              <a:off x="5862419" y="154079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40651" cap="flat">
              <a:solidFill>
                <a:srgbClr val="BEBEBE">
                  <a:alpha val="69803"/>
                </a:srgbClr>
              </a:solidFill>
              <a:prstDash val="solid"/>
              <a:round/>
            </a:ln>
          </p:spPr>
          <p:txBody>
            <a:bodyPr/>
            <a:lstStyle/>
            <a:p/>
          </p:txBody>
        </p:sp>
        <p:sp>
          <p:nvSpPr>
            <p:cNvPr id="383" name="pl383"/>
            <p:cNvSpPr/>
            <p:nvPr/>
          </p:nvSpPr>
          <p:spPr>
            <a:xfrm>
              <a:off x="5862419" y="154079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35231" cap="flat">
              <a:solidFill>
                <a:srgbClr val="BEBEBE">
                  <a:alpha val="69803"/>
                </a:srgbClr>
              </a:solidFill>
              <a:prstDash val="solid"/>
              <a:round/>
            </a:ln>
          </p:spPr>
          <p:txBody>
            <a:bodyPr/>
            <a:lstStyle/>
            <a:p/>
          </p:txBody>
        </p:sp>
        <p:sp>
          <p:nvSpPr>
            <p:cNvPr id="384" name="pl384"/>
            <p:cNvSpPr/>
            <p:nvPr/>
          </p:nvSpPr>
          <p:spPr>
            <a:xfrm>
              <a:off x="5862419" y="147427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385" name="pl385"/>
            <p:cNvSpPr/>
            <p:nvPr/>
          </p:nvSpPr>
          <p:spPr>
            <a:xfrm>
              <a:off x="5862419" y="154079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40651" cap="flat">
              <a:solidFill>
                <a:srgbClr val="000000">
                  <a:alpha val="100000"/>
                </a:srgbClr>
              </a:solidFill>
              <a:prstDash val="solid"/>
              <a:round/>
            </a:ln>
          </p:spPr>
          <p:txBody>
            <a:bodyPr/>
            <a:lstStyle/>
            <a:p/>
          </p:txBody>
        </p:sp>
        <p:sp>
          <p:nvSpPr>
            <p:cNvPr id="386" name="pl386"/>
            <p:cNvSpPr/>
            <p:nvPr/>
          </p:nvSpPr>
          <p:spPr>
            <a:xfrm>
              <a:off x="5862419" y="154079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35231" cap="flat">
              <a:solidFill>
                <a:srgbClr val="1CABE2">
                  <a:alpha val="100000"/>
                </a:srgbClr>
              </a:solidFill>
              <a:prstDash val="solid"/>
              <a:round/>
            </a:ln>
          </p:spPr>
          <p:txBody>
            <a:bodyPr/>
            <a:lstStyle/>
            <a:p/>
          </p:txBody>
        </p:sp>
        <p:sp>
          <p:nvSpPr>
            <p:cNvPr id="387" name="tx387"/>
            <p:cNvSpPr/>
            <p:nvPr/>
          </p:nvSpPr>
          <p:spPr>
            <a:xfrm>
              <a:off x="5802160"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88" name="tx388"/>
            <p:cNvSpPr/>
            <p:nvPr/>
          </p:nvSpPr>
          <p:spPr>
            <a:xfrm>
              <a:off x="6010957"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89" name="tx389"/>
            <p:cNvSpPr/>
            <p:nvPr/>
          </p:nvSpPr>
          <p:spPr>
            <a:xfrm>
              <a:off x="6219755" y="15507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90" name="tx390"/>
            <p:cNvSpPr/>
            <p:nvPr/>
          </p:nvSpPr>
          <p:spPr>
            <a:xfrm>
              <a:off x="6428552" y="1572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391" name="tx391"/>
            <p:cNvSpPr/>
            <p:nvPr/>
          </p:nvSpPr>
          <p:spPr>
            <a:xfrm>
              <a:off x="6637350" y="15507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92" name="tx392"/>
            <p:cNvSpPr/>
            <p:nvPr/>
          </p:nvSpPr>
          <p:spPr>
            <a:xfrm>
              <a:off x="6846147" y="14509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93" name="tx393"/>
            <p:cNvSpPr/>
            <p:nvPr/>
          </p:nvSpPr>
          <p:spPr>
            <a:xfrm>
              <a:off x="7054945" y="13622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94" name="tx394"/>
            <p:cNvSpPr/>
            <p:nvPr/>
          </p:nvSpPr>
          <p:spPr>
            <a:xfrm>
              <a:off x="7263742" y="14731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95" name="rc395"/>
            <p:cNvSpPr/>
            <p:nvPr/>
          </p:nvSpPr>
          <p:spPr>
            <a:xfrm>
              <a:off x="5789340" y="2358522"/>
              <a:ext cx="1607740" cy="1000048"/>
            </a:xfrm>
            <a:prstGeom prst="rect">
              <a:avLst/>
            </a:prstGeom>
            <a:solidFill>
              <a:srgbClr val="EBEBEB">
                <a:alpha val="100000"/>
              </a:srgbClr>
            </a:solidFill>
          </p:spPr>
          <p:txBody>
            <a:bodyPr/>
            <a:lstStyle/>
            <a:p/>
          </p:txBody>
        </p:sp>
        <p:sp>
          <p:nvSpPr>
            <p:cNvPr id="396" name="pl396"/>
            <p:cNvSpPr/>
            <p:nvPr/>
          </p:nvSpPr>
          <p:spPr>
            <a:xfrm>
              <a:off x="578934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7" name="pl397"/>
            <p:cNvSpPr/>
            <p:nvPr/>
          </p:nvSpPr>
          <p:spPr>
            <a:xfrm>
              <a:off x="578934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8" name="pl398"/>
            <p:cNvSpPr/>
            <p:nvPr/>
          </p:nvSpPr>
          <p:spPr>
            <a:xfrm>
              <a:off x="578934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9" name="pl399"/>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0" name="pl400"/>
            <p:cNvSpPr/>
            <p:nvPr/>
          </p:nvSpPr>
          <p:spPr>
            <a:xfrm>
              <a:off x="578934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1" name="pl401"/>
            <p:cNvSpPr/>
            <p:nvPr/>
          </p:nvSpPr>
          <p:spPr>
            <a:xfrm>
              <a:off x="578934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2" name="pl402"/>
            <p:cNvSpPr/>
            <p:nvPr/>
          </p:nvSpPr>
          <p:spPr>
            <a:xfrm>
              <a:off x="578934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3" name="pl403"/>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1" name="pl411"/>
            <p:cNvSpPr/>
            <p:nvPr/>
          </p:nvSpPr>
          <p:spPr>
            <a:xfrm>
              <a:off x="5862419" y="275876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412" name="pl412"/>
            <p:cNvSpPr/>
            <p:nvPr/>
          </p:nvSpPr>
          <p:spPr>
            <a:xfrm>
              <a:off x="5862419" y="2913981"/>
              <a:ext cx="1461582" cy="277175"/>
            </a:xfrm>
            <a:custGeom>
              <a:avLst/>
              <a:pathLst>
                <a:path w="1461582" h="277175">
                  <a:moveTo>
                    <a:pt x="0" y="0"/>
                  </a:moveTo>
                  <a:lnTo>
                    <a:pt x="208797" y="66522"/>
                  </a:lnTo>
                  <a:lnTo>
                    <a:pt x="417595" y="210653"/>
                  </a:lnTo>
                  <a:lnTo>
                    <a:pt x="626392" y="199566"/>
                  </a:lnTo>
                  <a:lnTo>
                    <a:pt x="835190" y="199566"/>
                  </a:lnTo>
                  <a:lnTo>
                    <a:pt x="1043987" y="266088"/>
                  </a:lnTo>
                  <a:lnTo>
                    <a:pt x="1252785" y="277175"/>
                  </a:lnTo>
                  <a:lnTo>
                    <a:pt x="1461582" y="277175"/>
                  </a:lnTo>
                </a:path>
              </a:pathLst>
            </a:custGeom>
            <a:ln w="40651" cap="flat">
              <a:solidFill>
                <a:srgbClr val="BEBEBE">
                  <a:alpha val="69803"/>
                </a:srgbClr>
              </a:solidFill>
              <a:prstDash val="solid"/>
              <a:round/>
            </a:ln>
          </p:spPr>
          <p:txBody>
            <a:bodyPr/>
            <a:lstStyle/>
            <a:p/>
          </p:txBody>
        </p:sp>
        <p:sp>
          <p:nvSpPr>
            <p:cNvPr id="413" name="pl413"/>
            <p:cNvSpPr/>
            <p:nvPr/>
          </p:nvSpPr>
          <p:spPr>
            <a:xfrm>
              <a:off x="5862419" y="2913981"/>
              <a:ext cx="1461582" cy="277175"/>
            </a:xfrm>
            <a:custGeom>
              <a:avLst/>
              <a:pathLst>
                <a:path w="1461582" h="277175">
                  <a:moveTo>
                    <a:pt x="0" y="0"/>
                  </a:moveTo>
                  <a:lnTo>
                    <a:pt x="208797" y="66522"/>
                  </a:lnTo>
                  <a:lnTo>
                    <a:pt x="417595" y="210653"/>
                  </a:lnTo>
                  <a:lnTo>
                    <a:pt x="626392" y="199566"/>
                  </a:lnTo>
                  <a:lnTo>
                    <a:pt x="835190" y="199566"/>
                  </a:lnTo>
                  <a:lnTo>
                    <a:pt x="1043987" y="266088"/>
                  </a:lnTo>
                  <a:lnTo>
                    <a:pt x="1252785" y="277175"/>
                  </a:lnTo>
                  <a:lnTo>
                    <a:pt x="1461582" y="277175"/>
                  </a:lnTo>
                </a:path>
              </a:pathLst>
            </a:custGeom>
            <a:ln w="35231" cap="flat">
              <a:solidFill>
                <a:srgbClr val="BEBEBE">
                  <a:alpha val="69803"/>
                </a:srgbClr>
              </a:solidFill>
              <a:prstDash val="solid"/>
              <a:round/>
            </a:ln>
          </p:spPr>
          <p:txBody>
            <a:bodyPr/>
            <a:lstStyle/>
            <a:p/>
          </p:txBody>
        </p:sp>
        <p:sp>
          <p:nvSpPr>
            <p:cNvPr id="414" name="pl414"/>
            <p:cNvSpPr/>
            <p:nvPr/>
          </p:nvSpPr>
          <p:spPr>
            <a:xfrm>
              <a:off x="5862419" y="275876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415" name="pl415"/>
            <p:cNvSpPr/>
            <p:nvPr/>
          </p:nvSpPr>
          <p:spPr>
            <a:xfrm>
              <a:off x="5862419" y="2913981"/>
              <a:ext cx="1461582" cy="277175"/>
            </a:xfrm>
            <a:custGeom>
              <a:avLst/>
              <a:pathLst>
                <a:path w="1461582" h="277175">
                  <a:moveTo>
                    <a:pt x="0" y="0"/>
                  </a:moveTo>
                  <a:lnTo>
                    <a:pt x="208797" y="66522"/>
                  </a:lnTo>
                  <a:lnTo>
                    <a:pt x="417595" y="210653"/>
                  </a:lnTo>
                  <a:lnTo>
                    <a:pt x="626392" y="199566"/>
                  </a:lnTo>
                  <a:lnTo>
                    <a:pt x="835190" y="199566"/>
                  </a:lnTo>
                  <a:lnTo>
                    <a:pt x="1043987" y="266088"/>
                  </a:lnTo>
                  <a:lnTo>
                    <a:pt x="1252785" y="277175"/>
                  </a:lnTo>
                  <a:lnTo>
                    <a:pt x="1461582" y="277175"/>
                  </a:lnTo>
                </a:path>
              </a:pathLst>
            </a:custGeom>
            <a:ln w="40651" cap="flat">
              <a:solidFill>
                <a:srgbClr val="000000">
                  <a:alpha val="100000"/>
                </a:srgbClr>
              </a:solidFill>
              <a:prstDash val="solid"/>
              <a:round/>
            </a:ln>
          </p:spPr>
          <p:txBody>
            <a:bodyPr/>
            <a:lstStyle/>
            <a:p/>
          </p:txBody>
        </p:sp>
        <p:sp>
          <p:nvSpPr>
            <p:cNvPr id="416" name="pl416"/>
            <p:cNvSpPr/>
            <p:nvPr/>
          </p:nvSpPr>
          <p:spPr>
            <a:xfrm>
              <a:off x="5862419" y="2913981"/>
              <a:ext cx="1461582" cy="277175"/>
            </a:xfrm>
            <a:custGeom>
              <a:avLst/>
              <a:pathLst>
                <a:path w="1461582" h="277175">
                  <a:moveTo>
                    <a:pt x="0" y="0"/>
                  </a:moveTo>
                  <a:lnTo>
                    <a:pt x="208797" y="66522"/>
                  </a:lnTo>
                  <a:lnTo>
                    <a:pt x="417595" y="210653"/>
                  </a:lnTo>
                  <a:lnTo>
                    <a:pt x="626392" y="199566"/>
                  </a:lnTo>
                  <a:lnTo>
                    <a:pt x="835190" y="199566"/>
                  </a:lnTo>
                  <a:lnTo>
                    <a:pt x="1043987" y="266088"/>
                  </a:lnTo>
                  <a:lnTo>
                    <a:pt x="1252785" y="277175"/>
                  </a:lnTo>
                  <a:lnTo>
                    <a:pt x="1461582" y="277175"/>
                  </a:lnTo>
                </a:path>
              </a:pathLst>
            </a:custGeom>
            <a:ln w="35231" cap="flat">
              <a:solidFill>
                <a:srgbClr val="1CABE2">
                  <a:alpha val="100000"/>
                </a:srgbClr>
              </a:solidFill>
              <a:prstDash val="solid"/>
              <a:round/>
            </a:ln>
          </p:spPr>
          <p:txBody>
            <a:bodyPr/>
            <a:lstStyle/>
            <a:p/>
          </p:txBody>
        </p:sp>
        <p:sp>
          <p:nvSpPr>
            <p:cNvPr id="417" name="tx417"/>
            <p:cNvSpPr/>
            <p:nvPr/>
          </p:nvSpPr>
          <p:spPr>
            <a:xfrm>
              <a:off x="5802160" y="2735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418" name="tx418"/>
            <p:cNvSpPr/>
            <p:nvPr/>
          </p:nvSpPr>
          <p:spPr>
            <a:xfrm>
              <a:off x="6010957" y="28019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419" name="tx419"/>
            <p:cNvSpPr/>
            <p:nvPr/>
          </p:nvSpPr>
          <p:spPr>
            <a:xfrm>
              <a:off x="6219755" y="29460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420" name="tx420"/>
            <p:cNvSpPr/>
            <p:nvPr/>
          </p:nvSpPr>
          <p:spPr>
            <a:xfrm>
              <a:off x="6428552" y="29349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421" name="tx421"/>
            <p:cNvSpPr/>
            <p:nvPr/>
          </p:nvSpPr>
          <p:spPr>
            <a:xfrm>
              <a:off x="6637350" y="29349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422" name="tx422"/>
            <p:cNvSpPr/>
            <p:nvPr/>
          </p:nvSpPr>
          <p:spPr>
            <a:xfrm>
              <a:off x="6846147" y="300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423" name="tx423"/>
            <p:cNvSpPr/>
            <p:nvPr/>
          </p:nvSpPr>
          <p:spPr>
            <a:xfrm>
              <a:off x="7054945" y="30126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424" name="tx424"/>
            <p:cNvSpPr/>
            <p:nvPr/>
          </p:nvSpPr>
          <p:spPr>
            <a:xfrm>
              <a:off x="7263742" y="30126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425" name="rc425"/>
            <p:cNvSpPr/>
            <p:nvPr/>
          </p:nvSpPr>
          <p:spPr>
            <a:xfrm>
              <a:off x="5789340" y="3643012"/>
              <a:ext cx="1607740" cy="1000048"/>
            </a:xfrm>
            <a:prstGeom prst="rect">
              <a:avLst/>
            </a:prstGeom>
            <a:solidFill>
              <a:srgbClr val="EBEBEB">
                <a:alpha val="100000"/>
              </a:srgbClr>
            </a:solidFill>
          </p:spPr>
          <p:txBody>
            <a:bodyPr/>
            <a:lstStyle/>
            <a:p/>
          </p:txBody>
        </p:sp>
        <p:sp>
          <p:nvSpPr>
            <p:cNvPr id="426" name="pl426"/>
            <p:cNvSpPr/>
            <p:nvPr/>
          </p:nvSpPr>
          <p:spPr>
            <a:xfrm>
              <a:off x="578934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7" name="pl427"/>
            <p:cNvSpPr/>
            <p:nvPr/>
          </p:nvSpPr>
          <p:spPr>
            <a:xfrm>
              <a:off x="578934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8" name="pl428"/>
            <p:cNvSpPr/>
            <p:nvPr/>
          </p:nvSpPr>
          <p:spPr>
            <a:xfrm>
              <a:off x="578934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9" name="pl429"/>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30" name="pl430"/>
            <p:cNvSpPr/>
            <p:nvPr/>
          </p:nvSpPr>
          <p:spPr>
            <a:xfrm>
              <a:off x="578934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1" name="pl431"/>
            <p:cNvSpPr/>
            <p:nvPr/>
          </p:nvSpPr>
          <p:spPr>
            <a:xfrm>
              <a:off x="578934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2" name="pl432"/>
            <p:cNvSpPr/>
            <p:nvPr/>
          </p:nvSpPr>
          <p:spPr>
            <a:xfrm>
              <a:off x="578934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3" name="pl433"/>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1" name="pl441"/>
            <p:cNvSpPr/>
            <p:nvPr/>
          </p:nvSpPr>
          <p:spPr>
            <a:xfrm>
              <a:off x="5862419" y="404325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442" name="pl442"/>
            <p:cNvSpPr/>
            <p:nvPr/>
          </p:nvSpPr>
          <p:spPr>
            <a:xfrm>
              <a:off x="5862419" y="4043253"/>
              <a:ext cx="1461582" cy="155218"/>
            </a:xfrm>
            <a:custGeom>
              <a:avLst/>
              <a:pathLst>
                <a:path w="1461582" h="155218">
                  <a:moveTo>
                    <a:pt x="0" y="0"/>
                  </a:moveTo>
                  <a:lnTo>
                    <a:pt x="208797" y="22174"/>
                  </a:lnTo>
                  <a:lnTo>
                    <a:pt x="417595" y="99783"/>
                  </a:lnTo>
                  <a:lnTo>
                    <a:pt x="626392" y="133044"/>
                  </a:lnTo>
                  <a:lnTo>
                    <a:pt x="835190" y="99783"/>
                  </a:lnTo>
                  <a:lnTo>
                    <a:pt x="1043987" y="77609"/>
                  </a:lnTo>
                  <a:lnTo>
                    <a:pt x="1252785" y="44348"/>
                  </a:lnTo>
                  <a:lnTo>
                    <a:pt x="1461582" y="155218"/>
                  </a:lnTo>
                </a:path>
              </a:pathLst>
            </a:custGeom>
            <a:ln w="40651" cap="flat">
              <a:solidFill>
                <a:srgbClr val="BEBEBE">
                  <a:alpha val="69803"/>
                </a:srgbClr>
              </a:solidFill>
              <a:prstDash val="solid"/>
              <a:round/>
            </a:ln>
          </p:spPr>
          <p:txBody>
            <a:bodyPr/>
            <a:lstStyle/>
            <a:p/>
          </p:txBody>
        </p:sp>
        <p:sp>
          <p:nvSpPr>
            <p:cNvPr id="443" name="pl443"/>
            <p:cNvSpPr/>
            <p:nvPr/>
          </p:nvSpPr>
          <p:spPr>
            <a:xfrm>
              <a:off x="5862419" y="4043253"/>
              <a:ext cx="1461582" cy="155218"/>
            </a:xfrm>
            <a:custGeom>
              <a:avLst/>
              <a:pathLst>
                <a:path w="1461582" h="155218">
                  <a:moveTo>
                    <a:pt x="0" y="0"/>
                  </a:moveTo>
                  <a:lnTo>
                    <a:pt x="208797" y="22174"/>
                  </a:lnTo>
                  <a:lnTo>
                    <a:pt x="417595" y="99783"/>
                  </a:lnTo>
                  <a:lnTo>
                    <a:pt x="626392" y="133044"/>
                  </a:lnTo>
                  <a:lnTo>
                    <a:pt x="835190" y="99783"/>
                  </a:lnTo>
                  <a:lnTo>
                    <a:pt x="1043987" y="77609"/>
                  </a:lnTo>
                  <a:lnTo>
                    <a:pt x="1252785" y="44348"/>
                  </a:lnTo>
                  <a:lnTo>
                    <a:pt x="1461582" y="155218"/>
                  </a:lnTo>
                </a:path>
              </a:pathLst>
            </a:custGeom>
            <a:ln w="35231" cap="flat">
              <a:solidFill>
                <a:srgbClr val="BEBEBE">
                  <a:alpha val="69803"/>
                </a:srgbClr>
              </a:solidFill>
              <a:prstDash val="solid"/>
              <a:round/>
            </a:ln>
          </p:spPr>
          <p:txBody>
            <a:bodyPr/>
            <a:lstStyle/>
            <a:p/>
          </p:txBody>
        </p:sp>
        <p:sp>
          <p:nvSpPr>
            <p:cNvPr id="444" name="pl444"/>
            <p:cNvSpPr/>
            <p:nvPr/>
          </p:nvSpPr>
          <p:spPr>
            <a:xfrm>
              <a:off x="5862419" y="404325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445" name="pl445"/>
            <p:cNvSpPr/>
            <p:nvPr/>
          </p:nvSpPr>
          <p:spPr>
            <a:xfrm>
              <a:off x="5862419" y="4043253"/>
              <a:ext cx="1461582" cy="155218"/>
            </a:xfrm>
            <a:custGeom>
              <a:avLst/>
              <a:pathLst>
                <a:path w="1461582" h="155218">
                  <a:moveTo>
                    <a:pt x="0" y="0"/>
                  </a:moveTo>
                  <a:lnTo>
                    <a:pt x="208797" y="22174"/>
                  </a:lnTo>
                  <a:lnTo>
                    <a:pt x="417595" y="99783"/>
                  </a:lnTo>
                  <a:lnTo>
                    <a:pt x="626392" y="133044"/>
                  </a:lnTo>
                  <a:lnTo>
                    <a:pt x="835190" y="99783"/>
                  </a:lnTo>
                  <a:lnTo>
                    <a:pt x="1043987" y="77609"/>
                  </a:lnTo>
                  <a:lnTo>
                    <a:pt x="1252785" y="44348"/>
                  </a:lnTo>
                  <a:lnTo>
                    <a:pt x="1461582" y="155218"/>
                  </a:lnTo>
                </a:path>
              </a:pathLst>
            </a:custGeom>
            <a:ln w="40651" cap="flat">
              <a:solidFill>
                <a:srgbClr val="000000">
                  <a:alpha val="100000"/>
                </a:srgbClr>
              </a:solidFill>
              <a:prstDash val="solid"/>
              <a:round/>
            </a:ln>
          </p:spPr>
          <p:txBody>
            <a:bodyPr/>
            <a:lstStyle/>
            <a:p/>
          </p:txBody>
        </p:sp>
        <p:sp>
          <p:nvSpPr>
            <p:cNvPr id="446" name="pl446"/>
            <p:cNvSpPr/>
            <p:nvPr/>
          </p:nvSpPr>
          <p:spPr>
            <a:xfrm>
              <a:off x="5862419" y="4043253"/>
              <a:ext cx="1461582" cy="155218"/>
            </a:xfrm>
            <a:custGeom>
              <a:avLst/>
              <a:pathLst>
                <a:path w="1461582" h="155218">
                  <a:moveTo>
                    <a:pt x="0" y="0"/>
                  </a:moveTo>
                  <a:lnTo>
                    <a:pt x="208797" y="22174"/>
                  </a:lnTo>
                  <a:lnTo>
                    <a:pt x="417595" y="99783"/>
                  </a:lnTo>
                  <a:lnTo>
                    <a:pt x="626392" y="133044"/>
                  </a:lnTo>
                  <a:lnTo>
                    <a:pt x="835190" y="99783"/>
                  </a:lnTo>
                  <a:lnTo>
                    <a:pt x="1043987" y="77609"/>
                  </a:lnTo>
                  <a:lnTo>
                    <a:pt x="1252785" y="44348"/>
                  </a:lnTo>
                  <a:lnTo>
                    <a:pt x="1461582" y="155218"/>
                  </a:lnTo>
                </a:path>
              </a:pathLst>
            </a:custGeom>
            <a:ln w="35231" cap="flat">
              <a:solidFill>
                <a:srgbClr val="1CABE2">
                  <a:alpha val="100000"/>
                </a:srgbClr>
              </a:solidFill>
              <a:prstDash val="solid"/>
              <a:round/>
            </a:ln>
          </p:spPr>
          <p:txBody>
            <a:bodyPr/>
            <a:lstStyle/>
            <a:p/>
          </p:txBody>
        </p:sp>
        <p:sp>
          <p:nvSpPr>
            <p:cNvPr id="447" name="tx447"/>
            <p:cNvSpPr/>
            <p:nvPr/>
          </p:nvSpPr>
          <p:spPr>
            <a:xfrm>
              <a:off x="5802160" y="38646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48" name="tx448"/>
            <p:cNvSpPr/>
            <p:nvPr/>
          </p:nvSpPr>
          <p:spPr>
            <a:xfrm>
              <a:off x="6010957" y="38868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49" name="tx449"/>
            <p:cNvSpPr/>
            <p:nvPr/>
          </p:nvSpPr>
          <p:spPr>
            <a:xfrm>
              <a:off x="6219755"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50" name="tx450"/>
            <p:cNvSpPr/>
            <p:nvPr/>
          </p:nvSpPr>
          <p:spPr>
            <a:xfrm>
              <a:off x="6428552" y="3997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51" name="tx451"/>
            <p:cNvSpPr/>
            <p:nvPr/>
          </p:nvSpPr>
          <p:spPr>
            <a:xfrm>
              <a:off x="6637350"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52" name="tx452"/>
            <p:cNvSpPr/>
            <p:nvPr/>
          </p:nvSpPr>
          <p:spPr>
            <a:xfrm>
              <a:off x="6846147" y="3942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53" name="tx453"/>
            <p:cNvSpPr/>
            <p:nvPr/>
          </p:nvSpPr>
          <p:spPr>
            <a:xfrm>
              <a:off x="7054945" y="390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54" name="tx454"/>
            <p:cNvSpPr/>
            <p:nvPr/>
          </p:nvSpPr>
          <p:spPr>
            <a:xfrm>
              <a:off x="7263742" y="4019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455" name="rc455"/>
            <p:cNvSpPr/>
            <p:nvPr/>
          </p:nvSpPr>
          <p:spPr>
            <a:xfrm>
              <a:off x="5789340" y="4927502"/>
              <a:ext cx="1607740" cy="1000048"/>
            </a:xfrm>
            <a:prstGeom prst="rect">
              <a:avLst/>
            </a:prstGeom>
            <a:solidFill>
              <a:srgbClr val="EBEBEB">
                <a:alpha val="100000"/>
              </a:srgbClr>
            </a:solidFill>
          </p:spPr>
          <p:txBody>
            <a:bodyPr/>
            <a:lstStyle/>
            <a:p/>
          </p:txBody>
        </p:sp>
        <p:sp>
          <p:nvSpPr>
            <p:cNvPr id="456" name="pl456"/>
            <p:cNvSpPr/>
            <p:nvPr/>
          </p:nvSpPr>
          <p:spPr>
            <a:xfrm>
              <a:off x="578934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7" name="pl457"/>
            <p:cNvSpPr/>
            <p:nvPr/>
          </p:nvSpPr>
          <p:spPr>
            <a:xfrm>
              <a:off x="578934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8" name="pl458"/>
            <p:cNvSpPr/>
            <p:nvPr/>
          </p:nvSpPr>
          <p:spPr>
            <a:xfrm>
              <a:off x="578934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9" name="pl459"/>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60" name="pl460"/>
            <p:cNvSpPr/>
            <p:nvPr/>
          </p:nvSpPr>
          <p:spPr>
            <a:xfrm>
              <a:off x="578934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1" name="pl461"/>
            <p:cNvSpPr/>
            <p:nvPr/>
          </p:nvSpPr>
          <p:spPr>
            <a:xfrm>
              <a:off x="578934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2" name="pl462"/>
            <p:cNvSpPr/>
            <p:nvPr/>
          </p:nvSpPr>
          <p:spPr>
            <a:xfrm>
              <a:off x="578934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3" name="pl463"/>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1" name="pl471"/>
            <p:cNvSpPr/>
            <p:nvPr/>
          </p:nvSpPr>
          <p:spPr>
            <a:xfrm>
              <a:off x="5862419" y="532774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472" name="pl472"/>
            <p:cNvSpPr/>
            <p:nvPr/>
          </p:nvSpPr>
          <p:spPr>
            <a:xfrm>
              <a:off x="5862419" y="5361004"/>
              <a:ext cx="1461582" cy="310436"/>
            </a:xfrm>
            <a:custGeom>
              <a:avLst/>
              <a:pathLst>
                <a:path w="1461582" h="310436">
                  <a:moveTo>
                    <a:pt x="0" y="55435"/>
                  </a:moveTo>
                  <a:lnTo>
                    <a:pt x="208797" y="0"/>
                  </a:lnTo>
                  <a:lnTo>
                    <a:pt x="417595" y="133044"/>
                  </a:lnTo>
                  <a:lnTo>
                    <a:pt x="626392" y="310436"/>
                  </a:lnTo>
                  <a:lnTo>
                    <a:pt x="835190" y="243914"/>
                  </a:lnTo>
                  <a:lnTo>
                    <a:pt x="1043987" y="199566"/>
                  </a:lnTo>
                  <a:lnTo>
                    <a:pt x="1252785" y="210653"/>
                  </a:lnTo>
                  <a:lnTo>
                    <a:pt x="1461582" y="144131"/>
                  </a:lnTo>
                </a:path>
              </a:pathLst>
            </a:custGeom>
            <a:ln w="40651" cap="flat">
              <a:solidFill>
                <a:srgbClr val="BEBEBE">
                  <a:alpha val="69803"/>
                </a:srgbClr>
              </a:solidFill>
              <a:prstDash val="solid"/>
              <a:round/>
            </a:ln>
          </p:spPr>
          <p:txBody>
            <a:bodyPr/>
            <a:lstStyle/>
            <a:p/>
          </p:txBody>
        </p:sp>
        <p:sp>
          <p:nvSpPr>
            <p:cNvPr id="473" name="pl473"/>
            <p:cNvSpPr/>
            <p:nvPr/>
          </p:nvSpPr>
          <p:spPr>
            <a:xfrm>
              <a:off x="5862419" y="5361004"/>
              <a:ext cx="1461582" cy="310436"/>
            </a:xfrm>
            <a:custGeom>
              <a:avLst/>
              <a:pathLst>
                <a:path w="1461582" h="310436">
                  <a:moveTo>
                    <a:pt x="0" y="55435"/>
                  </a:moveTo>
                  <a:lnTo>
                    <a:pt x="208797" y="0"/>
                  </a:lnTo>
                  <a:lnTo>
                    <a:pt x="417595" y="133044"/>
                  </a:lnTo>
                  <a:lnTo>
                    <a:pt x="626392" y="310436"/>
                  </a:lnTo>
                  <a:lnTo>
                    <a:pt x="835190" y="243914"/>
                  </a:lnTo>
                  <a:lnTo>
                    <a:pt x="1043987" y="199566"/>
                  </a:lnTo>
                  <a:lnTo>
                    <a:pt x="1252785" y="210653"/>
                  </a:lnTo>
                  <a:lnTo>
                    <a:pt x="1461582" y="144131"/>
                  </a:lnTo>
                </a:path>
              </a:pathLst>
            </a:custGeom>
            <a:ln w="35231" cap="flat">
              <a:solidFill>
                <a:srgbClr val="BEBEBE">
                  <a:alpha val="69803"/>
                </a:srgbClr>
              </a:solidFill>
              <a:prstDash val="solid"/>
              <a:round/>
            </a:ln>
          </p:spPr>
          <p:txBody>
            <a:bodyPr/>
            <a:lstStyle/>
            <a:p/>
          </p:txBody>
        </p:sp>
        <p:sp>
          <p:nvSpPr>
            <p:cNvPr id="474" name="pl474"/>
            <p:cNvSpPr/>
            <p:nvPr/>
          </p:nvSpPr>
          <p:spPr>
            <a:xfrm>
              <a:off x="5862419" y="532774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475" name="pl475"/>
            <p:cNvSpPr/>
            <p:nvPr/>
          </p:nvSpPr>
          <p:spPr>
            <a:xfrm>
              <a:off x="5862419" y="5361004"/>
              <a:ext cx="1461582" cy="310436"/>
            </a:xfrm>
            <a:custGeom>
              <a:avLst/>
              <a:pathLst>
                <a:path w="1461582" h="310436">
                  <a:moveTo>
                    <a:pt x="0" y="55435"/>
                  </a:moveTo>
                  <a:lnTo>
                    <a:pt x="208797" y="0"/>
                  </a:lnTo>
                  <a:lnTo>
                    <a:pt x="417595" y="133044"/>
                  </a:lnTo>
                  <a:lnTo>
                    <a:pt x="626392" y="310436"/>
                  </a:lnTo>
                  <a:lnTo>
                    <a:pt x="835190" y="243914"/>
                  </a:lnTo>
                  <a:lnTo>
                    <a:pt x="1043987" y="199566"/>
                  </a:lnTo>
                  <a:lnTo>
                    <a:pt x="1252785" y="210653"/>
                  </a:lnTo>
                  <a:lnTo>
                    <a:pt x="1461582" y="144131"/>
                  </a:lnTo>
                </a:path>
              </a:pathLst>
            </a:custGeom>
            <a:ln w="40651" cap="flat">
              <a:solidFill>
                <a:srgbClr val="000000">
                  <a:alpha val="100000"/>
                </a:srgbClr>
              </a:solidFill>
              <a:prstDash val="solid"/>
              <a:round/>
            </a:ln>
          </p:spPr>
          <p:txBody>
            <a:bodyPr/>
            <a:lstStyle/>
            <a:p/>
          </p:txBody>
        </p:sp>
        <p:sp>
          <p:nvSpPr>
            <p:cNvPr id="476" name="pl476"/>
            <p:cNvSpPr/>
            <p:nvPr/>
          </p:nvSpPr>
          <p:spPr>
            <a:xfrm>
              <a:off x="5862419" y="5361004"/>
              <a:ext cx="1461582" cy="310436"/>
            </a:xfrm>
            <a:custGeom>
              <a:avLst/>
              <a:pathLst>
                <a:path w="1461582" h="310436">
                  <a:moveTo>
                    <a:pt x="0" y="55435"/>
                  </a:moveTo>
                  <a:lnTo>
                    <a:pt x="208797" y="0"/>
                  </a:lnTo>
                  <a:lnTo>
                    <a:pt x="417595" y="133044"/>
                  </a:lnTo>
                  <a:lnTo>
                    <a:pt x="626392" y="310436"/>
                  </a:lnTo>
                  <a:lnTo>
                    <a:pt x="835190" y="243914"/>
                  </a:lnTo>
                  <a:lnTo>
                    <a:pt x="1043987" y="199566"/>
                  </a:lnTo>
                  <a:lnTo>
                    <a:pt x="1252785" y="210653"/>
                  </a:lnTo>
                  <a:lnTo>
                    <a:pt x="1461582" y="144131"/>
                  </a:lnTo>
                </a:path>
              </a:pathLst>
            </a:custGeom>
            <a:ln w="35231" cap="flat">
              <a:solidFill>
                <a:srgbClr val="1CABE2">
                  <a:alpha val="100000"/>
                </a:srgbClr>
              </a:solidFill>
              <a:prstDash val="solid"/>
              <a:round/>
            </a:ln>
          </p:spPr>
          <p:txBody>
            <a:bodyPr/>
            <a:lstStyle/>
            <a:p/>
          </p:txBody>
        </p:sp>
        <p:sp>
          <p:nvSpPr>
            <p:cNvPr id="477" name="tx477"/>
            <p:cNvSpPr/>
            <p:nvPr/>
          </p:nvSpPr>
          <p:spPr>
            <a:xfrm>
              <a:off x="5802160" y="5237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78" name="tx478"/>
            <p:cNvSpPr/>
            <p:nvPr/>
          </p:nvSpPr>
          <p:spPr>
            <a:xfrm>
              <a:off x="6010957" y="51824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79" name="tx479"/>
            <p:cNvSpPr/>
            <p:nvPr/>
          </p:nvSpPr>
          <p:spPr>
            <a:xfrm>
              <a:off x="6219755" y="5315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80" name="tx480"/>
            <p:cNvSpPr/>
            <p:nvPr/>
          </p:nvSpPr>
          <p:spPr>
            <a:xfrm>
              <a:off x="6428552" y="54928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481" name="tx481"/>
            <p:cNvSpPr/>
            <p:nvPr/>
          </p:nvSpPr>
          <p:spPr>
            <a:xfrm>
              <a:off x="6637350" y="54263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482" name="tx482"/>
            <p:cNvSpPr/>
            <p:nvPr/>
          </p:nvSpPr>
          <p:spPr>
            <a:xfrm>
              <a:off x="6846147"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83" name="tx483"/>
            <p:cNvSpPr/>
            <p:nvPr/>
          </p:nvSpPr>
          <p:spPr>
            <a:xfrm>
              <a:off x="7054945" y="5393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84" name="tx484"/>
            <p:cNvSpPr/>
            <p:nvPr/>
          </p:nvSpPr>
          <p:spPr>
            <a:xfrm>
              <a:off x="7263742" y="5326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85" name="rc485"/>
            <p:cNvSpPr/>
            <p:nvPr/>
          </p:nvSpPr>
          <p:spPr>
            <a:xfrm>
              <a:off x="7466670" y="1074032"/>
              <a:ext cx="1607740" cy="1000048"/>
            </a:xfrm>
            <a:prstGeom prst="rect">
              <a:avLst/>
            </a:prstGeom>
            <a:solidFill>
              <a:srgbClr val="EBEBEB">
                <a:alpha val="100000"/>
              </a:srgbClr>
            </a:solidFill>
          </p:spPr>
          <p:txBody>
            <a:bodyPr/>
            <a:lstStyle/>
            <a:p/>
          </p:txBody>
        </p:sp>
        <p:sp>
          <p:nvSpPr>
            <p:cNvPr id="486" name="pl486"/>
            <p:cNvSpPr/>
            <p:nvPr/>
          </p:nvSpPr>
          <p:spPr>
            <a:xfrm>
              <a:off x="746667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7" name="pl487"/>
            <p:cNvSpPr/>
            <p:nvPr/>
          </p:nvSpPr>
          <p:spPr>
            <a:xfrm>
              <a:off x="746667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8" name="pl488"/>
            <p:cNvSpPr/>
            <p:nvPr/>
          </p:nvSpPr>
          <p:spPr>
            <a:xfrm>
              <a:off x="746667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9" name="pl489"/>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90" name="pl490"/>
            <p:cNvSpPr/>
            <p:nvPr/>
          </p:nvSpPr>
          <p:spPr>
            <a:xfrm>
              <a:off x="746667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1" name="pl491"/>
            <p:cNvSpPr/>
            <p:nvPr/>
          </p:nvSpPr>
          <p:spPr>
            <a:xfrm>
              <a:off x="746667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2" name="pl492"/>
            <p:cNvSpPr/>
            <p:nvPr/>
          </p:nvSpPr>
          <p:spPr>
            <a:xfrm>
              <a:off x="746667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3" name="pl493"/>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1" name="pl501"/>
            <p:cNvSpPr/>
            <p:nvPr/>
          </p:nvSpPr>
          <p:spPr>
            <a:xfrm>
              <a:off x="7539749" y="147427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502" name="pl502"/>
            <p:cNvSpPr/>
            <p:nvPr/>
          </p:nvSpPr>
          <p:spPr>
            <a:xfrm>
              <a:off x="7539749" y="1640578"/>
              <a:ext cx="1461582" cy="210653"/>
            </a:xfrm>
            <a:custGeom>
              <a:avLst/>
              <a:pathLst>
                <a:path w="1461582" h="210653">
                  <a:moveTo>
                    <a:pt x="0" y="210653"/>
                  </a:moveTo>
                  <a:lnTo>
                    <a:pt x="208797" y="177392"/>
                  </a:lnTo>
                  <a:lnTo>
                    <a:pt x="417595" y="155218"/>
                  </a:lnTo>
                  <a:lnTo>
                    <a:pt x="626392" y="121957"/>
                  </a:lnTo>
                  <a:lnTo>
                    <a:pt x="835190" y="88696"/>
                  </a:lnTo>
                  <a:lnTo>
                    <a:pt x="1043987" y="44348"/>
                  </a:lnTo>
                  <a:lnTo>
                    <a:pt x="1252785" y="110870"/>
                  </a:lnTo>
                  <a:lnTo>
                    <a:pt x="1461582" y="0"/>
                  </a:lnTo>
                </a:path>
              </a:pathLst>
            </a:custGeom>
            <a:ln w="40651" cap="flat">
              <a:solidFill>
                <a:srgbClr val="BEBEBE">
                  <a:alpha val="69803"/>
                </a:srgbClr>
              </a:solidFill>
              <a:prstDash val="solid"/>
              <a:round/>
            </a:ln>
          </p:spPr>
          <p:txBody>
            <a:bodyPr/>
            <a:lstStyle/>
            <a:p/>
          </p:txBody>
        </p:sp>
        <p:sp>
          <p:nvSpPr>
            <p:cNvPr id="503" name="pl503"/>
            <p:cNvSpPr/>
            <p:nvPr/>
          </p:nvSpPr>
          <p:spPr>
            <a:xfrm>
              <a:off x="7539749" y="1640578"/>
              <a:ext cx="1461582" cy="210653"/>
            </a:xfrm>
            <a:custGeom>
              <a:avLst/>
              <a:pathLst>
                <a:path w="1461582" h="210653">
                  <a:moveTo>
                    <a:pt x="0" y="210653"/>
                  </a:moveTo>
                  <a:lnTo>
                    <a:pt x="208797" y="177392"/>
                  </a:lnTo>
                  <a:lnTo>
                    <a:pt x="417595" y="155218"/>
                  </a:lnTo>
                  <a:lnTo>
                    <a:pt x="626392" y="121957"/>
                  </a:lnTo>
                  <a:lnTo>
                    <a:pt x="835190" y="88696"/>
                  </a:lnTo>
                  <a:lnTo>
                    <a:pt x="1043987" y="44348"/>
                  </a:lnTo>
                  <a:lnTo>
                    <a:pt x="1252785" y="110870"/>
                  </a:lnTo>
                  <a:lnTo>
                    <a:pt x="1461582" y="0"/>
                  </a:lnTo>
                </a:path>
              </a:pathLst>
            </a:custGeom>
            <a:ln w="35231" cap="flat">
              <a:solidFill>
                <a:srgbClr val="BEBEBE">
                  <a:alpha val="69803"/>
                </a:srgbClr>
              </a:solidFill>
              <a:prstDash val="solid"/>
              <a:round/>
            </a:ln>
          </p:spPr>
          <p:txBody>
            <a:bodyPr/>
            <a:lstStyle/>
            <a:p/>
          </p:txBody>
        </p:sp>
        <p:sp>
          <p:nvSpPr>
            <p:cNvPr id="504" name="pl504"/>
            <p:cNvSpPr/>
            <p:nvPr/>
          </p:nvSpPr>
          <p:spPr>
            <a:xfrm>
              <a:off x="7539749" y="147427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505" name="pl505"/>
            <p:cNvSpPr/>
            <p:nvPr/>
          </p:nvSpPr>
          <p:spPr>
            <a:xfrm>
              <a:off x="7539749" y="1640578"/>
              <a:ext cx="1461582" cy="210653"/>
            </a:xfrm>
            <a:custGeom>
              <a:avLst/>
              <a:pathLst>
                <a:path w="1461582" h="210653">
                  <a:moveTo>
                    <a:pt x="0" y="210653"/>
                  </a:moveTo>
                  <a:lnTo>
                    <a:pt x="208797" y="177392"/>
                  </a:lnTo>
                  <a:lnTo>
                    <a:pt x="417595" y="155218"/>
                  </a:lnTo>
                  <a:lnTo>
                    <a:pt x="626392" y="121957"/>
                  </a:lnTo>
                  <a:lnTo>
                    <a:pt x="835190" y="88696"/>
                  </a:lnTo>
                  <a:lnTo>
                    <a:pt x="1043987" y="44348"/>
                  </a:lnTo>
                  <a:lnTo>
                    <a:pt x="1252785" y="110870"/>
                  </a:lnTo>
                  <a:lnTo>
                    <a:pt x="1461582" y="0"/>
                  </a:lnTo>
                </a:path>
              </a:pathLst>
            </a:custGeom>
            <a:ln w="40651" cap="flat">
              <a:solidFill>
                <a:srgbClr val="000000">
                  <a:alpha val="100000"/>
                </a:srgbClr>
              </a:solidFill>
              <a:prstDash val="solid"/>
              <a:round/>
            </a:ln>
          </p:spPr>
          <p:txBody>
            <a:bodyPr/>
            <a:lstStyle/>
            <a:p/>
          </p:txBody>
        </p:sp>
        <p:sp>
          <p:nvSpPr>
            <p:cNvPr id="506" name="pl506"/>
            <p:cNvSpPr/>
            <p:nvPr/>
          </p:nvSpPr>
          <p:spPr>
            <a:xfrm>
              <a:off x="7539749" y="1640578"/>
              <a:ext cx="1461582" cy="210653"/>
            </a:xfrm>
            <a:custGeom>
              <a:avLst/>
              <a:pathLst>
                <a:path w="1461582" h="210653">
                  <a:moveTo>
                    <a:pt x="0" y="210653"/>
                  </a:moveTo>
                  <a:lnTo>
                    <a:pt x="208797" y="177392"/>
                  </a:lnTo>
                  <a:lnTo>
                    <a:pt x="417595" y="155218"/>
                  </a:lnTo>
                  <a:lnTo>
                    <a:pt x="626392" y="121957"/>
                  </a:lnTo>
                  <a:lnTo>
                    <a:pt x="835190" y="88696"/>
                  </a:lnTo>
                  <a:lnTo>
                    <a:pt x="1043987" y="44348"/>
                  </a:lnTo>
                  <a:lnTo>
                    <a:pt x="1252785" y="110870"/>
                  </a:lnTo>
                  <a:lnTo>
                    <a:pt x="1461582" y="0"/>
                  </a:lnTo>
                </a:path>
              </a:pathLst>
            </a:custGeom>
            <a:ln w="35231" cap="flat">
              <a:solidFill>
                <a:srgbClr val="1CABE2">
                  <a:alpha val="100000"/>
                </a:srgbClr>
              </a:solidFill>
              <a:prstDash val="solid"/>
              <a:round/>
            </a:ln>
          </p:spPr>
          <p:txBody>
            <a:bodyPr/>
            <a:lstStyle/>
            <a:p/>
          </p:txBody>
        </p:sp>
        <p:sp>
          <p:nvSpPr>
            <p:cNvPr id="507" name="tx507"/>
            <p:cNvSpPr/>
            <p:nvPr/>
          </p:nvSpPr>
          <p:spPr>
            <a:xfrm>
              <a:off x="7479490" y="16726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508" name="tx508"/>
            <p:cNvSpPr/>
            <p:nvPr/>
          </p:nvSpPr>
          <p:spPr>
            <a:xfrm>
              <a:off x="7688287" y="16394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509" name="tx509"/>
            <p:cNvSpPr/>
            <p:nvPr/>
          </p:nvSpPr>
          <p:spPr>
            <a:xfrm>
              <a:off x="7897085" y="16172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510" name="tx510"/>
            <p:cNvSpPr/>
            <p:nvPr/>
          </p:nvSpPr>
          <p:spPr>
            <a:xfrm>
              <a:off x="8105882" y="15839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11" name="tx511"/>
            <p:cNvSpPr/>
            <p:nvPr/>
          </p:nvSpPr>
          <p:spPr>
            <a:xfrm>
              <a:off x="8314680" y="15507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12" name="tx512"/>
            <p:cNvSpPr/>
            <p:nvPr/>
          </p:nvSpPr>
          <p:spPr>
            <a:xfrm>
              <a:off x="8523477" y="15063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13" name="tx513"/>
            <p:cNvSpPr/>
            <p:nvPr/>
          </p:nvSpPr>
          <p:spPr>
            <a:xfrm>
              <a:off x="8732275" y="1572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14" name="tx514"/>
            <p:cNvSpPr/>
            <p:nvPr/>
          </p:nvSpPr>
          <p:spPr>
            <a:xfrm>
              <a:off x="8941072" y="14620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515" name="rc515"/>
            <p:cNvSpPr/>
            <p:nvPr/>
          </p:nvSpPr>
          <p:spPr>
            <a:xfrm>
              <a:off x="7466670" y="2358522"/>
              <a:ext cx="1607740" cy="1000048"/>
            </a:xfrm>
            <a:prstGeom prst="rect">
              <a:avLst/>
            </a:prstGeom>
            <a:solidFill>
              <a:srgbClr val="EBEBEB">
                <a:alpha val="100000"/>
              </a:srgbClr>
            </a:solidFill>
          </p:spPr>
          <p:txBody>
            <a:bodyPr/>
            <a:lstStyle/>
            <a:p/>
          </p:txBody>
        </p:sp>
        <p:sp>
          <p:nvSpPr>
            <p:cNvPr id="516" name="pl516"/>
            <p:cNvSpPr/>
            <p:nvPr/>
          </p:nvSpPr>
          <p:spPr>
            <a:xfrm>
              <a:off x="746667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7" name="pl517"/>
            <p:cNvSpPr/>
            <p:nvPr/>
          </p:nvSpPr>
          <p:spPr>
            <a:xfrm>
              <a:off x="746667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8" name="pl518"/>
            <p:cNvSpPr/>
            <p:nvPr/>
          </p:nvSpPr>
          <p:spPr>
            <a:xfrm>
              <a:off x="746667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9" name="pl519"/>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0" name="pl520"/>
            <p:cNvSpPr/>
            <p:nvPr/>
          </p:nvSpPr>
          <p:spPr>
            <a:xfrm>
              <a:off x="746667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1" name="pl521"/>
            <p:cNvSpPr/>
            <p:nvPr/>
          </p:nvSpPr>
          <p:spPr>
            <a:xfrm>
              <a:off x="746667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2" name="pl522"/>
            <p:cNvSpPr/>
            <p:nvPr/>
          </p:nvSpPr>
          <p:spPr>
            <a:xfrm>
              <a:off x="746667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3" name="pl523"/>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1" name="pl531"/>
            <p:cNvSpPr/>
            <p:nvPr/>
          </p:nvSpPr>
          <p:spPr>
            <a:xfrm>
              <a:off x="7539749" y="275876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532" name="pl532"/>
            <p:cNvSpPr/>
            <p:nvPr/>
          </p:nvSpPr>
          <p:spPr>
            <a:xfrm>
              <a:off x="7539749" y="2869633"/>
              <a:ext cx="1461582" cy="376958"/>
            </a:xfrm>
            <a:custGeom>
              <a:avLst/>
              <a:pathLst>
                <a:path w="1461582" h="376958">
                  <a:moveTo>
                    <a:pt x="0" y="0"/>
                  </a:moveTo>
                  <a:lnTo>
                    <a:pt x="208797" y="0"/>
                  </a:lnTo>
                  <a:lnTo>
                    <a:pt x="417595" y="133044"/>
                  </a:lnTo>
                  <a:lnTo>
                    <a:pt x="626392" y="177392"/>
                  </a:lnTo>
                  <a:lnTo>
                    <a:pt x="835190" y="177392"/>
                  </a:lnTo>
                  <a:lnTo>
                    <a:pt x="1043987" y="332610"/>
                  </a:lnTo>
                  <a:lnTo>
                    <a:pt x="1252785" y="376958"/>
                  </a:lnTo>
                  <a:lnTo>
                    <a:pt x="1461582" y="343697"/>
                  </a:lnTo>
                </a:path>
              </a:pathLst>
            </a:custGeom>
            <a:ln w="40651" cap="flat">
              <a:solidFill>
                <a:srgbClr val="BEBEBE">
                  <a:alpha val="69803"/>
                </a:srgbClr>
              </a:solidFill>
              <a:prstDash val="solid"/>
              <a:round/>
            </a:ln>
          </p:spPr>
          <p:txBody>
            <a:bodyPr/>
            <a:lstStyle/>
            <a:p/>
          </p:txBody>
        </p:sp>
        <p:sp>
          <p:nvSpPr>
            <p:cNvPr id="533" name="pl533"/>
            <p:cNvSpPr/>
            <p:nvPr/>
          </p:nvSpPr>
          <p:spPr>
            <a:xfrm>
              <a:off x="7539749" y="2869633"/>
              <a:ext cx="1461582" cy="376958"/>
            </a:xfrm>
            <a:custGeom>
              <a:avLst/>
              <a:pathLst>
                <a:path w="1461582" h="376958">
                  <a:moveTo>
                    <a:pt x="0" y="0"/>
                  </a:moveTo>
                  <a:lnTo>
                    <a:pt x="208797" y="0"/>
                  </a:lnTo>
                  <a:lnTo>
                    <a:pt x="417595" y="133044"/>
                  </a:lnTo>
                  <a:lnTo>
                    <a:pt x="626392" y="177392"/>
                  </a:lnTo>
                  <a:lnTo>
                    <a:pt x="835190" y="177392"/>
                  </a:lnTo>
                  <a:lnTo>
                    <a:pt x="1043987" y="332610"/>
                  </a:lnTo>
                  <a:lnTo>
                    <a:pt x="1252785" y="376958"/>
                  </a:lnTo>
                  <a:lnTo>
                    <a:pt x="1461582" y="343697"/>
                  </a:lnTo>
                </a:path>
              </a:pathLst>
            </a:custGeom>
            <a:ln w="35231" cap="flat">
              <a:solidFill>
                <a:srgbClr val="BEBEBE">
                  <a:alpha val="69803"/>
                </a:srgbClr>
              </a:solidFill>
              <a:prstDash val="solid"/>
              <a:round/>
            </a:ln>
          </p:spPr>
          <p:txBody>
            <a:bodyPr/>
            <a:lstStyle/>
            <a:p/>
          </p:txBody>
        </p:sp>
        <p:sp>
          <p:nvSpPr>
            <p:cNvPr id="534" name="pl534"/>
            <p:cNvSpPr/>
            <p:nvPr/>
          </p:nvSpPr>
          <p:spPr>
            <a:xfrm>
              <a:off x="7539749" y="275876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535" name="pl535"/>
            <p:cNvSpPr/>
            <p:nvPr/>
          </p:nvSpPr>
          <p:spPr>
            <a:xfrm>
              <a:off x="7539749" y="2869633"/>
              <a:ext cx="1461582" cy="376958"/>
            </a:xfrm>
            <a:custGeom>
              <a:avLst/>
              <a:pathLst>
                <a:path w="1461582" h="376958">
                  <a:moveTo>
                    <a:pt x="0" y="0"/>
                  </a:moveTo>
                  <a:lnTo>
                    <a:pt x="208797" y="0"/>
                  </a:lnTo>
                  <a:lnTo>
                    <a:pt x="417595" y="133044"/>
                  </a:lnTo>
                  <a:lnTo>
                    <a:pt x="626392" y="177392"/>
                  </a:lnTo>
                  <a:lnTo>
                    <a:pt x="835190" y="177392"/>
                  </a:lnTo>
                  <a:lnTo>
                    <a:pt x="1043987" y="332610"/>
                  </a:lnTo>
                  <a:lnTo>
                    <a:pt x="1252785" y="376958"/>
                  </a:lnTo>
                  <a:lnTo>
                    <a:pt x="1461582" y="343697"/>
                  </a:lnTo>
                </a:path>
              </a:pathLst>
            </a:custGeom>
            <a:ln w="40651" cap="flat">
              <a:solidFill>
                <a:srgbClr val="000000">
                  <a:alpha val="100000"/>
                </a:srgbClr>
              </a:solidFill>
              <a:prstDash val="solid"/>
              <a:round/>
            </a:ln>
          </p:spPr>
          <p:txBody>
            <a:bodyPr/>
            <a:lstStyle/>
            <a:p/>
          </p:txBody>
        </p:sp>
        <p:sp>
          <p:nvSpPr>
            <p:cNvPr id="536" name="pl536"/>
            <p:cNvSpPr/>
            <p:nvPr/>
          </p:nvSpPr>
          <p:spPr>
            <a:xfrm>
              <a:off x="7539749" y="2869633"/>
              <a:ext cx="1461582" cy="376958"/>
            </a:xfrm>
            <a:custGeom>
              <a:avLst/>
              <a:pathLst>
                <a:path w="1461582" h="376958">
                  <a:moveTo>
                    <a:pt x="0" y="0"/>
                  </a:moveTo>
                  <a:lnTo>
                    <a:pt x="208797" y="0"/>
                  </a:lnTo>
                  <a:lnTo>
                    <a:pt x="417595" y="133044"/>
                  </a:lnTo>
                  <a:lnTo>
                    <a:pt x="626392" y="177392"/>
                  </a:lnTo>
                  <a:lnTo>
                    <a:pt x="835190" y="177392"/>
                  </a:lnTo>
                  <a:lnTo>
                    <a:pt x="1043987" y="332610"/>
                  </a:lnTo>
                  <a:lnTo>
                    <a:pt x="1252785" y="376958"/>
                  </a:lnTo>
                  <a:lnTo>
                    <a:pt x="1461582" y="343697"/>
                  </a:lnTo>
                </a:path>
              </a:pathLst>
            </a:custGeom>
            <a:ln w="35231" cap="flat">
              <a:solidFill>
                <a:srgbClr val="1CABE2">
                  <a:alpha val="100000"/>
                </a:srgbClr>
              </a:solidFill>
              <a:prstDash val="solid"/>
              <a:round/>
            </a:ln>
          </p:spPr>
          <p:txBody>
            <a:bodyPr/>
            <a:lstStyle/>
            <a:p/>
          </p:txBody>
        </p:sp>
        <p:sp>
          <p:nvSpPr>
            <p:cNvPr id="537" name="tx537"/>
            <p:cNvSpPr/>
            <p:nvPr/>
          </p:nvSpPr>
          <p:spPr>
            <a:xfrm>
              <a:off x="7479490" y="26910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538" name="tx538"/>
            <p:cNvSpPr/>
            <p:nvPr/>
          </p:nvSpPr>
          <p:spPr>
            <a:xfrm>
              <a:off x="7688287" y="26910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539" name="tx539"/>
            <p:cNvSpPr/>
            <p:nvPr/>
          </p:nvSpPr>
          <p:spPr>
            <a:xfrm>
              <a:off x="7897085" y="2824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40" name="tx540"/>
            <p:cNvSpPr/>
            <p:nvPr/>
          </p:nvSpPr>
          <p:spPr>
            <a:xfrm>
              <a:off x="8105882" y="28684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41" name="tx541"/>
            <p:cNvSpPr/>
            <p:nvPr/>
          </p:nvSpPr>
          <p:spPr>
            <a:xfrm>
              <a:off x="8314680" y="28684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42" name="tx542"/>
            <p:cNvSpPr/>
            <p:nvPr/>
          </p:nvSpPr>
          <p:spPr>
            <a:xfrm>
              <a:off x="8523477" y="30236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543" name="tx543"/>
            <p:cNvSpPr/>
            <p:nvPr/>
          </p:nvSpPr>
          <p:spPr>
            <a:xfrm>
              <a:off x="8732275" y="30680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544" name="tx544"/>
            <p:cNvSpPr/>
            <p:nvPr/>
          </p:nvSpPr>
          <p:spPr>
            <a:xfrm>
              <a:off x="8941072" y="30347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a:t>
              </a:r>
            </a:p>
          </p:txBody>
        </p:sp>
        <p:sp>
          <p:nvSpPr>
            <p:cNvPr id="545" name="rc545"/>
            <p:cNvSpPr/>
            <p:nvPr/>
          </p:nvSpPr>
          <p:spPr>
            <a:xfrm>
              <a:off x="7466670" y="3643012"/>
              <a:ext cx="1607740" cy="1000048"/>
            </a:xfrm>
            <a:prstGeom prst="rect">
              <a:avLst/>
            </a:prstGeom>
            <a:solidFill>
              <a:srgbClr val="EBEBEB">
                <a:alpha val="100000"/>
              </a:srgbClr>
            </a:solidFill>
          </p:spPr>
          <p:txBody>
            <a:bodyPr/>
            <a:lstStyle/>
            <a:p/>
          </p:txBody>
        </p:sp>
        <p:sp>
          <p:nvSpPr>
            <p:cNvPr id="546" name="pl546"/>
            <p:cNvSpPr/>
            <p:nvPr/>
          </p:nvSpPr>
          <p:spPr>
            <a:xfrm>
              <a:off x="746667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7" name="pl547"/>
            <p:cNvSpPr/>
            <p:nvPr/>
          </p:nvSpPr>
          <p:spPr>
            <a:xfrm>
              <a:off x="746667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8" name="pl548"/>
            <p:cNvSpPr/>
            <p:nvPr/>
          </p:nvSpPr>
          <p:spPr>
            <a:xfrm>
              <a:off x="746667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9" name="pl549"/>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0" name="pl550"/>
            <p:cNvSpPr/>
            <p:nvPr/>
          </p:nvSpPr>
          <p:spPr>
            <a:xfrm>
              <a:off x="746667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1" name="pl551"/>
            <p:cNvSpPr/>
            <p:nvPr/>
          </p:nvSpPr>
          <p:spPr>
            <a:xfrm>
              <a:off x="746667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2" name="pl552"/>
            <p:cNvSpPr/>
            <p:nvPr/>
          </p:nvSpPr>
          <p:spPr>
            <a:xfrm>
              <a:off x="746667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3" name="pl553"/>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7539749" y="404325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562" name="pl562"/>
            <p:cNvSpPr/>
            <p:nvPr/>
          </p:nvSpPr>
          <p:spPr>
            <a:xfrm>
              <a:off x="7539749" y="409868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40651" cap="flat">
              <a:solidFill>
                <a:srgbClr val="BEBEBE">
                  <a:alpha val="69803"/>
                </a:srgbClr>
              </a:solidFill>
              <a:prstDash val="solid"/>
              <a:round/>
            </a:ln>
          </p:spPr>
          <p:txBody>
            <a:bodyPr/>
            <a:lstStyle/>
            <a:p/>
          </p:txBody>
        </p:sp>
        <p:sp>
          <p:nvSpPr>
            <p:cNvPr id="563" name="pl563"/>
            <p:cNvSpPr/>
            <p:nvPr/>
          </p:nvSpPr>
          <p:spPr>
            <a:xfrm>
              <a:off x="7539749" y="409868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35231" cap="flat">
              <a:solidFill>
                <a:srgbClr val="BEBEBE">
                  <a:alpha val="69803"/>
                </a:srgbClr>
              </a:solidFill>
              <a:prstDash val="solid"/>
              <a:round/>
            </a:ln>
          </p:spPr>
          <p:txBody>
            <a:bodyPr/>
            <a:lstStyle/>
            <a:p/>
          </p:txBody>
        </p:sp>
        <p:sp>
          <p:nvSpPr>
            <p:cNvPr id="564" name="pl564"/>
            <p:cNvSpPr/>
            <p:nvPr/>
          </p:nvSpPr>
          <p:spPr>
            <a:xfrm>
              <a:off x="7539749" y="404325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565" name="pl565"/>
            <p:cNvSpPr/>
            <p:nvPr/>
          </p:nvSpPr>
          <p:spPr>
            <a:xfrm>
              <a:off x="7539749" y="409868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40651" cap="flat">
              <a:solidFill>
                <a:srgbClr val="000000">
                  <a:alpha val="100000"/>
                </a:srgbClr>
              </a:solidFill>
              <a:prstDash val="solid"/>
              <a:round/>
            </a:ln>
          </p:spPr>
          <p:txBody>
            <a:bodyPr/>
            <a:lstStyle/>
            <a:p/>
          </p:txBody>
        </p:sp>
        <p:sp>
          <p:nvSpPr>
            <p:cNvPr id="566" name="pl566"/>
            <p:cNvSpPr/>
            <p:nvPr/>
          </p:nvSpPr>
          <p:spPr>
            <a:xfrm>
              <a:off x="7539749" y="409868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35231" cap="flat">
              <a:solidFill>
                <a:srgbClr val="1CABE2">
                  <a:alpha val="100000"/>
                </a:srgbClr>
              </a:solidFill>
              <a:prstDash val="solid"/>
              <a:round/>
            </a:ln>
          </p:spPr>
          <p:txBody>
            <a:bodyPr/>
            <a:lstStyle/>
            <a:p/>
          </p:txBody>
        </p:sp>
        <p:sp>
          <p:nvSpPr>
            <p:cNvPr id="567" name="tx567"/>
            <p:cNvSpPr/>
            <p:nvPr/>
          </p:nvSpPr>
          <p:spPr>
            <a:xfrm>
              <a:off x="7479490"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68" name="tx568"/>
            <p:cNvSpPr/>
            <p:nvPr/>
          </p:nvSpPr>
          <p:spPr>
            <a:xfrm>
              <a:off x="7688287" y="3942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69" name="tx569"/>
            <p:cNvSpPr/>
            <p:nvPr/>
          </p:nvSpPr>
          <p:spPr>
            <a:xfrm>
              <a:off x="7897085" y="4019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70" name="tx570"/>
            <p:cNvSpPr/>
            <p:nvPr/>
          </p:nvSpPr>
          <p:spPr>
            <a:xfrm>
              <a:off x="8105882" y="41196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71" name="tx571"/>
            <p:cNvSpPr/>
            <p:nvPr/>
          </p:nvSpPr>
          <p:spPr>
            <a:xfrm>
              <a:off x="8314680" y="41307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572" name="tx572"/>
            <p:cNvSpPr/>
            <p:nvPr/>
          </p:nvSpPr>
          <p:spPr>
            <a:xfrm>
              <a:off x="8523477" y="4108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73" name="tx573"/>
            <p:cNvSpPr/>
            <p:nvPr/>
          </p:nvSpPr>
          <p:spPr>
            <a:xfrm>
              <a:off x="8732275" y="40088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574" name="tx574"/>
            <p:cNvSpPr/>
            <p:nvPr/>
          </p:nvSpPr>
          <p:spPr>
            <a:xfrm>
              <a:off x="8941072" y="40088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575" name="rc575"/>
            <p:cNvSpPr/>
            <p:nvPr/>
          </p:nvSpPr>
          <p:spPr>
            <a:xfrm>
              <a:off x="7466670" y="4927502"/>
              <a:ext cx="1607740" cy="1000048"/>
            </a:xfrm>
            <a:prstGeom prst="rect">
              <a:avLst/>
            </a:prstGeom>
            <a:solidFill>
              <a:srgbClr val="EBEBEB">
                <a:alpha val="100000"/>
              </a:srgbClr>
            </a:solidFill>
          </p:spPr>
          <p:txBody>
            <a:bodyPr/>
            <a:lstStyle/>
            <a:p/>
          </p:txBody>
        </p:sp>
        <p:sp>
          <p:nvSpPr>
            <p:cNvPr id="576" name="pl576"/>
            <p:cNvSpPr/>
            <p:nvPr/>
          </p:nvSpPr>
          <p:spPr>
            <a:xfrm>
              <a:off x="746667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7" name="pl577"/>
            <p:cNvSpPr/>
            <p:nvPr/>
          </p:nvSpPr>
          <p:spPr>
            <a:xfrm>
              <a:off x="746667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8" name="pl578"/>
            <p:cNvSpPr/>
            <p:nvPr/>
          </p:nvSpPr>
          <p:spPr>
            <a:xfrm>
              <a:off x="746667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9" name="pl57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80" name="pl580"/>
            <p:cNvSpPr/>
            <p:nvPr/>
          </p:nvSpPr>
          <p:spPr>
            <a:xfrm>
              <a:off x="746667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1" name="pl581"/>
            <p:cNvSpPr/>
            <p:nvPr/>
          </p:nvSpPr>
          <p:spPr>
            <a:xfrm>
              <a:off x="746667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2" name="pl582"/>
            <p:cNvSpPr/>
            <p:nvPr/>
          </p:nvSpPr>
          <p:spPr>
            <a:xfrm>
              <a:off x="746667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3" name="pl58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1" name="pl591"/>
            <p:cNvSpPr/>
            <p:nvPr/>
          </p:nvSpPr>
          <p:spPr>
            <a:xfrm>
              <a:off x="7539749" y="532774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BEBEBE">
                  <a:alpha val="69803"/>
                </a:srgbClr>
              </a:solidFill>
              <a:prstDash val="solid"/>
              <a:round/>
            </a:ln>
          </p:spPr>
          <p:txBody>
            <a:bodyPr/>
            <a:lstStyle/>
            <a:p/>
          </p:txBody>
        </p:sp>
        <p:sp>
          <p:nvSpPr>
            <p:cNvPr id="592" name="pl592"/>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40651" cap="flat">
              <a:solidFill>
                <a:srgbClr val="BEBEBE">
                  <a:alpha val="69803"/>
                </a:srgbClr>
              </a:solidFill>
              <a:prstDash val="solid"/>
              <a:round/>
            </a:ln>
          </p:spPr>
          <p:txBody>
            <a:bodyPr/>
            <a:lstStyle/>
            <a:p/>
          </p:txBody>
        </p:sp>
        <p:sp>
          <p:nvSpPr>
            <p:cNvPr id="593" name="pl593"/>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35231" cap="flat">
              <a:solidFill>
                <a:srgbClr val="BEBEBE">
                  <a:alpha val="69803"/>
                </a:srgbClr>
              </a:solidFill>
              <a:prstDash val="solid"/>
              <a:round/>
            </a:ln>
          </p:spPr>
          <p:txBody>
            <a:bodyPr/>
            <a:lstStyle/>
            <a:p/>
          </p:txBody>
        </p:sp>
        <p:sp>
          <p:nvSpPr>
            <p:cNvPr id="594" name="pl594"/>
            <p:cNvSpPr/>
            <p:nvPr/>
          </p:nvSpPr>
          <p:spPr>
            <a:xfrm>
              <a:off x="7539749" y="5327743"/>
              <a:ext cx="1461582" cy="55435"/>
            </a:xfrm>
            <a:custGeom>
              <a:avLst/>
              <a:pathLst>
                <a:path w="1461582" h="55435">
                  <a:moveTo>
                    <a:pt x="0" y="0"/>
                  </a:moveTo>
                  <a:lnTo>
                    <a:pt x="208797" y="11087"/>
                  </a:lnTo>
                  <a:lnTo>
                    <a:pt x="417595" y="44348"/>
                  </a:lnTo>
                  <a:lnTo>
                    <a:pt x="626392" y="55435"/>
                  </a:lnTo>
                  <a:lnTo>
                    <a:pt x="835190" y="33261"/>
                  </a:lnTo>
                  <a:lnTo>
                    <a:pt x="1043987" y="33261"/>
                  </a:lnTo>
                  <a:lnTo>
                    <a:pt x="1252785" y="44348"/>
                  </a:lnTo>
                  <a:lnTo>
                    <a:pt x="1461582" y="44348"/>
                  </a:lnTo>
                </a:path>
              </a:pathLst>
            </a:custGeom>
            <a:ln w="20325" cap="flat">
              <a:solidFill>
                <a:srgbClr val="6B6B6B">
                  <a:alpha val="100000"/>
                </a:srgbClr>
              </a:solidFill>
              <a:prstDash val="solid"/>
              <a:round/>
            </a:ln>
          </p:spPr>
          <p:txBody>
            <a:bodyPr/>
            <a:lstStyle/>
            <a:p/>
          </p:txBody>
        </p:sp>
        <p:sp>
          <p:nvSpPr>
            <p:cNvPr id="595" name="pl595"/>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40651" cap="flat">
              <a:solidFill>
                <a:srgbClr val="000000">
                  <a:alpha val="100000"/>
                </a:srgbClr>
              </a:solidFill>
              <a:prstDash val="solid"/>
              <a:round/>
            </a:ln>
          </p:spPr>
          <p:txBody>
            <a:bodyPr/>
            <a:lstStyle/>
            <a:p/>
          </p:txBody>
        </p:sp>
        <p:sp>
          <p:nvSpPr>
            <p:cNvPr id="596" name="pl596"/>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35231" cap="flat">
              <a:solidFill>
                <a:srgbClr val="1CABE2">
                  <a:alpha val="100000"/>
                </a:srgbClr>
              </a:solidFill>
              <a:prstDash val="solid"/>
              <a:round/>
            </a:ln>
          </p:spPr>
          <p:txBody>
            <a:bodyPr/>
            <a:lstStyle/>
            <a:p/>
          </p:txBody>
        </p:sp>
        <p:sp>
          <p:nvSpPr>
            <p:cNvPr id="597" name="tx597"/>
            <p:cNvSpPr/>
            <p:nvPr/>
          </p:nvSpPr>
          <p:spPr>
            <a:xfrm>
              <a:off x="7479490" y="55150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598" name="tx598"/>
            <p:cNvSpPr/>
            <p:nvPr/>
          </p:nvSpPr>
          <p:spPr>
            <a:xfrm>
              <a:off x="7688287" y="54707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599" name="tx599"/>
            <p:cNvSpPr/>
            <p:nvPr/>
          </p:nvSpPr>
          <p:spPr>
            <a:xfrm>
              <a:off x="7897085" y="55815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600" name="tx600"/>
            <p:cNvSpPr/>
            <p:nvPr/>
          </p:nvSpPr>
          <p:spPr>
            <a:xfrm>
              <a:off x="8105882" y="5559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601" name="tx601"/>
            <p:cNvSpPr/>
            <p:nvPr/>
          </p:nvSpPr>
          <p:spPr>
            <a:xfrm>
              <a:off x="8314680"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602" name="tx602"/>
            <p:cNvSpPr/>
            <p:nvPr/>
          </p:nvSpPr>
          <p:spPr>
            <a:xfrm>
              <a:off x="8523477" y="55815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603" name="tx603"/>
            <p:cNvSpPr/>
            <p:nvPr/>
          </p:nvSpPr>
          <p:spPr>
            <a:xfrm>
              <a:off x="8732275" y="54928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604" name="tx604"/>
            <p:cNvSpPr/>
            <p:nvPr/>
          </p:nvSpPr>
          <p:spPr>
            <a:xfrm>
              <a:off x="8941072" y="56259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605" name="tx605"/>
            <p:cNvSpPr/>
            <p:nvPr/>
          </p:nvSpPr>
          <p:spPr>
            <a:xfrm>
              <a:off x="1291015" y="4780070"/>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606" name="tx606"/>
            <p:cNvSpPr/>
            <p:nvPr/>
          </p:nvSpPr>
          <p:spPr>
            <a:xfrm>
              <a:off x="2937164" y="4780070"/>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607" name="tx607"/>
            <p:cNvSpPr/>
            <p:nvPr/>
          </p:nvSpPr>
          <p:spPr>
            <a:xfrm>
              <a:off x="4676719" y="478007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608" name="tx608"/>
            <p:cNvSpPr/>
            <p:nvPr/>
          </p:nvSpPr>
          <p:spPr>
            <a:xfrm>
              <a:off x="6389116" y="4780070"/>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Vanuatu</a:t>
              </a:r>
            </a:p>
          </p:txBody>
        </p:sp>
        <p:sp>
          <p:nvSpPr>
            <p:cNvPr id="609" name="tx609"/>
            <p:cNvSpPr/>
            <p:nvPr/>
          </p:nvSpPr>
          <p:spPr>
            <a:xfrm>
              <a:off x="8009479" y="47800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10" name="tx610"/>
            <p:cNvSpPr/>
            <p:nvPr/>
          </p:nvSpPr>
          <p:spPr>
            <a:xfrm>
              <a:off x="1291061" y="3495580"/>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Micronesia</a:t>
              </a:r>
            </a:p>
          </p:txBody>
        </p:sp>
        <p:sp>
          <p:nvSpPr>
            <p:cNvPr id="611" name="tx611"/>
            <p:cNvSpPr/>
            <p:nvPr/>
          </p:nvSpPr>
          <p:spPr>
            <a:xfrm>
              <a:off x="2940227" y="3495580"/>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612" name="tx612"/>
            <p:cNvSpPr/>
            <p:nvPr/>
          </p:nvSpPr>
          <p:spPr>
            <a:xfrm>
              <a:off x="4710963" y="3495580"/>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613" name="tx613"/>
            <p:cNvSpPr/>
            <p:nvPr/>
          </p:nvSpPr>
          <p:spPr>
            <a:xfrm>
              <a:off x="6167603" y="3495580"/>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614" name="tx614"/>
            <p:cNvSpPr/>
            <p:nvPr/>
          </p:nvSpPr>
          <p:spPr>
            <a:xfrm>
              <a:off x="8031287" y="349558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615" name="tx615"/>
            <p:cNvSpPr/>
            <p:nvPr/>
          </p:nvSpPr>
          <p:spPr>
            <a:xfrm>
              <a:off x="1353194" y="2211091"/>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616" name="tx616"/>
            <p:cNvSpPr/>
            <p:nvPr/>
          </p:nvSpPr>
          <p:spPr>
            <a:xfrm>
              <a:off x="3070712" y="2211091"/>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617" name="tx617"/>
            <p:cNvSpPr/>
            <p:nvPr/>
          </p:nvSpPr>
          <p:spPr>
            <a:xfrm>
              <a:off x="4642475" y="2211091"/>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18" name="tx618"/>
            <p:cNvSpPr/>
            <p:nvPr/>
          </p:nvSpPr>
          <p:spPr>
            <a:xfrm>
              <a:off x="6301151" y="2211091"/>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619" name="tx619"/>
            <p:cNvSpPr/>
            <p:nvPr/>
          </p:nvSpPr>
          <p:spPr>
            <a:xfrm>
              <a:off x="8052913" y="2211091"/>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Lebanon</a:t>
              </a:r>
            </a:p>
          </p:txBody>
        </p:sp>
        <p:sp>
          <p:nvSpPr>
            <p:cNvPr id="620" name="tx620"/>
            <p:cNvSpPr/>
            <p:nvPr/>
          </p:nvSpPr>
          <p:spPr>
            <a:xfrm>
              <a:off x="1321968"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21" name="tx621"/>
            <p:cNvSpPr/>
            <p:nvPr/>
          </p:nvSpPr>
          <p:spPr>
            <a:xfrm>
              <a:off x="3086394" y="926601"/>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22" name="tx622"/>
            <p:cNvSpPr/>
            <p:nvPr/>
          </p:nvSpPr>
          <p:spPr>
            <a:xfrm>
              <a:off x="4306935" y="926601"/>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623" name="tx623"/>
            <p:cNvSpPr/>
            <p:nvPr/>
          </p:nvSpPr>
          <p:spPr>
            <a:xfrm>
              <a:off x="6385047" y="92660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24" name="tx624"/>
            <p:cNvSpPr/>
            <p:nvPr/>
          </p:nvSpPr>
          <p:spPr>
            <a:xfrm>
              <a:off x="7823124" y="926601"/>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625" name="pl62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70361" y="191100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06" name="tx706"/>
            <p:cNvSpPr/>
            <p:nvPr/>
          </p:nvSpPr>
          <p:spPr>
            <a:xfrm>
              <a:off x="570361" y="163383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07" name="tx707"/>
            <p:cNvSpPr/>
            <p:nvPr/>
          </p:nvSpPr>
          <p:spPr>
            <a:xfrm>
              <a:off x="508182" y="135665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08" name="pl708"/>
            <p:cNvSpPr/>
            <p:nvPr/>
          </p:nvSpPr>
          <p:spPr>
            <a:xfrm>
              <a:off x="722555" y="19510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722555" y="16738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722555" y="13966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70361" y="31954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2" name="tx712"/>
            <p:cNvSpPr/>
            <p:nvPr/>
          </p:nvSpPr>
          <p:spPr>
            <a:xfrm>
              <a:off x="570361" y="291832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3" name="tx713"/>
            <p:cNvSpPr/>
            <p:nvPr/>
          </p:nvSpPr>
          <p:spPr>
            <a:xfrm>
              <a:off x="508182" y="264114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4" name="pl714"/>
            <p:cNvSpPr/>
            <p:nvPr/>
          </p:nvSpPr>
          <p:spPr>
            <a:xfrm>
              <a:off x="722555" y="32355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722555" y="29583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722555" y="26811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70361" y="44799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8" name="tx718"/>
            <p:cNvSpPr/>
            <p:nvPr/>
          </p:nvSpPr>
          <p:spPr>
            <a:xfrm>
              <a:off x="570361" y="420281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9" name="tx719"/>
            <p:cNvSpPr/>
            <p:nvPr/>
          </p:nvSpPr>
          <p:spPr>
            <a:xfrm>
              <a:off x="508182" y="392563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0" name="pl720"/>
            <p:cNvSpPr/>
            <p:nvPr/>
          </p:nvSpPr>
          <p:spPr>
            <a:xfrm>
              <a:off x="722555" y="45199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722555" y="42428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722555" y="39656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70361" y="576447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4" name="tx724"/>
            <p:cNvSpPr/>
            <p:nvPr/>
          </p:nvSpPr>
          <p:spPr>
            <a:xfrm>
              <a:off x="570361" y="548730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5" name="tx725"/>
            <p:cNvSpPr/>
            <p:nvPr/>
          </p:nvSpPr>
          <p:spPr>
            <a:xfrm>
              <a:off x="508182" y="521012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6" name="pl726"/>
            <p:cNvSpPr/>
            <p:nvPr/>
          </p:nvSpPr>
          <p:spPr>
            <a:xfrm>
              <a:off x="722555" y="58044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722555" y="55273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722555" y="52501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30" name="tx73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31" name="tx731"/>
            <p:cNvSpPr/>
            <p:nvPr/>
          </p:nvSpPr>
          <p:spPr>
            <a:xfrm>
              <a:off x="757350" y="435349"/>
              <a:ext cx="450351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DTP3, by country, Never Gavi MICs, 2018-2025</a:t>
              </a:r>
            </a:p>
          </p:txBody>
        </p:sp>
        <p:sp>
          <p:nvSpPr>
            <p:cNvPr id="732" name="tx73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3" name="tx73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DTP3 coverage in 2025, Eswatini had the highest coverage (84%), while Venezuela had the lowest coverage (50%).
DTP3 coverage increased in 5 out of these 20 countries between 2024 and 2025. The largest increase was 10 percentage points in Equatorial Guinea from 68% to 78%.
9 countries saw a decrease in coverage (Belize, Bosnia and Herzegovina, Ecuador, Guatemala, Micronesia, Montenegro, North Macedonia, South Africa, and Venezuela). The largest decline was 13% points in Guatemala from 90% to 77%. Coverage remained constant between 2024 and 2025 in the remaining 6 countries.
In 2025, 0 out of these 20 countries had achieved DTP3 coverage of at least 90%.</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7754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44437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1133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 name="pl9"/>
            <p:cNvSpPr/>
            <p:nvPr/>
          </p:nvSpPr>
          <p:spPr>
            <a:xfrm>
              <a:off x="732387" y="16098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127884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732387" y="9477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 name="pl12"/>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805693" y="1265605"/>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21" name="pl21"/>
            <p:cNvSpPr/>
            <p:nvPr/>
          </p:nvSpPr>
          <p:spPr>
            <a:xfrm>
              <a:off x="805693" y="1239121"/>
              <a:ext cx="1466121" cy="264841"/>
            </a:xfrm>
            <a:custGeom>
              <a:avLst/>
              <a:pathLst>
                <a:path w="1466121" h="264841">
                  <a:moveTo>
                    <a:pt x="0" y="0"/>
                  </a:moveTo>
                  <a:lnTo>
                    <a:pt x="209445" y="39726"/>
                  </a:lnTo>
                  <a:lnTo>
                    <a:pt x="418891" y="158904"/>
                  </a:lnTo>
                  <a:lnTo>
                    <a:pt x="628337" y="66210"/>
                  </a:lnTo>
                  <a:lnTo>
                    <a:pt x="837783" y="26484"/>
                  </a:lnTo>
                  <a:lnTo>
                    <a:pt x="1047229" y="264841"/>
                  </a:lnTo>
                  <a:lnTo>
                    <a:pt x="1256675" y="145662"/>
                  </a:lnTo>
                  <a:lnTo>
                    <a:pt x="1466121" y="145662"/>
                  </a:lnTo>
                </a:path>
              </a:pathLst>
            </a:custGeom>
            <a:ln w="40651" cap="flat">
              <a:solidFill>
                <a:srgbClr val="BEBEBE">
                  <a:alpha val="69803"/>
                </a:srgbClr>
              </a:solidFill>
              <a:prstDash val="solid"/>
              <a:round/>
            </a:ln>
          </p:spPr>
          <p:txBody>
            <a:bodyPr/>
            <a:lstStyle/>
            <a:p/>
          </p:txBody>
        </p:sp>
        <p:sp>
          <p:nvSpPr>
            <p:cNvPr id="22" name="pl22"/>
            <p:cNvSpPr/>
            <p:nvPr/>
          </p:nvSpPr>
          <p:spPr>
            <a:xfrm>
              <a:off x="805693" y="1239121"/>
              <a:ext cx="1466121" cy="264841"/>
            </a:xfrm>
            <a:custGeom>
              <a:avLst/>
              <a:pathLst>
                <a:path w="1466121" h="264841">
                  <a:moveTo>
                    <a:pt x="0" y="0"/>
                  </a:moveTo>
                  <a:lnTo>
                    <a:pt x="209445" y="39726"/>
                  </a:lnTo>
                  <a:lnTo>
                    <a:pt x="418891" y="158904"/>
                  </a:lnTo>
                  <a:lnTo>
                    <a:pt x="628337" y="66210"/>
                  </a:lnTo>
                  <a:lnTo>
                    <a:pt x="837783" y="26484"/>
                  </a:lnTo>
                  <a:lnTo>
                    <a:pt x="1047229" y="264841"/>
                  </a:lnTo>
                  <a:lnTo>
                    <a:pt x="1256675" y="145662"/>
                  </a:lnTo>
                  <a:lnTo>
                    <a:pt x="1466121" y="145662"/>
                  </a:lnTo>
                </a:path>
              </a:pathLst>
            </a:custGeom>
            <a:ln w="35231" cap="flat">
              <a:solidFill>
                <a:srgbClr val="BEBEBE">
                  <a:alpha val="69803"/>
                </a:srgbClr>
              </a:solidFill>
              <a:prstDash val="solid"/>
              <a:round/>
            </a:ln>
          </p:spPr>
          <p:txBody>
            <a:bodyPr/>
            <a:lstStyle/>
            <a:p/>
          </p:txBody>
        </p:sp>
        <p:sp>
          <p:nvSpPr>
            <p:cNvPr id="23" name="pl23"/>
            <p:cNvSpPr/>
            <p:nvPr/>
          </p:nvSpPr>
          <p:spPr>
            <a:xfrm>
              <a:off x="805693" y="1265605"/>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24" name="pl24"/>
            <p:cNvSpPr/>
            <p:nvPr/>
          </p:nvSpPr>
          <p:spPr>
            <a:xfrm>
              <a:off x="805693" y="1239121"/>
              <a:ext cx="1466121" cy="264841"/>
            </a:xfrm>
            <a:custGeom>
              <a:avLst/>
              <a:pathLst>
                <a:path w="1466121" h="264841">
                  <a:moveTo>
                    <a:pt x="0" y="0"/>
                  </a:moveTo>
                  <a:lnTo>
                    <a:pt x="209445" y="39726"/>
                  </a:lnTo>
                  <a:lnTo>
                    <a:pt x="418891" y="158904"/>
                  </a:lnTo>
                  <a:lnTo>
                    <a:pt x="628337" y="66210"/>
                  </a:lnTo>
                  <a:lnTo>
                    <a:pt x="837783" y="26484"/>
                  </a:lnTo>
                  <a:lnTo>
                    <a:pt x="1047229" y="264841"/>
                  </a:lnTo>
                  <a:lnTo>
                    <a:pt x="1256675" y="145662"/>
                  </a:lnTo>
                  <a:lnTo>
                    <a:pt x="1466121" y="145662"/>
                  </a:lnTo>
                </a:path>
              </a:pathLst>
            </a:custGeom>
            <a:ln w="40651" cap="flat">
              <a:solidFill>
                <a:srgbClr val="000000">
                  <a:alpha val="100000"/>
                </a:srgbClr>
              </a:solidFill>
              <a:prstDash val="solid"/>
              <a:round/>
            </a:ln>
          </p:spPr>
          <p:txBody>
            <a:bodyPr/>
            <a:lstStyle/>
            <a:p/>
          </p:txBody>
        </p:sp>
        <p:sp>
          <p:nvSpPr>
            <p:cNvPr id="25" name="pl25"/>
            <p:cNvSpPr/>
            <p:nvPr/>
          </p:nvSpPr>
          <p:spPr>
            <a:xfrm>
              <a:off x="805693" y="1239121"/>
              <a:ext cx="1466121" cy="264841"/>
            </a:xfrm>
            <a:custGeom>
              <a:avLst/>
              <a:pathLst>
                <a:path w="1466121" h="264841">
                  <a:moveTo>
                    <a:pt x="0" y="0"/>
                  </a:moveTo>
                  <a:lnTo>
                    <a:pt x="209445" y="39726"/>
                  </a:lnTo>
                  <a:lnTo>
                    <a:pt x="418891" y="158904"/>
                  </a:lnTo>
                  <a:lnTo>
                    <a:pt x="628337" y="66210"/>
                  </a:lnTo>
                  <a:lnTo>
                    <a:pt x="837783" y="26484"/>
                  </a:lnTo>
                  <a:lnTo>
                    <a:pt x="1047229" y="264841"/>
                  </a:lnTo>
                  <a:lnTo>
                    <a:pt x="1256675" y="145662"/>
                  </a:lnTo>
                  <a:lnTo>
                    <a:pt x="1466121" y="145662"/>
                  </a:lnTo>
                </a:path>
              </a:pathLst>
            </a:custGeom>
            <a:ln w="35231" cap="flat">
              <a:solidFill>
                <a:srgbClr val="80BD41">
                  <a:alpha val="100000"/>
                </a:srgbClr>
              </a:solidFill>
              <a:prstDash val="solid"/>
              <a:round/>
            </a:ln>
          </p:spPr>
          <p:txBody>
            <a:bodyPr/>
            <a:lstStyle/>
            <a:p/>
          </p:txBody>
        </p:sp>
        <p:sp>
          <p:nvSpPr>
            <p:cNvPr id="26" name="pl26"/>
            <p:cNvSpPr/>
            <p:nvPr/>
          </p:nvSpPr>
          <p:spPr>
            <a:xfrm>
              <a:off x="732387" y="127884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7" name="tx27"/>
            <p:cNvSpPr/>
            <p:nvPr/>
          </p:nvSpPr>
          <p:spPr>
            <a:xfrm>
              <a:off x="775563" y="10605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 name="tx28"/>
            <p:cNvSpPr/>
            <p:nvPr/>
          </p:nvSpPr>
          <p:spPr>
            <a:xfrm>
              <a:off x="985009" y="1100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176396" y="12194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 name="tx30"/>
            <p:cNvSpPr/>
            <p:nvPr/>
          </p:nvSpPr>
          <p:spPr>
            <a:xfrm>
              <a:off x="1385842" y="11267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 name="tx31"/>
            <p:cNvSpPr/>
            <p:nvPr/>
          </p:nvSpPr>
          <p:spPr>
            <a:xfrm>
              <a:off x="1613347" y="10870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 name="tx32"/>
            <p:cNvSpPr/>
            <p:nvPr/>
          </p:nvSpPr>
          <p:spPr>
            <a:xfrm>
              <a:off x="1774604" y="13254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3" name="tx33"/>
            <p:cNvSpPr/>
            <p:nvPr/>
          </p:nvSpPr>
          <p:spPr>
            <a:xfrm>
              <a:off x="2014179" y="12062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4" name="tx34"/>
            <p:cNvSpPr/>
            <p:nvPr/>
          </p:nvSpPr>
          <p:spPr>
            <a:xfrm>
              <a:off x="2223625" y="12062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5" name="rc35"/>
            <p:cNvSpPr/>
            <p:nvPr/>
          </p:nvSpPr>
          <p:spPr>
            <a:xfrm>
              <a:off x="732387" y="2179046"/>
              <a:ext cx="1612733" cy="1019640"/>
            </a:xfrm>
            <a:prstGeom prst="rect">
              <a:avLst/>
            </a:prstGeom>
            <a:solidFill>
              <a:srgbClr val="EBEBEB">
                <a:alpha val="100000"/>
              </a:srgbClr>
            </a:solidFill>
          </p:spPr>
          <p:txBody>
            <a:bodyPr/>
            <a:lstStyle/>
            <a:p/>
          </p:txBody>
        </p:sp>
        <p:sp>
          <p:nvSpPr>
            <p:cNvPr id="36" name="pl36"/>
            <p:cNvSpPr/>
            <p:nvPr/>
          </p:nvSpPr>
          <p:spPr>
            <a:xfrm>
              <a:off x="732387" y="30795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27484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 name="pl38"/>
            <p:cNvSpPr/>
            <p:nvPr/>
          </p:nvSpPr>
          <p:spPr>
            <a:xfrm>
              <a:off x="732387" y="241740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 name="pl39"/>
            <p:cNvSpPr/>
            <p:nvPr/>
          </p:nvSpPr>
          <p:spPr>
            <a:xfrm>
              <a:off x="732387" y="29139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732387" y="258292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 name="pl41"/>
            <p:cNvSpPr/>
            <p:nvPr/>
          </p:nvSpPr>
          <p:spPr>
            <a:xfrm>
              <a:off x="732387" y="2251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2" name="pl42"/>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805693" y="2569687"/>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51" name="pl51"/>
            <p:cNvSpPr/>
            <p:nvPr/>
          </p:nvSpPr>
          <p:spPr>
            <a:xfrm>
              <a:off x="805693" y="2490234"/>
              <a:ext cx="1466121" cy="264841"/>
            </a:xfrm>
            <a:custGeom>
              <a:avLst/>
              <a:pathLst>
                <a:path w="1466121" h="264841">
                  <a:moveTo>
                    <a:pt x="0" y="92694"/>
                  </a:moveTo>
                  <a:lnTo>
                    <a:pt x="209445" y="92694"/>
                  </a:lnTo>
                  <a:lnTo>
                    <a:pt x="418891" y="185389"/>
                  </a:lnTo>
                  <a:lnTo>
                    <a:pt x="628337" y="264841"/>
                  </a:lnTo>
                  <a:lnTo>
                    <a:pt x="837783" y="0"/>
                  </a:lnTo>
                  <a:lnTo>
                    <a:pt x="1047229" y="158904"/>
                  </a:lnTo>
                  <a:lnTo>
                    <a:pt x="1256675" y="172147"/>
                  </a:lnTo>
                  <a:lnTo>
                    <a:pt x="1466121" y="172147"/>
                  </a:lnTo>
                </a:path>
              </a:pathLst>
            </a:custGeom>
            <a:ln w="40651" cap="flat">
              <a:solidFill>
                <a:srgbClr val="BEBEBE">
                  <a:alpha val="69803"/>
                </a:srgbClr>
              </a:solidFill>
              <a:prstDash val="solid"/>
              <a:round/>
            </a:ln>
          </p:spPr>
          <p:txBody>
            <a:bodyPr/>
            <a:lstStyle/>
            <a:p/>
          </p:txBody>
        </p:sp>
        <p:sp>
          <p:nvSpPr>
            <p:cNvPr id="52" name="pl52"/>
            <p:cNvSpPr/>
            <p:nvPr/>
          </p:nvSpPr>
          <p:spPr>
            <a:xfrm>
              <a:off x="805693" y="2490234"/>
              <a:ext cx="1466121" cy="264841"/>
            </a:xfrm>
            <a:custGeom>
              <a:avLst/>
              <a:pathLst>
                <a:path w="1466121" h="264841">
                  <a:moveTo>
                    <a:pt x="0" y="92694"/>
                  </a:moveTo>
                  <a:lnTo>
                    <a:pt x="209445" y="92694"/>
                  </a:lnTo>
                  <a:lnTo>
                    <a:pt x="418891" y="185389"/>
                  </a:lnTo>
                  <a:lnTo>
                    <a:pt x="628337" y="264841"/>
                  </a:lnTo>
                  <a:lnTo>
                    <a:pt x="837783" y="0"/>
                  </a:lnTo>
                  <a:lnTo>
                    <a:pt x="1047229" y="158904"/>
                  </a:lnTo>
                  <a:lnTo>
                    <a:pt x="1256675" y="172147"/>
                  </a:lnTo>
                  <a:lnTo>
                    <a:pt x="1466121" y="172147"/>
                  </a:lnTo>
                </a:path>
              </a:pathLst>
            </a:custGeom>
            <a:ln w="35231" cap="flat">
              <a:solidFill>
                <a:srgbClr val="BEBEBE">
                  <a:alpha val="69803"/>
                </a:srgbClr>
              </a:solidFill>
              <a:prstDash val="solid"/>
              <a:round/>
            </a:ln>
          </p:spPr>
          <p:txBody>
            <a:bodyPr/>
            <a:lstStyle/>
            <a:p/>
          </p:txBody>
        </p:sp>
        <p:sp>
          <p:nvSpPr>
            <p:cNvPr id="53" name="pl53"/>
            <p:cNvSpPr/>
            <p:nvPr/>
          </p:nvSpPr>
          <p:spPr>
            <a:xfrm>
              <a:off x="805693" y="2569687"/>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54" name="pl54"/>
            <p:cNvSpPr/>
            <p:nvPr/>
          </p:nvSpPr>
          <p:spPr>
            <a:xfrm>
              <a:off x="805693" y="2490234"/>
              <a:ext cx="1466121" cy="264841"/>
            </a:xfrm>
            <a:custGeom>
              <a:avLst/>
              <a:pathLst>
                <a:path w="1466121" h="264841">
                  <a:moveTo>
                    <a:pt x="0" y="92694"/>
                  </a:moveTo>
                  <a:lnTo>
                    <a:pt x="209445" y="92694"/>
                  </a:lnTo>
                  <a:lnTo>
                    <a:pt x="418891" y="185389"/>
                  </a:lnTo>
                  <a:lnTo>
                    <a:pt x="628337" y="264841"/>
                  </a:lnTo>
                  <a:lnTo>
                    <a:pt x="837783" y="0"/>
                  </a:lnTo>
                  <a:lnTo>
                    <a:pt x="1047229" y="158904"/>
                  </a:lnTo>
                  <a:lnTo>
                    <a:pt x="1256675" y="172147"/>
                  </a:lnTo>
                  <a:lnTo>
                    <a:pt x="1466121" y="172147"/>
                  </a:lnTo>
                </a:path>
              </a:pathLst>
            </a:custGeom>
            <a:ln w="40651" cap="flat">
              <a:solidFill>
                <a:srgbClr val="000000">
                  <a:alpha val="100000"/>
                </a:srgbClr>
              </a:solidFill>
              <a:prstDash val="solid"/>
              <a:round/>
            </a:ln>
          </p:spPr>
          <p:txBody>
            <a:bodyPr/>
            <a:lstStyle/>
            <a:p/>
          </p:txBody>
        </p:sp>
        <p:sp>
          <p:nvSpPr>
            <p:cNvPr id="55" name="pl55"/>
            <p:cNvSpPr/>
            <p:nvPr/>
          </p:nvSpPr>
          <p:spPr>
            <a:xfrm>
              <a:off x="805693" y="2490234"/>
              <a:ext cx="1466121" cy="264841"/>
            </a:xfrm>
            <a:custGeom>
              <a:avLst/>
              <a:pathLst>
                <a:path w="1466121" h="264841">
                  <a:moveTo>
                    <a:pt x="0" y="92694"/>
                  </a:moveTo>
                  <a:lnTo>
                    <a:pt x="209445" y="92694"/>
                  </a:lnTo>
                  <a:lnTo>
                    <a:pt x="418891" y="185389"/>
                  </a:lnTo>
                  <a:lnTo>
                    <a:pt x="628337" y="264841"/>
                  </a:lnTo>
                  <a:lnTo>
                    <a:pt x="837783" y="0"/>
                  </a:lnTo>
                  <a:lnTo>
                    <a:pt x="1047229" y="158904"/>
                  </a:lnTo>
                  <a:lnTo>
                    <a:pt x="1256675" y="172147"/>
                  </a:lnTo>
                  <a:lnTo>
                    <a:pt x="1466121" y="172147"/>
                  </a:lnTo>
                </a:path>
              </a:pathLst>
            </a:custGeom>
            <a:ln w="35231" cap="flat">
              <a:solidFill>
                <a:srgbClr val="80BD41">
                  <a:alpha val="100000"/>
                </a:srgbClr>
              </a:solidFill>
              <a:prstDash val="solid"/>
              <a:round/>
            </a:ln>
          </p:spPr>
          <p:txBody>
            <a:bodyPr/>
            <a:lstStyle/>
            <a:p/>
          </p:txBody>
        </p:sp>
        <p:sp>
          <p:nvSpPr>
            <p:cNvPr id="56" name="pl56"/>
            <p:cNvSpPr/>
            <p:nvPr/>
          </p:nvSpPr>
          <p:spPr>
            <a:xfrm>
              <a:off x="732387" y="258292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 name="tx57"/>
            <p:cNvSpPr/>
            <p:nvPr/>
          </p:nvSpPr>
          <p:spPr>
            <a:xfrm>
              <a:off x="775563"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 name="tx58"/>
            <p:cNvSpPr/>
            <p:nvPr/>
          </p:nvSpPr>
          <p:spPr>
            <a:xfrm>
              <a:off x="985009"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 name="tx59"/>
            <p:cNvSpPr/>
            <p:nvPr/>
          </p:nvSpPr>
          <p:spPr>
            <a:xfrm>
              <a:off x="1176396" y="24970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0" name="tx60"/>
            <p:cNvSpPr/>
            <p:nvPr/>
          </p:nvSpPr>
          <p:spPr>
            <a:xfrm>
              <a:off x="1355712" y="257652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1" name="tx61"/>
            <p:cNvSpPr/>
            <p:nvPr/>
          </p:nvSpPr>
          <p:spPr>
            <a:xfrm>
              <a:off x="1613347" y="23116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2" name="tx62"/>
            <p:cNvSpPr/>
            <p:nvPr/>
          </p:nvSpPr>
          <p:spPr>
            <a:xfrm>
              <a:off x="1804733" y="24705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3" name="tx63"/>
            <p:cNvSpPr/>
            <p:nvPr/>
          </p:nvSpPr>
          <p:spPr>
            <a:xfrm>
              <a:off x="2014179" y="24838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4" name="tx64"/>
            <p:cNvSpPr/>
            <p:nvPr/>
          </p:nvSpPr>
          <p:spPr>
            <a:xfrm>
              <a:off x="2223625" y="24838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5" name="rc65"/>
            <p:cNvSpPr/>
            <p:nvPr/>
          </p:nvSpPr>
          <p:spPr>
            <a:xfrm>
              <a:off x="732387" y="3483127"/>
              <a:ext cx="1612733" cy="1019640"/>
            </a:xfrm>
            <a:prstGeom prst="rect">
              <a:avLst/>
            </a:prstGeom>
            <a:solidFill>
              <a:srgbClr val="EBEBEB">
                <a:alpha val="100000"/>
              </a:srgbClr>
            </a:solidFill>
          </p:spPr>
          <p:txBody>
            <a:bodyPr/>
            <a:lstStyle/>
            <a:p/>
          </p:txBody>
        </p:sp>
        <p:sp>
          <p:nvSpPr>
            <p:cNvPr id="66" name="pl66"/>
            <p:cNvSpPr/>
            <p:nvPr/>
          </p:nvSpPr>
          <p:spPr>
            <a:xfrm>
              <a:off x="732387" y="438358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7" name="pl67"/>
            <p:cNvSpPr/>
            <p:nvPr/>
          </p:nvSpPr>
          <p:spPr>
            <a:xfrm>
              <a:off x="732387" y="40525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8" name="pl68"/>
            <p:cNvSpPr/>
            <p:nvPr/>
          </p:nvSpPr>
          <p:spPr>
            <a:xfrm>
              <a:off x="732387" y="372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9" name="pl69"/>
            <p:cNvSpPr/>
            <p:nvPr/>
          </p:nvSpPr>
          <p:spPr>
            <a:xfrm>
              <a:off x="732387" y="421806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0" name="pl70"/>
            <p:cNvSpPr/>
            <p:nvPr/>
          </p:nvSpPr>
          <p:spPr>
            <a:xfrm>
              <a:off x="732387" y="38870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1" name="pl71"/>
            <p:cNvSpPr/>
            <p:nvPr/>
          </p:nvSpPr>
          <p:spPr>
            <a:xfrm>
              <a:off x="732387" y="3555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2" name="pl72"/>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805693" y="3873769"/>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81" name="pl81"/>
            <p:cNvSpPr/>
            <p:nvPr/>
          </p:nvSpPr>
          <p:spPr>
            <a:xfrm>
              <a:off x="805693" y="3820800"/>
              <a:ext cx="1466121" cy="185389"/>
            </a:xfrm>
            <a:custGeom>
              <a:avLst/>
              <a:pathLst>
                <a:path w="1466121" h="185389">
                  <a:moveTo>
                    <a:pt x="0" y="105936"/>
                  </a:moveTo>
                  <a:lnTo>
                    <a:pt x="209445" y="66210"/>
                  </a:lnTo>
                  <a:lnTo>
                    <a:pt x="418891" y="0"/>
                  </a:lnTo>
                  <a:lnTo>
                    <a:pt x="628337" y="145662"/>
                  </a:lnTo>
                  <a:lnTo>
                    <a:pt x="837783" y="185389"/>
                  </a:lnTo>
                  <a:lnTo>
                    <a:pt x="1047229" y="52968"/>
                  </a:lnTo>
                  <a:lnTo>
                    <a:pt x="1256675" y="92694"/>
                  </a:lnTo>
                  <a:lnTo>
                    <a:pt x="1466121" y="132420"/>
                  </a:lnTo>
                </a:path>
              </a:pathLst>
            </a:custGeom>
            <a:ln w="40651" cap="flat">
              <a:solidFill>
                <a:srgbClr val="BEBEBE">
                  <a:alpha val="69803"/>
                </a:srgbClr>
              </a:solidFill>
              <a:prstDash val="solid"/>
              <a:round/>
            </a:ln>
          </p:spPr>
          <p:txBody>
            <a:bodyPr/>
            <a:lstStyle/>
            <a:p/>
          </p:txBody>
        </p:sp>
        <p:sp>
          <p:nvSpPr>
            <p:cNvPr id="82" name="pl82"/>
            <p:cNvSpPr/>
            <p:nvPr/>
          </p:nvSpPr>
          <p:spPr>
            <a:xfrm>
              <a:off x="805693" y="3820800"/>
              <a:ext cx="1466121" cy="185389"/>
            </a:xfrm>
            <a:custGeom>
              <a:avLst/>
              <a:pathLst>
                <a:path w="1466121" h="185389">
                  <a:moveTo>
                    <a:pt x="0" y="105936"/>
                  </a:moveTo>
                  <a:lnTo>
                    <a:pt x="209445" y="66210"/>
                  </a:lnTo>
                  <a:lnTo>
                    <a:pt x="418891" y="0"/>
                  </a:lnTo>
                  <a:lnTo>
                    <a:pt x="628337" y="145662"/>
                  </a:lnTo>
                  <a:lnTo>
                    <a:pt x="837783" y="185389"/>
                  </a:lnTo>
                  <a:lnTo>
                    <a:pt x="1047229" y="52968"/>
                  </a:lnTo>
                  <a:lnTo>
                    <a:pt x="1256675" y="92694"/>
                  </a:lnTo>
                  <a:lnTo>
                    <a:pt x="1466121" y="132420"/>
                  </a:lnTo>
                </a:path>
              </a:pathLst>
            </a:custGeom>
            <a:ln w="35231" cap="flat">
              <a:solidFill>
                <a:srgbClr val="BEBEBE">
                  <a:alpha val="69803"/>
                </a:srgbClr>
              </a:solidFill>
              <a:prstDash val="solid"/>
              <a:round/>
            </a:ln>
          </p:spPr>
          <p:txBody>
            <a:bodyPr/>
            <a:lstStyle/>
            <a:p/>
          </p:txBody>
        </p:sp>
        <p:sp>
          <p:nvSpPr>
            <p:cNvPr id="83" name="pl83"/>
            <p:cNvSpPr/>
            <p:nvPr/>
          </p:nvSpPr>
          <p:spPr>
            <a:xfrm>
              <a:off x="805693" y="3873769"/>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84" name="pl84"/>
            <p:cNvSpPr/>
            <p:nvPr/>
          </p:nvSpPr>
          <p:spPr>
            <a:xfrm>
              <a:off x="805693" y="3820800"/>
              <a:ext cx="1466121" cy="185389"/>
            </a:xfrm>
            <a:custGeom>
              <a:avLst/>
              <a:pathLst>
                <a:path w="1466121" h="185389">
                  <a:moveTo>
                    <a:pt x="0" y="105936"/>
                  </a:moveTo>
                  <a:lnTo>
                    <a:pt x="209445" y="66210"/>
                  </a:lnTo>
                  <a:lnTo>
                    <a:pt x="418891" y="0"/>
                  </a:lnTo>
                  <a:lnTo>
                    <a:pt x="628337" y="145662"/>
                  </a:lnTo>
                  <a:lnTo>
                    <a:pt x="837783" y="185389"/>
                  </a:lnTo>
                  <a:lnTo>
                    <a:pt x="1047229" y="52968"/>
                  </a:lnTo>
                  <a:lnTo>
                    <a:pt x="1256675" y="92694"/>
                  </a:lnTo>
                  <a:lnTo>
                    <a:pt x="1466121" y="132420"/>
                  </a:lnTo>
                </a:path>
              </a:pathLst>
            </a:custGeom>
            <a:ln w="40651" cap="flat">
              <a:solidFill>
                <a:srgbClr val="000000">
                  <a:alpha val="100000"/>
                </a:srgbClr>
              </a:solidFill>
              <a:prstDash val="solid"/>
              <a:round/>
            </a:ln>
          </p:spPr>
          <p:txBody>
            <a:bodyPr/>
            <a:lstStyle/>
            <a:p/>
          </p:txBody>
        </p:sp>
        <p:sp>
          <p:nvSpPr>
            <p:cNvPr id="85" name="pl85"/>
            <p:cNvSpPr/>
            <p:nvPr/>
          </p:nvSpPr>
          <p:spPr>
            <a:xfrm>
              <a:off x="805693" y="3820800"/>
              <a:ext cx="1466121" cy="185389"/>
            </a:xfrm>
            <a:custGeom>
              <a:avLst/>
              <a:pathLst>
                <a:path w="1466121" h="185389">
                  <a:moveTo>
                    <a:pt x="0" y="105936"/>
                  </a:moveTo>
                  <a:lnTo>
                    <a:pt x="209445" y="66210"/>
                  </a:lnTo>
                  <a:lnTo>
                    <a:pt x="418891" y="0"/>
                  </a:lnTo>
                  <a:lnTo>
                    <a:pt x="628337" y="145662"/>
                  </a:lnTo>
                  <a:lnTo>
                    <a:pt x="837783" y="185389"/>
                  </a:lnTo>
                  <a:lnTo>
                    <a:pt x="1047229" y="52968"/>
                  </a:lnTo>
                  <a:lnTo>
                    <a:pt x="1256675" y="92694"/>
                  </a:lnTo>
                  <a:lnTo>
                    <a:pt x="1466121" y="132420"/>
                  </a:lnTo>
                </a:path>
              </a:pathLst>
            </a:custGeom>
            <a:ln w="35231" cap="flat">
              <a:solidFill>
                <a:srgbClr val="80BD41">
                  <a:alpha val="100000"/>
                </a:srgbClr>
              </a:solidFill>
              <a:prstDash val="solid"/>
              <a:round/>
            </a:ln>
          </p:spPr>
          <p:txBody>
            <a:bodyPr/>
            <a:lstStyle/>
            <a:p/>
          </p:txBody>
        </p:sp>
        <p:sp>
          <p:nvSpPr>
            <p:cNvPr id="86" name="pl86"/>
            <p:cNvSpPr/>
            <p:nvPr/>
          </p:nvSpPr>
          <p:spPr>
            <a:xfrm>
              <a:off x="732387" y="388701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7" name="tx87"/>
            <p:cNvSpPr/>
            <p:nvPr/>
          </p:nvSpPr>
          <p:spPr>
            <a:xfrm>
              <a:off x="757504" y="37481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8" name="tx88"/>
            <p:cNvSpPr/>
            <p:nvPr/>
          </p:nvSpPr>
          <p:spPr>
            <a:xfrm>
              <a:off x="985009" y="37084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 name="tx89"/>
            <p:cNvSpPr/>
            <p:nvPr/>
          </p:nvSpPr>
          <p:spPr>
            <a:xfrm>
              <a:off x="1194455" y="36422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0" name="tx90"/>
            <p:cNvSpPr/>
            <p:nvPr/>
          </p:nvSpPr>
          <p:spPr>
            <a:xfrm>
              <a:off x="1385842" y="37879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1" name="tx91"/>
            <p:cNvSpPr/>
            <p:nvPr/>
          </p:nvSpPr>
          <p:spPr>
            <a:xfrm>
              <a:off x="1595288" y="38276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2" name="tx92"/>
            <p:cNvSpPr/>
            <p:nvPr/>
          </p:nvSpPr>
          <p:spPr>
            <a:xfrm>
              <a:off x="1822793" y="36952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3" name="tx93"/>
            <p:cNvSpPr/>
            <p:nvPr/>
          </p:nvSpPr>
          <p:spPr>
            <a:xfrm>
              <a:off x="2014179" y="37349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4" name="tx94"/>
            <p:cNvSpPr/>
            <p:nvPr/>
          </p:nvSpPr>
          <p:spPr>
            <a:xfrm>
              <a:off x="2223625" y="37746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5" name="rc95"/>
            <p:cNvSpPr/>
            <p:nvPr/>
          </p:nvSpPr>
          <p:spPr>
            <a:xfrm>
              <a:off x="732387" y="4787209"/>
              <a:ext cx="1612733" cy="1019640"/>
            </a:xfrm>
            <a:prstGeom prst="rect">
              <a:avLst/>
            </a:prstGeom>
            <a:solidFill>
              <a:srgbClr val="EBEBEB">
                <a:alpha val="100000"/>
              </a:srgbClr>
            </a:solidFill>
          </p:spPr>
          <p:txBody>
            <a:bodyPr/>
            <a:lstStyle/>
            <a:p/>
          </p:txBody>
        </p:sp>
        <p:sp>
          <p:nvSpPr>
            <p:cNvPr id="96" name="pl96"/>
            <p:cNvSpPr/>
            <p:nvPr/>
          </p:nvSpPr>
          <p:spPr>
            <a:xfrm>
              <a:off x="732387" y="56876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7" name="pl97"/>
            <p:cNvSpPr/>
            <p:nvPr/>
          </p:nvSpPr>
          <p:spPr>
            <a:xfrm>
              <a:off x="732387" y="53566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8" name="pl98"/>
            <p:cNvSpPr/>
            <p:nvPr/>
          </p:nvSpPr>
          <p:spPr>
            <a:xfrm>
              <a:off x="732387" y="502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9" name="pl99"/>
            <p:cNvSpPr/>
            <p:nvPr/>
          </p:nvSpPr>
          <p:spPr>
            <a:xfrm>
              <a:off x="732387" y="552214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0" name="pl100"/>
            <p:cNvSpPr/>
            <p:nvPr/>
          </p:nvSpPr>
          <p:spPr>
            <a:xfrm>
              <a:off x="732387" y="51910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1" name="pl101"/>
            <p:cNvSpPr/>
            <p:nvPr/>
          </p:nvSpPr>
          <p:spPr>
            <a:xfrm>
              <a:off x="732387" y="4860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2" name="pl102"/>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805693" y="5177850"/>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111" name="pl111"/>
            <p:cNvSpPr/>
            <p:nvPr/>
          </p:nvSpPr>
          <p:spPr>
            <a:xfrm>
              <a:off x="805693" y="5124882"/>
              <a:ext cx="1466121" cy="264841"/>
            </a:xfrm>
            <a:custGeom>
              <a:avLst/>
              <a:pathLst>
                <a:path w="1466121" h="264841">
                  <a:moveTo>
                    <a:pt x="0" y="66210"/>
                  </a:moveTo>
                  <a:lnTo>
                    <a:pt x="209445" y="66210"/>
                  </a:lnTo>
                  <a:lnTo>
                    <a:pt x="418891" y="79452"/>
                  </a:lnTo>
                  <a:lnTo>
                    <a:pt x="628337" y="264841"/>
                  </a:lnTo>
                  <a:lnTo>
                    <a:pt x="837783" y="66210"/>
                  </a:lnTo>
                  <a:lnTo>
                    <a:pt x="1047229" y="0"/>
                  </a:lnTo>
                  <a:lnTo>
                    <a:pt x="1256675" y="238357"/>
                  </a:lnTo>
                  <a:lnTo>
                    <a:pt x="1466121" y="238357"/>
                  </a:lnTo>
                </a:path>
              </a:pathLst>
            </a:custGeom>
            <a:ln w="40651" cap="flat">
              <a:solidFill>
                <a:srgbClr val="BEBEBE">
                  <a:alpha val="69803"/>
                </a:srgbClr>
              </a:solidFill>
              <a:prstDash val="solid"/>
              <a:round/>
            </a:ln>
          </p:spPr>
          <p:txBody>
            <a:bodyPr/>
            <a:lstStyle/>
            <a:p/>
          </p:txBody>
        </p:sp>
        <p:sp>
          <p:nvSpPr>
            <p:cNvPr id="112" name="pl112"/>
            <p:cNvSpPr/>
            <p:nvPr/>
          </p:nvSpPr>
          <p:spPr>
            <a:xfrm>
              <a:off x="805693" y="5124882"/>
              <a:ext cx="1466121" cy="264841"/>
            </a:xfrm>
            <a:custGeom>
              <a:avLst/>
              <a:pathLst>
                <a:path w="1466121" h="264841">
                  <a:moveTo>
                    <a:pt x="0" y="66210"/>
                  </a:moveTo>
                  <a:lnTo>
                    <a:pt x="209445" y="66210"/>
                  </a:lnTo>
                  <a:lnTo>
                    <a:pt x="418891" y="79452"/>
                  </a:lnTo>
                  <a:lnTo>
                    <a:pt x="628337" y="264841"/>
                  </a:lnTo>
                  <a:lnTo>
                    <a:pt x="837783" y="66210"/>
                  </a:lnTo>
                  <a:lnTo>
                    <a:pt x="1047229" y="0"/>
                  </a:lnTo>
                  <a:lnTo>
                    <a:pt x="1256675" y="238357"/>
                  </a:lnTo>
                  <a:lnTo>
                    <a:pt x="1466121" y="238357"/>
                  </a:lnTo>
                </a:path>
              </a:pathLst>
            </a:custGeom>
            <a:ln w="35231" cap="flat">
              <a:solidFill>
                <a:srgbClr val="BEBEBE">
                  <a:alpha val="69803"/>
                </a:srgbClr>
              </a:solidFill>
              <a:prstDash val="solid"/>
              <a:round/>
            </a:ln>
          </p:spPr>
          <p:txBody>
            <a:bodyPr/>
            <a:lstStyle/>
            <a:p/>
          </p:txBody>
        </p:sp>
        <p:sp>
          <p:nvSpPr>
            <p:cNvPr id="113" name="pl113"/>
            <p:cNvSpPr/>
            <p:nvPr/>
          </p:nvSpPr>
          <p:spPr>
            <a:xfrm>
              <a:off x="805693" y="5177850"/>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114" name="pl114"/>
            <p:cNvSpPr/>
            <p:nvPr/>
          </p:nvSpPr>
          <p:spPr>
            <a:xfrm>
              <a:off x="805693" y="5124882"/>
              <a:ext cx="1466121" cy="264841"/>
            </a:xfrm>
            <a:custGeom>
              <a:avLst/>
              <a:pathLst>
                <a:path w="1466121" h="264841">
                  <a:moveTo>
                    <a:pt x="0" y="66210"/>
                  </a:moveTo>
                  <a:lnTo>
                    <a:pt x="209445" y="66210"/>
                  </a:lnTo>
                  <a:lnTo>
                    <a:pt x="418891" y="79452"/>
                  </a:lnTo>
                  <a:lnTo>
                    <a:pt x="628337" y="264841"/>
                  </a:lnTo>
                  <a:lnTo>
                    <a:pt x="837783" y="66210"/>
                  </a:lnTo>
                  <a:lnTo>
                    <a:pt x="1047229" y="0"/>
                  </a:lnTo>
                  <a:lnTo>
                    <a:pt x="1256675" y="238357"/>
                  </a:lnTo>
                  <a:lnTo>
                    <a:pt x="1466121" y="238357"/>
                  </a:lnTo>
                </a:path>
              </a:pathLst>
            </a:custGeom>
            <a:ln w="40651" cap="flat">
              <a:solidFill>
                <a:srgbClr val="000000">
                  <a:alpha val="100000"/>
                </a:srgbClr>
              </a:solidFill>
              <a:prstDash val="solid"/>
              <a:round/>
            </a:ln>
          </p:spPr>
          <p:txBody>
            <a:bodyPr/>
            <a:lstStyle/>
            <a:p/>
          </p:txBody>
        </p:sp>
        <p:sp>
          <p:nvSpPr>
            <p:cNvPr id="115" name="pl115"/>
            <p:cNvSpPr/>
            <p:nvPr/>
          </p:nvSpPr>
          <p:spPr>
            <a:xfrm>
              <a:off x="805693" y="5124882"/>
              <a:ext cx="1466121" cy="264841"/>
            </a:xfrm>
            <a:custGeom>
              <a:avLst/>
              <a:pathLst>
                <a:path w="1466121" h="264841">
                  <a:moveTo>
                    <a:pt x="0" y="66210"/>
                  </a:moveTo>
                  <a:lnTo>
                    <a:pt x="209445" y="66210"/>
                  </a:lnTo>
                  <a:lnTo>
                    <a:pt x="418891" y="79452"/>
                  </a:lnTo>
                  <a:lnTo>
                    <a:pt x="628337" y="264841"/>
                  </a:lnTo>
                  <a:lnTo>
                    <a:pt x="837783" y="66210"/>
                  </a:lnTo>
                  <a:lnTo>
                    <a:pt x="1047229" y="0"/>
                  </a:lnTo>
                  <a:lnTo>
                    <a:pt x="1256675" y="238357"/>
                  </a:lnTo>
                  <a:lnTo>
                    <a:pt x="1466121" y="238357"/>
                  </a:lnTo>
                </a:path>
              </a:pathLst>
            </a:custGeom>
            <a:ln w="35231" cap="flat">
              <a:solidFill>
                <a:srgbClr val="80BD41">
                  <a:alpha val="100000"/>
                </a:srgbClr>
              </a:solidFill>
              <a:prstDash val="solid"/>
              <a:round/>
            </a:ln>
          </p:spPr>
          <p:txBody>
            <a:bodyPr/>
            <a:lstStyle/>
            <a:p/>
          </p:txBody>
        </p:sp>
        <p:sp>
          <p:nvSpPr>
            <p:cNvPr id="116" name="pl116"/>
            <p:cNvSpPr/>
            <p:nvPr/>
          </p:nvSpPr>
          <p:spPr>
            <a:xfrm>
              <a:off x="732387" y="519109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7" name="tx117"/>
            <p:cNvSpPr/>
            <p:nvPr/>
          </p:nvSpPr>
          <p:spPr>
            <a:xfrm>
              <a:off x="775563"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8" name="tx118"/>
            <p:cNvSpPr/>
            <p:nvPr/>
          </p:nvSpPr>
          <p:spPr>
            <a:xfrm>
              <a:off x="985009"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9" name="tx119"/>
            <p:cNvSpPr/>
            <p:nvPr/>
          </p:nvSpPr>
          <p:spPr>
            <a:xfrm>
              <a:off x="1176396" y="5025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0" name="tx120"/>
            <p:cNvSpPr/>
            <p:nvPr/>
          </p:nvSpPr>
          <p:spPr>
            <a:xfrm>
              <a:off x="1355712" y="521116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1" name="tx121"/>
            <p:cNvSpPr/>
            <p:nvPr/>
          </p:nvSpPr>
          <p:spPr>
            <a:xfrm>
              <a:off x="1613347"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 name="tx122"/>
            <p:cNvSpPr/>
            <p:nvPr/>
          </p:nvSpPr>
          <p:spPr>
            <a:xfrm>
              <a:off x="1822793" y="49463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3" name="tx123"/>
            <p:cNvSpPr/>
            <p:nvPr/>
          </p:nvSpPr>
          <p:spPr>
            <a:xfrm>
              <a:off x="1984050" y="518468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4" name="tx124"/>
            <p:cNvSpPr/>
            <p:nvPr/>
          </p:nvSpPr>
          <p:spPr>
            <a:xfrm>
              <a:off x="2193496" y="518468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5" name="rc125"/>
            <p:cNvSpPr/>
            <p:nvPr/>
          </p:nvSpPr>
          <p:spPr>
            <a:xfrm>
              <a:off x="2414709" y="874964"/>
              <a:ext cx="1612733" cy="1019640"/>
            </a:xfrm>
            <a:prstGeom prst="rect">
              <a:avLst/>
            </a:prstGeom>
            <a:solidFill>
              <a:srgbClr val="EBEBEB">
                <a:alpha val="100000"/>
              </a:srgbClr>
            </a:solidFill>
          </p:spPr>
          <p:txBody>
            <a:bodyPr/>
            <a:lstStyle/>
            <a:p/>
          </p:txBody>
        </p:sp>
        <p:sp>
          <p:nvSpPr>
            <p:cNvPr id="126" name="pl126"/>
            <p:cNvSpPr/>
            <p:nvPr/>
          </p:nvSpPr>
          <p:spPr>
            <a:xfrm>
              <a:off x="2414709" y="17754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7" name="pl127"/>
            <p:cNvSpPr/>
            <p:nvPr/>
          </p:nvSpPr>
          <p:spPr>
            <a:xfrm>
              <a:off x="2414709" y="144437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8" name="pl128"/>
            <p:cNvSpPr/>
            <p:nvPr/>
          </p:nvSpPr>
          <p:spPr>
            <a:xfrm>
              <a:off x="2414709" y="11133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9" name="pl129"/>
            <p:cNvSpPr/>
            <p:nvPr/>
          </p:nvSpPr>
          <p:spPr>
            <a:xfrm>
              <a:off x="2414709" y="16098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0" name="pl130"/>
            <p:cNvSpPr/>
            <p:nvPr/>
          </p:nvSpPr>
          <p:spPr>
            <a:xfrm>
              <a:off x="2414709" y="127884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1" name="pl131"/>
            <p:cNvSpPr/>
            <p:nvPr/>
          </p:nvSpPr>
          <p:spPr>
            <a:xfrm>
              <a:off x="2414709" y="9477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2" name="pl132"/>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2488015" y="1265605"/>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141" name="pl141"/>
            <p:cNvSpPr/>
            <p:nvPr/>
          </p:nvSpPr>
          <p:spPr>
            <a:xfrm>
              <a:off x="2488015" y="1278847"/>
              <a:ext cx="1466121" cy="251599"/>
            </a:xfrm>
            <a:custGeom>
              <a:avLst/>
              <a:pathLst>
                <a:path w="1466121" h="251599">
                  <a:moveTo>
                    <a:pt x="0" y="26484"/>
                  </a:moveTo>
                  <a:lnTo>
                    <a:pt x="209445" y="0"/>
                  </a:lnTo>
                  <a:lnTo>
                    <a:pt x="418891" y="251599"/>
                  </a:lnTo>
                  <a:lnTo>
                    <a:pt x="628337" y="198631"/>
                  </a:lnTo>
                  <a:lnTo>
                    <a:pt x="837783" y="185389"/>
                  </a:lnTo>
                  <a:lnTo>
                    <a:pt x="1047229" y="172147"/>
                  </a:lnTo>
                  <a:lnTo>
                    <a:pt x="1256675" y="132420"/>
                  </a:lnTo>
                  <a:lnTo>
                    <a:pt x="1466121" y="198631"/>
                  </a:lnTo>
                </a:path>
              </a:pathLst>
            </a:custGeom>
            <a:ln w="40651" cap="flat">
              <a:solidFill>
                <a:srgbClr val="BEBEBE">
                  <a:alpha val="69803"/>
                </a:srgbClr>
              </a:solidFill>
              <a:prstDash val="solid"/>
              <a:round/>
            </a:ln>
          </p:spPr>
          <p:txBody>
            <a:bodyPr/>
            <a:lstStyle/>
            <a:p/>
          </p:txBody>
        </p:sp>
        <p:sp>
          <p:nvSpPr>
            <p:cNvPr id="142" name="pl142"/>
            <p:cNvSpPr/>
            <p:nvPr/>
          </p:nvSpPr>
          <p:spPr>
            <a:xfrm>
              <a:off x="2488015" y="1278847"/>
              <a:ext cx="1466121" cy="251599"/>
            </a:xfrm>
            <a:custGeom>
              <a:avLst/>
              <a:pathLst>
                <a:path w="1466121" h="251599">
                  <a:moveTo>
                    <a:pt x="0" y="26484"/>
                  </a:moveTo>
                  <a:lnTo>
                    <a:pt x="209445" y="0"/>
                  </a:lnTo>
                  <a:lnTo>
                    <a:pt x="418891" y="251599"/>
                  </a:lnTo>
                  <a:lnTo>
                    <a:pt x="628337" y="198631"/>
                  </a:lnTo>
                  <a:lnTo>
                    <a:pt x="837783" y="185389"/>
                  </a:lnTo>
                  <a:lnTo>
                    <a:pt x="1047229" y="172147"/>
                  </a:lnTo>
                  <a:lnTo>
                    <a:pt x="1256675" y="132420"/>
                  </a:lnTo>
                  <a:lnTo>
                    <a:pt x="1466121" y="198631"/>
                  </a:lnTo>
                </a:path>
              </a:pathLst>
            </a:custGeom>
            <a:ln w="35231" cap="flat">
              <a:solidFill>
                <a:srgbClr val="BEBEBE">
                  <a:alpha val="69803"/>
                </a:srgbClr>
              </a:solidFill>
              <a:prstDash val="solid"/>
              <a:round/>
            </a:ln>
          </p:spPr>
          <p:txBody>
            <a:bodyPr/>
            <a:lstStyle/>
            <a:p/>
          </p:txBody>
        </p:sp>
        <p:sp>
          <p:nvSpPr>
            <p:cNvPr id="143" name="pl143"/>
            <p:cNvSpPr/>
            <p:nvPr/>
          </p:nvSpPr>
          <p:spPr>
            <a:xfrm>
              <a:off x="2488015" y="1265605"/>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144" name="pl144"/>
            <p:cNvSpPr/>
            <p:nvPr/>
          </p:nvSpPr>
          <p:spPr>
            <a:xfrm>
              <a:off x="2488015" y="1278847"/>
              <a:ext cx="1466121" cy="251599"/>
            </a:xfrm>
            <a:custGeom>
              <a:avLst/>
              <a:pathLst>
                <a:path w="1466121" h="251599">
                  <a:moveTo>
                    <a:pt x="0" y="26484"/>
                  </a:moveTo>
                  <a:lnTo>
                    <a:pt x="209445" y="0"/>
                  </a:lnTo>
                  <a:lnTo>
                    <a:pt x="418891" y="251599"/>
                  </a:lnTo>
                  <a:lnTo>
                    <a:pt x="628337" y="198631"/>
                  </a:lnTo>
                  <a:lnTo>
                    <a:pt x="837783" y="185389"/>
                  </a:lnTo>
                  <a:lnTo>
                    <a:pt x="1047229" y="172147"/>
                  </a:lnTo>
                  <a:lnTo>
                    <a:pt x="1256675" y="132420"/>
                  </a:lnTo>
                  <a:lnTo>
                    <a:pt x="1466121" y="198631"/>
                  </a:lnTo>
                </a:path>
              </a:pathLst>
            </a:custGeom>
            <a:ln w="40651" cap="flat">
              <a:solidFill>
                <a:srgbClr val="000000">
                  <a:alpha val="100000"/>
                </a:srgbClr>
              </a:solidFill>
              <a:prstDash val="solid"/>
              <a:round/>
            </a:ln>
          </p:spPr>
          <p:txBody>
            <a:bodyPr/>
            <a:lstStyle/>
            <a:p/>
          </p:txBody>
        </p:sp>
        <p:sp>
          <p:nvSpPr>
            <p:cNvPr id="145" name="pl145"/>
            <p:cNvSpPr/>
            <p:nvPr/>
          </p:nvSpPr>
          <p:spPr>
            <a:xfrm>
              <a:off x="2488015" y="1278847"/>
              <a:ext cx="1466121" cy="251599"/>
            </a:xfrm>
            <a:custGeom>
              <a:avLst/>
              <a:pathLst>
                <a:path w="1466121" h="251599">
                  <a:moveTo>
                    <a:pt x="0" y="26484"/>
                  </a:moveTo>
                  <a:lnTo>
                    <a:pt x="209445" y="0"/>
                  </a:lnTo>
                  <a:lnTo>
                    <a:pt x="418891" y="251599"/>
                  </a:lnTo>
                  <a:lnTo>
                    <a:pt x="628337" y="198631"/>
                  </a:lnTo>
                  <a:lnTo>
                    <a:pt x="837783" y="185389"/>
                  </a:lnTo>
                  <a:lnTo>
                    <a:pt x="1047229" y="172147"/>
                  </a:lnTo>
                  <a:lnTo>
                    <a:pt x="1256675" y="132420"/>
                  </a:lnTo>
                  <a:lnTo>
                    <a:pt x="1466121" y="198631"/>
                  </a:lnTo>
                </a:path>
              </a:pathLst>
            </a:custGeom>
            <a:ln w="35231" cap="flat">
              <a:solidFill>
                <a:srgbClr val="80BD41">
                  <a:alpha val="100000"/>
                </a:srgbClr>
              </a:solidFill>
              <a:prstDash val="solid"/>
              <a:round/>
            </a:ln>
          </p:spPr>
          <p:txBody>
            <a:bodyPr/>
            <a:lstStyle/>
            <a:p/>
          </p:txBody>
        </p:sp>
        <p:sp>
          <p:nvSpPr>
            <p:cNvPr id="146" name="pl146"/>
            <p:cNvSpPr/>
            <p:nvPr/>
          </p:nvSpPr>
          <p:spPr>
            <a:xfrm>
              <a:off x="2414709" y="127884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7" name="tx147"/>
            <p:cNvSpPr/>
            <p:nvPr/>
          </p:nvSpPr>
          <p:spPr>
            <a:xfrm>
              <a:off x="2439826" y="11267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8" name="tx148"/>
            <p:cNvSpPr/>
            <p:nvPr/>
          </p:nvSpPr>
          <p:spPr>
            <a:xfrm>
              <a:off x="2667332" y="1100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9" name="tx149"/>
            <p:cNvSpPr/>
            <p:nvPr/>
          </p:nvSpPr>
          <p:spPr>
            <a:xfrm>
              <a:off x="2828589" y="135189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50" name="tx150"/>
            <p:cNvSpPr/>
            <p:nvPr/>
          </p:nvSpPr>
          <p:spPr>
            <a:xfrm>
              <a:off x="3038035" y="12989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51" name="tx151"/>
            <p:cNvSpPr/>
            <p:nvPr/>
          </p:nvSpPr>
          <p:spPr>
            <a:xfrm>
              <a:off x="3247481" y="128568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52" name="tx152"/>
            <p:cNvSpPr/>
            <p:nvPr/>
          </p:nvSpPr>
          <p:spPr>
            <a:xfrm>
              <a:off x="3456927" y="127243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53" name="tx153"/>
            <p:cNvSpPr/>
            <p:nvPr/>
          </p:nvSpPr>
          <p:spPr>
            <a:xfrm>
              <a:off x="3666372" y="12327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4" name="tx154"/>
            <p:cNvSpPr/>
            <p:nvPr/>
          </p:nvSpPr>
          <p:spPr>
            <a:xfrm>
              <a:off x="3875818" y="12989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55" name="rc155"/>
            <p:cNvSpPr/>
            <p:nvPr/>
          </p:nvSpPr>
          <p:spPr>
            <a:xfrm>
              <a:off x="2414709" y="2179046"/>
              <a:ext cx="1612733" cy="1019640"/>
            </a:xfrm>
            <a:prstGeom prst="rect">
              <a:avLst/>
            </a:prstGeom>
            <a:solidFill>
              <a:srgbClr val="EBEBEB">
                <a:alpha val="100000"/>
              </a:srgbClr>
            </a:solidFill>
          </p:spPr>
          <p:txBody>
            <a:bodyPr/>
            <a:lstStyle/>
            <a:p/>
          </p:txBody>
        </p:sp>
        <p:sp>
          <p:nvSpPr>
            <p:cNvPr id="156" name="pl156"/>
            <p:cNvSpPr/>
            <p:nvPr/>
          </p:nvSpPr>
          <p:spPr>
            <a:xfrm>
              <a:off x="2414709" y="30795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7" name="pl157"/>
            <p:cNvSpPr/>
            <p:nvPr/>
          </p:nvSpPr>
          <p:spPr>
            <a:xfrm>
              <a:off x="2414709" y="27484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8" name="pl158"/>
            <p:cNvSpPr/>
            <p:nvPr/>
          </p:nvSpPr>
          <p:spPr>
            <a:xfrm>
              <a:off x="2414709" y="241740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9" name="pl159"/>
            <p:cNvSpPr/>
            <p:nvPr/>
          </p:nvSpPr>
          <p:spPr>
            <a:xfrm>
              <a:off x="2414709" y="29139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0" name="pl160"/>
            <p:cNvSpPr/>
            <p:nvPr/>
          </p:nvSpPr>
          <p:spPr>
            <a:xfrm>
              <a:off x="2414709" y="258292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1" name="pl161"/>
            <p:cNvSpPr/>
            <p:nvPr/>
          </p:nvSpPr>
          <p:spPr>
            <a:xfrm>
              <a:off x="2414709" y="2251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2" name="pl162"/>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488015" y="2569687"/>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171" name="pl171"/>
            <p:cNvSpPr/>
            <p:nvPr/>
          </p:nvSpPr>
          <p:spPr>
            <a:xfrm>
              <a:off x="2488015" y="2516719"/>
              <a:ext cx="1466121" cy="198631"/>
            </a:xfrm>
            <a:custGeom>
              <a:avLst/>
              <a:pathLst>
                <a:path w="1466121" h="198631">
                  <a:moveTo>
                    <a:pt x="0" y="66210"/>
                  </a:moveTo>
                  <a:lnTo>
                    <a:pt x="209445" y="66210"/>
                  </a:lnTo>
                  <a:lnTo>
                    <a:pt x="418891" y="158904"/>
                  </a:lnTo>
                  <a:lnTo>
                    <a:pt x="628337" y="0"/>
                  </a:lnTo>
                  <a:lnTo>
                    <a:pt x="837783" y="198631"/>
                  </a:lnTo>
                  <a:lnTo>
                    <a:pt x="1047229" y="66210"/>
                  </a:lnTo>
                  <a:lnTo>
                    <a:pt x="1256675" y="185389"/>
                  </a:lnTo>
                  <a:lnTo>
                    <a:pt x="1466121" y="172147"/>
                  </a:lnTo>
                </a:path>
              </a:pathLst>
            </a:custGeom>
            <a:ln w="40651" cap="flat">
              <a:solidFill>
                <a:srgbClr val="BEBEBE">
                  <a:alpha val="69803"/>
                </a:srgbClr>
              </a:solidFill>
              <a:prstDash val="solid"/>
              <a:round/>
            </a:ln>
          </p:spPr>
          <p:txBody>
            <a:bodyPr/>
            <a:lstStyle/>
            <a:p/>
          </p:txBody>
        </p:sp>
        <p:sp>
          <p:nvSpPr>
            <p:cNvPr id="172" name="pl172"/>
            <p:cNvSpPr/>
            <p:nvPr/>
          </p:nvSpPr>
          <p:spPr>
            <a:xfrm>
              <a:off x="2488015" y="2516719"/>
              <a:ext cx="1466121" cy="198631"/>
            </a:xfrm>
            <a:custGeom>
              <a:avLst/>
              <a:pathLst>
                <a:path w="1466121" h="198631">
                  <a:moveTo>
                    <a:pt x="0" y="66210"/>
                  </a:moveTo>
                  <a:lnTo>
                    <a:pt x="209445" y="66210"/>
                  </a:lnTo>
                  <a:lnTo>
                    <a:pt x="418891" y="158904"/>
                  </a:lnTo>
                  <a:lnTo>
                    <a:pt x="628337" y="0"/>
                  </a:lnTo>
                  <a:lnTo>
                    <a:pt x="837783" y="198631"/>
                  </a:lnTo>
                  <a:lnTo>
                    <a:pt x="1047229" y="66210"/>
                  </a:lnTo>
                  <a:lnTo>
                    <a:pt x="1256675" y="185389"/>
                  </a:lnTo>
                  <a:lnTo>
                    <a:pt x="1466121" y="172147"/>
                  </a:lnTo>
                </a:path>
              </a:pathLst>
            </a:custGeom>
            <a:ln w="35231" cap="flat">
              <a:solidFill>
                <a:srgbClr val="BEBEBE">
                  <a:alpha val="69803"/>
                </a:srgbClr>
              </a:solidFill>
              <a:prstDash val="solid"/>
              <a:round/>
            </a:ln>
          </p:spPr>
          <p:txBody>
            <a:bodyPr/>
            <a:lstStyle/>
            <a:p/>
          </p:txBody>
        </p:sp>
        <p:sp>
          <p:nvSpPr>
            <p:cNvPr id="173" name="pl173"/>
            <p:cNvSpPr/>
            <p:nvPr/>
          </p:nvSpPr>
          <p:spPr>
            <a:xfrm>
              <a:off x="2488015" y="2569687"/>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174" name="pl174"/>
            <p:cNvSpPr/>
            <p:nvPr/>
          </p:nvSpPr>
          <p:spPr>
            <a:xfrm>
              <a:off x="2488015" y="2516719"/>
              <a:ext cx="1466121" cy="198631"/>
            </a:xfrm>
            <a:custGeom>
              <a:avLst/>
              <a:pathLst>
                <a:path w="1466121" h="198631">
                  <a:moveTo>
                    <a:pt x="0" y="66210"/>
                  </a:moveTo>
                  <a:lnTo>
                    <a:pt x="209445" y="66210"/>
                  </a:lnTo>
                  <a:lnTo>
                    <a:pt x="418891" y="158904"/>
                  </a:lnTo>
                  <a:lnTo>
                    <a:pt x="628337" y="0"/>
                  </a:lnTo>
                  <a:lnTo>
                    <a:pt x="837783" y="198631"/>
                  </a:lnTo>
                  <a:lnTo>
                    <a:pt x="1047229" y="66210"/>
                  </a:lnTo>
                  <a:lnTo>
                    <a:pt x="1256675" y="185389"/>
                  </a:lnTo>
                  <a:lnTo>
                    <a:pt x="1466121" y="172147"/>
                  </a:lnTo>
                </a:path>
              </a:pathLst>
            </a:custGeom>
            <a:ln w="40651" cap="flat">
              <a:solidFill>
                <a:srgbClr val="000000">
                  <a:alpha val="100000"/>
                </a:srgbClr>
              </a:solidFill>
              <a:prstDash val="solid"/>
              <a:round/>
            </a:ln>
          </p:spPr>
          <p:txBody>
            <a:bodyPr/>
            <a:lstStyle/>
            <a:p/>
          </p:txBody>
        </p:sp>
        <p:sp>
          <p:nvSpPr>
            <p:cNvPr id="175" name="pl175"/>
            <p:cNvSpPr/>
            <p:nvPr/>
          </p:nvSpPr>
          <p:spPr>
            <a:xfrm>
              <a:off x="2488015" y="2516719"/>
              <a:ext cx="1466121" cy="198631"/>
            </a:xfrm>
            <a:custGeom>
              <a:avLst/>
              <a:pathLst>
                <a:path w="1466121" h="198631">
                  <a:moveTo>
                    <a:pt x="0" y="66210"/>
                  </a:moveTo>
                  <a:lnTo>
                    <a:pt x="209445" y="66210"/>
                  </a:lnTo>
                  <a:lnTo>
                    <a:pt x="418891" y="158904"/>
                  </a:lnTo>
                  <a:lnTo>
                    <a:pt x="628337" y="0"/>
                  </a:lnTo>
                  <a:lnTo>
                    <a:pt x="837783" y="198631"/>
                  </a:lnTo>
                  <a:lnTo>
                    <a:pt x="1047229" y="66210"/>
                  </a:lnTo>
                  <a:lnTo>
                    <a:pt x="1256675" y="185389"/>
                  </a:lnTo>
                  <a:lnTo>
                    <a:pt x="1466121" y="172147"/>
                  </a:lnTo>
                </a:path>
              </a:pathLst>
            </a:custGeom>
            <a:ln w="35231" cap="flat">
              <a:solidFill>
                <a:srgbClr val="80BD41">
                  <a:alpha val="100000"/>
                </a:srgbClr>
              </a:solidFill>
              <a:prstDash val="solid"/>
              <a:round/>
            </a:ln>
          </p:spPr>
          <p:txBody>
            <a:bodyPr/>
            <a:lstStyle/>
            <a:p/>
          </p:txBody>
        </p:sp>
        <p:sp>
          <p:nvSpPr>
            <p:cNvPr id="176" name="pl176"/>
            <p:cNvSpPr/>
            <p:nvPr/>
          </p:nvSpPr>
          <p:spPr>
            <a:xfrm>
              <a:off x="2414709" y="258292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7" name="tx177"/>
            <p:cNvSpPr/>
            <p:nvPr/>
          </p:nvSpPr>
          <p:spPr>
            <a:xfrm>
              <a:off x="2457886"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8" name="tx178"/>
            <p:cNvSpPr/>
            <p:nvPr/>
          </p:nvSpPr>
          <p:spPr>
            <a:xfrm>
              <a:off x="2667332"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9" name="tx179"/>
            <p:cNvSpPr/>
            <p:nvPr/>
          </p:nvSpPr>
          <p:spPr>
            <a:xfrm>
              <a:off x="2858718" y="24970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0" name="tx180"/>
            <p:cNvSpPr/>
            <p:nvPr/>
          </p:nvSpPr>
          <p:spPr>
            <a:xfrm>
              <a:off x="3086224" y="23381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1" name="tx181"/>
            <p:cNvSpPr/>
            <p:nvPr/>
          </p:nvSpPr>
          <p:spPr>
            <a:xfrm>
              <a:off x="3247481" y="253679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82" name="tx182"/>
            <p:cNvSpPr/>
            <p:nvPr/>
          </p:nvSpPr>
          <p:spPr>
            <a:xfrm>
              <a:off x="3505115"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3" name="tx183"/>
            <p:cNvSpPr/>
            <p:nvPr/>
          </p:nvSpPr>
          <p:spPr>
            <a:xfrm>
              <a:off x="3696502" y="25235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4" name="tx184"/>
            <p:cNvSpPr/>
            <p:nvPr/>
          </p:nvSpPr>
          <p:spPr>
            <a:xfrm>
              <a:off x="3905948" y="25103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85" name="rc185"/>
            <p:cNvSpPr/>
            <p:nvPr/>
          </p:nvSpPr>
          <p:spPr>
            <a:xfrm>
              <a:off x="2414709" y="3483127"/>
              <a:ext cx="1612733" cy="1019640"/>
            </a:xfrm>
            <a:prstGeom prst="rect">
              <a:avLst/>
            </a:prstGeom>
            <a:solidFill>
              <a:srgbClr val="EBEBEB">
                <a:alpha val="100000"/>
              </a:srgbClr>
            </a:solidFill>
          </p:spPr>
          <p:txBody>
            <a:bodyPr/>
            <a:lstStyle/>
            <a:p/>
          </p:txBody>
        </p:sp>
        <p:sp>
          <p:nvSpPr>
            <p:cNvPr id="186" name="pl186"/>
            <p:cNvSpPr/>
            <p:nvPr/>
          </p:nvSpPr>
          <p:spPr>
            <a:xfrm>
              <a:off x="2414709" y="438358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7" name="pl187"/>
            <p:cNvSpPr/>
            <p:nvPr/>
          </p:nvSpPr>
          <p:spPr>
            <a:xfrm>
              <a:off x="2414709" y="40525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8" name="pl188"/>
            <p:cNvSpPr/>
            <p:nvPr/>
          </p:nvSpPr>
          <p:spPr>
            <a:xfrm>
              <a:off x="2414709" y="372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9" name="pl189"/>
            <p:cNvSpPr/>
            <p:nvPr/>
          </p:nvSpPr>
          <p:spPr>
            <a:xfrm>
              <a:off x="2414709" y="421806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0" name="pl190"/>
            <p:cNvSpPr/>
            <p:nvPr/>
          </p:nvSpPr>
          <p:spPr>
            <a:xfrm>
              <a:off x="2414709" y="38870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1" name="pl191"/>
            <p:cNvSpPr/>
            <p:nvPr/>
          </p:nvSpPr>
          <p:spPr>
            <a:xfrm>
              <a:off x="2414709" y="3555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2" name="pl192"/>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488015" y="3873769"/>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201" name="pl201"/>
            <p:cNvSpPr/>
            <p:nvPr/>
          </p:nvSpPr>
          <p:spPr>
            <a:xfrm>
              <a:off x="2488015" y="3887011"/>
              <a:ext cx="1466121" cy="158904"/>
            </a:xfrm>
            <a:custGeom>
              <a:avLst/>
              <a:pathLst>
                <a:path w="1466121" h="158904">
                  <a:moveTo>
                    <a:pt x="0" y="13242"/>
                  </a:moveTo>
                  <a:lnTo>
                    <a:pt x="209445" y="0"/>
                  </a:lnTo>
                  <a:lnTo>
                    <a:pt x="418891" y="39726"/>
                  </a:lnTo>
                  <a:lnTo>
                    <a:pt x="628337" y="52968"/>
                  </a:lnTo>
                  <a:lnTo>
                    <a:pt x="837783" y="92694"/>
                  </a:lnTo>
                  <a:lnTo>
                    <a:pt x="1047229" y="79452"/>
                  </a:lnTo>
                  <a:lnTo>
                    <a:pt x="1256675" y="79452"/>
                  </a:lnTo>
                  <a:lnTo>
                    <a:pt x="1466121" y="158904"/>
                  </a:lnTo>
                </a:path>
              </a:pathLst>
            </a:custGeom>
            <a:ln w="40651" cap="flat">
              <a:solidFill>
                <a:srgbClr val="BEBEBE">
                  <a:alpha val="69803"/>
                </a:srgbClr>
              </a:solidFill>
              <a:prstDash val="solid"/>
              <a:round/>
            </a:ln>
          </p:spPr>
          <p:txBody>
            <a:bodyPr/>
            <a:lstStyle/>
            <a:p/>
          </p:txBody>
        </p:sp>
        <p:sp>
          <p:nvSpPr>
            <p:cNvPr id="202" name="pl202"/>
            <p:cNvSpPr/>
            <p:nvPr/>
          </p:nvSpPr>
          <p:spPr>
            <a:xfrm>
              <a:off x="2488015" y="3887011"/>
              <a:ext cx="1466121" cy="158904"/>
            </a:xfrm>
            <a:custGeom>
              <a:avLst/>
              <a:pathLst>
                <a:path w="1466121" h="158904">
                  <a:moveTo>
                    <a:pt x="0" y="13242"/>
                  </a:moveTo>
                  <a:lnTo>
                    <a:pt x="209445" y="0"/>
                  </a:lnTo>
                  <a:lnTo>
                    <a:pt x="418891" y="39726"/>
                  </a:lnTo>
                  <a:lnTo>
                    <a:pt x="628337" y="52968"/>
                  </a:lnTo>
                  <a:lnTo>
                    <a:pt x="837783" y="92694"/>
                  </a:lnTo>
                  <a:lnTo>
                    <a:pt x="1047229" y="79452"/>
                  </a:lnTo>
                  <a:lnTo>
                    <a:pt x="1256675" y="79452"/>
                  </a:lnTo>
                  <a:lnTo>
                    <a:pt x="1466121" y="158904"/>
                  </a:lnTo>
                </a:path>
              </a:pathLst>
            </a:custGeom>
            <a:ln w="35231" cap="flat">
              <a:solidFill>
                <a:srgbClr val="BEBEBE">
                  <a:alpha val="69803"/>
                </a:srgbClr>
              </a:solidFill>
              <a:prstDash val="solid"/>
              <a:round/>
            </a:ln>
          </p:spPr>
          <p:txBody>
            <a:bodyPr/>
            <a:lstStyle/>
            <a:p/>
          </p:txBody>
        </p:sp>
        <p:sp>
          <p:nvSpPr>
            <p:cNvPr id="203" name="pl203"/>
            <p:cNvSpPr/>
            <p:nvPr/>
          </p:nvSpPr>
          <p:spPr>
            <a:xfrm>
              <a:off x="2488015" y="3873769"/>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204" name="pl204"/>
            <p:cNvSpPr/>
            <p:nvPr/>
          </p:nvSpPr>
          <p:spPr>
            <a:xfrm>
              <a:off x="2488015" y="3887011"/>
              <a:ext cx="1466121" cy="158904"/>
            </a:xfrm>
            <a:custGeom>
              <a:avLst/>
              <a:pathLst>
                <a:path w="1466121" h="158904">
                  <a:moveTo>
                    <a:pt x="0" y="13242"/>
                  </a:moveTo>
                  <a:lnTo>
                    <a:pt x="209445" y="0"/>
                  </a:lnTo>
                  <a:lnTo>
                    <a:pt x="418891" y="39726"/>
                  </a:lnTo>
                  <a:lnTo>
                    <a:pt x="628337" y="52968"/>
                  </a:lnTo>
                  <a:lnTo>
                    <a:pt x="837783" y="92694"/>
                  </a:lnTo>
                  <a:lnTo>
                    <a:pt x="1047229" y="79452"/>
                  </a:lnTo>
                  <a:lnTo>
                    <a:pt x="1256675" y="79452"/>
                  </a:lnTo>
                  <a:lnTo>
                    <a:pt x="1466121" y="158904"/>
                  </a:lnTo>
                </a:path>
              </a:pathLst>
            </a:custGeom>
            <a:ln w="40651" cap="flat">
              <a:solidFill>
                <a:srgbClr val="000000">
                  <a:alpha val="100000"/>
                </a:srgbClr>
              </a:solidFill>
              <a:prstDash val="solid"/>
              <a:round/>
            </a:ln>
          </p:spPr>
          <p:txBody>
            <a:bodyPr/>
            <a:lstStyle/>
            <a:p/>
          </p:txBody>
        </p:sp>
        <p:sp>
          <p:nvSpPr>
            <p:cNvPr id="205" name="pl205"/>
            <p:cNvSpPr/>
            <p:nvPr/>
          </p:nvSpPr>
          <p:spPr>
            <a:xfrm>
              <a:off x="2488015" y="3887011"/>
              <a:ext cx="1466121" cy="158904"/>
            </a:xfrm>
            <a:custGeom>
              <a:avLst/>
              <a:pathLst>
                <a:path w="1466121" h="158904">
                  <a:moveTo>
                    <a:pt x="0" y="13242"/>
                  </a:moveTo>
                  <a:lnTo>
                    <a:pt x="209445" y="0"/>
                  </a:lnTo>
                  <a:lnTo>
                    <a:pt x="418891" y="39726"/>
                  </a:lnTo>
                  <a:lnTo>
                    <a:pt x="628337" y="52968"/>
                  </a:lnTo>
                  <a:lnTo>
                    <a:pt x="837783" y="92694"/>
                  </a:lnTo>
                  <a:lnTo>
                    <a:pt x="1047229" y="79452"/>
                  </a:lnTo>
                  <a:lnTo>
                    <a:pt x="1256675" y="79452"/>
                  </a:lnTo>
                  <a:lnTo>
                    <a:pt x="1466121" y="158904"/>
                  </a:lnTo>
                </a:path>
              </a:pathLst>
            </a:custGeom>
            <a:ln w="35231" cap="flat">
              <a:solidFill>
                <a:srgbClr val="80BD41">
                  <a:alpha val="100000"/>
                </a:srgbClr>
              </a:solidFill>
              <a:prstDash val="solid"/>
              <a:round/>
            </a:ln>
          </p:spPr>
          <p:txBody>
            <a:bodyPr/>
            <a:lstStyle/>
            <a:p/>
          </p:txBody>
        </p:sp>
        <p:sp>
          <p:nvSpPr>
            <p:cNvPr id="206" name="pl206"/>
            <p:cNvSpPr/>
            <p:nvPr/>
          </p:nvSpPr>
          <p:spPr>
            <a:xfrm>
              <a:off x="2414709" y="388701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7" name="tx207"/>
            <p:cNvSpPr/>
            <p:nvPr/>
          </p:nvSpPr>
          <p:spPr>
            <a:xfrm>
              <a:off x="2439826" y="3721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8" name="tx208"/>
            <p:cNvSpPr/>
            <p:nvPr/>
          </p:nvSpPr>
          <p:spPr>
            <a:xfrm>
              <a:off x="2667332" y="37084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9" name="tx209"/>
            <p:cNvSpPr/>
            <p:nvPr/>
          </p:nvSpPr>
          <p:spPr>
            <a:xfrm>
              <a:off x="2858718" y="37481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0" name="tx210"/>
            <p:cNvSpPr/>
            <p:nvPr/>
          </p:nvSpPr>
          <p:spPr>
            <a:xfrm>
              <a:off x="3068164" y="37614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11" name="tx211"/>
            <p:cNvSpPr/>
            <p:nvPr/>
          </p:nvSpPr>
          <p:spPr>
            <a:xfrm>
              <a:off x="3277610" y="38011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12" name="tx212"/>
            <p:cNvSpPr/>
            <p:nvPr/>
          </p:nvSpPr>
          <p:spPr>
            <a:xfrm>
              <a:off x="3487056" y="37879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3" name="tx213"/>
            <p:cNvSpPr/>
            <p:nvPr/>
          </p:nvSpPr>
          <p:spPr>
            <a:xfrm>
              <a:off x="3696502" y="37879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4" name="tx214"/>
            <p:cNvSpPr/>
            <p:nvPr/>
          </p:nvSpPr>
          <p:spPr>
            <a:xfrm>
              <a:off x="3875818" y="386736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15" name="rc215"/>
            <p:cNvSpPr/>
            <p:nvPr/>
          </p:nvSpPr>
          <p:spPr>
            <a:xfrm>
              <a:off x="2414709" y="4787209"/>
              <a:ext cx="1612733" cy="1019640"/>
            </a:xfrm>
            <a:prstGeom prst="rect">
              <a:avLst/>
            </a:prstGeom>
            <a:solidFill>
              <a:srgbClr val="EBEBEB">
                <a:alpha val="100000"/>
              </a:srgbClr>
            </a:solidFill>
          </p:spPr>
          <p:txBody>
            <a:bodyPr/>
            <a:lstStyle/>
            <a:p/>
          </p:txBody>
        </p:sp>
        <p:sp>
          <p:nvSpPr>
            <p:cNvPr id="216" name="pl216"/>
            <p:cNvSpPr/>
            <p:nvPr/>
          </p:nvSpPr>
          <p:spPr>
            <a:xfrm>
              <a:off x="2414709" y="56876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7" name="pl217"/>
            <p:cNvSpPr/>
            <p:nvPr/>
          </p:nvSpPr>
          <p:spPr>
            <a:xfrm>
              <a:off x="2414709" y="53566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8" name="pl218"/>
            <p:cNvSpPr/>
            <p:nvPr/>
          </p:nvSpPr>
          <p:spPr>
            <a:xfrm>
              <a:off x="2414709" y="502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9" name="pl219"/>
            <p:cNvSpPr/>
            <p:nvPr/>
          </p:nvSpPr>
          <p:spPr>
            <a:xfrm>
              <a:off x="2414709" y="552214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0" name="pl220"/>
            <p:cNvSpPr/>
            <p:nvPr/>
          </p:nvSpPr>
          <p:spPr>
            <a:xfrm>
              <a:off x="2414709" y="51910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1" name="pl221"/>
            <p:cNvSpPr/>
            <p:nvPr/>
          </p:nvSpPr>
          <p:spPr>
            <a:xfrm>
              <a:off x="2414709" y="4860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2488015" y="5177850"/>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231" name="pl231"/>
            <p:cNvSpPr/>
            <p:nvPr/>
          </p:nvSpPr>
          <p:spPr>
            <a:xfrm>
              <a:off x="2488015" y="5177850"/>
              <a:ext cx="1466121" cy="278083"/>
            </a:xfrm>
            <a:custGeom>
              <a:avLst/>
              <a:pathLst>
                <a:path w="1466121" h="278083">
                  <a:moveTo>
                    <a:pt x="0" y="52968"/>
                  </a:moveTo>
                  <a:lnTo>
                    <a:pt x="209445" y="13242"/>
                  </a:lnTo>
                  <a:lnTo>
                    <a:pt x="418891" y="26484"/>
                  </a:lnTo>
                  <a:lnTo>
                    <a:pt x="628337" y="0"/>
                  </a:lnTo>
                  <a:lnTo>
                    <a:pt x="837783" y="13242"/>
                  </a:lnTo>
                  <a:lnTo>
                    <a:pt x="1047229" y="92694"/>
                  </a:lnTo>
                  <a:lnTo>
                    <a:pt x="1256675" y="158904"/>
                  </a:lnTo>
                  <a:lnTo>
                    <a:pt x="1466121" y="278083"/>
                  </a:lnTo>
                </a:path>
              </a:pathLst>
            </a:custGeom>
            <a:ln w="40651" cap="flat">
              <a:solidFill>
                <a:srgbClr val="BEBEBE">
                  <a:alpha val="69803"/>
                </a:srgbClr>
              </a:solidFill>
              <a:prstDash val="solid"/>
              <a:round/>
            </a:ln>
          </p:spPr>
          <p:txBody>
            <a:bodyPr/>
            <a:lstStyle/>
            <a:p/>
          </p:txBody>
        </p:sp>
        <p:sp>
          <p:nvSpPr>
            <p:cNvPr id="232" name="pl232"/>
            <p:cNvSpPr/>
            <p:nvPr/>
          </p:nvSpPr>
          <p:spPr>
            <a:xfrm>
              <a:off x="2488015" y="5177850"/>
              <a:ext cx="1466121" cy="278083"/>
            </a:xfrm>
            <a:custGeom>
              <a:avLst/>
              <a:pathLst>
                <a:path w="1466121" h="278083">
                  <a:moveTo>
                    <a:pt x="0" y="52968"/>
                  </a:moveTo>
                  <a:lnTo>
                    <a:pt x="209445" y="13242"/>
                  </a:lnTo>
                  <a:lnTo>
                    <a:pt x="418891" y="26484"/>
                  </a:lnTo>
                  <a:lnTo>
                    <a:pt x="628337" y="0"/>
                  </a:lnTo>
                  <a:lnTo>
                    <a:pt x="837783" y="13242"/>
                  </a:lnTo>
                  <a:lnTo>
                    <a:pt x="1047229" y="92694"/>
                  </a:lnTo>
                  <a:lnTo>
                    <a:pt x="1256675" y="158904"/>
                  </a:lnTo>
                  <a:lnTo>
                    <a:pt x="1466121" y="278083"/>
                  </a:lnTo>
                </a:path>
              </a:pathLst>
            </a:custGeom>
            <a:ln w="35231" cap="flat">
              <a:solidFill>
                <a:srgbClr val="BEBEBE">
                  <a:alpha val="69803"/>
                </a:srgbClr>
              </a:solidFill>
              <a:prstDash val="solid"/>
              <a:round/>
            </a:ln>
          </p:spPr>
          <p:txBody>
            <a:bodyPr/>
            <a:lstStyle/>
            <a:p/>
          </p:txBody>
        </p:sp>
        <p:sp>
          <p:nvSpPr>
            <p:cNvPr id="233" name="pl233"/>
            <p:cNvSpPr/>
            <p:nvPr/>
          </p:nvSpPr>
          <p:spPr>
            <a:xfrm>
              <a:off x="2488015" y="5177850"/>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234" name="pl234"/>
            <p:cNvSpPr/>
            <p:nvPr/>
          </p:nvSpPr>
          <p:spPr>
            <a:xfrm>
              <a:off x="2488015" y="5177850"/>
              <a:ext cx="1466121" cy="278083"/>
            </a:xfrm>
            <a:custGeom>
              <a:avLst/>
              <a:pathLst>
                <a:path w="1466121" h="278083">
                  <a:moveTo>
                    <a:pt x="0" y="52968"/>
                  </a:moveTo>
                  <a:lnTo>
                    <a:pt x="209445" y="13242"/>
                  </a:lnTo>
                  <a:lnTo>
                    <a:pt x="418891" y="26484"/>
                  </a:lnTo>
                  <a:lnTo>
                    <a:pt x="628337" y="0"/>
                  </a:lnTo>
                  <a:lnTo>
                    <a:pt x="837783" y="13242"/>
                  </a:lnTo>
                  <a:lnTo>
                    <a:pt x="1047229" y="92694"/>
                  </a:lnTo>
                  <a:lnTo>
                    <a:pt x="1256675" y="158904"/>
                  </a:lnTo>
                  <a:lnTo>
                    <a:pt x="1466121" y="278083"/>
                  </a:lnTo>
                </a:path>
              </a:pathLst>
            </a:custGeom>
            <a:ln w="40651" cap="flat">
              <a:solidFill>
                <a:srgbClr val="000000">
                  <a:alpha val="100000"/>
                </a:srgbClr>
              </a:solidFill>
              <a:prstDash val="solid"/>
              <a:round/>
            </a:ln>
          </p:spPr>
          <p:txBody>
            <a:bodyPr/>
            <a:lstStyle/>
            <a:p/>
          </p:txBody>
        </p:sp>
        <p:sp>
          <p:nvSpPr>
            <p:cNvPr id="235" name="pl235"/>
            <p:cNvSpPr/>
            <p:nvPr/>
          </p:nvSpPr>
          <p:spPr>
            <a:xfrm>
              <a:off x="2488015" y="5177850"/>
              <a:ext cx="1466121" cy="278083"/>
            </a:xfrm>
            <a:custGeom>
              <a:avLst/>
              <a:pathLst>
                <a:path w="1466121" h="278083">
                  <a:moveTo>
                    <a:pt x="0" y="52968"/>
                  </a:moveTo>
                  <a:lnTo>
                    <a:pt x="209445" y="13242"/>
                  </a:lnTo>
                  <a:lnTo>
                    <a:pt x="418891" y="26484"/>
                  </a:lnTo>
                  <a:lnTo>
                    <a:pt x="628337" y="0"/>
                  </a:lnTo>
                  <a:lnTo>
                    <a:pt x="837783" y="13242"/>
                  </a:lnTo>
                  <a:lnTo>
                    <a:pt x="1047229" y="92694"/>
                  </a:lnTo>
                  <a:lnTo>
                    <a:pt x="1256675" y="158904"/>
                  </a:lnTo>
                  <a:lnTo>
                    <a:pt x="1466121" y="278083"/>
                  </a:lnTo>
                </a:path>
              </a:pathLst>
            </a:custGeom>
            <a:ln w="35231" cap="flat">
              <a:solidFill>
                <a:srgbClr val="80BD41">
                  <a:alpha val="100000"/>
                </a:srgbClr>
              </a:solidFill>
              <a:prstDash val="solid"/>
              <a:round/>
            </a:ln>
          </p:spPr>
          <p:txBody>
            <a:bodyPr/>
            <a:lstStyle/>
            <a:p/>
          </p:txBody>
        </p:sp>
        <p:sp>
          <p:nvSpPr>
            <p:cNvPr id="236" name="pl236"/>
            <p:cNvSpPr/>
            <p:nvPr/>
          </p:nvSpPr>
          <p:spPr>
            <a:xfrm>
              <a:off x="2414709" y="519109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37" name="tx237"/>
            <p:cNvSpPr/>
            <p:nvPr/>
          </p:nvSpPr>
          <p:spPr>
            <a:xfrm>
              <a:off x="2439826" y="50522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38" name="tx238"/>
            <p:cNvSpPr/>
            <p:nvPr/>
          </p:nvSpPr>
          <p:spPr>
            <a:xfrm>
              <a:off x="2667332"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9" name="tx239"/>
            <p:cNvSpPr/>
            <p:nvPr/>
          </p:nvSpPr>
          <p:spPr>
            <a:xfrm>
              <a:off x="2858718" y="5025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40" name="tx240"/>
            <p:cNvSpPr/>
            <p:nvPr/>
          </p:nvSpPr>
          <p:spPr>
            <a:xfrm>
              <a:off x="3086224" y="49992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41" name="tx241"/>
            <p:cNvSpPr/>
            <p:nvPr/>
          </p:nvSpPr>
          <p:spPr>
            <a:xfrm>
              <a:off x="3295670"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2" name="tx242"/>
            <p:cNvSpPr/>
            <p:nvPr/>
          </p:nvSpPr>
          <p:spPr>
            <a:xfrm>
              <a:off x="3487056" y="50919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3" name="tx243"/>
            <p:cNvSpPr/>
            <p:nvPr/>
          </p:nvSpPr>
          <p:spPr>
            <a:xfrm>
              <a:off x="3670396" y="5158201"/>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44" name="tx244"/>
            <p:cNvSpPr/>
            <p:nvPr/>
          </p:nvSpPr>
          <p:spPr>
            <a:xfrm>
              <a:off x="3875818" y="52773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245" name="rc245"/>
            <p:cNvSpPr/>
            <p:nvPr/>
          </p:nvSpPr>
          <p:spPr>
            <a:xfrm>
              <a:off x="4097032" y="874964"/>
              <a:ext cx="1612733" cy="1019640"/>
            </a:xfrm>
            <a:prstGeom prst="rect">
              <a:avLst/>
            </a:prstGeom>
            <a:solidFill>
              <a:srgbClr val="EBEBEB">
                <a:alpha val="100000"/>
              </a:srgbClr>
            </a:solidFill>
          </p:spPr>
          <p:txBody>
            <a:bodyPr/>
            <a:lstStyle/>
            <a:p/>
          </p:txBody>
        </p:sp>
        <p:sp>
          <p:nvSpPr>
            <p:cNvPr id="246" name="pl246"/>
            <p:cNvSpPr/>
            <p:nvPr/>
          </p:nvSpPr>
          <p:spPr>
            <a:xfrm>
              <a:off x="4097032" y="17754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7" name="pl247"/>
            <p:cNvSpPr/>
            <p:nvPr/>
          </p:nvSpPr>
          <p:spPr>
            <a:xfrm>
              <a:off x="4097032" y="144437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8" name="pl248"/>
            <p:cNvSpPr/>
            <p:nvPr/>
          </p:nvSpPr>
          <p:spPr>
            <a:xfrm>
              <a:off x="4097032" y="11133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9" name="pl249"/>
            <p:cNvSpPr/>
            <p:nvPr/>
          </p:nvSpPr>
          <p:spPr>
            <a:xfrm>
              <a:off x="4097032" y="16098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0" name="pl250"/>
            <p:cNvSpPr/>
            <p:nvPr/>
          </p:nvSpPr>
          <p:spPr>
            <a:xfrm>
              <a:off x="4097032" y="127884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1" name="pl251"/>
            <p:cNvSpPr/>
            <p:nvPr/>
          </p:nvSpPr>
          <p:spPr>
            <a:xfrm>
              <a:off x="4097032" y="9477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2" name="pl252"/>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4170338" y="1265605"/>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261" name="pl261"/>
            <p:cNvSpPr/>
            <p:nvPr/>
          </p:nvSpPr>
          <p:spPr>
            <a:xfrm>
              <a:off x="4170338" y="1278847"/>
              <a:ext cx="1466121" cy="132420"/>
            </a:xfrm>
            <a:custGeom>
              <a:avLst/>
              <a:pathLst>
                <a:path w="1466121" h="132420">
                  <a:moveTo>
                    <a:pt x="0" y="92694"/>
                  </a:moveTo>
                  <a:lnTo>
                    <a:pt x="209445" y="0"/>
                  </a:lnTo>
                  <a:lnTo>
                    <a:pt x="418891" y="26484"/>
                  </a:lnTo>
                  <a:lnTo>
                    <a:pt x="628337" y="52968"/>
                  </a:lnTo>
                  <a:lnTo>
                    <a:pt x="837783" y="66210"/>
                  </a:lnTo>
                  <a:lnTo>
                    <a:pt x="1047229" y="92694"/>
                  </a:lnTo>
                  <a:lnTo>
                    <a:pt x="1256675" y="13242"/>
                  </a:lnTo>
                  <a:lnTo>
                    <a:pt x="1466121" y="132420"/>
                  </a:lnTo>
                </a:path>
              </a:pathLst>
            </a:custGeom>
            <a:ln w="40651" cap="flat">
              <a:solidFill>
                <a:srgbClr val="BEBEBE">
                  <a:alpha val="69803"/>
                </a:srgbClr>
              </a:solidFill>
              <a:prstDash val="solid"/>
              <a:round/>
            </a:ln>
          </p:spPr>
          <p:txBody>
            <a:bodyPr/>
            <a:lstStyle/>
            <a:p/>
          </p:txBody>
        </p:sp>
        <p:sp>
          <p:nvSpPr>
            <p:cNvPr id="262" name="pl262"/>
            <p:cNvSpPr/>
            <p:nvPr/>
          </p:nvSpPr>
          <p:spPr>
            <a:xfrm>
              <a:off x="4170338" y="1278847"/>
              <a:ext cx="1466121" cy="132420"/>
            </a:xfrm>
            <a:custGeom>
              <a:avLst/>
              <a:pathLst>
                <a:path w="1466121" h="132420">
                  <a:moveTo>
                    <a:pt x="0" y="92694"/>
                  </a:moveTo>
                  <a:lnTo>
                    <a:pt x="209445" y="0"/>
                  </a:lnTo>
                  <a:lnTo>
                    <a:pt x="418891" y="26484"/>
                  </a:lnTo>
                  <a:lnTo>
                    <a:pt x="628337" y="52968"/>
                  </a:lnTo>
                  <a:lnTo>
                    <a:pt x="837783" y="66210"/>
                  </a:lnTo>
                  <a:lnTo>
                    <a:pt x="1047229" y="92694"/>
                  </a:lnTo>
                  <a:lnTo>
                    <a:pt x="1256675" y="13242"/>
                  </a:lnTo>
                  <a:lnTo>
                    <a:pt x="1466121" y="132420"/>
                  </a:lnTo>
                </a:path>
              </a:pathLst>
            </a:custGeom>
            <a:ln w="35231" cap="flat">
              <a:solidFill>
                <a:srgbClr val="BEBEBE">
                  <a:alpha val="69803"/>
                </a:srgbClr>
              </a:solidFill>
              <a:prstDash val="solid"/>
              <a:round/>
            </a:ln>
          </p:spPr>
          <p:txBody>
            <a:bodyPr/>
            <a:lstStyle/>
            <a:p/>
          </p:txBody>
        </p:sp>
        <p:sp>
          <p:nvSpPr>
            <p:cNvPr id="263" name="pl263"/>
            <p:cNvSpPr/>
            <p:nvPr/>
          </p:nvSpPr>
          <p:spPr>
            <a:xfrm>
              <a:off x="4170338" y="1265605"/>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264" name="pl264"/>
            <p:cNvSpPr/>
            <p:nvPr/>
          </p:nvSpPr>
          <p:spPr>
            <a:xfrm>
              <a:off x="4170338" y="1278847"/>
              <a:ext cx="1466121" cy="132420"/>
            </a:xfrm>
            <a:custGeom>
              <a:avLst/>
              <a:pathLst>
                <a:path w="1466121" h="132420">
                  <a:moveTo>
                    <a:pt x="0" y="92694"/>
                  </a:moveTo>
                  <a:lnTo>
                    <a:pt x="209445" y="0"/>
                  </a:lnTo>
                  <a:lnTo>
                    <a:pt x="418891" y="26484"/>
                  </a:lnTo>
                  <a:lnTo>
                    <a:pt x="628337" y="52968"/>
                  </a:lnTo>
                  <a:lnTo>
                    <a:pt x="837783" y="66210"/>
                  </a:lnTo>
                  <a:lnTo>
                    <a:pt x="1047229" y="92694"/>
                  </a:lnTo>
                  <a:lnTo>
                    <a:pt x="1256675" y="13242"/>
                  </a:lnTo>
                  <a:lnTo>
                    <a:pt x="1466121" y="132420"/>
                  </a:lnTo>
                </a:path>
              </a:pathLst>
            </a:custGeom>
            <a:ln w="40651" cap="flat">
              <a:solidFill>
                <a:srgbClr val="000000">
                  <a:alpha val="100000"/>
                </a:srgbClr>
              </a:solidFill>
              <a:prstDash val="solid"/>
              <a:round/>
            </a:ln>
          </p:spPr>
          <p:txBody>
            <a:bodyPr/>
            <a:lstStyle/>
            <a:p/>
          </p:txBody>
        </p:sp>
        <p:sp>
          <p:nvSpPr>
            <p:cNvPr id="265" name="pl265"/>
            <p:cNvSpPr/>
            <p:nvPr/>
          </p:nvSpPr>
          <p:spPr>
            <a:xfrm>
              <a:off x="4170338" y="1278847"/>
              <a:ext cx="1466121" cy="132420"/>
            </a:xfrm>
            <a:custGeom>
              <a:avLst/>
              <a:pathLst>
                <a:path w="1466121" h="132420">
                  <a:moveTo>
                    <a:pt x="0" y="92694"/>
                  </a:moveTo>
                  <a:lnTo>
                    <a:pt x="209445" y="0"/>
                  </a:lnTo>
                  <a:lnTo>
                    <a:pt x="418891" y="26484"/>
                  </a:lnTo>
                  <a:lnTo>
                    <a:pt x="628337" y="52968"/>
                  </a:lnTo>
                  <a:lnTo>
                    <a:pt x="837783" y="66210"/>
                  </a:lnTo>
                  <a:lnTo>
                    <a:pt x="1047229" y="92694"/>
                  </a:lnTo>
                  <a:lnTo>
                    <a:pt x="1256675" y="13242"/>
                  </a:lnTo>
                  <a:lnTo>
                    <a:pt x="1466121" y="132420"/>
                  </a:lnTo>
                </a:path>
              </a:pathLst>
            </a:custGeom>
            <a:ln w="35231" cap="flat">
              <a:solidFill>
                <a:srgbClr val="80BD41">
                  <a:alpha val="100000"/>
                </a:srgbClr>
              </a:solidFill>
              <a:prstDash val="solid"/>
              <a:round/>
            </a:ln>
          </p:spPr>
          <p:txBody>
            <a:bodyPr/>
            <a:lstStyle/>
            <a:p/>
          </p:txBody>
        </p:sp>
        <p:sp>
          <p:nvSpPr>
            <p:cNvPr id="266" name="pl266"/>
            <p:cNvSpPr/>
            <p:nvPr/>
          </p:nvSpPr>
          <p:spPr>
            <a:xfrm>
              <a:off x="4097032" y="127884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7" name="tx267"/>
            <p:cNvSpPr/>
            <p:nvPr/>
          </p:nvSpPr>
          <p:spPr>
            <a:xfrm>
              <a:off x="4122149" y="11929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68" name="tx268"/>
            <p:cNvSpPr/>
            <p:nvPr/>
          </p:nvSpPr>
          <p:spPr>
            <a:xfrm>
              <a:off x="4349654" y="1100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9" name="tx269"/>
            <p:cNvSpPr/>
            <p:nvPr/>
          </p:nvSpPr>
          <p:spPr>
            <a:xfrm>
              <a:off x="4541041" y="11267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0" name="tx270"/>
            <p:cNvSpPr/>
            <p:nvPr/>
          </p:nvSpPr>
          <p:spPr>
            <a:xfrm>
              <a:off x="4750487" y="11532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71" name="tx271"/>
            <p:cNvSpPr/>
            <p:nvPr/>
          </p:nvSpPr>
          <p:spPr>
            <a:xfrm>
              <a:off x="4959933" y="11665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2" name="tx272"/>
            <p:cNvSpPr/>
            <p:nvPr/>
          </p:nvSpPr>
          <p:spPr>
            <a:xfrm>
              <a:off x="5169379" y="11929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73" name="tx273"/>
            <p:cNvSpPr/>
            <p:nvPr/>
          </p:nvSpPr>
          <p:spPr>
            <a:xfrm>
              <a:off x="5378824" y="111353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74" name="tx274"/>
            <p:cNvSpPr/>
            <p:nvPr/>
          </p:nvSpPr>
          <p:spPr>
            <a:xfrm>
              <a:off x="5558141" y="12327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75" name="rc275"/>
            <p:cNvSpPr/>
            <p:nvPr/>
          </p:nvSpPr>
          <p:spPr>
            <a:xfrm>
              <a:off x="4097032" y="2179046"/>
              <a:ext cx="1612733" cy="1019640"/>
            </a:xfrm>
            <a:prstGeom prst="rect">
              <a:avLst/>
            </a:prstGeom>
            <a:solidFill>
              <a:srgbClr val="EBEBEB">
                <a:alpha val="100000"/>
              </a:srgbClr>
            </a:solidFill>
          </p:spPr>
          <p:txBody>
            <a:bodyPr/>
            <a:lstStyle/>
            <a:p/>
          </p:txBody>
        </p:sp>
        <p:sp>
          <p:nvSpPr>
            <p:cNvPr id="276" name="pl276"/>
            <p:cNvSpPr/>
            <p:nvPr/>
          </p:nvSpPr>
          <p:spPr>
            <a:xfrm>
              <a:off x="4097032" y="30795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7" name="pl277"/>
            <p:cNvSpPr/>
            <p:nvPr/>
          </p:nvSpPr>
          <p:spPr>
            <a:xfrm>
              <a:off x="4097032" y="27484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8" name="pl278"/>
            <p:cNvSpPr/>
            <p:nvPr/>
          </p:nvSpPr>
          <p:spPr>
            <a:xfrm>
              <a:off x="4097032" y="241740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9" name="pl279"/>
            <p:cNvSpPr/>
            <p:nvPr/>
          </p:nvSpPr>
          <p:spPr>
            <a:xfrm>
              <a:off x="4097032" y="29139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0" name="pl280"/>
            <p:cNvSpPr/>
            <p:nvPr/>
          </p:nvSpPr>
          <p:spPr>
            <a:xfrm>
              <a:off x="4097032" y="258292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1" name="pl281"/>
            <p:cNvSpPr/>
            <p:nvPr/>
          </p:nvSpPr>
          <p:spPr>
            <a:xfrm>
              <a:off x="4097032" y="2251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2" name="pl28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4170338" y="2569687"/>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291" name="pl291"/>
            <p:cNvSpPr/>
            <p:nvPr/>
          </p:nvSpPr>
          <p:spPr>
            <a:xfrm>
              <a:off x="4170338" y="2556445"/>
              <a:ext cx="1466121" cy="172147"/>
            </a:xfrm>
            <a:custGeom>
              <a:avLst/>
              <a:pathLst>
                <a:path w="1466121" h="172147">
                  <a:moveTo>
                    <a:pt x="0" y="66210"/>
                  </a:moveTo>
                  <a:lnTo>
                    <a:pt x="209445" y="26484"/>
                  </a:lnTo>
                  <a:lnTo>
                    <a:pt x="418891" y="0"/>
                  </a:lnTo>
                  <a:lnTo>
                    <a:pt x="628337" y="132420"/>
                  </a:lnTo>
                  <a:lnTo>
                    <a:pt x="837783" y="119178"/>
                  </a:lnTo>
                  <a:lnTo>
                    <a:pt x="1047229" y="26484"/>
                  </a:lnTo>
                  <a:lnTo>
                    <a:pt x="1256675" y="0"/>
                  </a:lnTo>
                  <a:lnTo>
                    <a:pt x="1466121" y="172147"/>
                  </a:lnTo>
                </a:path>
              </a:pathLst>
            </a:custGeom>
            <a:ln w="40651" cap="flat">
              <a:solidFill>
                <a:srgbClr val="BEBEBE">
                  <a:alpha val="69803"/>
                </a:srgbClr>
              </a:solidFill>
              <a:prstDash val="solid"/>
              <a:round/>
            </a:ln>
          </p:spPr>
          <p:txBody>
            <a:bodyPr/>
            <a:lstStyle/>
            <a:p/>
          </p:txBody>
        </p:sp>
        <p:sp>
          <p:nvSpPr>
            <p:cNvPr id="292" name="pl292"/>
            <p:cNvSpPr/>
            <p:nvPr/>
          </p:nvSpPr>
          <p:spPr>
            <a:xfrm>
              <a:off x="4170338" y="2556445"/>
              <a:ext cx="1466121" cy="172147"/>
            </a:xfrm>
            <a:custGeom>
              <a:avLst/>
              <a:pathLst>
                <a:path w="1466121" h="172147">
                  <a:moveTo>
                    <a:pt x="0" y="66210"/>
                  </a:moveTo>
                  <a:lnTo>
                    <a:pt x="209445" y="26484"/>
                  </a:lnTo>
                  <a:lnTo>
                    <a:pt x="418891" y="0"/>
                  </a:lnTo>
                  <a:lnTo>
                    <a:pt x="628337" y="132420"/>
                  </a:lnTo>
                  <a:lnTo>
                    <a:pt x="837783" y="119178"/>
                  </a:lnTo>
                  <a:lnTo>
                    <a:pt x="1047229" y="26484"/>
                  </a:lnTo>
                  <a:lnTo>
                    <a:pt x="1256675" y="0"/>
                  </a:lnTo>
                  <a:lnTo>
                    <a:pt x="1466121" y="172147"/>
                  </a:lnTo>
                </a:path>
              </a:pathLst>
            </a:custGeom>
            <a:ln w="35231" cap="flat">
              <a:solidFill>
                <a:srgbClr val="BEBEBE">
                  <a:alpha val="69803"/>
                </a:srgbClr>
              </a:solidFill>
              <a:prstDash val="solid"/>
              <a:round/>
            </a:ln>
          </p:spPr>
          <p:txBody>
            <a:bodyPr/>
            <a:lstStyle/>
            <a:p/>
          </p:txBody>
        </p:sp>
        <p:sp>
          <p:nvSpPr>
            <p:cNvPr id="293" name="pl293"/>
            <p:cNvSpPr/>
            <p:nvPr/>
          </p:nvSpPr>
          <p:spPr>
            <a:xfrm>
              <a:off x="4170338" y="2569687"/>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294" name="pl294"/>
            <p:cNvSpPr/>
            <p:nvPr/>
          </p:nvSpPr>
          <p:spPr>
            <a:xfrm>
              <a:off x="4170338" y="2556445"/>
              <a:ext cx="1466121" cy="172147"/>
            </a:xfrm>
            <a:custGeom>
              <a:avLst/>
              <a:pathLst>
                <a:path w="1466121" h="172147">
                  <a:moveTo>
                    <a:pt x="0" y="66210"/>
                  </a:moveTo>
                  <a:lnTo>
                    <a:pt x="209445" y="26484"/>
                  </a:lnTo>
                  <a:lnTo>
                    <a:pt x="418891" y="0"/>
                  </a:lnTo>
                  <a:lnTo>
                    <a:pt x="628337" y="132420"/>
                  </a:lnTo>
                  <a:lnTo>
                    <a:pt x="837783" y="119178"/>
                  </a:lnTo>
                  <a:lnTo>
                    <a:pt x="1047229" y="26484"/>
                  </a:lnTo>
                  <a:lnTo>
                    <a:pt x="1256675" y="0"/>
                  </a:lnTo>
                  <a:lnTo>
                    <a:pt x="1466121" y="172147"/>
                  </a:lnTo>
                </a:path>
              </a:pathLst>
            </a:custGeom>
            <a:ln w="40651" cap="flat">
              <a:solidFill>
                <a:srgbClr val="000000">
                  <a:alpha val="100000"/>
                </a:srgbClr>
              </a:solidFill>
              <a:prstDash val="solid"/>
              <a:round/>
            </a:ln>
          </p:spPr>
          <p:txBody>
            <a:bodyPr/>
            <a:lstStyle/>
            <a:p/>
          </p:txBody>
        </p:sp>
        <p:sp>
          <p:nvSpPr>
            <p:cNvPr id="295" name="pl295"/>
            <p:cNvSpPr/>
            <p:nvPr/>
          </p:nvSpPr>
          <p:spPr>
            <a:xfrm>
              <a:off x="4170338" y="2556445"/>
              <a:ext cx="1466121" cy="172147"/>
            </a:xfrm>
            <a:custGeom>
              <a:avLst/>
              <a:pathLst>
                <a:path w="1466121" h="172147">
                  <a:moveTo>
                    <a:pt x="0" y="66210"/>
                  </a:moveTo>
                  <a:lnTo>
                    <a:pt x="209445" y="26484"/>
                  </a:lnTo>
                  <a:lnTo>
                    <a:pt x="418891" y="0"/>
                  </a:lnTo>
                  <a:lnTo>
                    <a:pt x="628337" y="132420"/>
                  </a:lnTo>
                  <a:lnTo>
                    <a:pt x="837783" y="119178"/>
                  </a:lnTo>
                  <a:lnTo>
                    <a:pt x="1047229" y="26484"/>
                  </a:lnTo>
                  <a:lnTo>
                    <a:pt x="1256675" y="0"/>
                  </a:lnTo>
                  <a:lnTo>
                    <a:pt x="1466121" y="172147"/>
                  </a:lnTo>
                </a:path>
              </a:pathLst>
            </a:custGeom>
            <a:ln w="35231" cap="flat">
              <a:solidFill>
                <a:srgbClr val="80BD41">
                  <a:alpha val="100000"/>
                </a:srgbClr>
              </a:solidFill>
              <a:prstDash val="solid"/>
              <a:round/>
            </a:ln>
          </p:spPr>
          <p:txBody>
            <a:bodyPr/>
            <a:lstStyle/>
            <a:p/>
          </p:txBody>
        </p:sp>
        <p:sp>
          <p:nvSpPr>
            <p:cNvPr id="296" name="pl296"/>
            <p:cNvSpPr/>
            <p:nvPr/>
          </p:nvSpPr>
          <p:spPr>
            <a:xfrm>
              <a:off x="4097032" y="258292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97" name="tx297"/>
            <p:cNvSpPr/>
            <p:nvPr/>
          </p:nvSpPr>
          <p:spPr>
            <a:xfrm>
              <a:off x="4122149" y="24441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8" name="tx298"/>
            <p:cNvSpPr/>
            <p:nvPr/>
          </p:nvSpPr>
          <p:spPr>
            <a:xfrm>
              <a:off x="4349654"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9" name="tx299"/>
            <p:cNvSpPr/>
            <p:nvPr/>
          </p:nvSpPr>
          <p:spPr>
            <a:xfrm>
              <a:off x="4559100" y="2377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0" name="tx300"/>
            <p:cNvSpPr/>
            <p:nvPr/>
          </p:nvSpPr>
          <p:spPr>
            <a:xfrm>
              <a:off x="4750487" y="25103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01" name="tx301"/>
            <p:cNvSpPr/>
            <p:nvPr/>
          </p:nvSpPr>
          <p:spPr>
            <a:xfrm>
              <a:off x="4959933" y="24970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02" name="tx302"/>
            <p:cNvSpPr/>
            <p:nvPr/>
          </p:nvSpPr>
          <p:spPr>
            <a:xfrm>
              <a:off x="5187438"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3" name="tx303"/>
            <p:cNvSpPr/>
            <p:nvPr/>
          </p:nvSpPr>
          <p:spPr>
            <a:xfrm>
              <a:off x="5396884" y="2377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4" name="tx304"/>
            <p:cNvSpPr/>
            <p:nvPr/>
          </p:nvSpPr>
          <p:spPr>
            <a:xfrm>
              <a:off x="5562164" y="2550037"/>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05" name="rc305"/>
            <p:cNvSpPr/>
            <p:nvPr/>
          </p:nvSpPr>
          <p:spPr>
            <a:xfrm>
              <a:off x="4097032" y="3483127"/>
              <a:ext cx="1612733" cy="1019640"/>
            </a:xfrm>
            <a:prstGeom prst="rect">
              <a:avLst/>
            </a:prstGeom>
            <a:solidFill>
              <a:srgbClr val="EBEBEB">
                <a:alpha val="100000"/>
              </a:srgbClr>
            </a:solidFill>
          </p:spPr>
          <p:txBody>
            <a:bodyPr/>
            <a:lstStyle/>
            <a:p/>
          </p:txBody>
        </p:sp>
        <p:sp>
          <p:nvSpPr>
            <p:cNvPr id="306" name="pl306"/>
            <p:cNvSpPr/>
            <p:nvPr/>
          </p:nvSpPr>
          <p:spPr>
            <a:xfrm>
              <a:off x="4097032" y="438358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7" name="pl307"/>
            <p:cNvSpPr/>
            <p:nvPr/>
          </p:nvSpPr>
          <p:spPr>
            <a:xfrm>
              <a:off x="4097032" y="40525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8" name="pl308"/>
            <p:cNvSpPr/>
            <p:nvPr/>
          </p:nvSpPr>
          <p:spPr>
            <a:xfrm>
              <a:off x="4097032" y="372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9" name="pl309"/>
            <p:cNvSpPr/>
            <p:nvPr/>
          </p:nvSpPr>
          <p:spPr>
            <a:xfrm>
              <a:off x="4097032" y="421806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0" name="pl310"/>
            <p:cNvSpPr/>
            <p:nvPr/>
          </p:nvSpPr>
          <p:spPr>
            <a:xfrm>
              <a:off x="4097032" y="38870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1" name="pl311"/>
            <p:cNvSpPr/>
            <p:nvPr/>
          </p:nvSpPr>
          <p:spPr>
            <a:xfrm>
              <a:off x="4097032" y="3555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2" name="pl312"/>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4170338" y="3873769"/>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321" name="pl321"/>
            <p:cNvSpPr/>
            <p:nvPr/>
          </p:nvSpPr>
          <p:spPr>
            <a:xfrm>
              <a:off x="4170338" y="3794316"/>
              <a:ext cx="1466121" cy="264841"/>
            </a:xfrm>
            <a:custGeom>
              <a:avLst/>
              <a:pathLst>
                <a:path w="1466121" h="264841">
                  <a:moveTo>
                    <a:pt x="0" y="66210"/>
                  </a:moveTo>
                  <a:lnTo>
                    <a:pt x="209445" y="92694"/>
                  </a:lnTo>
                  <a:lnTo>
                    <a:pt x="418891" y="13242"/>
                  </a:lnTo>
                  <a:lnTo>
                    <a:pt x="628337" y="0"/>
                  </a:lnTo>
                  <a:lnTo>
                    <a:pt x="837783" y="132420"/>
                  </a:lnTo>
                  <a:lnTo>
                    <a:pt x="1047229" y="145662"/>
                  </a:lnTo>
                  <a:lnTo>
                    <a:pt x="1256675" y="264841"/>
                  </a:lnTo>
                  <a:lnTo>
                    <a:pt x="1466121" y="158904"/>
                  </a:lnTo>
                </a:path>
              </a:pathLst>
            </a:custGeom>
            <a:ln w="40651" cap="flat">
              <a:solidFill>
                <a:srgbClr val="BEBEBE">
                  <a:alpha val="69803"/>
                </a:srgbClr>
              </a:solidFill>
              <a:prstDash val="solid"/>
              <a:round/>
            </a:ln>
          </p:spPr>
          <p:txBody>
            <a:bodyPr/>
            <a:lstStyle/>
            <a:p/>
          </p:txBody>
        </p:sp>
        <p:sp>
          <p:nvSpPr>
            <p:cNvPr id="322" name="pl322"/>
            <p:cNvSpPr/>
            <p:nvPr/>
          </p:nvSpPr>
          <p:spPr>
            <a:xfrm>
              <a:off x="4170338" y="3794316"/>
              <a:ext cx="1466121" cy="264841"/>
            </a:xfrm>
            <a:custGeom>
              <a:avLst/>
              <a:pathLst>
                <a:path w="1466121" h="264841">
                  <a:moveTo>
                    <a:pt x="0" y="66210"/>
                  </a:moveTo>
                  <a:lnTo>
                    <a:pt x="209445" y="92694"/>
                  </a:lnTo>
                  <a:lnTo>
                    <a:pt x="418891" y="13242"/>
                  </a:lnTo>
                  <a:lnTo>
                    <a:pt x="628337" y="0"/>
                  </a:lnTo>
                  <a:lnTo>
                    <a:pt x="837783" y="132420"/>
                  </a:lnTo>
                  <a:lnTo>
                    <a:pt x="1047229" y="145662"/>
                  </a:lnTo>
                  <a:lnTo>
                    <a:pt x="1256675" y="264841"/>
                  </a:lnTo>
                  <a:lnTo>
                    <a:pt x="1466121" y="158904"/>
                  </a:lnTo>
                </a:path>
              </a:pathLst>
            </a:custGeom>
            <a:ln w="35231" cap="flat">
              <a:solidFill>
                <a:srgbClr val="BEBEBE">
                  <a:alpha val="69803"/>
                </a:srgbClr>
              </a:solidFill>
              <a:prstDash val="solid"/>
              <a:round/>
            </a:ln>
          </p:spPr>
          <p:txBody>
            <a:bodyPr/>
            <a:lstStyle/>
            <a:p/>
          </p:txBody>
        </p:sp>
        <p:sp>
          <p:nvSpPr>
            <p:cNvPr id="323" name="pl323"/>
            <p:cNvSpPr/>
            <p:nvPr/>
          </p:nvSpPr>
          <p:spPr>
            <a:xfrm>
              <a:off x="4170338" y="3873769"/>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324" name="pl324"/>
            <p:cNvSpPr/>
            <p:nvPr/>
          </p:nvSpPr>
          <p:spPr>
            <a:xfrm>
              <a:off x="4170338" y="3794316"/>
              <a:ext cx="1466121" cy="264841"/>
            </a:xfrm>
            <a:custGeom>
              <a:avLst/>
              <a:pathLst>
                <a:path w="1466121" h="264841">
                  <a:moveTo>
                    <a:pt x="0" y="66210"/>
                  </a:moveTo>
                  <a:lnTo>
                    <a:pt x="209445" y="92694"/>
                  </a:lnTo>
                  <a:lnTo>
                    <a:pt x="418891" y="13242"/>
                  </a:lnTo>
                  <a:lnTo>
                    <a:pt x="628337" y="0"/>
                  </a:lnTo>
                  <a:lnTo>
                    <a:pt x="837783" y="132420"/>
                  </a:lnTo>
                  <a:lnTo>
                    <a:pt x="1047229" y="145662"/>
                  </a:lnTo>
                  <a:lnTo>
                    <a:pt x="1256675" y="264841"/>
                  </a:lnTo>
                  <a:lnTo>
                    <a:pt x="1466121" y="158904"/>
                  </a:lnTo>
                </a:path>
              </a:pathLst>
            </a:custGeom>
            <a:ln w="40651" cap="flat">
              <a:solidFill>
                <a:srgbClr val="000000">
                  <a:alpha val="100000"/>
                </a:srgbClr>
              </a:solidFill>
              <a:prstDash val="solid"/>
              <a:round/>
            </a:ln>
          </p:spPr>
          <p:txBody>
            <a:bodyPr/>
            <a:lstStyle/>
            <a:p/>
          </p:txBody>
        </p:sp>
        <p:sp>
          <p:nvSpPr>
            <p:cNvPr id="325" name="pl325"/>
            <p:cNvSpPr/>
            <p:nvPr/>
          </p:nvSpPr>
          <p:spPr>
            <a:xfrm>
              <a:off x="4170338" y="3794316"/>
              <a:ext cx="1466121" cy="264841"/>
            </a:xfrm>
            <a:custGeom>
              <a:avLst/>
              <a:pathLst>
                <a:path w="1466121" h="264841">
                  <a:moveTo>
                    <a:pt x="0" y="66210"/>
                  </a:moveTo>
                  <a:lnTo>
                    <a:pt x="209445" y="92694"/>
                  </a:lnTo>
                  <a:lnTo>
                    <a:pt x="418891" y="13242"/>
                  </a:lnTo>
                  <a:lnTo>
                    <a:pt x="628337" y="0"/>
                  </a:lnTo>
                  <a:lnTo>
                    <a:pt x="837783" y="132420"/>
                  </a:lnTo>
                  <a:lnTo>
                    <a:pt x="1047229" y="145662"/>
                  </a:lnTo>
                  <a:lnTo>
                    <a:pt x="1256675" y="264841"/>
                  </a:lnTo>
                  <a:lnTo>
                    <a:pt x="1466121" y="158904"/>
                  </a:lnTo>
                </a:path>
              </a:pathLst>
            </a:custGeom>
            <a:ln w="35231" cap="flat">
              <a:solidFill>
                <a:srgbClr val="80BD41">
                  <a:alpha val="100000"/>
                </a:srgbClr>
              </a:solidFill>
              <a:prstDash val="solid"/>
              <a:round/>
            </a:ln>
          </p:spPr>
          <p:txBody>
            <a:bodyPr/>
            <a:lstStyle/>
            <a:p/>
          </p:txBody>
        </p:sp>
        <p:sp>
          <p:nvSpPr>
            <p:cNvPr id="326" name="pl326"/>
            <p:cNvSpPr/>
            <p:nvPr/>
          </p:nvSpPr>
          <p:spPr>
            <a:xfrm>
              <a:off x="4097032" y="388701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27" name="tx327"/>
            <p:cNvSpPr/>
            <p:nvPr/>
          </p:nvSpPr>
          <p:spPr>
            <a:xfrm>
              <a:off x="4140208" y="3681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8" name="tx328"/>
            <p:cNvSpPr/>
            <p:nvPr/>
          </p:nvSpPr>
          <p:spPr>
            <a:xfrm>
              <a:off x="4349654" y="37084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9" name="tx329"/>
            <p:cNvSpPr/>
            <p:nvPr/>
          </p:nvSpPr>
          <p:spPr>
            <a:xfrm>
              <a:off x="4559100" y="36290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30" name="tx330"/>
            <p:cNvSpPr/>
            <p:nvPr/>
          </p:nvSpPr>
          <p:spPr>
            <a:xfrm>
              <a:off x="4768546" y="36157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1" name="tx331"/>
            <p:cNvSpPr/>
            <p:nvPr/>
          </p:nvSpPr>
          <p:spPr>
            <a:xfrm>
              <a:off x="4959933" y="37481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2" name="tx332"/>
            <p:cNvSpPr/>
            <p:nvPr/>
          </p:nvSpPr>
          <p:spPr>
            <a:xfrm>
              <a:off x="5169379" y="37614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33" name="tx333"/>
            <p:cNvSpPr/>
            <p:nvPr/>
          </p:nvSpPr>
          <p:spPr>
            <a:xfrm>
              <a:off x="5348695" y="388060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34" name="tx334"/>
            <p:cNvSpPr/>
            <p:nvPr/>
          </p:nvSpPr>
          <p:spPr>
            <a:xfrm>
              <a:off x="5588270" y="37746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35" name="rc335"/>
            <p:cNvSpPr/>
            <p:nvPr/>
          </p:nvSpPr>
          <p:spPr>
            <a:xfrm>
              <a:off x="4097032" y="4787209"/>
              <a:ext cx="1612733" cy="1019640"/>
            </a:xfrm>
            <a:prstGeom prst="rect">
              <a:avLst/>
            </a:prstGeom>
            <a:solidFill>
              <a:srgbClr val="EBEBEB">
                <a:alpha val="100000"/>
              </a:srgbClr>
            </a:solidFill>
          </p:spPr>
          <p:txBody>
            <a:bodyPr/>
            <a:lstStyle/>
            <a:p/>
          </p:txBody>
        </p:sp>
        <p:sp>
          <p:nvSpPr>
            <p:cNvPr id="336" name="pl336"/>
            <p:cNvSpPr/>
            <p:nvPr/>
          </p:nvSpPr>
          <p:spPr>
            <a:xfrm>
              <a:off x="4097032" y="56876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7" name="pl337"/>
            <p:cNvSpPr/>
            <p:nvPr/>
          </p:nvSpPr>
          <p:spPr>
            <a:xfrm>
              <a:off x="4097032" y="53566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8" name="pl338"/>
            <p:cNvSpPr/>
            <p:nvPr/>
          </p:nvSpPr>
          <p:spPr>
            <a:xfrm>
              <a:off x="4097032" y="502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9" name="pl339"/>
            <p:cNvSpPr/>
            <p:nvPr/>
          </p:nvSpPr>
          <p:spPr>
            <a:xfrm>
              <a:off x="4097032" y="552214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0" name="pl340"/>
            <p:cNvSpPr/>
            <p:nvPr/>
          </p:nvSpPr>
          <p:spPr>
            <a:xfrm>
              <a:off x="4097032" y="51910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1" name="pl341"/>
            <p:cNvSpPr/>
            <p:nvPr/>
          </p:nvSpPr>
          <p:spPr>
            <a:xfrm>
              <a:off x="4097032" y="4860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2" name="pl342"/>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4170338" y="5177850"/>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351" name="pl351"/>
            <p:cNvSpPr/>
            <p:nvPr/>
          </p:nvSpPr>
          <p:spPr>
            <a:xfrm>
              <a:off x="4170338" y="5098398"/>
              <a:ext cx="1466121" cy="331052"/>
            </a:xfrm>
            <a:custGeom>
              <a:avLst/>
              <a:pathLst>
                <a:path w="1466121" h="331052">
                  <a:moveTo>
                    <a:pt x="0" y="52968"/>
                  </a:moveTo>
                  <a:lnTo>
                    <a:pt x="209445" y="92694"/>
                  </a:lnTo>
                  <a:lnTo>
                    <a:pt x="418891" y="172147"/>
                  </a:lnTo>
                  <a:lnTo>
                    <a:pt x="628337" y="251599"/>
                  </a:lnTo>
                  <a:lnTo>
                    <a:pt x="837783" y="238357"/>
                  </a:lnTo>
                  <a:lnTo>
                    <a:pt x="1047229" y="331052"/>
                  </a:lnTo>
                  <a:lnTo>
                    <a:pt x="1256675" y="0"/>
                  </a:lnTo>
                  <a:lnTo>
                    <a:pt x="1466121" y="198631"/>
                  </a:lnTo>
                </a:path>
              </a:pathLst>
            </a:custGeom>
            <a:ln w="40651" cap="flat">
              <a:solidFill>
                <a:srgbClr val="BEBEBE">
                  <a:alpha val="69803"/>
                </a:srgbClr>
              </a:solidFill>
              <a:prstDash val="solid"/>
              <a:round/>
            </a:ln>
          </p:spPr>
          <p:txBody>
            <a:bodyPr/>
            <a:lstStyle/>
            <a:p/>
          </p:txBody>
        </p:sp>
        <p:sp>
          <p:nvSpPr>
            <p:cNvPr id="352" name="pl352"/>
            <p:cNvSpPr/>
            <p:nvPr/>
          </p:nvSpPr>
          <p:spPr>
            <a:xfrm>
              <a:off x="4170338" y="5098398"/>
              <a:ext cx="1466121" cy="331052"/>
            </a:xfrm>
            <a:custGeom>
              <a:avLst/>
              <a:pathLst>
                <a:path w="1466121" h="331052">
                  <a:moveTo>
                    <a:pt x="0" y="52968"/>
                  </a:moveTo>
                  <a:lnTo>
                    <a:pt x="209445" y="92694"/>
                  </a:lnTo>
                  <a:lnTo>
                    <a:pt x="418891" y="172147"/>
                  </a:lnTo>
                  <a:lnTo>
                    <a:pt x="628337" y="251599"/>
                  </a:lnTo>
                  <a:lnTo>
                    <a:pt x="837783" y="238357"/>
                  </a:lnTo>
                  <a:lnTo>
                    <a:pt x="1047229" y="331052"/>
                  </a:lnTo>
                  <a:lnTo>
                    <a:pt x="1256675" y="0"/>
                  </a:lnTo>
                  <a:lnTo>
                    <a:pt x="1466121" y="198631"/>
                  </a:lnTo>
                </a:path>
              </a:pathLst>
            </a:custGeom>
            <a:ln w="35231" cap="flat">
              <a:solidFill>
                <a:srgbClr val="BEBEBE">
                  <a:alpha val="69803"/>
                </a:srgbClr>
              </a:solidFill>
              <a:prstDash val="solid"/>
              <a:round/>
            </a:ln>
          </p:spPr>
          <p:txBody>
            <a:bodyPr/>
            <a:lstStyle/>
            <a:p/>
          </p:txBody>
        </p:sp>
        <p:sp>
          <p:nvSpPr>
            <p:cNvPr id="353" name="pl353"/>
            <p:cNvSpPr/>
            <p:nvPr/>
          </p:nvSpPr>
          <p:spPr>
            <a:xfrm>
              <a:off x="4170338" y="5177850"/>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354" name="pl354"/>
            <p:cNvSpPr/>
            <p:nvPr/>
          </p:nvSpPr>
          <p:spPr>
            <a:xfrm>
              <a:off x="4170338" y="5098398"/>
              <a:ext cx="1466121" cy="331052"/>
            </a:xfrm>
            <a:custGeom>
              <a:avLst/>
              <a:pathLst>
                <a:path w="1466121" h="331052">
                  <a:moveTo>
                    <a:pt x="0" y="52968"/>
                  </a:moveTo>
                  <a:lnTo>
                    <a:pt x="209445" y="92694"/>
                  </a:lnTo>
                  <a:lnTo>
                    <a:pt x="418891" y="172147"/>
                  </a:lnTo>
                  <a:lnTo>
                    <a:pt x="628337" y="251599"/>
                  </a:lnTo>
                  <a:lnTo>
                    <a:pt x="837783" y="238357"/>
                  </a:lnTo>
                  <a:lnTo>
                    <a:pt x="1047229" y="331052"/>
                  </a:lnTo>
                  <a:lnTo>
                    <a:pt x="1256675" y="0"/>
                  </a:lnTo>
                  <a:lnTo>
                    <a:pt x="1466121" y="198631"/>
                  </a:lnTo>
                </a:path>
              </a:pathLst>
            </a:custGeom>
            <a:ln w="40651" cap="flat">
              <a:solidFill>
                <a:srgbClr val="000000">
                  <a:alpha val="100000"/>
                </a:srgbClr>
              </a:solidFill>
              <a:prstDash val="solid"/>
              <a:round/>
            </a:ln>
          </p:spPr>
          <p:txBody>
            <a:bodyPr/>
            <a:lstStyle/>
            <a:p/>
          </p:txBody>
        </p:sp>
        <p:sp>
          <p:nvSpPr>
            <p:cNvPr id="355" name="pl355"/>
            <p:cNvSpPr/>
            <p:nvPr/>
          </p:nvSpPr>
          <p:spPr>
            <a:xfrm>
              <a:off x="4170338" y="5098398"/>
              <a:ext cx="1466121" cy="331052"/>
            </a:xfrm>
            <a:custGeom>
              <a:avLst/>
              <a:pathLst>
                <a:path w="1466121" h="331052">
                  <a:moveTo>
                    <a:pt x="0" y="52968"/>
                  </a:moveTo>
                  <a:lnTo>
                    <a:pt x="209445" y="92694"/>
                  </a:lnTo>
                  <a:lnTo>
                    <a:pt x="418891" y="172147"/>
                  </a:lnTo>
                  <a:lnTo>
                    <a:pt x="628337" y="251599"/>
                  </a:lnTo>
                  <a:lnTo>
                    <a:pt x="837783" y="238357"/>
                  </a:lnTo>
                  <a:lnTo>
                    <a:pt x="1047229" y="331052"/>
                  </a:lnTo>
                  <a:lnTo>
                    <a:pt x="1256675" y="0"/>
                  </a:lnTo>
                  <a:lnTo>
                    <a:pt x="1466121" y="198631"/>
                  </a:lnTo>
                </a:path>
              </a:pathLst>
            </a:custGeom>
            <a:ln w="35231" cap="flat">
              <a:solidFill>
                <a:srgbClr val="80BD41">
                  <a:alpha val="100000"/>
                </a:srgbClr>
              </a:solidFill>
              <a:prstDash val="solid"/>
              <a:round/>
            </a:ln>
          </p:spPr>
          <p:txBody>
            <a:bodyPr/>
            <a:lstStyle/>
            <a:p/>
          </p:txBody>
        </p:sp>
        <p:sp>
          <p:nvSpPr>
            <p:cNvPr id="356" name="pl356"/>
            <p:cNvSpPr/>
            <p:nvPr/>
          </p:nvSpPr>
          <p:spPr>
            <a:xfrm>
              <a:off x="4097032" y="519109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57" name="tx357"/>
            <p:cNvSpPr/>
            <p:nvPr/>
          </p:nvSpPr>
          <p:spPr>
            <a:xfrm>
              <a:off x="4140208" y="49728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58" name="tx358"/>
            <p:cNvSpPr/>
            <p:nvPr/>
          </p:nvSpPr>
          <p:spPr>
            <a:xfrm>
              <a:off x="4349654"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9" name="tx359"/>
            <p:cNvSpPr/>
            <p:nvPr/>
          </p:nvSpPr>
          <p:spPr>
            <a:xfrm>
              <a:off x="4541041" y="50919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60" name="tx360"/>
            <p:cNvSpPr/>
            <p:nvPr/>
          </p:nvSpPr>
          <p:spPr>
            <a:xfrm>
              <a:off x="4720357" y="517144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61" name="tx361"/>
            <p:cNvSpPr/>
            <p:nvPr/>
          </p:nvSpPr>
          <p:spPr>
            <a:xfrm>
              <a:off x="4933827" y="5158201"/>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62" name="tx362"/>
            <p:cNvSpPr/>
            <p:nvPr/>
          </p:nvSpPr>
          <p:spPr>
            <a:xfrm>
              <a:off x="5139249" y="525089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363" name="tx363"/>
            <p:cNvSpPr/>
            <p:nvPr/>
          </p:nvSpPr>
          <p:spPr>
            <a:xfrm>
              <a:off x="5396884" y="49198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64" name="tx364"/>
            <p:cNvSpPr/>
            <p:nvPr/>
          </p:nvSpPr>
          <p:spPr>
            <a:xfrm>
              <a:off x="5588270" y="51184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65" name="rc365"/>
            <p:cNvSpPr/>
            <p:nvPr/>
          </p:nvSpPr>
          <p:spPr>
            <a:xfrm>
              <a:off x="5779354" y="874964"/>
              <a:ext cx="1612733" cy="1019640"/>
            </a:xfrm>
            <a:prstGeom prst="rect">
              <a:avLst/>
            </a:prstGeom>
            <a:solidFill>
              <a:srgbClr val="EBEBEB">
                <a:alpha val="100000"/>
              </a:srgbClr>
            </a:solidFill>
          </p:spPr>
          <p:txBody>
            <a:bodyPr/>
            <a:lstStyle/>
            <a:p/>
          </p:txBody>
        </p:sp>
        <p:sp>
          <p:nvSpPr>
            <p:cNvPr id="366" name="pl366"/>
            <p:cNvSpPr/>
            <p:nvPr/>
          </p:nvSpPr>
          <p:spPr>
            <a:xfrm>
              <a:off x="5779354" y="17754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7" name="pl367"/>
            <p:cNvSpPr/>
            <p:nvPr/>
          </p:nvSpPr>
          <p:spPr>
            <a:xfrm>
              <a:off x="5779354" y="144437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8" name="pl368"/>
            <p:cNvSpPr/>
            <p:nvPr/>
          </p:nvSpPr>
          <p:spPr>
            <a:xfrm>
              <a:off x="5779354" y="11133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9" name="pl369"/>
            <p:cNvSpPr/>
            <p:nvPr/>
          </p:nvSpPr>
          <p:spPr>
            <a:xfrm>
              <a:off x="5779354" y="16098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0" name="pl370"/>
            <p:cNvSpPr/>
            <p:nvPr/>
          </p:nvSpPr>
          <p:spPr>
            <a:xfrm>
              <a:off x="5779354" y="127884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1" name="pl371"/>
            <p:cNvSpPr/>
            <p:nvPr/>
          </p:nvSpPr>
          <p:spPr>
            <a:xfrm>
              <a:off x="5779354" y="9477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2" name="pl372"/>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5852660" y="1265605"/>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381" name="pl381"/>
            <p:cNvSpPr/>
            <p:nvPr/>
          </p:nvSpPr>
          <p:spPr>
            <a:xfrm>
              <a:off x="5852660" y="1278847"/>
              <a:ext cx="1466121" cy="569409"/>
            </a:xfrm>
            <a:custGeom>
              <a:avLst/>
              <a:pathLst>
                <a:path w="1466121" h="569409">
                  <a:moveTo>
                    <a:pt x="0" y="66210"/>
                  </a:moveTo>
                  <a:lnTo>
                    <a:pt x="209445" y="0"/>
                  </a:lnTo>
                  <a:lnTo>
                    <a:pt x="418891" y="39726"/>
                  </a:lnTo>
                  <a:lnTo>
                    <a:pt x="628337" y="92694"/>
                  </a:lnTo>
                  <a:lnTo>
                    <a:pt x="837783" y="225115"/>
                  </a:lnTo>
                  <a:lnTo>
                    <a:pt x="1047229" y="569409"/>
                  </a:lnTo>
                  <a:lnTo>
                    <a:pt x="1256675" y="119178"/>
                  </a:lnTo>
                  <a:lnTo>
                    <a:pt x="1466121" y="119178"/>
                  </a:lnTo>
                </a:path>
              </a:pathLst>
            </a:custGeom>
            <a:ln w="40651" cap="flat">
              <a:solidFill>
                <a:srgbClr val="BEBEBE">
                  <a:alpha val="69803"/>
                </a:srgbClr>
              </a:solidFill>
              <a:prstDash val="solid"/>
              <a:round/>
            </a:ln>
          </p:spPr>
          <p:txBody>
            <a:bodyPr/>
            <a:lstStyle/>
            <a:p/>
          </p:txBody>
        </p:sp>
        <p:sp>
          <p:nvSpPr>
            <p:cNvPr id="382" name="pl382"/>
            <p:cNvSpPr/>
            <p:nvPr/>
          </p:nvSpPr>
          <p:spPr>
            <a:xfrm>
              <a:off x="5852660" y="1278847"/>
              <a:ext cx="1466121" cy="569409"/>
            </a:xfrm>
            <a:custGeom>
              <a:avLst/>
              <a:pathLst>
                <a:path w="1466121" h="569409">
                  <a:moveTo>
                    <a:pt x="0" y="66210"/>
                  </a:moveTo>
                  <a:lnTo>
                    <a:pt x="209445" y="0"/>
                  </a:lnTo>
                  <a:lnTo>
                    <a:pt x="418891" y="39726"/>
                  </a:lnTo>
                  <a:lnTo>
                    <a:pt x="628337" y="92694"/>
                  </a:lnTo>
                  <a:lnTo>
                    <a:pt x="837783" y="225115"/>
                  </a:lnTo>
                  <a:lnTo>
                    <a:pt x="1047229" y="569409"/>
                  </a:lnTo>
                  <a:lnTo>
                    <a:pt x="1256675" y="119178"/>
                  </a:lnTo>
                  <a:lnTo>
                    <a:pt x="1466121" y="119178"/>
                  </a:lnTo>
                </a:path>
              </a:pathLst>
            </a:custGeom>
            <a:ln w="35231" cap="flat">
              <a:solidFill>
                <a:srgbClr val="BEBEBE">
                  <a:alpha val="69803"/>
                </a:srgbClr>
              </a:solidFill>
              <a:prstDash val="solid"/>
              <a:round/>
            </a:ln>
          </p:spPr>
          <p:txBody>
            <a:bodyPr/>
            <a:lstStyle/>
            <a:p/>
          </p:txBody>
        </p:sp>
        <p:sp>
          <p:nvSpPr>
            <p:cNvPr id="383" name="pl383"/>
            <p:cNvSpPr/>
            <p:nvPr/>
          </p:nvSpPr>
          <p:spPr>
            <a:xfrm>
              <a:off x="5852660" y="1265605"/>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384" name="pl384"/>
            <p:cNvSpPr/>
            <p:nvPr/>
          </p:nvSpPr>
          <p:spPr>
            <a:xfrm>
              <a:off x="5852660" y="1278847"/>
              <a:ext cx="1466121" cy="569409"/>
            </a:xfrm>
            <a:custGeom>
              <a:avLst/>
              <a:pathLst>
                <a:path w="1466121" h="569409">
                  <a:moveTo>
                    <a:pt x="0" y="66210"/>
                  </a:moveTo>
                  <a:lnTo>
                    <a:pt x="209445" y="0"/>
                  </a:lnTo>
                  <a:lnTo>
                    <a:pt x="418891" y="39726"/>
                  </a:lnTo>
                  <a:lnTo>
                    <a:pt x="628337" y="92694"/>
                  </a:lnTo>
                  <a:lnTo>
                    <a:pt x="837783" y="225115"/>
                  </a:lnTo>
                  <a:lnTo>
                    <a:pt x="1047229" y="569409"/>
                  </a:lnTo>
                  <a:lnTo>
                    <a:pt x="1256675" y="119178"/>
                  </a:lnTo>
                  <a:lnTo>
                    <a:pt x="1466121" y="119178"/>
                  </a:lnTo>
                </a:path>
              </a:pathLst>
            </a:custGeom>
            <a:ln w="40651" cap="flat">
              <a:solidFill>
                <a:srgbClr val="000000">
                  <a:alpha val="100000"/>
                </a:srgbClr>
              </a:solidFill>
              <a:prstDash val="solid"/>
              <a:round/>
            </a:ln>
          </p:spPr>
          <p:txBody>
            <a:bodyPr/>
            <a:lstStyle/>
            <a:p/>
          </p:txBody>
        </p:sp>
        <p:sp>
          <p:nvSpPr>
            <p:cNvPr id="385" name="pl385"/>
            <p:cNvSpPr/>
            <p:nvPr/>
          </p:nvSpPr>
          <p:spPr>
            <a:xfrm>
              <a:off x="5852660" y="1278847"/>
              <a:ext cx="1466121" cy="569409"/>
            </a:xfrm>
            <a:custGeom>
              <a:avLst/>
              <a:pathLst>
                <a:path w="1466121" h="569409">
                  <a:moveTo>
                    <a:pt x="0" y="66210"/>
                  </a:moveTo>
                  <a:lnTo>
                    <a:pt x="209445" y="0"/>
                  </a:lnTo>
                  <a:lnTo>
                    <a:pt x="418891" y="39726"/>
                  </a:lnTo>
                  <a:lnTo>
                    <a:pt x="628337" y="92694"/>
                  </a:lnTo>
                  <a:lnTo>
                    <a:pt x="837783" y="225115"/>
                  </a:lnTo>
                  <a:lnTo>
                    <a:pt x="1047229" y="569409"/>
                  </a:lnTo>
                  <a:lnTo>
                    <a:pt x="1256675" y="119178"/>
                  </a:lnTo>
                  <a:lnTo>
                    <a:pt x="1466121" y="119178"/>
                  </a:lnTo>
                </a:path>
              </a:pathLst>
            </a:custGeom>
            <a:ln w="35231" cap="flat">
              <a:solidFill>
                <a:srgbClr val="80BD41">
                  <a:alpha val="100000"/>
                </a:srgbClr>
              </a:solidFill>
              <a:prstDash val="solid"/>
              <a:round/>
            </a:ln>
          </p:spPr>
          <p:txBody>
            <a:bodyPr/>
            <a:lstStyle/>
            <a:p/>
          </p:txBody>
        </p:sp>
        <p:sp>
          <p:nvSpPr>
            <p:cNvPr id="386" name="pl386"/>
            <p:cNvSpPr/>
            <p:nvPr/>
          </p:nvSpPr>
          <p:spPr>
            <a:xfrm>
              <a:off x="5779354" y="127884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87" name="tx387"/>
            <p:cNvSpPr/>
            <p:nvPr/>
          </p:nvSpPr>
          <p:spPr>
            <a:xfrm>
              <a:off x="5804472" y="11665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88" name="tx388"/>
            <p:cNvSpPr/>
            <p:nvPr/>
          </p:nvSpPr>
          <p:spPr>
            <a:xfrm>
              <a:off x="6031977" y="1100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9" name="tx389"/>
            <p:cNvSpPr/>
            <p:nvPr/>
          </p:nvSpPr>
          <p:spPr>
            <a:xfrm>
              <a:off x="6223363" y="11400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90" name="tx390"/>
            <p:cNvSpPr/>
            <p:nvPr/>
          </p:nvSpPr>
          <p:spPr>
            <a:xfrm>
              <a:off x="6432809" y="11929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91" name="tx391"/>
            <p:cNvSpPr/>
            <p:nvPr/>
          </p:nvSpPr>
          <p:spPr>
            <a:xfrm>
              <a:off x="6612126" y="13254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92" name="tx392"/>
            <p:cNvSpPr/>
            <p:nvPr/>
          </p:nvSpPr>
          <p:spPr>
            <a:xfrm>
              <a:off x="6821572" y="16697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393" name="tx393"/>
            <p:cNvSpPr/>
            <p:nvPr/>
          </p:nvSpPr>
          <p:spPr>
            <a:xfrm>
              <a:off x="7061147" y="12194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94" name="tx394"/>
            <p:cNvSpPr/>
            <p:nvPr/>
          </p:nvSpPr>
          <p:spPr>
            <a:xfrm>
              <a:off x="7270593" y="12194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95" name="rc395"/>
            <p:cNvSpPr/>
            <p:nvPr/>
          </p:nvSpPr>
          <p:spPr>
            <a:xfrm>
              <a:off x="5779354" y="2179046"/>
              <a:ext cx="1612733" cy="1019640"/>
            </a:xfrm>
            <a:prstGeom prst="rect">
              <a:avLst/>
            </a:prstGeom>
            <a:solidFill>
              <a:srgbClr val="EBEBEB">
                <a:alpha val="100000"/>
              </a:srgbClr>
            </a:solidFill>
          </p:spPr>
          <p:txBody>
            <a:bodyPr/>
            <a:lstStyle/>
            <a:p/>
          </p:txBody>
        </p:sp>
        <p:sp>
          <p:nvSpPr>
            <p:cNvPr id="396" name="pl396"/>
            <p:cNvSpPr/>
            <p:nvPr/>
          </p:nvSpPr>
          <p:spPr>
            <a:xfrm>
              <a:off x="5779354" y="30795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7" name="pl397"/>
            <p:cNvSpPr/>
            <p:nvPr/>
          </p:nvSpPr>
          <p:spPr>
            <a:xfrm>
              <a:off x="5779354" y="27484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8" name="pl398"/>
            <p:cNvSpPr/>
            <p:nvPr/>
          </p:nvSpPr>
          <p:spPr>
            <a:xfrm>
              <a:off x="5779354" y="241740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9" name="pl399"/>
            <p:cNvSpPr/>
            <p:nvPr/>
          </p:nvSpPr>
          <p:spPr>
            <a:xfrm>
              <a:off x="5779354" y="29139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0" name="pl400"/>
            <p:cNvSpPr/>
            <p:nvPr/>
          </p:nvSpPr>
          <p:spPr>
            <a:xfrm>
              <a:off x="5779354" y="258292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1" name="pl401"/>
            <p:cNvSpPr/>
            <p:nvPr/>
          </p:nvSpPr>
          <p:spPr>
            <a:xfrm>
              <a:off x="5779354" y="2251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2" name="pl402"/>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5852660" y="2569687"/>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411" name="pl411"/>
            <p:cNvSpPr/>
            <p:nvPr/>
          </p:nvSpPr>
          <p:spPr>
            <a:xfrm>
              <a:off x="5852660" y="2503477"/>
              <a:ext cx="1466121" cy="331052"/>
            </a:xfrm>
            <a:custGeom>
              <a:avLst/>
              <a:pathLst>
                <a:path w="1466121" h="331052">
                  <a:moveTo>
                    <a:pt x="0" y="0"/>
                  </a:moveTo>
                  <a:lnTo>
                    <a:pt x="209445" y="79452"/>
                  </a:lnTo>
                  <a:lnTo>
                    <a:pt x="418891" y="251599"/>
                  </a:lnTo>
                  <a:lnTo>
                    <a:pt x="628337" y="238357"/>
                  </a:lnTo>
                  <a:lnTo>
                    <a:pt x="837783" y="238357"/>
                  </a:lnTo>
                  <a:lnTo>
                    <a:pt x="1047229" y="317809"/>
                  </a:lnTo>
                  <a:lnTo>
                    <a:pt x="1256675" y="331052"/>
                  </a:lnTo>
                  <a:lnTo>
                    <a:pt x="1466121" y="331052"/>
                  </a:lnTo>
                </a:path>
              </a:pathLst>
            </a:custGeom>
            <a:ln w="40651" cap="flat">
              <a:solidFill>
                <a:srgbClr val="BEBEBE">
                  <a:alpha val="69803"/>
                </a:srgbClr>
              </a:solidFill>
              <a:prstDash val="solid"/>
              <a:round/>
            </a:ln>
          </p:spPr>
          <p:txBody>
            <a:bodyPr/>
            <a:lstStyle/>
            <a:p/>
          </p:txBody>
        </p:sp>
        <p:sp>
          <p:nvSpPr>
            <p:cNvPr id="412" name="pl412"/>
            <p:cNvSpPr/>
            <p:nvPr/>
          </p:nvSpPr>
          <p:spPr>
            <a:xfrm>
              <a:off x="5852660" y="2503477"/>
              <a:ext cx="1466121" cy="331052"/>
            </a:xfrm>
            <a:custGeom>
              <a:avLst/>
              <a:pathLst>
                <a:path w="1466121" h="331052">
                  <a:moveTo>
                    <a:pt x="0" y="0"/>
                  </a:moveTo>
                  <a:lnTo>
                    <a:pt x="209445" y="79452"/>
                  </a:lnTo>
                  <a:lnTo>
                    <a:pt x="418891" y="251599"/>
                  </a:lnTo>
                  <a:lnTo>
                    <a:pt x="628337" y="238357"/>
                  </a:lnTo>
                  <a:lnTo>
                    <a:pt x="837783" y="238357"/>
                  </a:lnTo>
                  <a:lnTo>
                    <a:pt x="1047229" y="317809"/>
                  </a:lnTo>
                  <a:lnTo>
                    <a:pt x="1256675" y="331052"/>
                  </a:lnTo>
                  <a:lnTo>
                    <a:pt x="1466121" y="331052"/>
                  </a:lnTo>
                </a:path>
              </a:pathLst>
            </a:custGeom>
            <a:ln w="35231" cap="flat">
              <a:solidFill>
                <a:srgbClr val="BEBEBE">
                  <a:alpha val="69803"/>
                </a:srgbClr>
              </a:solidFill>
              <a:prstDash val="solid"/>
              <a:round/>
            </a:ln>
          </p:spPr>
          <p:txBody>
            <a:bodyPr/>
            <a:lstStyle/>
            <a:p/>
          </p:txBody>
        </p:sp>
        <p:sp>
          <p:nvSpPr>
            <p:cNvPr id="413" name="pl413"/>
            <p:cNvSpPr/>
            <p:nvPr/>
          </p:nvSpPr>
          <p:spPr>
            <a:xfrm>
              <a:off x="5852660" y="2569687"/>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414" name="pl414"/>
            <p:cNvSpPr/>
            <p:nvPr/>
          </p:nvSpPr>
          <p:spPr>
            <a:xfrm>
              <a:off x="5852660" y="2503477"/>
              <a:ext cx="1466121" cy="331052"/>
            </a:xfrm>
            <a:custGeom>
              <a:avLst/>
              <a:pathLst>
                <a:path w="1466121" h="331052">
                  <a:moveTo>
                    <a:pt x="0" y="0"/>
                  </a:moveTo>
                  <a:lnTo>
                    <a:pt x="209445" y="79452"/>
                  </a:lnTo>
                  <a:lnTo>
                    <a:pt x="418891" y="251599"/>
                  </a:lnTo>
                  <a:lnTo>
                    <a:pt x="628337" y="238357"/>
                  </a:lnTo>
                  <a:lnTo>
                    <a:pt x="837783" y="238357"/>
                  </a:lnTo>
                  <a:lnTo>
                    <a:pt x="1047229" y="317809"/>
                  </a:lnTo>
                  <a:lnTo>
                    <a:pt x="1256675" y="331052"/>
                  </a:lnTo>
                  <a:lnTo>
                    <a:pt x="1466121" y="331052"/>
                  </a:lnTo>
                </a:path>
              </a:pathLst>
            </a:custGeom>
            <a:ln w="40651" cap="flat">
              <a:solidFill>
                <a:srgbClr val="000000">
                  <a:alpha val="100000"/>
                </a:srgbClr>
              </a:solidFill>
              <a:prstDash val="solid"/>
              <a:round/>
            </a:ln>
          </p:spPr>
          <p:txBody>
            <a:bodyPr/>
            <a:lstStyle/>
            <a:p/>
          </p:txBody>
        </p:sp>
        <p:sp>
          <p:nvSpPr>
            <p:cNvPr id="415" name="pl415"/>
            <p:cNvSpPr/>
            <p:nvPr/>
          </p:nvSpPr>
          <p:spPr>
            <a:xfrm>
              <a:off x="5852660" y="2503477"/>
              <a:ext cx="1466121" cy="331052"/>
            </a:xfrm>
            <a:custGeom>
              <a:avLst/>
              <a:pathLst>
                <a:path w="1466121" h="331052">
                  <a:moveTo>
                    <a:pt x="0" y="0"/>
                  </a:moveTo>
                  <a:lnTo>
                    <a:pt x="209445" y="79452"/>
                  </a:lnTo>
                  <a:lnTo>
                    <a:pt x="418891" y="251599"/>
                  </a:lnTo>
                  <a:lnTo>
                    <a:pt x="628337" y="238357"/>
                  </a:lnTo>
                  <a:lnTo>
                    <a:pt x="837783" y="238357"/>
                  </a:lnTo>
                  <a:lnTo>
                    <a:pt x="1047229" y="317809"/>
                  </a:lnTo>
                  <a:lnTo>
                    <a:pt x="1256675" y="331052"/>
                  </a:lnTo>
                  <a:lnTo>
                    <a:pt x="1466121" y="331052"/>
                  </a:lnTo>
                </a:path>
              </a:pathLst>
            </a:custGeom>
            <a:ln w="35231" cap="flat">
              <a:solidFill>
                <a:srgbClr val="80BD41">
                  <a:alpha val="100000"/>
                </a:srgbClr>
              </a:solidFill>
              <a:prstDash val="solid"/>
              <a:round/>
            </a:ln>
          </p:spPr>
          <p:txBody>
            <a:bodyPr/>
            <a:lstStyle/>
            <a:p/>
          </p:txBody>
        </p:sp>
        <p:sp>
          <p:nvSpPr>
            <p:cNvPr id="416" name="pl416"/>
            <p:cNvSpPr/>
            <p:nvPr/>
          </p:nvSpPr>
          <p:spPr>
            <a:xfrm>
              <a:off x="5779354" y="258292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17" name="tx417"/>
            <p:cNvSpPr/>
            <p:nvPr/>
          </p:nvSpPr>
          <p:spPr>
            <a:xfrm>
              <a:off x="5822531" y="23249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18" name="tx418"/>
            <p:cNvSpPr/>
            <p:nvPr/>
          </p:nvSpPr>
          <p:spPr>
            <a:xfrm>
              <a:off x="6031977"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9" name="tx419"/>
            <p:cNvSpPr/>
            <p:nvPr/>
          </p:nvSpPr>
          <p:spPr>
            <a:xfrm>
              <a:off x="6193234" y="257652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20" name="tx420"/>
            <p:cNvSpPr/>
            <p:nvPr/>
          </p:nvSpPr>
          <p:spPr>
            <a:xfrm>
              <a:off x="6402680" y="25632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21" name="tx421"/>
            <p:cNvSpPr/>
            <p:nvPr/>
          </p:nvSpPr>
          <p:spPr>
            <a:xfrm>
              <a:off x="6612126" y="25632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22" name="tx422"/>
            <p:cNvSpPr/>
            <p:nvPr/>
          </p:nvSpPr>
          <p:spPr>
            <a:xfrm>
              <a:off x="6821572" y="264273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23" name="tx423"/>
            <p:cNvSpPr/>
            <p:nvPr/>
          </p:nvSpPr>
          <p:spPr>
            <a:xfrm>
              <a:off x="7031018" y="265597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424" name="tx424"/>
            <p:cNvSpPr/>
            <p:nvPr/>
          </p:nvSpPr>
          <p:spPr>
            <a:xfrm>
              <a:off x="7240463" y="265597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425" name="rc425"/>
            <p:cNvSpPr/>
            <p:nvPr/>
          </p:nvSpPr>
          <p:spPr>
            <a:xfrm>
              <a:off x="5779354" y="3483127"/>
              <a:ext cx="1612733" cy="1019640"/>
            </a:xfrm>
            <a:prstGeom prst="rect">
              <a:avLst/>
            </a:prstGeom>
            <a:solidFill>
              <a:srgbClr val="EBEBEB">
                <a:alpha val="100000"/>
              </a:srgbClr>
            </a:solidFill>
          </p:spPr>
          <p:txBody>
            <a:bodyPr/>
            <a:lstStyle/>
            <a:p/>
          </p:txBody>
        </p:sp>
        <p:sp>
          <p:nvSpPr>
            <p:cNvPr id="426" name="pl426"/>
            <p:cNvSpPr/>
            <p:nvPr/>
          </p:nvSpPr>
          <p:spPr>
            <a:xfrm>
              <a:off x="5779354" y="438358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7" name="pl427"/>
            <p:cNvSpPr/>
            <p:nvPr/>
          </p:nvSpPr>
          <p:spPr>
            <a:xfrm>
              <a:off x="5779354" y="40525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8" name="pl428"/>
            <p:cNvSpPr/>
            <p:nvPr/>
          </p:nvSpPr>
          <p:spPr>
            <a:xfrm>
              <a:off x="5779354" y="372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9" name="pl429"/>
            <p:cNvSpPr/>
            <p:nvPr/>
          </p:nvSpPr>
          <p:spPr>
            <a:xfrm>
              <a:off x="5779354" y="421806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0" name="pl430"/>
            <p:cNvSpPr/>
            <p:nvPr/>
          </p:nvSpPr>
          <p:spPr>
            <a:xfrm>
              <a:off x="5779354" y="38870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1" name="pl431"/>
            <p:cNvSpPr/>
            <p:nvPr/>
          </p:nvSpPr>
          <p:spPr>
            <a:xfrm>
              <a:off x="5779354" y="3555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2" name="pl432"/>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5852660" y="3873769"/>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441" name="pl441"/>
            <p:cNvSpPr/>
            <p:nvPr/>
          </p:nvSpPr>
          <p:spPr>
            <a:xfrm>
              <a:off x="5852660" y="3860527"/>
              <a:ext cx="1466121" cy="185389"/>
            </a:xfrm>
            <a:custGeom>
              <a:avLst/>
              <a:pathLst>
                <a:path w="1466121" h="185389">
                  <a:moveTo>
                    <a:pt x="0" y="0"/>
                  </a:moveTo>
                  <a:lnTo>
                    <a:pt x="209445" y="26484"/>
                  </a:lnTo>
                  <a:lnTo>
                    <a:pt x="418891" y="119178"/>
                  </a:lnTo>
                  <a:lnTo>
                    <a:pt x="628337" y="158904"/>
                  </a:lnTo>
                  <a:lnTo>
                    <a:pt x="837783" y="119178"/>
                  </a:lnTo>
                  <a:lnTo>
                    <a:pt x="1047229" y="92694"/>
                  </a:lnTo>
                  <a:lnTo>
                    <a:pt x="1256675" y="52968"/>
                  </a:lnTo>
                  <a:lnTo>
                    <a:pt x="1466121" y="185389"/>
                  </a:lnTo>
                </a:path>
              </a:pathLst>
            </a:custGeom>
            <a:ln w="40651" cap="flat">
              <a:solidFill>
                <a:srgbClr val="BEBEBE">
                  <a:alpha val="69803"/>
                </a:srgbClr>
              </a:solidFill>
              <a:prstDash val="solid"/>
              <a:round/>
            </a:ln>
          </p:spPr>
          <p:txBody>
            <a:bodyPr/>
            <a:lstStyle/>
            <a:p/>
          </p:txBody>
        </p:sp>
        <p:sp>
          <p:nvSpPr>
            <p:cNvPr id="442" name="pl442"/>
            <p:cNvSpPr/>
            <p:nvPr/>
          </p:nvSpPr>
          <p:spPr>
            <a:xfrm>
              <a:off x="5852660" y="3860527"/>
              <a:ext cx="1466121" cy="185389"/>
            </a:xfrm>
            <a:custGeom>
              <a:avLst/>
              <a:pathLst>
                <a:path w="1466121" h="185389">
                  <a:moveTo>
                    <a:pt x="0" y="0"/>
                  </a:moveTo>
                  <a:lnTo>
                    <a:pt x="209445" y="26484"/>
                  </a:lnTo>
                  <a:lnTo>
                    <a:pt x="418891" y="119178"/>
                  </a:lnTo>
                  <a:lnTo>
                    <a:pt x="628337" y="158904"/>
                  </a:lnTo>
                  <a:lnTo>
                    <a:pt x="837783" y="119178"/>
                  </a:lnTo>
                  <a:lnTo>
                    <a:pt x="1047229" y="92694"/>
                  </a:lnTo>
                  <a:lnTo>
                    <a:pt x="1256675" y="52968"/>
                  </a:lnTo>
                  <a:lnTo>
                    <a:pt x="1466121" y="185389"/>
                  </a:lnTo>
                </a:path>
              </a:pathLst>
            </a:custGeom>
            <a:ln w="35231" cap="flat">
              <a:solidFill>
                <a:srgbClr val="BEBEBE">
                  <a:alpha val="69803"/>
                </a:srgbClr>
              </a:solidFill>
              <a:prstDash val="solid"/>
              <a:round/>
            </a:ln>
          </p:spPr>
          <p:txBody>
            <a:bodyPr/>
            <a:lstStyle/>
            <a:p/>
          </p:txBody>
        </p:sp>
        <p:sp>
          <p:nvSpPr>
            <p:cNvPr id="443" name="pl443"/>
            <p:cNvSpPr/>
            <p:nvPr/>
          </p:nvSpPr>
          <p:spPr>
            <a:xfrm>
              <a:off x="5852660" y="3873769"/>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444" name="pl444"/>
            <p:cNvSpPr/>
            <p:nvPr/>
          </p:nvSpPr>
          <p:spPr>
            <a:xfrm>
              <a:off x="5852660" y="3860527"/>
              <a:ext cx="1466121" cy="185389"/>
            </a:xfrm>
            <a:custGeom>
              <a:avLst/>
              <a:pathLst>
                <a:path w="1466121" h="185389">
                  <a:moveTo>
                    <a:pt x="0" y="0"/>
                  </a:moveTo>
                  <a:lnTo>
                    <a:pt x="209445" y="26484"/>
                  </a:lnTo>
                  <a:lnTo>
                    <a:pt x="418891" y="119178"/>
                  </a:lnTo>
                  <a:lnTo>
                    <a:pt x="628337" y="158904"/>
                  </a:lnTo>
                  <a:lnTo>
                    <a:pt x="837783" y="119178"/>
                  </a:lnTo>
                  <a:lnTo>
                    <a:pt x="1047229" y="92694"/>
                  </a:lnTo>
                  <a:lnTo>
                    <a:pt x="1256675" y="52968"/>
                  </a:lnTo>
                  <a:lnTo>
                    <a:pt x="1466121" y="185389"/>
                  </a:lnTo>
                </a:path>
              </a:pathLst>
            </a:custGeom>
            <a:ln w="40651" cap="flat">
              <a:solidFill>
                <a:srgbClr val="000000">
                  <a:alpha val="100000"/>
                </a:srgbClr>
              </a:solidFill>
              <a:prstDash val="solid"/>
              <a:round/>
            </a:ln>
          </p:spPr>
          <p:txBody>
            <a:bodyPr/>
            <a:lstStyle/>
            <a:p/>
          </p:txBody>
        </p:sp>
        <p:sp>
          <p:nvSpPr>
            <p:cNvPr id="445" name="pl445"/>
            <p:cNvSpPr/>
            <p:nvPr/>
          </p:nvSpPr>
          <p:spPr>
            <a:xfrm>
              <a:off x="5852660" y="3860527"/>
              <a:ext cx="1466121" cy="185389"/>
            </a:xfrm>
            <a:custGeom>
              <a:avLst/>
              <a:pathLst>
                <a:path w="1466121" h="185389">
                  <a:moveTo>
                    <a:pt x="0" y="0"/>
                  </a:moveTo>
                  <a:lnTo>
                    <a:pt x="209445" y="26484"/>
                  </a:lnTo>
                  <a:lnTo>
                    <a:pt x="418891" y="119178"/>
                  </a:lnTo>
                  <a:lnTo>
                    <a:pt x="628337" y="158904"/>
                  </a:lnTo>
                  <a:lnTo>
                    <a:pt x="837783" y="119178"/>
                  </a:lnTo>
                  <a:lnTo>
                    <a:pt x="1047229" y="92694"/>
                  </a:lnTo>
                  <a:lnTo>
                    <a:pt x="1256675" y="52968"/>
                  </a:lnTo>
                  <a:lnTo>
                    <a:pt x="1466121" y="185389"/>
                  </a:lnTo>
                </a:path>
              </a:pathLst>
            </a:custGeom>
            <a:ln w="35231" cap="flat">
              <a:solidFill>
                <a:srgbClr val="80BD41">
                  <a:alpha val="100000"/>
                </a:srgbClr>
              </a:solidFill>
              <a:prstDash val="solid"/>
              <a:round/>
            </a:ln>
          </p:spPr>
          <p:txBody>
            <a:bodyPr/>
            <a:lstStyle/>
            <a:p/>
          </p:txBody>
        </p:sp>
        <p:sp>
          <p:nvSpPr>
            <p:cNvPr id="446" name="pl446"/>
            <p:cNvSpPr/>
            <p:nvPr/>
          </p:nvSpPr>
          <p:spPr>
            <a:xfrm>
              <a:off x="5779354" y="388701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47" name="tx447"/>
            <p:cNvSpPr/>
            <p:nvPr/>
          </p:nvSpPr>
          <p:spPr>
            <a:xfrm>
              <a:off x="5822531" y="3681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48" name="tx448"/>
            <p:cNvSpPr/>
            <p:nvPr/>
          </p:nvSpPr>
          <p:spPr>
            <a:xfrm>
              <a:off x="6031977" y="37084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9" name="tx449"/>
            <p:cNvSpPr/>
            <p:nvPr/>
          </p:nvSpPr>
          <p:spPr>
            <a:xfrm>
              <a:off x="6223363" y="38011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50" name="tx450"/>
            <p:cNvSpPr/>
            <p:nvPr/>
          </p:nvSpPr>
          <p:spPr>
            <a:xfrm>
              <a:off x="6402680" y="384087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51" name="tx451"/>
            <p:cNvSpPr/>
            <p:nvPr/>
          </p:nvSpPr>
          <p:spPr>
            <a:xfrm>
              <a:off x="6642255" y="38011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52" name="tx452"/>
            <p:cNvSpPr/>
            <p:nvPr/>
          </p:nvSpPr>
          <p:spPr>
            <a:xfrm>
              <a:off x="6851701" y="37746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53" name="tx453"/>
            <p:cNvSpPr/>
            <p:nvPr/>
          </p:nvSpPr>
          <p:spPr>
            <a:xfrm>
              <a:off x="7061147" y="37349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4" name="tx454"/>
            <p:cNvSpPr/>
            <p:nvPr/>
          </p:nvSpPr>
          <p:spPr>
            <a:xfrm>
              <a:off x="7240463" y="386736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55" name="rc455"/>
            <p:cNvSpPr/>
            <p:nvPr/>
          </p:nvSpPr>
          <p:spPr>
            <a:xfrm>
              <a:off x="5779354" y="4787209"/>
              <a:ext cx="1612733" cy="1019640"/>
            </a:xfrm>
            <a:prstGeom prst="rect">
              <a:avLst/>
            </a:prstGeom>
            <a:solidFill>
              <a:srgbClr val="EBEBEB">
                <a:alpha val="100000"/>
              </a:srgbClr>
            </a:solidFill>
          </p:spPr>
          <p:txBody>
            <a:bodyPr/>
            <a:lstStyle/>
            <a:p/>
          </p:txBody>
        </p:sp>
        <p:sp>
          <p:nvSpPr>
            <p:cNvPr id="456" name="pl456"/>
            <p:cNvSpPr/>
            <p:nvPr/>
          </p:nvSpPr>
          <p:spPr>
            <a:xfrm>
              <a:off x="5779354" y="56876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7" name="pl457"/>
            <p:cNvSpPr/>
            <p:nvPr/>
          </p:nvSpPr>
          <p:spPr>
            <a:xfrm>
              <a:off x="5779354" y="53566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8" name="pl458"/>
            <p:cNvSpPr/>
            <p:nvPr/>
          </p:nvSpPr>
          <p:spPr>
            <a:xfrm>
              <a:off x="5779354" y="502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9" name="pl459"/>
            <p:cNvSpPr/>
            <p:nvPr/>
          </p:nvSpPr>
          <p:spPr>
            <a:xfrm>
              <a:off x="5779354" y="552214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0" name="pl460"/>
            <p:cNvSpPr/>
            <p:nvPr/>
          </p:nvSpPr>
          <p:spPr>
            <a:xfrm>
              <a:off x="5779354" y="51910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1" name="pl461"/>
            <p:cNvSpPr/>
            <p:nvPr/>
          </p:nvSpPr>
          <p:spPr>
            <a:xfrm>
              <a:off x="5779354" y="4860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2" name="pl462"/>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5852660" y="5177850"/>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471" name="pl471"/>
            <p:cNvSpPr/>
            <p:nvPr/>
          </p:nvSpPr>
          <p:spPr>
            <a:xfrm>
              <a:off x="5852660" y="5191093"/>
              <a:ext cx="1466121" cy="370778"/>
            </a:xfrm>
            <a:custGeom>
              <a:avLst/>
              <a:pathLst>
                <a:path w="1466121" h="370778">
                  <a:moveTo>
                    <a:pt x="0" y="66210"/>
                  </a:moveTo>
                  <a:lnTo>
                    <a:pt x="209445" y="0"/>
                  </a:lnTo>
                  <a:lnTo>
                    <a:pt x="418891" y="158904"/>
                  </a:lnTo>
                  <a:lnTo>
                    <a:pt x="628337" y="370778"/>
                  </a:lnTo>
                  <a:lnTo>
                    <a:pt x="837783" y="291325"/>
                  </a:lnTo>
                  <a:lnTo>
                    <a:pt x="1047229" y="238357"/>
                  </a:lnTo>
                  <a:lnTo>
                    <a:pt x="1256675" y="251599"/>
                  </a:lnTo>
                  <a:lnTo>
                    <a:pt x="1466121" y="172147"/>
                  </a:lnTo>
                </a:path>
              </a:pathLst>
            </a:custGeom>
            <a:ln w="40651" cap="flat">
              <a:solidFill>
                <a:srgbClr val="BEBEBE">
                  <a:alpha val="69803"/>
                </a:srgbClr>
              </a:solidFill>
              <a:prstDash val="solid"/>
              <a:round/>
            </a:ln>
          </p:spPr>
          <p:txBody>
            <a:bodyPr/>
            <a:lstStyle/>
            <a:p/>
          </p:txBody>
        </p:sp>
        <p:sp>
          <p:nvSpPr>
            <p:cNvPr id="472" name="pl472"/>
            <p:cNvSpPr/>
            <p:nvPr/>
          </p:nvSpPr>
          <p:spPr>
            <a:xfrm>
              <a:off x="5852660" y="5191093"/>
              <a:ext cx="1466121" cy="370778"/>
            </a:xfrm>
            <a:custGeom>
              <a:avLst/>
              <a:pathLst>
                <a:path w="1466121" h="370778">
                  <a:moveTo>
                    <a:pt x="0" y="66210"/>
                  </a:moveTo>
                  <a:lnTo>
                    <a:pt x="209445" y="0"/>
                  </a:lnTo>
                  <a:lnTo>
                    <a:pt x="418891" y="158904"/>
                  </a:lnTo>
                  <a:lnTo>
                    <a:pt x="628337" y="370778"/>
                  </a:lnTo>
                  <a:lnTo>
                    <a:pt x="837783" y="291325"/>
                  </a:lnTo>
                  <a:lnTo>
                    <a:pt x="1047229" y="238357"/>
                  </a:lnTo>
                  <a:lnTo>
                    <a:pt x="1256675" y="251599"/>
                  </a:lnTo>
                  <a:lnTo>
                    <a:pt x="1466121" y="172147"/>
                  </a:lnTo>
                </a:path>
              </a:pathLst>
            </a:custGeom>
            <a:ln w="35231" cap="flat">
              <a:solidFill>
                <a:srgbClr val="BEBEBE">
                  <a:alpha val="69803"/>
                </a:srgbClr>
              </a:solidFill>
              <a:prstDash val="solid"/>
              <a:round/>
            </a:ln>
          </p:spPr>
          <p:txBody>
            <a:bodyPr/>
            <a:lstStyle/>
            <a:p/>
          </p:txBody>
        </p:sp>
        <p:sp>
          <p:nvSpPr>
            <p:cNvPr id="473" name="pl473"/>
            <p:cNvSpPr/>
            <p:nvPr/>
          </p:nvSpPr>
          <p:spPr>
            <a:xfrm>
              <a:off x="5852660" y="5177850"/>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474" name="pl474"/>
            <p:cNvSpPr/>
            <p:nvPr/>
          </p:nvSpPr>
          <p:spPr>
            <a:xfrm>
              <a:off x="5852660" y="5191093"/>
              <a:ext cx="1466121" cy="370778"/>
            </a:xfrm>
            <a:custGeom>
              <a:avLst/>
              <a:pathLst>
                <a:path w="1466121" h="370778">
                  <a:moveTo>
                    <a:pt x="0" y="66210"/>
                  </a:moveTo>
                  <a:lnTo>
                    <a:pt x="209445" y="0"/>
                  </a:lnTo>
                  <a:lnTo>
                    <a:pt x="418891" y="158904"/>
                  </a:lnTo>
                  <a:lnTo>
                    <a:pt x="628337" y="370778"/>
                  </a:lnTo>
                  <a:lnTo>
                    <a:pt x="837783" y="291325"/>
                  </a:lnTo>
                  <a:lnTo>
                    <a:pt x="1047229" y="238357"/>
                  </a:lnTo>
                  <a:lnTo>
                    <a:pt x="1256675" y="251599"/>
                  </a:lnTo>
                  <a:lnTo>
                    <a:pt x="1466121" y="172147"/>
                  </a:lnTo>
                </a:path>
              </a:pathLst>
            </a:custGeom>
            <a:ln w="40651" cap="flat">
              <a:solidFill>
                <a:srgbClr val="000000">
                  <a:alpha val="100000"/>
                </a:srgbClr>
              </a:solidFill>
              <a:prstDash val="solid"/>
              <a:round/>
            </a:ln>
          </p:spPr>
          <p:txBody>
            <a:bodyPr/>
            <a:lstStyle/>
            <a:p/>
          </p:txBody>
        </p:sp>
        <p:sp>
          <p:nvSpPr>
            <p:cNvPr id="475" name="pl475"/>
            <p:cNvSpPr/>
            <p:nvPr/>
          </p:nvSpPr>
          <p:spPr>
            <a:xfrm>
              <a:off x="5852660" y="5191093"/>
              <a:ext cx="1466121" cy="370778"/>
            </a:xfrm>
            <a:custGeom>
              <a:avLst/>
              <a:pathLst>
                <a:path w="1466121" h="370778">
                  <a:moveTo>
                    <a:pt x="0" y="66210"/>
                  </a:moveTo>
                  <a:lnTo>
                    <a:pt x="209445" y="0"/>
                  </a:lnTo>
                  <a:lnTo>
                    <a:pt x="418891" y="158904"/>
                  </a:lnTo>
                  <a:lnTo>
                    <a:pt x="628337" y="370778"/>
                  </a:lnTo>
                  <a:lnTo>
                    <a:pt x="837783" y="291325"/>
                  </a:lnTo>
                  <a:lnTo>
                    <a:pt x="1047229" y="238357"/>
                  </a:lnTo>
                  <a:lnTo>
                    <a:pt x="1256675" y="251599"/>
                  </a:lnTo>
                  <a:lnTo>
                    <a:pt x="1466121" y="172147"/>
                  </a:lnTo>
                </a:path>
              </a:pathLst>
            </a:custGeom>
            <a:ln w="35231" cap="flat">
              <a:solidFill>
                <a:srgbClr val="80BD41">
                  <a:alpha val="100000"/>
                </a:srgbClr>
              </a:solidFill>
              <a:prstDash val="solid"/>
              <a:round/>
            </a:ln>
          </p:spPr>
          <p:txBody>
            <a:bodyPr/>
            <a:lstStyle/>
            <a:p/>
          </p:txBody>
        </p:sp>
        <p:sp>
          <p:nvSpPr>
            <p:cNvPr id="476" name="pl476"/>
            <p:cNvSpPr/>
            <p:nvPr/>
          </p:nvSpPr>
          <p:spPr>
            <a:xfrm>
              <a:off x="5779354" y="519109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77" name="tx477"/>
            <p:cNvSpPr/>
            <p:nvPr/>
          </p:nvSpPr>
          <p:spPr>
            <a:xfrm>
              <a:off x="5804472" y="50787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78" name="tx478"/>
            <p:cNvSpPr/>
            <p:nvPr/>
          </p:nvSpPr>
          <p:spPr>
            <a:xfrm>
              <a:off x="6031977"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9" name="tx479"/>
            <p:cNvSpPr/>
            <p:nvPr/>
          </p:nvSpPr>
          <p:spPr>
            <a:xfrm>
              <a:off x="6193234" y="517144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80" name="tx480"/>
            <p:cNvSpPr/>
            <p:nvPr/>
          </p:nvSpPr>
          <p:spPr>
            <a:xfrm>
              <a:off x="6402680" y="538331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481" name="tx481"/>
            <p:cNvSpPr/>
            <p:nvPr/>
          </p:nvSpPr>
          <p:spPr>
            <a:xfrm>
              <a:off x="6612126" y="530386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482" name="tx482"/>
            <p:cNvSpPr/>
            <p:nvPr/>
          </p:nvSpPr>
          <p:spPr>
            <a:xfrm>
              <a:off x="6821572" y="525089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83" name="tx483"/>
            <p:cNvSpPr/>
            <p:nvPr/>
          </p:nvSpPr>
          <p:spPr>
            <a:xfrm>
              <a:off x="7031018" y="526413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484" name="tx484"/>
            <p:cNvSpPr/>
            <p:nvPr/>
          </p:nvSpPr>
          <p:spPr>
            <a:xfrm>
              <a:off x="7240463" y="518468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85" name="rc485"/>
            <p:cNvSpPr/>
            <p:nvPr/>
          </p:nvSpPr>
          <p:spPr>
            <a:xfrm>
              <a:off x="7461677" y="874964"/>
              <a:ext cx="1612733" cy="1019640"/>
            </a:xfrm>
            <a:prstGeom prst="rect">
              <a:avLst/>
            </a:prstGeom>
            <a:solidFill>
              <a:srgbClr val="EBEBEB">
                <a:alpha val="100000"/>
              </a:srgbClr>
            </a:solidFill>
          </p:spPr>
          <p:txBody>
            <a:bodyPr/>
            <a:lstStyle/>
            <a:p/>
          </p:txBody>
        </p:sp>
        <p:sp>
          <p:nvSpPr>
            <p:cNvPr id="486" name="pl486"/>
            <p:cNvSpPr/>
            <p:nvPr/>
          </p:nvSpPr>
          <p:spPr>
            <a:xfrm>
              <a:off x="7461677" y="17754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7" name="pl487"/>
            <p:cNvSpPr/>
            <p:nvPr/>
          </p:nvSpPr>
          <p:spPr>
            <a:xfrm>
              <a:off x="7461677" y="144437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8" name="pl488"/>
            <p:cNvSpPr/>
            <p:nvPr/>
          </p:nvSpPr>
          <p:spPr>
            <a:xfrm>
              <a:off x="7461677" y="11133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9" name="pl489"/>
            <p:cNvSpPr/>
            <p:nvPr/>
          </p:nvSpPr>
          <p:spPr>
            <a:xfrm>
              <a:off x="7461677" y="16098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0" name="pl490"/>
            <p:cNvSpPr/>
            <p:nvPr/>
          </p:nvSpPr>
          <p:spPr>
            <a:xfrm>
              <a:off x="7461677" y="127884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1" name="pl491"/>
            <p:cNvSpPr/>
            <p:nvPr/>
          </p:nvSpPr>
          <p:spPr>
            <a:xfrm>
              <a:off x="7461677" y="9477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2" name="pl492"/>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7534983" y="1265605"/>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501" name="pl501"/>
            <p:cNvSpPr/>
            <p:nvPr/>
          </p:nvSpPr>
          <p:spPr>
            <a:xfrm>
              <a:off x="7534983" y="1252363"/>
              <a:ext cx="1466121" cy="251599"/>
            </a:xfrm>
            <a:custGeom>
              <a:avLst/>
              <a:pathLst>
                <a:path w="1466121" h="251599">
                  <a:moveTo>
                    <a:pt x="0" y="26484"/>
                  </a:moveTo>
                  <a:lnTo>
                    <a:pt x="209445" y="26484"/>
                  </a:lnTo>
                  <a:lnTo>
                    <a:pt x="418891" y="225115"/>
                  </a:lnTo>
                  <a:lnTo>
                    <a:pt x="628337" y="251599"/>
                  </a:lnTo>
                  <a:lnTo>
                    <a:pt x="837783" y="225115"/>
                  </a:lnTo>
                  <a:lnTo>
                    <a:pt x="1047229" y="105936"/>
                  </a:lnTo>
                  <a:lnTo>
                    <a:pt x="1256675" y="0"/>
                  </a:lnTo>
                  <a:lnTo>
                    <a:pt x="1466121" y="132420"/>
                  </a:lnTo>
                </a:path>
              </a:pathLst>
            </a:custGeom>
            <a:ln w="40651" cap="flat">
              <a:solidFill>
                <a:srgbClr val="BEBEBE">
                  <a:alpha val="69803"/>
                </a:srgbClr>
              </a:solidFill>
              <a:prstDash val="solid"/>
              <a:round/>
            </a:ln>
          </p:spPr>
          <p:txBody>
            <a:bodyPr/>
            <a:lstStyle/>
            <a:p/>
          </p:txBody>
        </p:sp>
        <p:sp>
          <p:nvSpPr>
            <p:cNvPr id="502" name="pl502"/>
            <p:cNvSpPr/>
            <p:nvPr/>
          </p:nvSpPr>
          <p:spPr>
            <a:xfrm>
              <a:off x="7534983" y="1252363"/>
              <a:ext cx="1466121" cy="251599"/>
            </a:xfrm>
            <a:custGeom>
              <a:avLst/>
              <a:pathLst>
                <a:path w="1466121" h="251599">
                  <a:moveTo>
                    <a:pt x="0" y="26484"/>
                  </a:moveTo>
                  <a:lnTo>
                    <a:pt x="209445" y="26484"/>
                  </a:lnTo>
                  <a:lnTo>
                    <a:pt x="418891" y="225115"/>
                  </a:lnTo>
                  <a:lnTo>
                    <a:pt x="628337" y="251599"/>
                  </a:lnTo>
                  <a:lnTo>
                    <a:pt x="837783" y="225115"/>
                  </a:lnTo>
                  <a:lnTo>
                    <a:pt x="1047229" y="105936"/>
                  </a:lnTo>
                  <a:lnTo>
                    <a:pt x="1256675" y="0"/>
                  </a:lnTo>
                  <a:lnTo>
                    <a:pt x="1466121" y="132420"/>
                  </a:lnTo>
                </a:path>
              </a:pathLst>
            </a:custGeom>
            <a:ln w="35231" cap="flat">
              <a:solidFill>
                <a:srgbClr val="BEBEBE">
                  <a:alpha val="69803"/>
                </a:srgbClr>
              </a:solidFill>
              <a:prstDash val="solid"/>
              <a:round/>
            </a:ln>
          </p:spPr>
          <p:txBody>
            <a:bodyPr/>
            <a:lstStyle/>
            <a:p/>
          </p:txBody>
        </p:sp>
        <p:sp>
          <p:nvSpPr>
            <p:cNvPr id="503" name="pl503"/>
            <p:cNvSpPr/>
            <p:nvPr/>
          </p:nvSpPr>
          <p:spPr>
            <a:xfrm>
              <a:off x="7534983" y="1265605"/>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504" name="pl504"/>
            <p:cNvSpPr/>
            <p:nvPr/>
          </p:nvSpPr>
          <p:spPr>
            <a:xfrm>
              <a:off x="7534983" y="1252363"/>
              <a:ext cx="1466121" cy="251599"/>
            </a:xfrm>
            <a:custGeom>
              <a:avLst/>
              <a:pathLst>
                <a:path w="1466121" h="251599">
                  <a:moveTo>
                    <a:pt x="0" y="26484"/>
                  </a:moveTo>
                  <a:lnTo>
                    <a:pt x="209445" y="26484"/>
                  </a:lnTo>
                  <a:lnTo>
                    <a:pt x="418891" y="225115"/>
                  </a:lnTo>
                  <a:lnTo>
                    <a:pt x="628337" y="251599"/>
                  </a:lnTo>
                  <a:lnTo>
                    <a:pt x="837783" y="225115"/>
                  </a:lnTo>
                  <a:lnTo>
                    <a:pt x="1047229" y="105936"/>
                  </a:lnTo>
                  <a:lnTo>
                    <a:pt x="1256675" y="0"/>
                  </a:lnTo>
                  <a:lnTo>
                    <a:pt x="1466121" y="132420"/>
                  </a:lnTo>
                </a:path>
              </a:pathLst>
            </a:custGeom>
            <a:ln w="40651" cap="flat">
              <a:solidFill>
                <a:srgbClr val="000000">
                  <a:alpha val="100000"/>
                </a:srgbClr>
              </a:solidFill>
              <a:prstDash val="solid"/>
              <a:round/>
            </a:ln>
          </p:spPr>
          <p:txBody>
            <a:bodyPr/>
            <a:lstStyle/>
            <a:p/>
          </p:txBody>
        </p:sp>
        <p:sp>
          <p:nvSpPr>
            <p:cNvPr id="505" name="pl505"/>
            <p:cNvSpPr/>
            <p:nvPr/>
          </p:nvSpPr>
          <p:spPr>
            <a:xfrm>
              <a:off x="7534983" y="1252363"/>
              <a:ext cx="1466121" cy="251599"/>
            </a:xfrm>
            <a:custGeom>
              <a:avLst/>
              <a:pathLst>
                <a:path w="1466121" h="251599">
                  <a:moveTo>
                    <a:pt x="0" y="26484"/>
                  </a:moveTo>
                  <a:lnTo>
                    <a:pt x="209445" y="26484"/>
                  </a:lnTo>
                  <a:lnTo>
                    <a:pt x="418891" y="225115"/>
                  </a:lnTo>
                  <a:lnTo>
                    <a:pt x="628337" y="251599"/>
                  </a:lnTo>
                  <a:lnTo>
                    <a:pt x="837783" y="225115"/>
                  </a:lnTo>
                  <a:lnTo>
                    <a:pt x="1047229" y="105936"/>
                  </a:lnTo>
                  <a:lnTo>
                    <a:pt x="1256675" y="0"/>
                  </a:lnTo>
                  <a:lnTo>
                    <a:pt x="1466121" y="132420"/>
                  </a:lnTo>
                </a:path>
              </a:pathLst>
            </a:custGeom>
            <a:ln w="35231" cap="flat">
              <a:solidFill>
                <a:srgbClr val="80BD41">
                  <a:alpha val="100000"/>
                </a:srgbClr>
              </a:solidFill>
              <a:prstDash val="solid"/>
              <a:round/>
            </a:ln>
          </p:spPr>
          <p:txBody>
            <a:bodyPr/>
            <a:lstStyle/>
            <a:p/>
          </p:txBody>
        </p:sp>
        <p:sp>
          <p:nvSpPr>
            <p:cNvPr id="506" name="pl506"/>
            <p:cNvSpPr/>
            <p:nvPr/>
          </p:nvSpPr>
          <p:spPr>
            <a:xfrm>
              <a:off x="7461677" y="127884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07" name="tx507"/>
            <p:cNvSpPr/>
            <p:nvPr/>
          </p:nvSpPr>
          <p:spPr>
            <a:xfrm>
              <a:off x="7504854" y="1100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8" name="tx508"/>
            <p:cNvSpPr/>
            <p:nvPr/>
          </p:nvSpPr>
          <p:spPr>
            <a:xfrm>
              <a:off x="7714299" y="1100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9" name="tx509"/>
            <p:cNvSpPr/>
            <p:nvPr/>
          </p:nvSpPr>
          <p:spPr>
            <a:xfrm>
              <a:off x="7875556" y="12989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10" name="tx510"/>
            <p:cNvSpPr/>
            <p:nvPr/>
          </p:nvSpPr>
          <p:spPr>
            <a:xfrm>
              <a:off x="8085002" y="13254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11" name="tx511"/>
            <p:cNvSpPr/>
            <p:nvPr/>
          </p:nvSpPr>
          <p:spPr>
            <a:xfrm>
              <a:off x="8294448" y="12989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12" name="tx512"/>
            <p:cNvSpPr/>
            <p:nvPr/>
          </p:nvSpPr>
          <p:spPr>
            <a:xfrm>
              <a:off x="8534024" y="117974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13" name="tx513"/>
            <p:cNvSpPr/>
            <p:nvPr/>
          </p:nvSpPr>
          <p:spPr>
            <a:xfrm>
              <a:off x="8761529" y="10738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4" name="tx514"/>
            <p:cNvSpPr/>
            <p:nvPr/>
          </p:nvSpPr>
          <p:spPr>
            <a:xfrm>
              <a:off x="8952916" y="12062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15" name="rc515"/>
            <p:cNvSpPr/>
            <p:nvPr/>
          </p:nvSpPr>
          <p:spPr>
            <a:xfrm>
              <a:off x="7461677" y="2179046"/>
              <a:ext cx="1612733" cy="1019640"/>
            </a:xfrm>
            <a:prstGeom prst="rect">
              <a:avLst/>
            </a:prstGeom>
            <a:solidFill>
              <a:srgbClr val="EBEBEB">
                <a:alpha val="100000"/>
              </a:srgbClr>
            </a:solidFill>
          </p:spPr>
          <p:txBody>
            <a:bodyPr/>
            <a:lstStyle/>
            <a:p/>
          </p:txBody>
        </p:sp>
        <p:sp>
          <p:nvSpPr>
            <p:cNvPr id="516" name="pl516"/>
            <p:cNvSpPr/>
            <p:nvPr/>
          </p:nvSpPr>
          <p:spPr>
            <a:xfrm>
              <a:off x="7461677" y="30795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7" name="pl517"/>
            <p:cNvSpPr/>
            <p:nvPr/>
          </p:nvSpPr>
          <p:spPr>
            <a:xfrm>
              <a:off x="7461677" y="27484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8" name="pl518"/>
            <p:cNvSpPr/>
            <p:nvPr/>
          </p:nvSpPr>
          <p:spPr>
            <a:xfrm>
              <a:off x="7461677" y="241740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9" name="pl519"/>
            <p:cNvSpPr/>
            <p:nvPr/>
          </p:nvSpPr>
          <p:spPr>
            <a:xfrm>
              <a:off x="7461677" y="29139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0" name="pl520"/>
            <p:cNvSpPr/>
            <p:nvPr/>
          </p:nvSpPr>
          <p:spPr>
            <a:xfrm>
              <a:off x="7461677" y="258292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1" name="pl521"/>
            <p:cNvSpPr/>
            <p:nvPr/>
          </p:nvSpPr>
          <p:spPr>
            <a:xfrm>
              <a:off x="7461677" y="2251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2" name="pl522"/>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7534983" y="2569687"/>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531" name="pl531"/>
            <p:cNvSpPr/>
            <p:nvPr/>
          </p:nvSpPr>
          <p:spPr>
            <a:xfrm>
              <a:off x="7534983" y="2582929"/>
              <a:ext cx="1466121" cy="450230"/>
            </a:xfrm>
            <a:custGeom>
              <a:avLst/>
              <a:pathLst>
                <a:path w="1466121" h="450230">
                  <a:moveTo>
                    <a:pt x="0" y="0"/>
                  </a:moveTo>
                  <a:lnTo>
                    <a:pt x="209445" y="0"/>
                  </a:lnTo>
                  <a:lnTo>
                    <a:pt x="418891" y="158904"/>
                  </a:lnTo>
                  <a:lnTo>
                    <a:pt x="628337" y="211873"/>
                  </a:lnTo>
                  <a:lnTo>
                    <a:pt x="837783" y="211873"/>
                  </a:lnTo>
                  <a:lnTo>
                    <a:pt x="1047229" y="397262"/>
                  </a:lnTo>
                  <a:lnTo>
                    <a:pt x="1256675" y="450230"/>
                  </a:lnTo>
                  <a:lnTo>
                    <a:pt x="1466121" y="410504"/>
                  </a:lnTo>
                </a:path>
              </a:pathLst>
            </a:custGeom>
            <a:ln w="40651" cap="flat">
              <a:solidFill>
                <a:srgbClr val="BEBEBE">
                  <a:alpha val="69803"/>
                </a:srgbClr>
              </a:solidFill>
              <a:prstDash val="solid"/>
              <a:round/>
            </a:ln>
          </p:spPr>
          <p:txBody>
            <a:bodyPr/>
            <a:lstStyle/>
            <a:p/>
          </p:txBody>
        </p:sp>
        <p:sp>
          <p:nvSpPr>
            <p:cNvPr id="532" name="pl532"/>
            <p:cNvSpPr/>
            <p:nvPr/>
          </p:nvSpPr>
          <p:spPr>
            <a:xfrm>
              <a:off x="7534983" y="2582929"/>
              <a:ext cx="1466121" cy="450230"/>
            </a:xfrm>
            <a:custGeom>
              <a:avLst/>
              <a:pathLst>
                <a:path w="1466121" h="450230">
                  <a:moveTo>
                    <a:pt x="0" y="0"/>
                  </a:moveTo>
                  <a:lnTo>
                    <a:pt x="209445" y="0"/>
                  </a:lnTo>
                  <a:lnTo>
                    <a:pt x="418891" y="158904"/>
                  </a:lnTo>
                  <a:lnTo>
                    <a:pt x="628337" y="211873"/>
                  </a:lnTo>
                  <a:lnTo>
                    <a:pt x="837783" y="211873"/>
                  </a:lnTo>
                  <a:lnTo>
                    <a:pt x="1047229" y="397262"/>
                  </a:lnTo>
                  <a:lnTo>
                    <a:pt x="1256675" y="450230"/>
                  </a:lnTo>
                  <a:lnTo>
                    <a:pt x="1466121" y="410504"/>
                  </a:lnTo>
                </a:path>
              </a:pathLst>
            </a:custGeom>
            <a:ln w="35231" cap="flat">
              <a:solidFill>
                <a:srgbClr val="BEBEBE">
                  <a:alpha val="69803"/>
                </a:srgbClr>
              </a:solidFill>
              <a:prstDash val="solid"/>
              <a:round/>
            </a:ln>
          </p:spPr>
          <p:txBody>
            <a:bodyPr/>
            <a:lstStyle/>
            <a:p/>
          </p:txBody>
        </p:sp>
        <p:sp>
          <p:nvSpPr>
            <p:cNvPr id="533" name="pl533"/>
            <p:cNvSpPr/>
            <p:nvPr/>
          </p:nvSpPr>
          <p:spPr>
            <a:xfrm>
              <a:off x="7534983" y="2569687"/>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534" name="pl534"/>
            <p:cNvSpPr/>
            <p:nvPr/>
          </p:nvSpPr>
          <p:spPr>
            <a:xfrm>
              <a:off x="7534983" y="2582929"/>
              <a:ext cx="1466121" cy="450230"/>
            </a:xfrm>
            <a:custGeom>
              <a:avLst/>
              <a:pathLst>
                <a:path w="1466121" h="450230">
                  <a:moveTo>
                    <a:pt x="0" y="0"/>
                  </a:moveTo>
                  <a:lnTo>
                    <a:pt x="209445" y="0"/>
                  </a:lnTo>
                  <a:lnTo>
                    <a:pt x="418891" y="158904"/>
                  </a:lnTo>
                  <a:lnTo>
                    <a:pt x="628337" y="211873"/>
                  </a:lnTo>
                  <a:lnTo>
                    <a:pt x="837783" y="211873"/>
                  </a:lnTo>
                  <a:lnTo>
                    <a:pt x="1047229" y="397262"/>
                  </a:lnTo>
                  <a:lnTo>
                    <a:pt x="1256675" y="450230"/>
                  </a:lnTo>
                  <a:lnTo>
                    <a:pt x="1466121" y="410504"/>
                  </a:lnTo>
                </a:path>
              </a:pathLst>
            </a:custGeom>
            <a:ln w="40651" cap="flat">
              <a:solidFill>
                <a:srgbClr val="000000">
                  <a:alpha val="100000"/>
                </a:srgbClr>
              </a:solidFill>
              <a:prstDash val="solid"/>
              <a:round/>
            </a:ln>
          </p:spPr>
          <p:txBody>
            <a:bodyPr/>
            <a:lstStyle/>
            <a:p/>
          </p:txBody>
        </p:sp>
        <p:sp>
          <p:nvSpPr>
            <p:cNvPr id="535" name="pl535"/>
            <p:cNvSpPr/>
            <p:nvPr/>
          </p:nvSpPr>
          <p:spPr>
            <a:xfrm>
              <a:off x="7534983" y="2582929"/>
              <a:ext cx="1466121" cy="450230"/>
            </a:xfrm>
            <a:custGeom>
              <a:avLst/>
              <a:pathLst>
                <a:path w="1466121" h="450230">
                  <a:moveTo>
                    <a:pt x="0" y="0"/>
                  </a:moveTo>
                  <a:lnTo>
                    <a:pt x="209445" y="0"/>
                  </a:lnTo>
                  <a:lnTo>
                    <a:pt x="418891" y="158904"/>
                  </a:lnTo>
                  <a:lnTo>
                    <a:pt x="628337" y="211873"/>
                  </a:lnTo>
                  <a:lnTo>
                    <a:pt x="837783" y="211873"/>
                  </a:lnTo>
                  <a:lnTo>
                    <a:pt x="1047229" y="397262"/>
                  </a:lnTo>
                  <a:lnTo>
                    <a:pt x="1256675" y="450230"/>
                  </a:lnTo>
                  <a:lnTo>
                    <a:pt x="1466121" y="410504"/>
                  </a:lnTo>
                </a:path>
              </a:pathLst>
            </a:custGeom>
            <a:ln w="35231" cap="flat">
              <a:solidFill>
                <a:srgbClr val="80BD41">
                  <a:alpha val="100000"/>
                </a:srgbClr>
              </a:solidFill>
              <a:prstDash val="solid"/>
              <a:round/>
            </a:ln>
          </p:spPr>
          <p:txBody>
            <a:bodyPr/>
            <a:lstStyle/>
            <a:p/>
          </p:txBody>
        </p:sp>
        <p:sp>
          <p:nvSpPr>
            <p:cNvPr id="536" name="pl536"/>
            <p:cNvSpPr/>
            <p:nvPr/>
          </p:nvSpPr>
          <p:spPr>
            <a:xfrm>
              <a:off x="7461677" y="258292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37" name="tx537"/>
            <p:cNvSpPr/>
            <p:nvPr/>
          </p:nvSpPr>
          <p:spPr>
            <a:xfrm>
              <a:off x="7504854"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8" name="tx538"/>
            <p:cNvSpPr/>
            <p:nvPr/>
          </p:nvSpPr>
          <p:spPr>
            <a:xfrm>
              <a:off x="7714299"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9" name="tx539"/>
            <p:cNvSpPr/>
            <p:nvPr/>
          </p:nvSpPr>
          <p:spPr>
            <a:xfrm>
              <a:off x="7875556" y="25632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40" name="tx540"/>
            <p:cNvSpPr/>
            <p:nvPr/>
          </p:nvSpPr>
          <p:spPr>
            <a:xfrm>
              <a:off x="8085002" y="26162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41" name="tx541"/>
            <p:cNvSpPr/>
            <p:nvPr/>
          </p:nvSpPr>
          <p:spPr>
            <a:xfrm>
              <a:off x="8294448" y="26162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42" name="tx542"/>
            <p:cNvSpPr/>
            <p:nvPr/>
          </p:nvSpPr>
          <p:spPr>
            <a:xfrm>
              <a:off x="8503894" y="280163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543" name="tx543"/>
            <p:cNvSpPr/>
            <p:nvPr/>
          </p:nvSpPr>
          <p:spPr>
            <a:xfrm>
              <a:off x="8713340" y="285460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544" name="tx544"/>
            <p:cNvSpPr/>
            <p:nvPr/>
          </p:nvSpPr>
          <p:spPr>
            <a:xfrm>
              <a:off x="8922786" y="28148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545" name="rc545"/>
            <p:cNvSpPr/>
            <p:nvPr/>
          </p:nvSpPr>
          <p:spPr>
            <a:xfrm>
              <a:off x="7461677" y="3483127"/>
              <a:ext cx="1612733" cy="1019640"/>
            </a:xfrm>
            <a:prstGeom prst="rect">
              <a:avLst/>
            </a:prstGeom>
            <a:solidFill>
              <a:srgbClr val="EBEBEB">
                <a:alpha val="100000"/>
              </a:srgbClr>
            </a:solidFill>
          </p:spPr>
          <p:txBody>
            <a:bodyPr/>
            <a:lstStyle/>
            <a:p/>
          </p:txBody>
        </p:sp>
        <p:sp>
          <p:nvSpPr>
            <p:cNvPr id="546" name="pl546"/>
            <p:cNvSpPr/>
            <p:nvPr/>
          </p:nvSpPr>
          <p:spPr>
            <a:xfrm>
              <a:off x="7461677" y="438358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7" name="pl547"/>
            <p:cNvSpPr/>
            <p:nvPr/>
          </p:nvSpPr>
          <p:spPr>
            <a:xfrm>
              <a:off x="7461677" y="40525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8" name="pl548"/>
            <p:cNvSpPr/>
            <p:nvPr/>
          </p:nvSpPr>
          <p:spPr>
            <a:xfrm>
              <a:off x="7461677" y="372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9" name="pl549"/>
            <p:cNvSpPr/>
            <p:nvPr/>
          </p:nvSpPr>
          <p:spPr>
            <a:xfrm>
              <a:off x="7461677" y="421806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0" name="pl550"/>
            <p:cNvSpPr/>
            <p:nvPr/>
          </p:nvSpPr>
          <p:spPr>
            <a:xfrm>
              <a:off x="7461677" y="38870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1" name="pl551"/>
            <p:cNvSpPr/>
            <p:nvPr/>
          </p:nvSpPr>
          <p:spPr>
            <a:xfrm>
              <a:off x="7461677" y="3555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2" name="pl552"/>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7534983" y="3873769"/>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561" name="pl561"/>
            <p:cNvSpPr/>
            <p:nvPr/>
          </p:nvSpPr>
          <p:spPr>
            <a:xfrm>
              <a:off x="7534983" y="3860527"/>
              <a:ext cx="1466121" cy="251599"/>
            </a:xfrm>
            <a:custGeom>
              <a:avLst/>
              <a:pathLst>
                <a:path w="1466121" h="251599">
                  <a:moveTo>
                    <a:pt x="0" y="0"/>
                  </a:moveTo>
                  <a:lnTo>
                    <a:pt x="209445" y="26484"/>
                  </a:lnTo>
                  <a:lnTo>
                    <a:pt x="418891" y="119178"/>
                  </a:lnTo>
                  <a:lnTo>
                    <a:pt x="628337" y="238357"/>
                  </a:lnTo>
                  <a:lnTo>
                    <a:pt x="837783" y="251599"/>
                  </a:lnTo>
                  <a:lnTo>
                    <a:pt x="1047229" y="225115"/>
                  </a:lnTo>
                  <a:lnTo>
                    <a:pt x="1256675" y="105936"/>
                  </a:lnTo>
                  <a:lnTo>
                    <a:pt x="1466121" y="105936"/>
                  </a:lnTo>
                </a:path>
              </a:pathLst>
            </a:custGeom>
            <a:ln w="40651" cap="flat">
              <a:solidFill>
                <a:srgbClr val="BEBEBE">
                  <a:alpha val="69803"/>
                </a:srgbClr>
              </a:solidFill>
              <a:prstDash val="solid"/>
              <a:round/>
            </a:ln>
          </p:spPr>
          <p:txBody>
            <a:bodyPr/>
            <a:lstStyle/>
            <a:p/>
          </p:txBody>
        </p:sp>
        <p:sp>
          <p:nvSpPr>
            <p:cNvPr id="562" name="pl562"/>
            <p:cNvSpPr/>
            <p:nvPr/>
          </p:nvSpPr>
          <p:spPr>
            <a:xfrm>
              <a:off x="7534983" y="3860527"/>
              <a:ext cx="1466121" cy="251599"/>
            </a:xfrm>
            <a:custGeom>
              <a:avLst/>
              <a:pathLst>
                <a:path w="1466121" h="251599">
                  <a:moveTo>
                    <a:pt x="0" y="0"/>
                  </a:moveTo>
                  <a:lnTo>
                    <a:pt x="209445" y="26484"/>
                  </a:lnTo>
                  <a:lnTo>
                    <a:pt x="418891" y="119178"/>
                  </a:lnTo>
                  <a:lnTo>
                    <a:pt x="628337" y="238357"/>
                  </a:lnTo>
                  <a:lnTo>
                    <a:pt x="837783" y="251599"/>
                  </a:lnTo>
                  <a:lnTo>
                    <a:pt x="1047229" y="225115"/>
                  </a:lnTo>
                  <a:lnTo>
                    <a:pt x="1256675" y="105936"/>
                  </a:lnTo>
                  <a:lnTo>
                    <a:pt x="1466121" y="105936"/>
                  </a:lnTo>
                </a:path>
              </a:pathLst>
            </a:custGeom>
            <a:ln w="35231" cap="flat">
              <a:solidFill>
                <a:srgbClr val="BEBEBE">
                  <a:alpha val="69803"/>
                </a:srgbClr>
              </a:solidFill>
              <a:prstDash val="solid"/>
              <a:round/>
            </a:ln>
          </p:spPr>
          <p:txBody>
            <a:bodyPr/>
            <a:lstStyle/>
            <a:p/>
          </p:txBody>
        </p:sp>
        <p:sp>
          <p:nvSpPr>
            <p:cNvPr id="563" name="pl563"/>
            <p:cNvSpPr/>
            <p:nvPr/>
          </p:nvSpPr>
          <p:spPr>
            <a:xfrm>
              <a:off x="7534983" y="3873769"/>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564" name="pl564"/>
            <p:cNvSpPr/>
            <p:nvPr/>
          </p:nvSpPr>
          <p:spPr>
            <a:xfrm>
              <a:off x="7534983" y="3860527"/>
              <a:ext cx="1466121" cy="251599"/>
            </a:xfrm>
            <a:custGeom>
              <a:avLst/>
              <a:pathLst>
                <a:path w="1466121" h="251599">
                  <a:moveTo>
                    <a:pt x="0" y="0"/>
                  </a:moveTo>
                  <a:lnTo>
                    <a:pt x="209445" y="26484"/>
                  </a:lnTo>
                  <a:lnTo>
                    <a:pt x="418891" y="119178"/>
                  </a:lnTo>
                  <a:lnTo>
                    <a:pt x="628337" y="238357"/>
                  </a:lnTo>
                  <a:lnTo>
                    <a:pt x="837783" y="251599"/>
                  </a:lnTo>
                  <a:lnTo>
                    <a:pt x="1047229" y="225115"/>
                  </a:lnTo>
                  <a:lnTo>
                    <a:pt x="1256675" y="105936"/>
                  </a:lnTo>
                  <a:lnTo>
                    <a:pt x="1466121" y="105936"/>
                  </a:lnTo>
                </a:path>
              </a:pathLst>
            </a:custGeom>
            <a:ln w="40651" cap="flat">
              <a:solidFill>
                <a:srgbClr val="000000">
                  <a:alpha val="100000"/>
                </a:srgbClr>
              </a:solidFill>
              <a:prstDash val="solid"/>
              <a:round/>
            </a:ln>
          </p:spPr>
          <p:txBody>
            <a:bodyPr/>
            <a:lstStyle/>
            <a:p/>
          </p:txBody>
        </p:sp>
        <p:sp>
          <p:nvSpPr>
            <p:cNvPr id="565" name="pl565"/>
            <p:cNvSpPr/>
            <p:nvPr/>
          </p:nvSpPr>
          <p:spPr>
            <a:xfrm>
              <a:off x="7534983" y="3860527"/>
              <a:ext cx="1466121" cy="251599"/>
            </a:xfrm>
            <a:custGeom>
              <a:avLst/>
              <a:pathLst>
                <a:path w="1466121" h="251599">
                  <a:moveTo>
                    <a:pt x="0" y="0"/>
                  </a:moveTo>
                  <a:lnTo>
                    <a:pt x="209445" y="26484"/>
                  </a:lnTo>
                  <a:lnTo>
                    <a:pt x="418891" y="119178"/>
                  </a:lnTo>
                  <a:lnTo>
                    <a:pt x="628337" y="238357"/>
                  </a:lnTo>
                  <a:lnTo>
                    <a:pt x="837783" y="251599"/>
                  </a:lnTo>
                  <a:lnTo>
                    <a:pt x="1047229" y="225115"/>
                  </a:lnTo>
                  <a:lnTo>
                    <a:pt x="1256675" y="105936"/>
                  </a:lnTo>
                  <a:lnTo>
                    <a:pt x="1466121" y="105936"/>
                  </a:lnTo>
                </a:path>
              </a:pathLst>
            </a:custGeom>
            <a:ln w="35231" cap="flat">
              <a:solidFill>
                <a:srgbClr val="80BD41">
                  <a:alpha val="100000"/>
                </a:srgbClr>
              </a:solidFill>
              <a:prstDash val="solid"/>
              <a:round/>
            </a:ln>
          </p:spPr>
          <p:txBody>
            <a:bodyPr/>
            <a:lstStyle/>
            <a:p/>
          </p:txBody>
        </p:sp>
        <p:sp>
          <p:nvSpPr>
            <p:cNvPr id="566" name="pl566"/>
            <p:cNvSpPr/>
            <p:nvPr/>
          </p:nvSpPr>
          <p:spPr>
            <a:xfrm>
              <a:off x="7461677" y="388701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67" name="tx567"/>
            <p:cNvSpPr/>
            <p:nvPr/>
          </p:nvSpPr>
          <p:spPr>
            <a:xfrm>
              <a:off x="7504854" y="3681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68" name="tx568"/>
            <p:cNvSpPr/>
            <p:nvPr/>
          </p:nvSpPr>
          <p:spPr>
            <a:xfrm>
              <a:off x="7714299" y="37084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9" name="tx569"/>
            <p:cNvSpPr/>
            <p:nvPr/>
          </p:nvSpPr>
          <p:spPr>
            <a:xfrm>
              <a:off x="7905686" y="38011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0" name="tx570"/>
            <p:cNvSpPr/>
            <p:nvPr/>
          </p:nvSpPr>
          <p:spPr>
            <a:xfrm>
              <a:off x="8085002" y="392032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71" name="tx571"/>
            <p:cNvSpPr/>
            <p:nvPr/>
          </p:nvSpPr>
          <p:spPr>
            <a:xfrm>
              <a:off x="8294448" y="393357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72" name="tx572"/>
            <p:cNvSpPr/>
            <p:nvPr/>
          </p:nvSpPr>
          <p:spPr>
            <a:xfrm>
              <a:off x="8503894" y="390708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73" name="tx573"/>
            <p:cNvSpPr/>
            <p:nvPr/>
          </p:nvSpPr>
          <p:spPr>
            <a:xfrm>
              <a:off x="8743470" y="37879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74" name="tx574"/>
            <p:cNvSpPr/>
            <p:nvPr/>
          </p:nvSpPr>
          <p:spPr>
            <a:xfrm>
              <a:off x="8952916" y="37879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75" name="rc575"/>
            <p:cNvSpPr/>
            <p:nvPr/>
          </p:nvSpPr>
          <p:spPr>
            <a:xfrm>
              <a:off x="7461677" y="4787209"/>
              <a:ext cx="1612733" cy="1019640"/>
            </a:xfrm>
            <a:prstGeom prst="rect">
              <a:avLst/>
            </a:prstGeom>
            <a:solidFill>
              <a:srgbClr val="EBEBEB">
                <a:alpha val="100000"/>
              </a:srgbClr>
            </a:solidFill>
          </p:spPr>
          <p:txBody>
            <a:bodyPr/>
            <a:lstStyle/>
            <a:p/>
          </p:txBody>
        </p:sp>
        <p:sp>
          <p:nvSpPr>
            <p:cNvPr id="576" name="pl576"/>
            <p:cNvSpPr/>
            <p:nvPr/>
          </p:nvSpPr>
          <p:spPr>
            <a:xfrm>
              <a:off x="7461677" y="56876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7" name="pl577"/>
            <p:cNvSpPr/>
            <p:nvPr/>
          </p:nvSpPr>
          <p:spPr>
            <a:xfrm>
              <a:off x="7461677" y="53566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8" name="pl578"/>
            <p:cNvSpPr/>
            <p:nvPr/>
          </p:nvSpPr>
          <p:spPr>
            <a:xfrm>
              <a:off x="7461677" y="502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9" name="pl579"/>
            <p:cNvSpPr/>
            <p:nvPr/>
          </p:nvSpPr>
          <p:spPr>
            <a:xfrm>
              <a:off x="7461677" y="552214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0" name="pl580"/>
            <p:cNvSpPr/>
            <p:nvPr/>
          </p:nvSpPr>
          <p:spPr>
            <a:xfrm>
              <a:off x="7461677" y="51910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1" name="pl581"/>
            <p:cNvSpPr/>
            <p:nvPr/>
          </p:nvSpPr>
          <p:spPr>
            <a:xfrm>
              <a:off x="7461677" y="4860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2" name="pl58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7534983" y="5177850"/>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BEBEBE">
                  <a:alpha val="69803"/>
                </a:srgbClr>
              </a:solidFill>
              <a:prstDash val="solid"/>
              <a:round/>
            </a:ln>
          </p:spPr>
          <p:txBody>
            <a:bodyPr/>
            <a:lstStyle/>
            <a:p/>
          </p:txBody>
        </p:sp>
        <p:sp>
          <p:nvSpPr>
            <p:cNvPr id="591" name="pl591"/>
            <p:cNvSpPr/>
            <p:nvPr/>
          </p:nvSpPr>
          <p:spPr>
            <a:xfrm>
              <a:off x="7534983" y="5191093"/>
              <a:ext cx="1466121" cy="278083"/>
            </a:xfrm>
            <a:custGeom>
              <a:avLst/>
              <a:pathLst>
                <a:path w="1466121" h="278083">
                  <a:moveTo>
                    <a:pt x="0" y="52968"/>
                  </a:moveTo>
                  <a:lnTo>
                    <a:pt x="209445" y="0"/>
                  </a:lnTo>
                  <a:lnTo>
                    <a:pt x="418891" y="132420"/>
                  </a:lnTo>
                  <a:lnTo>
                    <a:pt x="628337" y="105936"/>
                  </a:lnTo>
                  <a:lnTo>
                    <a:pt x="837783" y="278083"/>
                  </a:lnTo>
                  <a:lnTo>
                    <a:pt x="1047229" y="132420"/>
                  </a:lnTo>
                  <a:lnTo>
                    <a:pt x="1256675" y="26484"/>
                  </a:lnTo>
                  <a:lnTo>
                    <a:pt x="1466121" y="185389"/>
                  </a:lnTo>
                </a:path>
              </a:pathLst>
            </a:custGeom>
            <a:ln w="40651" cap="flat">
              <a:solidFill>
                <a:srgbClr val="BEBEBE">
                  <a:alpha val="69803"/>
                </a:srgbClr>
              </a:solidFill>
              <a:prstDash val="solid"/>
              <a:round/>
            </a:ln>
          </p:spPr>
          <p:txBody>
            <a:bodyPr/>
            <a:lstStyle/>
            <a:p/>
          </p:txBody>
        </p:sp>
        <p:sp>
          <p:nvSpPr>
            <p:cNvPr id="592" name="pl592"/>
            <p:cNvSpPr/>
            <p:nvPr/>
          </p:nvSpPr>
          <p:spPr>
            <a:xfrm>
              <a:off x="7534983" y="5191093"/>
              <a:ext cx="1466121" cy="278083"/>
            </a:xfrm>
            <a:custGeom>
              <a:avLst/>
              <a:pathLst>
                <a:path w="1466121" h="278083">
                  <a:moveTo>
                    <a:pt x="0" y="52968"/>
                  </a:moveTo>
                  <a:lnTo>
                    <a:pt x="209445" y="0"/>
                  </a:lnTo>
                  <a:lnTo>
                    <a:pt x="418891" y="132420"/>
                  </a:lnTo>
                  <a:lnTo>
                    <a:pt x="628337" y="105936"/>
                  </a:lnTo>
                  <a:lnTo>
                    <a:pt x="837783" y="278083"/>
                  </a:lnTo>
                  <a:lnTo>
                    <a:pt x="1047229" y="132420"/>
                  </a:lnTo>
                  <a:lnTo>
                    <a:pt x="1256675" y="26484"/>
                  </a:lnTo>
                  <a:lnTo>
                    <a:pt x="1466121" y="185389"/>
                  </a:lnTo>
                </a:path>
              </a:pathLst>
            </a:custGeom>
            <a:ln w="35231" cap="flat">
              <a:solidFill>
                <a:srgbClr val="BEBEBE">
                  <a:alpha val="69803"/>
                </a:srgbClr>
              </a:solidFill>
              <a:prstDash val="solid"/>
              <a:round/>
            </a:ln>
          </p:spPr>
          <p:txBody>
            <a:bodyPr/>
            <a:lstStyle/>
            <a:p/>
          </p:txBody>
        </p:sp>
        <p:sp>
          <p:nvSpPr>
            <p:cNvPr id="593" name="pl593"/>
            <p:cNvSpPr/>
            <p:nvPr/>
          </p:nvSpPr>
          <p:spPr>
            <a:xfrm>
              <a:off x="7534983" y="5177850"/>
              <a:ext cx="1466121" cy="66210"/>
            </a:xfrm>
            <a:custGeom>
              <a:avLst/>
              <a:pathLst>
                <a:path w="1466121" h="66210">
                  <a:moveTo>
                    <a:pt x="0" y="0"/>
                  </a:moveTo>
                  <a:lnTo>
                    <a:pt x="209445" y="13242"/>
                  </a:lnTo>
                  <a:lnTo>
                    <a:pt x="418891" y="52968"/>
                  </a:lnTo>
                  <a:lnTo>
                    <a:pt x="628337" y="66210"/>
                  </a:lnTo>
                  <a:lnTo>
                    <a:pt x="837783" y="39726"/>
                  </a:lnTo>
                  <a:lnTo>
                    <a:pt x="1047229" y="39726"/>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594" name="pl594"/>
            <p:cNvSpPr/>
            <p:nvPr/>
          </p:nvSpPr>
          <p:spPr>
            <a:xfrm>
              <a:off x="7534983" y="5191093"/>
              <a:ext cx="1466121" cy="278083"/>
            </a:xfrm>
            <a:custGeom>
              <a:avLst/>
              <a:pathLst>
                <a:path w="1466121" h="278083">
                  <a:moveTo>
                    <a:pt x="0" y="52968"/>
                  </a:moveTo>
                  <a:lnTo>
                    <a:pt x="209445" y="0"/>
                  </a:lnTo>
                  <a:lnTo>
                    <a:pt x="418891" y="132420"/>
                  </a:lnTo>
                  <a:lnTo>
                    <a:pt x="628337" y="105936"/>
                  </a:lnTo>
                  <a:lnTo>
                    <a:pt x="837783" y="278083"/>
                  </a:lnTo>
                  <a:lnTo>
                    <a:pt x="1047229" y="132420"/>
                  </a:lnTo>
                  <a:lnTo>
                    <a:pt x="1256675" y="26484"/>
                  </a:lnTo>
                  <a:lnTo>
                    <a:pt x="1466121" y="185389"/>
                  </a:lnTo>
                </a:path>
              </a:pathLst>
            </a:custGeom>
            <a:ln w="40651" cap="flat">
              <a:solidFill>
                <a:srgbClr val="000000">
                  <a:alpha val="100000"/>
                </a:srgbClr>
              </a:solidFill>
              <a:prstDash val="solid"/>
              <a:round/>
            </a:ln>
          </p:spPr>
          <p:txBody>
            <a:bodyPr/>
            <a:lstStyle/>
            <a:p/>
          </p:txBody>
        </p:sp>
        <p:sp>
          <p:nvSpPr>
            <p:cNvPr id="595" name="pl595"/>
            <p:cNvSpPr/>
            <p:nvPr/>
          </p:nvSpPr>
          <p:spPr>
            <a:xfrm>
              <a:off x="7534983" y="5191093"/>
              <a:ext cx="1466121" cy="278083"/>
            </a:xfrm>
            <a:custGeom>
              <a:avLst/>
              <a:pathLst>
                <a:path w="1466121" h="278083">
                  <a:moveTo>
                    <a:pt x="0" y="52968"/>
                  </a:moveTo>
                  <a:lnTo>
                    <a:pt x="209445" y="0"/>
                  </a:lnTo>
                  <a:lnTo>
                    <a:pt x="418891" y="132420"/>
                  </a:lnTo>
                  <a:lnTo>
                    <a:pt x="628337" y="105936"/>
                  </a:lnTo>
                  <a:lnTo>
                    <a:pt x="837783" y="278083"/>
                  </a:lnTo>
                  <a:lnTo>
                    <a:pt x="1047229" y="132420"/>
                  </a:lnTo>
                  <a:lnTo>
                    <a:pt x="1256675" y="26484"/>
                  </a:lnTo>
                  <a:lnTo>
                    <a:pt x="1466121" y="185389"/>
                  </a:lnTo>
                </a:path>
              </a:pathLst>
            </a:custGeom>
            <a:ln w="35231" cap="flat">
              <a:solidFill>
                <a:srgbClr val="80BD41">
                  <a:alpha val="100000"/>
                </a:srgbClr>
              </a:solidFill>
              <a:prstDash val="solid"/>
              <a:round/>
            </a:ln>
          </p:spPr>
          <p:txBody>
            <a:bodyPr/>
            <a:lstStyle/>
            <a:p/>
          </p:txBody>
        </p:sp>
        <p:sp>
          <p:nvSpPr>
            <p:cNvPr id="596" name="pl596"/>
            <p:cNvSpPr/>
            <p:nvPr/>
          </p:nvSpPr>
          <p:spPr>
            <a:xfrm>
              <a:off x="7461677" y="519109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97" name="tx597"/>
            <p:cNvSpPr/>
            <p:nvPr/>
          </p:nvSpPr>
          <p:spPr>
            <a:xfrm>
              <a:off x="7486794" y="50655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8" name="tx598"/>
            <p:cNvSpPr/>
            <p:nvPr/>
          </p:nvSpPr>
          <p:spPr>
            <a:xfrm>
              <a:off x="7714299"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9" name="tx599"/>
            <p:cNvSpPr/>
            <p:nvPr/>
          </p:nvSpPr>
          <p:spPr>
            <a:xfrm>
              <a:off x="7875556" y="514495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00" name="tx600"/>
            <p:cNvSpPr/>
            <p:nvPr/>
          </p:nvSpPr>
          <p:spPr>
            <a:xfrm>
              <a:off x="8115132" y="51184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01" name="tx601"/>
            <p:cNvSpPr/>
            <p:nvPr/>
          </p:nvSpPr>
          <p:spPr>
            <a:xfrm>
              <a:off x="8294448" y="529062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602" name="tx602"/>
            <p:cNvSpPr/>
            <p:nvPr/>
          </p:nvSpPr>
          <p:spPr>
            <a:xfrm>
              <a:off x="8503894" y="514495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03" name="tx603"/>
            <p:cNvSpPr/>
            <p:nvPr/>
          </p:nvSpPr>
          <p:spPr>
            <a:xfrm>
              <a:off x="8743470" y="50390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4" name="tx604"/>
            <p:cNvSpPr/>
            <p:nvPr/>
          </p:nvSpPr>
          <p:spPr>
            <a:xfrm>
              <a:off x="8922786" y="519792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605" name="tx605"/>
            <p:cNvSpPr/>
            <p:nvPr/>
          </p:nvSpPr>
          <p:spPr>
            <a:xfrm>
              <a:off x="1268548" y="4639778"/>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606" name="tx606"/>
            <p:cNvSpPr/>
            <p:nvPr/>
          </p:nvSpPr>
          <p:spPr>
            <a:xfrm>
              <a:off x="2919690" y="4639778"/>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607" name="tx607"/>
            <p:cNvSpPr/>
            <p:nvPr/>
          </p:nvSpPr>
          <p:spPr>
            <a:xfrm>
              <a:off x="4701453"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608" name="tx608"/>
            <p:cNvSpPr/>
            <p:nvPr/>
          </p:nvSpPr>
          <p:spPr>
            <a:xfrm>
              <a:off x="6381627" y="4639778"/>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Vanuatu</a:t>
              </a:r>
            </a:p>
          </p:txBody>
        </p:sp>
        <p:sp>
          <p:nvSpPr>
            <p:cNvPr id="609" name="tx609"/>
            <p:cNvSpPr/>
            <p:nvPr/>
          </p:nvSpPr>
          <p:spPr>
            <a:xfrm>
              <a:off x="8006983" y="46397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10" name="tx610"/>
            <p:cNvSpPr/>
            <p:nvPr/>
          </p:nvSpPr>
          <p:spPr>
            <a:xfrm>
              <a:off x="1268594" y="3335696"/>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Micronesia</a:t>
              </a:r>
            </a:p>
          </p:txBody>
        </p:sp>
        <p:sp>
          <p:nvSpPr>
            <p:cNvPr id="611" name="tx611"/>
            <p:cNvSpPr/>
            <p:nvPr/>
          </p:nvSpPr>
          <p:spPr>
            <a:xfrm>
              <a:off x="2922753" y="3335696"/>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612" name="tx612"/>
            <p:cNvSpPr/>
            <p:nvPr/>
          </p:nvSpPr>
          <p:spPr>
            <a:xfrm>
              <a:off x="4698482" y="3335696"/>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613" name="tx613"/>
            <p:cNvSpPr/>
            <p:nvPr/>
          </p:nvSpPr>
          <p:spPr>
            <a:xfrm>
              <a:off x="6160114" y="3335696"/>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614" name="tx614"/>
            <p:cNvSpPr/>
            <p:nvPr/>
          </p:nvSpPr>
          <p:spPr>
            <a:xfrm>
              <a:off x="8028791" y="3335696"/>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615" name="tx615"/>
            <p:cNvSpPr/>
            <p:nvPr/>
          </p:nvSpPr>
          <p:spPr>
            <a:xfrm>
              <a:off x="1330727" y="203161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616" name="tx616"/>
            <p:cNvSpPr/>
            <p:nvPr/>
          </p:nvSpPr>
          <p:spPr>
            <a:xfrm>
              <a:off x="3053238"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617" name="tx617"/>
            <p:cNvSpPr/>
            <p:nvPr/>
          </p:nvSpPr>
          <p:spPr>
            <a:xfrm>
              <a:off x="4629993" y="20316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18" name="tx618"/>
            <p:cNvSpPr/>
            <p:nvPr/>
          </p:nvSpPr>
          <p:spPr>
            <a:xfrm>
              <a:off x="6293662" y="2031614"/>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619" name="tx619"/>
            <p:cNvSpPr/>
            <p:nvPr/>
          </p:nvSpPr>
          <p:spPr>
            <a:xfrm>
              <a:off x="8050417" y="2031614"/>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Lebanon</a:t>
              </a:r>
            </a:p>
          </p:txBody>
        </p:sp>
        <p:sp>
          <p:nvSpPr>
            <p:cNvPr id="620" name="tx620"/>
            <p:cNvSpPr/>
            <p:nvPr/>
          </p:nvSpPr>
          <p:spPr>
            <a:xfrm>
              <a:off x="129950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21" name="tx621"/>
            <p:cNvSpPr/>
            <p:nvPr/>
          </p:nvSpPr>
          <p:spPr>
            <a:xfrm>
              <a:off x="3068920"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22" name="tx622"/>
            <p:cNvSpPr/>
            <p:nvPr/>
          </p:nvSpPr>
          <p:spPr>
            <a:xfrm>
              <a:off x="4294454"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623" name="tx623"/>
            <p:cNvSpPr/>
            <p:nvPr/>
          </p:nvSpPr>
          <p:spPr>
            <a:xfrm>
              <a:off x="6352869" y="727533"/>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624" name="tx624"/>
            <p:cNvSpPr/>
            <p:nvPr/>
          </p:nvSpPr>
          <p:spPr>
            <a:xfrm>
              <a:off x="8059881" y="727533"/>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25" name="pl62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08182" y="156989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tx706"/>
            <p:cNvSpPr/>
            <p:nvPr/>
          </p:nvSpPr>
          <p:spPr>
            <a:xfrm>
              <a:off x="607577" y="123884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7" name="tx707"/>
            <p:cNvSpPr/>
            <p:nvPr/>
          </p:nvSpPr>
          <p:spPr>
            <a:xfrm>
              <a:off x="545398" y="90779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8" name="pl708"/>
            <p:cNvSpPr/>
            <p:nvPr/>
          </p:nvSpPr>
          <p:spPr>
            <a:xfrm>
              <a:off x="697592" y="160989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697592" y="127884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697592" y="9477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08182" y="287397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2" name="tx712"/>
            <p:cNvSpPr/>
            <p:nvPr/>
          </p:nvSpPr>
          <p:spPr>
            <a:xfrm>
              <a:off x="607577" y="254292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3" name="tx713"/>
            <p:cNvSpPr/>
            <p:nvPr/>
          </p:nvSpPr>
          <p:spPr>
            <a:xfrm>
              <a:off x="545398" y="22118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4" name="pl714"/>
            <p:cNvSpPr/>
            <p:nvPr/>
          </p:nvSpPr>
          <p:spPr>
            <a:xfrm>
              <a:off x="697592" y="29139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697592" y="25829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697592" y="22518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08182" y="4178058"/>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8" name="tx718"/>
            <p:cNvSpPr/>
            <p:nvPr/>
          </p:nvSpPr>
          <p:spPr>
            <a:xfrm>
              <a:off x="607577" y="384700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9" name="tx719"/>
            <p:cNvSpPr/>
            <p:nvPr/>
          </p:nvSpPr>
          <p:spPr>
            <a:xfrm>
              <a:off x="545398" y="351595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0" name="pl720"/>
            <p:cNvSpPr/>
            <p:nvPr/>
          </p:nvSpPr>
          <p:spPr>
            <a:xfrm>
              <a:off x="697592" y="42180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697592" y="38870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697592" y="35559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08182" y="5482140"/>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4" name="tx724"/>
            <p:cNvSpPr/>
            <p:nvPr/>
          </p:nvSpPr>
          <p:spPr>
            <a:xfrm>
              <a:off x="607577" y="515108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25" name="tx725"/>
            <p:cNvSpPr/>
            <p:nvPr/>
          </p:nvSpPr>
          <p:spPr>
            <a:xfrm>
              <a:off x="545398" y="482003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6" name="pl726"/>
            <p:cNvSpPr/>
            <p:nvPr/>
          </p:nvSpPr>
          <p:spPr>
            <a:xfrm>
              <a:off x="697592" y="552214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697592" y="51910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697592" y="48600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30" name="tx730"/>
            <p:cNvSpPr/>
            <p:nvPr/>
          </p:nvSpPr>
          <p:spPr>
            <a:xfrm>
              <a:off x="732387" y="435349"/>
              <a:ext cx="645630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difference compared to 2019, by country, Never Gavi MICs, 2018-2025</a:t>
              </a:r>
            </a:p>
          </p:txBody>
        </p:sp>
        <p:sp>
          <p:nvSpPr>
            <p:cNvPr id="731" name="tx73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2" name="tx73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33" name="tx73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DTP3 coverage compared to 2019, for the 20 countries with the largest declines in coverage between 2019 and 2025. Among the 20 countries with the largest declines in DTP3 coverage between 2019 and 2025, Coverage was not higher in 2025 compared to 2019 in any of these 20 countries. Coverage was lower than in 2019 in 20 of these 20 countries (Argentina, Belize, Bosnia and Herzegovina, Dominica, Ecuador, Eswatini, Gabon, Guatemala, Kazakhstan, Lebanon, Micronesia, Montenegro, Namibia, North Macedonia, Paraguay, Philippines, South Africa, St Lucia, Vanuatu, and Venezuela). The largest decline in coverage was 31% points in Lebanon from 83% in 2019 to 52% in 2025.</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2491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2042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1593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1143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78059" y="577894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9" name="pl9"/>
            <p:cNvSpPr/>
            <p:nvPr/>
          </p:nvSpPr>
          <p:spPr>
            <a:xfrm>
              <a:off x="1678059" y="569159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0" name="pl10"/>
            <p:cNvSpPr/>
            <p:nvPr/>
          </p:nvSpPr>
          <p:spPr>
            <a:xfrm>
              <a:off x="1678059" y="560424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1" name="pl11"/>
            <p:cNvSpPr/>
            <p:nvPr/>
          </p:nvSpPr>
          <p:spPr>
            <a:xfrm>
              <a:off x="1678059" y="551688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2" name="pl12"/>
            <p:cNvSpPr/>
            <p:nvPr/>
          </p:nvSpPr>
          <p:spPr>
            <a:xfrm>
              <a:off x="1678059" y="542953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3" name="pl13"/>
            <p:cNvSpPr/>
            <p:nvPr/>
          </p:nvSpPr>
          <p:spPr>
            <a:xfrm>
              <a:off x="1678059" y="53421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4" name="pl14"/>
            <p:cNvSpPr/>
            <p:nvPr/>
          </p:nvSpPr>
          <p:spPr>
            <a:xfrm>
              <a:off x="1678059" y="52548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5" name="pl15"/>
            <p:cNvSpPr/>
            <p:nvPr/>
          </p:nvSpPr>
          <p:spPr>
            <a:xfrm>
              <a:off x="1678059" y="516747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6" name="pl16"/>
            <p:cNvSpPr/>
            <p:nvPr/>
          </p:nvSpPr>
          <p:spPr>
            <a:xfrm>
              <a:off x="1678059" y="508012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7" name="pl17"/>
            <p:cNvSpPr/>
            <p:nvPr/>
          </p:nvSpPr>
          <p:spPr>
            <a:xfrm>
              <a:off x="1678059" y="499277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8" name="pl18"/>
            <p:cNvSpPr/>
            <p:nvPr/>
          </p:nvSpPr>
          <p:spPr>
            <a:xfrm>
              <a:off x="1678059" y="490542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9" name="pl19"/>
            <p:cNvSpPr/>
            <p:nvPr/>
          </p:nvSpPr>
          <p:spPr>
            <a:xfrm>
              <a:off x="1678059" y="481807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0" name="pl20"/>
            <p:cNvSpPr/>
            <p:nvPr/>
          </p:nvSpPr>
          <p:spPr>
            <a:xfrm>
              <a:off x="1678059" y="473071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1" name="pl21"/>
            <p:cNvSpPr/>
            <p:nvPr/>
          </p:nvSpPr>
          <p:spPr>
            <a:xfrm>
              <a:off x="1678059" y="464336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2" name="pl22"/>
            <p:cNvSpPr/>
            <p:nvPr/>
          </p:nvSpPr>
          <p:spPr>
            <a:xfrm>
              <a:off x="1678059" y="455601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3" name="pl23"/>
            <p:cNvSpPr/>
            <p:nvPr/>
          </p:nvSpPr>
          <p:spPr>
            <a:xfrm>
              <a:off x="1678059" y="446866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4" name="pl24"/>
            <p:cNvSpPr/>
            <p:nvPr/>
          </p:nvSpPr>
          <p:spPr>
            <a:xfrm>
              <a:off x="1678059" y="438131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5" name="pl25"/>
            <p:cNvSpPr/>
            <p:nvPr/>
          </p:nvSpPr>
          <p:spPr>
            <a:xfrm>
              <a:off x="1678059" y="429395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6" name="pl26"/>
            <p:cNvSpPr/>
            <p:nvPr/>
          </p:nvSpPr>
          <p:spPr>
            <a:xfrm>
              <a:off x="1678059" y="42066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7" name="pl27"/>
            <p:cNvSpPr/>
            <p:nvPr/>
          </p:nvSpPr>
          <p:spPr>
            <a:xfrm>
              <a:off x="1678059" y="411925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8" name="pl28"/>
            <p:cNvSpPr/>
            <p:nvPr/>
          </p:nvSpPr>
          <p:spPr>
            <a:xfrm>
              <a:off x="1678059" y="403190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9" name="pl29"/>
            <p:cNvSpPr/>
            <p:nvPr/>
          </p:nvSpPr>
          <p:spPr>
            <a:xfrm>
              <a:off x="1678059" y="394455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0" name="pl30"/>
            <p:cNvSpPr/>
            <p:nvPr/>
          </p:nvSpPr>
          <p:spPr>
            <a:xfrm>
              <a:off x="1678059" y="385719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1" name="pl31"/>
            <p:cNvSpPr/>
            <p:nvPr/>
          </p:nvSpPr>
          <p:spPr>
            <a:xfrm>
              <a:off x="1678059" y="376984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2" name="pl32"/>
            <p:cNvSpPr/>
            <p:nvPr/>
          </p:nvSpPr>
          <p:spPr>
            <a:xfrm>
              <a:off x="1678059" y="368249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3" name="pl33"/>
            <p:cNvSpPr/>
            <p:nvPr/>
          </p:nvSpPr>
          <p:spPr>
            <a:xfrm>
              <a:off x="1678059" y="359514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4" name="pl34"/>
            <p:cNvSpPr/>
            <p:nvPr/>
          </p:nvSpPr>
          <p:spPr>
            <a:xfrm>
              <a:off x="1678059" y="350778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5" name="pl35"/>
            <p:cNvSpPr/>
            <p:nvPr/>
          </p:nvSpPr>
          <p:spPr>
            <a:xfrm>
              <a:off x="1678059" y="34204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6" name="pl36"/>
            <p:cNvSpPr/>
            <p:nvPr/>
          </p:nvSpPr>
          <p:spPr>
            <a:xfrm>
              <a:off x="1678059" y="333308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7" name="pl37"/>
            <p:cNvSpPr/>
            <p:nvPr/>
          </p:nvSpPr>
          <p:spPr>
            <a:xfrm>
              <a:off x="1678059" y="324573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8" name="pl38"/>
            <p:cNvSpPr/>
            <p:nvPr/>
          </p:nvSpPr>
          <p:spPr>
            <a:xfrm>
              <a:off x="1678059" y="315838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9" name="pl39"/>
            <p:cNvSpPr/>
            <p:nvPr/>
          </p:nvSpPr>
          <p:spPr>
            <a:xfrm>
              <a:off x="1678059" y="30710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0" name="pl40"/>
            <p:cNvSpPr/>
            <p:nvPr/>
          </p:nvSpPr>
          <p:spPr>
            <a:xfrm>
              <a:off x="1678059" y="298367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1" name="pl41"/>
            <p:cNvSpPr/>
            <p:nvPr/>
          </p:nvSpPr>
          <p:spPr>
            <a:xfrm>
              <a:off x="1678059" y="28963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2" name="pl42"/>
            <p:cNvSpPr/>
            <p:nvPr/>
          </p:nvSpPr>
          <p:spPr>
            <a:xfrm>
              <a:off x="1678059" y="280897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3" name="pl43"/>
            <p:cNvSpPr/>
            <p:nvPr/>
          </p:nvSpPr>
          <p:spPr>
            <a:xfrm>
              <a:off x="1678059" y="272162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4" name="pl44"/>
            <p:cNvSpPr/>
            <p:nvPr/>
          </p:nvSpPr>
          <p:spPr>
            <a:xfrm>
              <a:off x="1678059" y="263426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5" name="pl45"/>
            <p:cNvSpPr/>
            <p:nvPr/>
          </p:nvSpPr>
          <p:spPr>
            <a:xfrm>
              <a:off x="1678059" y="254691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6" name="pl46"/>
            <p:cNvSpPr/>
            <p:nvPr/>
          </p:nvSpPr>
          <p:spPr>
            <a:xfrm>
              <a:off x="1678059" y="245956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7" name="pl47"/>
            <p:cNvSpPr/>
            <p:nvPr/>
          </p:nvSpPr>
          <p:spPr>
            <a:xfrm>
              <a:off x="1678059" y="237221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8" name="pl48"/>
            <p:cNvSpPr/>
            <p:nvPr/>
          </p:nvSpPr>
          <p:spPr>
            <a:xfrm>
              <a:off x="1678059" y="22848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9" name="pl49"/>
            <p:cNvSpPr/>
            <p:nvPr/>
          </p:nvSpPr>
          <p:spPr>
            <a:xfrm>
              <a:off x="1678059" y="219750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0" name="pl50"/>
            <p:cNvSpPr/>
            <p:nvPr/>
          </p:nvSpPr>
          <p:spPr>
            <a:xfrm>
              <a:off x="1678059" y="211015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1" name="pl51"/>
            <p:cNvSpPr/>
            <p:nvPr/>
          </p:nvSpPr>
          <p:spPr>
            <a:xfrm>
              <a:off x="1678059" y="202280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2" name="pl52"/>
            <p:cNvSpPr/>
            <p:nvPr/>
          </p:nvSpPr>
          <p:spPr>
            <a:xfrm>
              <a:off x="1678059" y="193545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3" name="pl53"/>
            <p:cNvSpPr/>
            <p:nvPr/>
          </p:nvSpPr>
          <p:spPr>
            <a:xfrm>
              <a:off x="1678059" y="184810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4" name="pl54"/>
            <p:cNvSpPr/>
            <p:nvPr/>
          </p:nvSpPr>
          <p:spPr>
            <a:xfrm>
              <a:off x="1678059" y="176074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5" name="pl55"/>
            <p:cNvSpPr/>
            <p:nvPr/>
          </p:nvSpPr>
          <p:spPr>
            <a:xfrm>
              <a:off x="1678059" y="167339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6" name="pl56"/>
            <p:cNvSpPr/>
            <p:nvPr/>
          </p:nvSpPr>
          <p:spPr>
            <a:xfrm>
              <a:off x="1678059" y="158604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7" name="pl57"/>
            <p:cNvSpPr/>
            <p:nvPr/>
          </p:nvSpPr>
          <p:spPr>
            <a:xfrm>
              <a:off x="1678059" y="149869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8" name="pl58"/>
            <p:cNvSpPr/>
            <p:nvPr/>
          </p:nvSpPr>
          <p:spPr>
            <a:xfrm>
              <a:off x="1678059" y="141133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9" name="pl59"/>
            <p:cNvSpPr/>
            <p:nvPr/>
          </p:nvSpPr>
          <p:spPr>
            <a:xfrm>
              <a:off x="1678059" y="132398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0" name="pl60"/>
            <p:cNvSpPr/>
            <p:nvPr/>
          </p:nvSpPr>
          <p:spPr>
            <a:xfrm>
              <a:off x="1678059" y="123663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1" name="pl61"/>
            <p:cNvSpPr/>
            <p:nvPr/>
          </p:nvSpPr>
          <p:spPr>
            <a:xfrm>
              <a:off x="1678059" y="11492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2" name="pl62"/>
            <p:cNvSpPr/>
            <p:nvPr/>
          </p:nvSpPr>
          <p:spPr>
            <a:xfrm>
              <a:off x="1678059" y="10619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3" name="pl63"/>
            <p:cNvSpPr/>
            <p:nvPr/>
          </p:nvSpPr>
          <p:spPr>
            <a:xfrm>
              <a:off x="1678059" y="97457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4" name="pl64"/>
            <p:cNvSpPr/>
            <p:nvPr/>
          </p:nvSpPr>
          <p:spPr>
            <a:xfrm>
              <a:off x="1678059" y="88722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5" name="pl65"/>
            <p:cNvSpPr/>
            <p:nvPr/>
          </p:nvSpPr>
          <p:spPr>
            <a:xfrm>
              <a:off x="1678059" y="79987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6" name="pl66"/>
            <p:cNvSpPr/>
            <p:nvPr/>
          </p:nvSpPr>
          <p:spPr>
            <a:xfrm>
              <a:off x="1678059" y="71252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7" name="pl67"/>
            <p:cNvSpPr/>
            <p:nvPr/>
          </p:nvSpPr>
          <p:spPr>
            <a:xfrm>
              <a:off x="197716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347266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496817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646368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795919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7301168" y="712523"/>
              <a:ext cx="598203" cy="0"/>
            </a:xfrm>
            <a:custGeom>
              <a:avLst/>
              <a:pathLst>
                <a:path w="598203" h="0">
                  <a:moveTo>
                    <a:pt x="0" y="0"/>
                  </a:moveTo>
                  <a:lnTo>
                    <a:pt x="358921" y="0"/>
                  </a:lnTo>
                  <a:lnTo>
                    <a:pt x="358921" y="0"/>
                  </a:lnTo>
                  <a:lnTo>
                    <a:pt x="418742" y="0"/>
                  </a:lnTo>
                  <a:lnTo>
                    <a:pt x="418742" y="0"/>
                  </a:lnTo>
                  <a:lnTo>
                    <a:pt x="478562" y="0"/>
                  </a:lnTo>
                  <a:lnTo>
                    <a:pt x="598203" y="0"/>
                  </a:lnTo>
                </a:path>
              </a:pathLst>
            </a:custGeom>
            <a:ln w="67753" cap="flat">
              <a:solidFill>
                <a:srgbClr val="E8E8E8">
                  <a:alpha val="100000"/>
                </a:srgbClr>
              </a:solidFill>
              <a:prstDash val="solid"/>
              <a:round/>
            </a:ln>
          </p:spPr>
          <p:txBody>
            <a:bodyPr/>
            <a:lstStyle/>
            <a:p/>
          </p:txBody>
        </p:sp>
        <p:sp>
          <p:nvSpPr>
            <p:cNvPr id="73" name="pl73"/>
            <p:cNvSpPr/>
            <p:nvPr/>
          </p:nvSpPr>
          <p:spPr>
            <a:xfrm>
              <a:off x="7660089" y="799875"/>
              <a:ext cx="239281" cy="0"/>
            </a:xfrm>
            <a:custGeom>
              <a:avLst/>
              <a:pathLst>
                <a:path w="239281" h="0">
                  <a:moveTo>
                    <a:pt x="0" y="0"/>
                  </a:moveTo>
                  <a:lnTo>
                    <a:pt x="179460" y="0"/>
                  </a:lnTo>
                  <a:lnTo>
                    <a:pt x="179460" y="0"/>
                  </a:lnTo>
                  <a:lnTo>
                    <a:pt x="179460" y="0"/>
                  </a:lnTo>
                  <a:lnTo>
                    <a:pt x="179460" y="0"/>
                  </a:lnTo>
                  <a:lnTo>
                    <a:pt x="239281" y="0"/>
                  </a:lnTo>
                  <a:lnTo>
                    <a:pt x="239281" y="0"/>
                  </a:lnTo>
                </a:path>
              </a:pathLst>
            </a:custGeom>
            <a:ln w="67753" cap="flat">
              <a:solidFill>
                <a:srgbClr val="E8E8E8">
                  <a:alpha val="100000"/>
                </a:srgbClr>
              </a:solidFill>
              <a:prstDash val="solid"/>
              <a:round/>
            </a:ln>
          </p:spPr>
          <p:txBody>
            <a:bodyPr/>
            <a:lstStyle/>
            <a:p/>
          </p:txBody>
        </p:sp>
        <p:sp>
          <p:nvSpPr>
            <p:cNvPr id="74" name="pl74"/>
            <p:cNvSpPr/>
            <p:nvPr/>
          </p:nvSpPr>
          <p:spPr>
            <a:xfrm>
              <a:off x="7480629" y="887227"/>
              <a:ext cx="418742" cy="0"/>
            </a:xfrm>
            <a:custGeom>
              <a:avLst/>
              <a:pathLst>
                <a:path w="418742" h="0">
                  <a:moveTo>
                    <a:pt x="0" y="0"/>
                  </a:moveTo>
                  <a:lnTo>
                    <a:pt x="119640" y="0"/>
                  </a:lnTo>
                  <a:lnTo>
                    <a:pt x="299101" y="0"/>
                  </a:lnTo>
                  <a:lnTo>
                    <a:pt x="299101" y="0"/>
                  </a:lnTo>
                  <a:lnTo>
                    <a:pt x="418742" y="0"/>
                  </a:lnTo>
                  <a:lnTo>
                    <a:pt x="418742" y="0"/>
                  </a:lnTo>
                  <a:lnTo>
                    <a:pt x="418742" y="0"/>
                  </a:lnTo>
                </a:path>
              </a:pathLst>
            </a:custGeom>
            <a:ln w="67753" cap="flat">
              <a:solidFill>
                <a:srgbClr val="E8E8E8">
                  <a:alpha val="100000"/>
                </a:srgbClr>
              </a:solidFill>
              <a:prstDash val="solid"/>
              <a:round/>
            </a:ln>
          </p:spPr>
          <p:txBody>
            <a:bodyPr/>
            <a:lstStyle/>
            <a:p/>
          </p:txBody>
        </p:sp>
        <p:sp>
          <p:nvSpPr>
            <p:cNvPr id="75" name="pl75"/>
            <p:cNvSpPr/>
            <p:nvPr/>
          </p:nvSpPr>
          <p:spPr>
            <a:xfrm>
              <a:off x="7241347" y="974579"/>
              <a:ext cx="658023" cy="0"/>
            </a:xfrm>
            <a:custGeom>
              <a:avLst/>
              <a:pathLst>
                <a:path w="658023" h="0">
                  <a:moveTo>
                    <a:pt x="0" y="0"/>
                  </a:moveTo>
                  <a:lnTo>
                    <a:pt x="418742" y="0"/>
                  </a:lnTo>
                  <a:lnTo>
                    <a:pt x="598203" y="0"/>
                  </a:lnTo>
                  <a:lnTo>
                    <a:pt x="598203" y="0"/>
                  </a:lnTo>
                  <a:lnTo>
                    <a:pt x="658023" y="0"/>
                  </a:lnTo>
                  <a:lnTo>
                    <a:pt x="658023" y="0"/>
                  </a:lnTo>
                  <a:lnTo>
                    <a:pt x="658023" y="0"/>
                  </a:lnTo>
                </a:path>
              </a:pathLst>
            </a:custGeom>
            <a:ln w="67753" cap="flat">
              <a:solidFill>
                <a:srgbClr val="E8E8E8">
                  <a:alpha val="100000"/>
                </a:srgbClr>
              </a:solidFill>
              <a:prstDash val="solid"/>
              <a:round/>
            </a:ln>
          </p:spPr>
          <p:txBody>
            <a:bodyPr/>
            <a:lstStyle/>
            <a:p/>
          </p:txBody>
        </p:sp>
        <p:sp>
          <p:nvSpPr>
            <p:cNvPr id="76" name="pl76"/>
            <p:cNvSpPr/>
            <p:nvPr/>
          </p:nvSpPr>
          <p:spPr>
            <a:xfrm>
              <a:off x="7420808" y="1061931"/>
              <a:ext cx="478562" cy="0"/>
            </a:xfrm>
            <a:custGeom>
              <a:avLst/>
              <a:pathLst>
                <a:path w="478562" h="0">
                  <a:moveTo>
                    <a:pt x="0" y="0"/>
                  </a:moveTo>
                  <a:lnTo>
                    <a:pt x="59820" y="0"/>
                  </a:lnTo>
                  <a:lnTo>
                    <a:pt x="179460" y="0"/>
                  </a:lnTo>
                  <a:lnTo>
                    <a:pt x="179460" y="0"/>
                  </a:lnTo>
                  <a:lnTo>
                    <a:pt x="179460" y="0"/>
                  </a:lnTo>
                  <a:lnTo>
                    <a:pt x="239281" y="0"/>
                  </a:lnTo>
                  <a:lnTo>
                    <a:pt x="478562" y="0"/>
                  </a:lnTo>
                </a:path>
              </a:pathLst>
            </a:custGeom>
            <a:ln w="67753" cap="flat">
              <a:solidFill>
                <a:srgbClr val="E8E8E8">
                  <a:alpha val="100000"/>
                </a:srgbClr>
              </a:solidFill>
              <a:prstDash val="solid"/>
              <a:round/>
            </a:ln>
          </p:spPr>
          <p:txBody>
            <a:bodyPr/>
            <a:lstStyle/>
            <a:p/>
          </p:txBody>
        </p:sp>
        <p:sp>
          <p:nvSpPr>
            <p:cNvPr id="77" name="pl77"/>
            <p:cNvSpPr/>
            <p:nvPr/>
          </p:nvSpPr>
          <p:spPr>
            <a:xfrm>
              <a:off x="7779730" y="1149283"/>
              <a:ext cx="59820" cy="0"/>
            </a:xfrm>
            <a:custGeom>
              <a:avLst/>
              <a:pathLst>
                <a:path w="59820" h="0">
                  <a:moveTo>
                    <a:pt x="0" y="0"/>
                  </a:moveTo>
                  <a:lnTo>
                    <a:pt x="5982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8" name="pl78"/>
            <p:cNvSpPr/>
            <p:nvPr/>
          </p:nvSpPr>
          <p:spPr>
            <a:xfrm>
              <a:off x="7600269" y="1236635"/>
              <a:ext cx="239281" cy="0"/>
            </a:xfrm>
            <a:custGeom>
              <a:avLst/>
              <a:pathLst>
                <a:path w="239281" h="0">
                  <a:moveTo>
                    <a:pt x="0" y="0"/>
                  </a:moveTo>
                  <a:lnTo>
                    <a:pt x="59820" y="0"/>
                  </a:lnTo>
                  <a:lnTo>
                    <a:pt x="119640" y="0"/>
                  </a:lnTo>
                  <a:lnTo>
                    <a:pt x="119640" y="0"/>
                  </a:lnTo>
                  <a:lnTo>
                    <a:pt x="179460" y="0"/>
                  </a:lnTo>
                  <a:lnTo>
                    <a:pt x="179460" y="0"/>
                  </a:lnTo>
                  <a:lnTo>
                    <a:pt x="239281" y="0"/>
                  </a:lnTo>
                </a:path>
              </a:pathLst>
            </a:custGeom>
            <a:ln w="67753" cap="flat">
              <a:solidFill>
                <a:srgbClr val="E8E8E8">
                  <a:alpha val="100000"/>
                </a:srgbClr>
              </a:solidFill>
              <a:prstDash val="solid"/>
              <a:round/>
            </a:ln>
          </p:spPr>
          <p:txBody>
            <a:bodyPr/>
            <a:lstStyle/>
            <a:p/>
          </p:txBody>
        </p:sp>
        <p:sp>
          <p:nvSpPr>
            <p:cNvPr id="79" name="pl79"/>
            <p:cNvSpPr/>
            <p:nvPr/>
          </p:nvSpPr>
          <p:spPr>
            <a:xfrm>
              <a:off x="7839550" y="1323987"/>
              <a:ext cx="59820" cy="0"/>
            </a:xfrm>
            <a:custGeom>
              <a:avLst/>
              <a:pathLst>
                <a:path w="59820" h="0">
                  <a:moveTo>
                    <a:pt x="0" y="0"/>
                  </a:moveTo>
                  <a:lnTo>
                    <a:pt x="0" y="0"/>
                  </a:lnTo>
                  <a:lnTo>
                    <a:pt x="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0" name="pl80"/>
            <p:cNvSpPr/>
            <p:nvPr/>
          </p:nvSpPr>
          <p:spPr>
            <a:xfrm>
              <a:off x="7779730" y="1411339"/>
              <a:ext cx="119640" cy="0"/>
            </a:xfrm>
            <a:custGeom>
              <a:avLst/>
              <a:pathLst>
                <a:path w="119640" h="0">
                  <a:moveTo>
                    <a:pt x="0" y="0"/>
                  </a:moveTo>
                  <a:lnTo>
                    <a:pt x="59820" y="0"/>
                  </a:lnTo>
                  <a:lnTo>
                    <a:pt x="59820" y="0"/>
                  </a:lnTo>
                  <a:lnTo>
                    <a:pt x="5982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81" name="pl81"/>
            <p:cNvSpPr/>
            <p:nvPr/>
          </p:nvSpPr>
          <p:spPr>
            <a:xfrm>
              <a:off x="7719910" y="1498691"/>
              <a:ext cx="179460" cy="0"/>
            </a:xfrm>
            <a:custGeom>
              <a:avLst/>
              <a:pathLst>
                <a:path w="179460" h="0">
                  <a:moveTo>
                    <a:pt x="0" y="0"/>
                  </a:moveTo>
                  <a:lnTo>
                    <a:pt x="59820" y="0"/>
                  </a:lnTo>
                  <a:lnTo>
                    <a:pt x="59820" y="0"/>
                  </a:lnTo>
                  <a:lnTo>
                    <a:pt x="17946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82" name="pl82"/>
            <p:cNvSpPr/>
            <p:nvPr/>
          </p:nvSpPr>
          <p:spPr>
            <a:xfrm>
              <a:off x="7779730" y="1586043"/>
              <a:ext cx="59820" cy="0"/>
            </a:xfrm>
            <a:custGeom>
              <a:avLst/>
              <a:pathLst>
                <a:path w="59820" h="0">
                  <a:moveTo>
                    <a:pt x="0" y="0"/>
                  </a:moveTo>
                  <a:lnTo>
                    <a:pt x="0" y="0"/>
                  </a:lnTo>
                  <a:lnTo>
                    <a:pt x="0" y="0"/>
                  </a:lnTo>
                  <a:lnTo>
                    <a:pt x="0" y="0"/>
                  </a:lnTo>
                  <a:lnTo>
                    <a:pt x="0" y="0"/>
                  </a:lnTo>
                  <a:lnTo>
                    <a:pt x="0" y="0"/>
                  </a:lnTo>
                  <a:lnTo>
                    <a:pt x="59820" y="0"/>
                  </a:lnTo>
                </a:path>
              </a:pathLst>
            </a:custGeom>
            <a:ln w="67753" cap="flat">
              <a:solidFill>
                <a:srgbClr val="E8E8E8">
                  <a:alpha val="100000"/>
                </a:srgbClr>
              </a:solidFill>
              <a:prstDash val="solid"/>
              <a:round/>
            </a:ln>
          </p:spPr>
          <p:txBody>
            <a:bodyPr/>
            <a:lstStyle/>
            <a:p/>
          </p:txBody>
        </p:sp>
        <p:sp>
          <p:nvSpPr>
            <p:cNvPr id="83" name="pl83"/>
            <p:cNvSpPr/>
            <p:nvPr/>
          </p:nvSpPr>
          <p:spPr>
            <a:xfrm>
              <a:off x="7719910" y="1673396"/>
              <a:ext cx="179460" cy="0"/>
            </a:xfrm>
            <a:custGeom>
              <a:avLst/>
              <a:pathLst>
                <a:path w="179460" h="0">
                  <a:moveTo>
                    <a:pt x="0" y="0"/>
                  </a:moveTo>
                  <a:lnTo>
                    <a:pt x="59820" y="0"/>
                  </a:lnTo>
                  <a:lnTo>
                    <a:pt x="59820" y="0"/>
                  </a:lnTo>
                  <a:lnTo>
                    <a:pt x="5982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84" name="pl84"/>
            <p:cNvSpPr/>
            <p:nvPr/>
          </p:nvSpPr>
          <p:spPr>
            <a:xfrm>
              <a:off x="7540449" y="1760748"/>
              <a:ext cx="179460" cy="0"/>
            </a:xfrm>
            <a:custGeom>
              <a:avLst/>
              <a:pathLst>
                <a:path w="179460" h="0">
                  <a:moveTo>
                    <a:pt x="0" y="0"/>
                  </a:moveTo>
                  <a:lnTo>
                    <a:pt x="119640" y="0"/>
                  </a:lnTo>
                  <a:lnTo>
                    <a:pt x="119640" y="0"/>
                  </a:lnTo>
                  <a:lnTo>
                    <a:pt x="11964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85" name="pl85"/>
            <p:cNvSpPr/>
            <p:nvPr/>
          </p:nvSpPr>
          <p:spPr>
            <a:xfrm>
              <a:off x="7719910" y="1848100"/>
              <a:ext cx="179460" cy="0"/>
            </a:xfrm>
            <a:custGeom>
              <a:avLst/>
              <a:pathLst>
                <a:path w="179460" h="0">
                  <a:moveTo>
                    <a:pt x="0" y="0"/>
                  </a:moveTo>
                  <a:lnTo>
                    <a:pt x="0" y="0"/>
                  </a:lnTo>
                  <a:lnTo>
                    <a:pt x="59820" y="0"/>
                  </a:lnTo>
                  <a:lnTo>
                    <a:pt x="11964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86" name="pl86"/>
            <p:cNvSpPr/>
            <p:nvPr/>
          </p:nvSpPr>
          <p:spPr>
            <a:xfrm>
              <a:off x="7121707" y="1935452"/>
              <a:ext cx="538382" cy="0"/>
            </a:xfrm>
            <a:custGeom>
              <a:avLst/>
              <a:pathLst>
                <a:path w="538382" h="0">
                  <a:moveTo>
                    <a:pt x="0" y="0"/>
                  </a:moveTo>
                  <a:lnTo>
                    <a:pt x="538382" y="0"/>
                  </a:lnTo>
                  <a:lnTo>
                    <a:pt x="538382" y="0"/>
                  </a:lnTo>
                  <a:lnTo>
                    <a:pt x="538382" y="0"/>
                  </a:lnTo>
                  <a:lnTo>
                    <a:pt x="538382" y="0"/>
                  </a:lnTo>
                  <a:lnTo>
                    <a:pt x="538382" y="0"/>
                  </a:lnTo>
                  <a:lnTo>
                    <a:pt x="538382" y="0"/>
                  </a:lnTo>
                </a:path>
              </a:pathLst>
            </a:custGeom>
            <a:ln w="67753" cap="flat">
              <a:solidFill>
                <a:srgbClr val="E8E8E8">
                  <a:alpha val="100000"/>
                </a:srgbClr>
              </a:solidFill>
              <a:prstDash val="solid"/>
              <a:round/>
            </a:ln>
          </p:spPr>
          <p:txBody>
            <a:bodyPr/>
            <a:lstStyle/>
            <a:p/>
          </p:txBody>
        </p:sp>
        <p:sp>
          <p:nvSpPr>
            <p:cNvPr id="87" name="pl87"/>
            <p:cNvSpPr/>
            <p:nvPr/>
          </p:nvSpPr>
          <p:spPr>
            <a:xfrm>
              <a:off x="6284222" y="2022804"/>
              <a:ext cx="1555327" cy="0"/>
            </a:xfrm>
            <a:custGeom>
              <a:avLst/>
              <a:pathLst>
                <a:path w="1555327" h="0">
                  <a:moveTo>
                    <a:pt x="0" y="0"/>
                  </a:moveTo>
                  <a:lnTo>
                    <a:pt x="179460" y="0"/>
                  </a:lnTo>
                  <a:lnTo>
                    <a:pt x="538382" y="0"/>
                  </a:lnTo>
                  <a:lnTo>
                    <a:pt x="837484" y="0"/>
                  </a:lnTo>
                  <a:lnTo>
                    <a:pt x="1016945" y="0"/>
                  </a:lnTo>
                  <a:lnTo>
                    <a:pt x="1375866" y="0"/>
                  </a:lnTo>
                  <a:lnTo>
                    <a:pt x="1555327" y="0"/>
                  </a:lnTo>
                </a:path>
              </a:pathLst>
            </a:custGeom>
            <a:ln w="67753" cap="flat">
              <a:solidFill>
                <a:srgbClr val="E8E8E8">
                  <a:alpha val="100000"/>
                </a:srgbClr>
              </a:solidFill>
              <a:prstDash val="solid"/>
              <a:round/>
            </a:ln>
          </p:spPr>
          <p:txBody>
            <a:bodyPr/>
            <a:lstStyle/>
            <a:p/>
          </p:txBody>
        </p:sp>
        <p:sp>
          <p:nvSpPr>
            <p:cNvPr id="88" name="pl88"/>
            <p:cNvSpPr/>
            <p:nvPr/>
          </p:nvSpPr>
          <p:spPr>
            <a:xfrm>
              <a:off x="7360988" y="2110156"/>
              <a:ext cx="538382" cy="0"/>
            </a:xfrm>
            <a:custGeom>
              <a:avLst/>
              <a:pathLst>
                <a:path w="538382" h="0">
                  <a:moveTo>
                    <a:pt x="0" y="0"/>
                  </a:moveTo>
                  <a:lnTo>
                    <a:pt x="299101" y="0"/>
                  </a:lnTo>
                  <a:lnTo>
                    <a:pt x="358921" y="0"/>
                  </a:lnTo>
                  <a:lnTo>
                    <a:pt x="358921" y="0"/>
                  </a:lnTo>
                  <a:lnTo>
                    <a:pt x="478562" y="0"/>
                  </a:lnTo>
                  <a:lnTo>
                    <a:pt x="538382" y="0"/>
                  </a:lnTo>
                  <a:lnTo>
                    <a:pt x="538382" y="0"/>
                  </a:lnTo>
                </a:path>
              </a:pathLst>
            </a:custGeom>
            <a:ln w="67753" cap="flat">
              <a:solidFill>
                <a:srgbClr val="E8E8E8">
                  <a:alpha val="100000"/>
                </a:srgbClr>
              </a:solidFill>
              <a:prstDash val="solid"/>
              <a:round/>
            </a:ln>
          </p:spPr>
          <p:txBody>
            <a:bodyPr/>
            <a:lstStyle/>
            <a:p/>
          </p:txBody>
        </p:sp>
        <p:sp>
          <p:nvSpPr>
            <p:cNvPr id="89" name="pl89"/>
            <p:cNvSpPr/>
            <p:nvPr/>
          </p:nvSpPr>
          <p:spPr>
            <a:xfrm>
              <a:off x="6583324" y="2197508"/>
              <a:ext cx="1136585" cy="0"/>
            </a:xfrm>
            <a:custGeom>
              <a:avLst/>
              <a:pathLst>
                <a:path w="1136585" h="0">
                  <a:moveTo>
                    <a:pt x="0" y="0"/>
                  </a:moveTo>
                  <a:lnTo>
                    <a:pt x="478562" y="0"/>
                  </a:lnTo>
                  <a:lnTo>
                    <a:pt x="717843" y="0"/>
                  </a:lnTo>
                  <a:lnTo>
                    <a:pt x="897304" y="0"/>
                  </a:lnTo>
                  <a:lnTo>
                    <a:pt x="1076765" y="0"/>
                  </a:lnTo>
                  <a:lnTo>
                    <a:pt x="1136585" y="0"/>
                  </a:lnTo>
                  <a:lnTo>
                    <a:pt x="1136585" y="0"/>
                  </a:lnTo>
                </a:path>
              </a:pathLst>
            </a:custGeom>
            <a:ln w="67753" cap="flat">
              <a:solidFill>
                <a:srgbClr val="E8E8E8">
                  <a:alpha val="100000"/>
                </a:srgbClr>
              </a:solidFill>
              <a:prstDash val="solid"/>
              <a:round/>
            </a:ln>
          </p:spPr>
          <p:txBody>
            <a:bodyPr/>
            <a:lstStyle/>
            <a:p/>
          </p:txBody>
        </p:sp>
        <p:sp>
          <p:nvSpPr>
            <p:cNvPr id="90" name="pl90"/>
            <p:cNvSpPr/>
            <p:nvPr/>
          </p:nvSpPr>
          <p:spPr>
            <a:xfrm>
              <a:off x="7540449" y="2284860"/>
              <a:ext cx="299101" cy="0"/>
            </a:xfrm>
            <a:custGeom>
              <a:avLst/>
              <a:pathLst>
                <a:path w="299101" h="0">
                  <a:moveTo>
                    <a:pt x="0" y="0"/>
                  </a:moveTo>
                  <a:lnTo>
                    <a:pt x="119640" y="0"/>
                  </a:lnTo>
                  <a:lnTo>
                    <a:pt x="119640" y="0"/>
                  </a:lnTo>
                  <a:lnTo>
                    <a:pt x="119640" y="0"/>
                  </a:lnTo>
                  <a:lnTo>
                    <a:pt x="239281" y="0"/>
                  </a:lnTo>
                  <a:lnTo>
                    <a:pt x="299101" y="0"/>
                  </a:lnTo>
                  <a:lnTo>
                    <a:pt x="299101" y="0"/>
                  </a:lnTo>
                </a:path>
              </a:pathLst>
            </a:custGeom>
            <a:ln w="67753" cap="flat">
              <a:solidFill>
                <a:srgbClr val="E8E8E8">
                  <a:alpha val="100000"/>
                </a:srgbClr>
              </a:solidFill>
              <a:prstDash val="solid"/>
              <a:round/>
            </a:ln>
          </p:spPr>
          <p:txBody>
            <a:bodyPr/>
            <a:lstStyle/>
            <a:p/>
          </p:txBody>
        </p:sp>
        <p:sp>
          <p:nvSpPr>
            <p:cNvPr id="91" name="pl91"/>
            <p:cNvSpPr/>
            <p:nvPr/>
          </p:nvSpPr>
          <p:spPr>
            <a:xfrm>
              <a:off x="7660089" y="2372212"/>
              <a:ext cx="239281" cy="0"/>
            </a:xfrm>
            <a:custGeom>
              <a:avLst/>
              <a:pathLst>
                <a:path w="239281" h="0">
                  <a:moveTo>
                    <a:pt x="0" y="0"/>
                  </a:moveTo>
                  <a:lnTo>
                    <a:pt x="239281" y="0"/>
                  </a:lnTo>
                  <a:lnTo>
                    <a:pt x="239281" y="0"/>
                  </a:lnTo>
                  <a:lnTo>
                    <a:pt x="239281"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92" name="pl92"/>
            <p:cNvSpPr/>
            <p:nvPr/>
          </p:nvSpPr>
          <p:spPr>
            <a:xfrm>
              <a:off x="6583324" y="2459564"/>
              <a:ext cx="1016945" cy="0"/>
            </a:xfrm>
            <a:custGeom>
              <a:avLst/>
              <a:pathLst>
                <a:path w="1016945" h="0">
                  <a:moveTo>
                    <a:pt x="0" y="0"/>
                  </a:moveTo>
                  <a:lnTo>
                    <a:pt x="239281" y="0"/>
                  </a:lnTo>
                  <a:lnTo>
                    <a:pt x="418742" y="0"/>
                  </a:lnTo>
                  <a:lnTo>
                    <a:pt x="658023" y="0"/>
                  </a:lnTo>
                  <a:lnTo>
                    <a:pt x="897304" y="0"/>
                  </a:lnTo>
                  <a:lnTo>
                    <a:pt x="897304" y="0"/>
                  </a:lnTo>
                  <a:lnTo>
                    <a:pt x="1016945" y="0"/>
                  </a:lnTo>
                </a:path>
              </a:pathLst>
            </a:custGeom>
            <a:ln w="67753" cap="flat">
              <a:solidFill>
                <a:srgbClr val="E8E8E8">
                  <a:alpha val="100000"/>
                </a:srgbClr>
              </a:solidFill>
              <a:prstDash val="solid"/>
              <a:round/>
            </a:ln>
          </p:spPr>
          <p:txBody>
            <a:bodyPr/>
            <a:lstStyle/>
            <a:p/>
          </p:txBody>
        </p:sp>
        <p:sp>
          <p:nvSpPr>
            <p:cNvPr id="93" name="pl93"/>
            <p:cNvSpPr/>
            <p:nvPr/>
          </p:nvSpPr>
          <p:spPr>
            <a:xfrm>
              <a:off x="7600269" y="2546916"/>
              <a:ext cx="239281" cy="0"/>
            </a:xfrm>
            <a:custGeom>
              <a:avLst/>
              <a:pathLst>
                <a:path w="239281" h="0">
                  <a:moveTo>
                    <a:pt x="0" y="0"/>
                  </a:moveTo>
                  <a:lnTo>
                    <a:pt x="0" y="0"/>
                  </a:lnTo>
                  <a:lnTo>
                    <a:pt x="119640" y="0"/>
                  </a:lnTo>
                  <a:lnTo>
                    <a:pt x="179460" y="0"/>
                  </a:lnTo>
                  <a:lnTo>
                    <a:pt x="179460" y="0"/>
                  </a:lnTo>
                  <a:lnTo>
                    <a:pt x="179460" y="0"/>
                  </a:lnTo>
                  <a:lnTo>
                    <a:pt x="239281" y="0"/>
                  </a:lnTo>
                </a:path>
              </a:pathLst>
            </a:custGeom>
            <a:ln w="67753" cap="flat">
              <a:solidFill>
                <a:srgbClr val="E8E8E8">
                  <a:alpha val="100000"/>
                </a:srgbClr>
              </a:solidFill>
              <a:prstDash val="solid"/>
              <a:round/>
            </a:ln>
          </p:spPr>
          <p:txBody>
            <a:bodyPr/>
            <a:lstStyle/>
            <a:p/>
          </p:txBody>
        </p:sp>
        <p:sp>
          <p:nvSpPr>
            <p:cNvPr id="94" name="pl94"/>
            <p:cNvSpPr/>
            <p:nvPr/>
          </p:nvSpPr>
          <p:spPr>
            <a:xfrm>
              <a:off x="7600269" y="2634269"/>
              <a:ext cx="299101" cy="0"/>
            </a:xfrm>
            <a:custGeom>
              <a:avLst/>
              <a:pathLst>
                <a:path w="299101" h="0">
                  <a:moveTo>
                    <a:pt x="0" y="0"/>
                  </a:moveTo>
                  <a:lnTo>
                    <a:pt x="299101" y="0"/>
                  </a:lnTo>
                  <a:lnTo>
                    <a:pt x="299101" y="0"/>
                  </a:lnTo>
                  <a:lnTo>
                    <a:pt x="299101" y="0"/>
                  </a:lnTo>
                  <a:lnTo>
                    <a:pt x="299101" y="0"/>
                  </a:lnTo>
                  <a:lnTo>
                    <a:pt x="299101" y="0"/>
                  </a:lnTo>
                  <a:lnTo>
                    <a:pt x="299101" y="0"/>
                  </a:lnTo>
                </a:path>
              </a:pathLst>
            </a:custGeom>
            <a:ln w="67753" cap="flat">
              <a:solidFill>
                <a:srgbClr val="E8E8E8">
                  <a:alpha val="100000"/>
                </a:srgbClr>
              </a:solidFill>
              <a:prstDash val="solid"/>
              <a:round/>
            </a:ln>
          </p:spPr>
          <p:txBody>
            <a:bodyPr/>
            <a:lstStyle/>
            <a:p/>
          </p:txBody>
        </p:sp>
        <p:sp>
          <p:nvSpPr>
            <p:cNvPr id="95" name="pl95"/>
            <p:cNvSpPr/>
            <p:nvPr/>
          </p:nvSpPr>
          <p:spPr>
            <a:xfrm>
              <a:off x="7600269" y="2721621"/>
              <a:ext cx="299101" cy="0"/>
            </a:xfrm>
            <a:custGeom>
              <a:avLst/>
              <a:pathLst>
                <a:path w="299101" h="0">
                  <a:moveTo>
                    <a:pt x="0" y="0"/>
                  </a:moveTo>
                  <a:lnTo>
                    <a:pt x="59820" y="0"/>
                  </a:lnTo>
                  <a:lnTo>
                    <a:pt x="119640" y="0"/>
                  </a:lnTo>
                  <a:lnTo>
                    <a:pt x="239281" y="0"/>
                  </a:lnTo>
                  <a:lnTo>
                    <a:pt x="299101" y="0"/>
                  </a:lnTo>
                  <a:lnTo>
                    <a:pt x="299101" y="0"/>
                  </a:lnTo>
                  <a:lnTo>
                    <a:pt x="299101" y="0"/>
                  </a:lnTo>
                </a:path>
              </a:pathLst>
            </a:custGeom>
            <a:ln w="67753" cap="flat">
              <a:solidFill>
                <a:srgbClr val="E8E8E8">
                  <a:alpha val="100000"/>
                </a:srgbClr>
              </a:solidFill>
              <a:prstDash val="solid"/>
              <a:round/>
            </a:ln>
          </p:spPr>
          <p:txBody>
            <a:bodyPr/>
            <a:lstStyle/>
            <a:p/>
          </p:txBody>
        </p:sp>
        <p:sp>
          <p:nvSpPr>
            <p:cNvPr id="96" name="pl96"/>
            <p:cNvSpPr/>
            <p:nvPr/>
          </p:nvSpPr>
          <p:spPr>
            <a:xfrm>
              <a:off x="7540449" y="2808973"/>
              <a:ext cx="179460" cy="0"/>
            </a:xfrm>
            <a:custGeom>
              <a:avLst/>
              <a:pathLst>
                <a:path w="179460" h="0">
                  <a:moveTo>
                    <a:pt x="0" y="0"/>
                  </a:moveTo>
                  <a:lnTo>
                    <a:pt x="0" y="0"/>
                  </a:lnTo>
                  <a:lnTo>
                    <a:pt x="0" y="0"/>
                  </a:lnTo>
                  <a:lnTo>
                    <a:pt x="0" y="0"/>
                  </a:lnTo>
                  <a:lnTo>
                    <a:pt x="0" y="0"/>
                  </a:lnTo>
                  <a:lnTo>
                    <a:pt x="0" y="0"/>
                  </a:lnTo>
                  <a:lnTo>
                    <a:pt x="179460" y="0"/>
                  </a:lnTo>
                </a:path>
              </a:pathLst>
            </a:custGeom>
            <a:ln w="67753" cap="flat">
              <a:solidFill>
                <a:srgbClr val="E8E8E8">
                  <a:alpha val="100000"/>
                </a:srgbClr>
              </a:solidFill>
              <a:prstDash val="solid"/>
              <a:round/>
            </a:ln>
          </p:spPr>
          <p:txBody>
            <a:bodyPr/>
            <a:lstStyle/>
            <a:p/>
          </p:txBody>
        </p:sp>
        <p:sp>
          <p:nvSpPr>
            <p:cNvPr id="97" name="pl97"/>
            <p:cNvSpPr/>
            <p:nvPr/>
          </p:nvSpPr>
          <p:spPr>
            <a:xfrm>
              <a:off x="6284222" y="2896325"/>
              <a:ext cx="1316046" cy="0"/>
            </a:xfrm>
            <a:custGeom>
              <a:avLst/>
              <a:pathLst>
                <a:path w="1316046" h="0">
                  <a:moveTo>
                    <a:pt x="0" y="0"/>
                  </a:moveTo>
                  <a:lnTo>
                    <a:pt x="299101" y="0"/>
                  </a:lnTo>
                  <a:lnTo>
                    <a:pt x="299101" y="0"/>
                  </a:lnTo>
                  <a:lnTo>
                    <a:pt x="837484" y="0"/>
                  </a:lnTo>
                  <a:lnTo>
                    <a:pt x="1256226" y="0"/>
                  </a:lnTo>
                  <a:lnTo>
                    <a:pt x="1256226" y="0"/>
                  </a:lnTo>
                  <a:lnTo>
                    <a:pt x="1316046" y="0"/>
                  </a:lnTo>
                </a:path>
              </a:pathLst>
            </a:custGeom>
            <a:ln w="67753" cap="flat">
              <a:solidFill>
                <a:srgbClr val="E8E8E8">
                  <a:alpha val="100000"/>
                </a:srgbClr>
              </a:solidFill>
              <a:prstDash val="solid"/>
              <a:round/>
            </a:ln>
          </p:spPr>
          <p:txBody>
            <a:bodyPr/>
            <a:lstStyle/>
            <a:p/>
          </p:txBody>
        </p:sp>
        <p:sp>
          <p:nvSpPr>
            <p:cNvPr id="98" name="pl98"/>
            <p:cNvSpPr/>
            <p:nvPr/>
          </p:nvSpPr>
          <p:spPr>
            <a:xfrm>
              <a:off x="7181527" y="2983677"/>
              <a:ext cx="418742" cy="0"/>
            </a:xfrm>
            <a:custGeom>
              <a:avLst/>
              <a:pathLst>
                <a:path w="418742" h="0">
                  <a:moveTo>
                    <a:pt x="0" y="0"/>
                  </a:moveTo>
                  <a:lnTo>
                    <a:pt x="0" y="0"/>
                  </a:lnTo>
                  <a:lnTo>
                    <a:pt x="59820" y="0"/>
                  </a:lnTo>
                  <a:lnTo>
                    <a:pt x="119640" y="0"/>
                  </a:lnTo>
                  <a:lnTo>
                    <a:pt x="179460" y="0"/>
                  </a:lnTo>
                  <a:lnTo>
                    <a:pt x="299101" y="0"/>
                  </a:lnTo>
                  <a:lnTo>
                    <a:pt x="418742" y="0"/>
                  </a:lnTo>
                </a:path>
              </a:pathLst>
            </a:custGeom>
            <a:ln w="67753" cap="flat">
              <a:solidFill>
                <a:srgbClr val="E8E8E8">
                  <a:alpha val="100000"/>
                </a:srgbClr>
              </a:solidFill>
              <a:prstDash val="solid"/>
              <a:round/>
            </a:ln>
          </p:spPr>
          <p:txBody>
            <a:bodyPr/>
            <a:lstStyle/>
            <a:p/>
          </p:txBody>
        </p:sp>
        <p:sp>
          <p:nvSpPr>
            <p:cNvPr id="99" name="pl99"/>
            <p:cNvSpPr/>
            <p:nvPr/>
          </p:nvSpPr>
          <p:spPr>
            <a:xfrm>
              <a:off x="7420808" y="3071029"/>
              <a:ext cx="358921" cy="0"/>
            </a:xfrm>
            <a:custGeom>
              <a:avLst/>
              <a:pathLst>
                <a:path w="358921" h="0">
                  <a:moveTo>
                    <a:pt x="0" y="0"/>
                  </a:moveTo>
                  <a:lnTo>
                    <a:pt x="59820" y="0"/>
                  </a:lnTo>
                  <a:lnTo>
                    <a:pt x="59820" y="0"/>
                  </a:lnTo>
                  <a:lnTo>
                    <a:pt x="59820" y="0"/>
                  </a:lnTo>
                  <a:lnTo>
                    <a:pt x="119640" y="0"/>
                  </a:lnTo>
                  <a:lnTo>
                    <a:pt x="239281" y="0"/>
                  </a:lnTo>
                  <a:lnTo>
                    <a:pt x="358921" y="0"/>
                  </a:lnTo>
                </a:path>
              </a:pathLst>
            </a:custGeom>
            <a:ln w="67753" cap="flat">
              <a:solidFill>
                <a:srgbClr val="E8E8E8">
                  <a:alpha val="100000"/>
                </a:srgbClr>
              </a:solidFill>
              <a:prstDash val="solid"/>
              <a:round/>
            </a:ln>
          </p:spPr>
          <p:txBody>
            <a:bodyPr/>
            <a:lstStyle/>
            <a:p/>
          </p:txBody>
        </p:sp>
        <p:sp>
          <p:nvSpPr>
            <p:cNvPr id="100" name="pl100"/>
            <p:cNvSpPr/>
            <p:nvPr/>
          </p:nvSpPr>
          <p:spPr>
            <a:xfrm>
              <a:off x="7480629" y="3158381"/>
              <a:ext cx="299101" cy="0"/>
            </a:xfrm>
            <a:custGeom>
              <a:avLst/>
              <a:pathLst>
                <a:path w="299101" h="0">
                  <a:moveTo>
                    <a:pt x="0" y="0"/>
                  </a:moveTo>
                  <a:lnTo>
                    <a:pt x="0" y="0"/>
                  </a:lnTo>
                  <a:lnTo>
                    <a:pt x="0" y="0"/>
                  </a:lnTo>
                  <a:lnTo>
                    <a:pt x="0" y="0"/>
                  </a:lnTo>
                  <a:lnTo>
                    <a:pt x="0" y="0"/>
                  </a:lnTo>
                  <a:lnTo>
                    <a:pt x="299101" y="0"/>
                  </a:lnTo>
                  <a:lnTo>
                    <a:pt x="299101" y="0"/>
                  </a:lnTo>
                </a:path>
              </a:pathLst>
            </a:custGeom>
            <a:ln w="67753" cap="flat">
              <a:solidFill>
                <a:srgbClr val="E8E8E8">
                  <a:alpha val="100000"/>
                </a:srgbClr>
              </a:solidFill>
              <a:prstDash val="solid"/>
              <a:round/>
            </a:ln>
          </p:spPr>
          <p:txBody>
            <a:bodyPr/>
            <a:lstStyle/>
            <a:p/>
          </p:txBody>
        </p:sp>
        <p:sp>
          <p:nvSpPr>
            <p:cNvPr id="101" name="pl101"/>
            <p:cNvSpPr/>
            <p:nvPr/>
          </p:nvSpPr>
          <p:spPr>
            <a:xfrm>
              <a:off x="5327098" y="3245733"/>
              <a:ext cx="2572272" cy="0"/>
            </a:xfrm>
            <a:custGeom>
              <a:avLst/>
              <a:pathLst>
                <a:path w="2572272" h="0">
                  <a:moveTo>
                    <a:pt x="0" y="0"/>
                  </a:moveTo>
                  <a:lnTo>
                    <a:pt x="1555327" y="0"/>
                  </a:lnTo>
                  <a:lnTo>
                    <a:pt x="2033890" y="0"/>
                  </a:lnTo>
                  <a:lnTo>
                    <a:pt x="2033890" y="0"/>
                  </a:lnTo>
                  <a:lnTo>
                    <a:pt x="2153530" y="0"/>
                  </a:lnTo>
                  <a:lnTo>
                    <a:pt x="2392812" y="0"/>
                  </a:lnTo>
                  <a:lnTo>
                    <a:pt x="2572272" y="0"/>
                  </a:lnTo>
                </a:path>
              </a:pathLst>
            </a:custGeom>
            <a:ln w="67753" cap="flat">
              <a:solidFill>
                <a:srgbClr val="E8E8E8">
                  <a:alpha val="100000"/>
                </a:srgbClr>
              </a:solidFill>
              <a:prstDash val="solid"/>
              <a:round/>
            </a:ln>
          </p:spPr>
          <p:txBody>
            <a:bodyPr/>
            <a:lstStyle/>
            <a:p/>
          </p:txBody>
        </p:sp>
        <p:sp>
          <p:nvSpPr>
            <p:cNvPr id="102" name="pl102"/>
            <p:cNvSpPr/>
            <p:nvPr/>
          </p:nvSpPr>
          <p:spPr>
            <a:xfrm>
              <a:off x="6344043" y="3333085"/>
              <a:ext cx="1016945" cy="0"/>
            </a:xfrm>
            <a:custGeom>
              <a:avLst/>
              <a:pathLst>
                <a:path w="1016945" h="0">
                  <a:moveTo>
                    <a:pt x="0" y="0"/>
                  </a:moveTo>
                  <a:lnTo>
                    <a:pt x="0" y="0"/>
                  </a:lnTo>
                  <a:lnTo>
                    <a:pt x="0" y="0"/>
                  </a:lnTo>
                  <a:lnTo>
                    <a:pt x="0" y="0"/>
                  </a:lnTo>
                  <a:lnTo>
                    <a:pt x="0" y="0"/>
                  </a:lnTo>
                  <a:lnTo>
                    <a:pt x="777663" y="0"/>
                  </a:lnTo>
                  <a:lnTo>
                    <a:pt x="1016945" y="0"/>
                  </a:lnTo>
                </a:path>
              </a:pathLst>
            </a:custGeom>
            <a:ln w="67753" cap="flat">
              <a:solidFill>
                <a:srgbClr val="E8E8E8">
                  <a:alpha val="100000"/>
                </a:srgbClr>
              </a:solidFill>
              <a:prstDash val="solid"/>
              <a:round/>
            </a:ln>
          </p:spPr>
          <p:txBody>
            <a:bodyPr/>
            <a:lstStyle/>
            <a:p/>
          </p:txBody>
        </p:sp>
        <p:sp>
          <p:nvSpPr>
            <p:cNvPr id="103" name="pl103"/>
            <p:cNvSpPr/>
            <p:nvPr/>
          </p:nvSpPr>
          <p:spPr>
            <a:xfrm>
              <a:off x="6284222" y="3420437"/>
              <a:ext cx="1016945" cy="0"/>
            </a:xfrm>
            <a:custGeom>
              <a:avLst/>
              <a:pathLst>
                <a:path w="1016945" h="0">
                  <a:moveTo>
                    <a:pt x="0" y="0"/>
                  </a:moveTo>
                  <a:lnTo>
                    <a:pt x="358921" y="0"/>
                  </a:lnTo>
                  <a:lnTo>
                    <a:pt x="358921" y="0"/>
                  </a:lnTo>
                  <a:lnTo>
                    <a:pt x="598203" y="0"/>
                  </a:lnTo>
                  <a:lnTo>
                    <a:pt x="658023" y="0"/>
                  </a:lnTo>
                  <a:lnTo>
                    <a:pt x="777663" y="0"/>
                  </a:lnTo>
                  <a:lnTo>
                    <a:pt x="1016945" y="0"/>
                  </a:lnTo>
                </a:path>
              </a:pathLst>
            </a:custGeom>
            <a:ln w="67753" cap="flat">
              <a:solidFill>
                <a:srgbClr val="E8E8E8">
                  <a:alpha val="100000"/>
                </a:srgbClr>
              </a:solidFill>
              <a:prstDash val="solid"/>
              <a:round/>
            </a:ln>
          </p:spPr>
          <p:txBody>
            <a:bodyPr/>
            <a:lstStyle/>
            <a:p/>
          </p:txBody>
        </p:sp>
        <p:sp>
          <p:nvSpPr>
            <p:cNvPr id="104" name="pl104"/>
            <p:cNvSpPr/>
            <p:nvPr/>
          </p:nvSpPr>
          <p:spPr>
            <a:xfrm>
              <a:off x="6882426" y="3507789"/>
              <a:ext cx="478562" cy="0"/>
            </a:xfrm>
            <a:custGeom>
              <a:avLst/>
              <a:pathLst>
                <a:path w="478562" h="0">
                  <a:moveTo>
                    <a:pt x="0" y="0"/>
                  </a:moveTo>
                  <a:lnTo>
                    <a:pt x="119640" y="0"/>
                  </a:lnTo>
                  <a:lnTo>
                    <a:pt x="299101" y="0"/>
                  </a:lnTo>
                  <a:lnTo>
                    <a:pt x="299101" y="0"/>
                  </a:lnTo>
                  <a:lnTo>
                    <a:pt x="358921" y="0"/>
                  </a:lnTo>
                  <a:lnTo>
                    <a:pt x="418742" y="0"/>
                  </a:lnTo>
                  <a:lnTo>
                    <a:pt x="478562" y="0"/>
                  </a:lnTo>
                </a:path>
              </a:pathLst>
            </a:custGeom>
            <a:ln w="67753" cap="flat">
              <a:solidFill>
                <a:srgbClr val="E8E8E8">
                  <a:alpha val="100000"/>
                </a:srgbClr>
              </a:solidFill>
              <a:prstDash val="solid"/>
              <a:round/>
            </a:ln>
          </p:spPr>
          <p:txBody>
            <a:bodyPr/>
            <a:lstStyle/>
            <a:p/>
          </p:txBody>
        </p:sp>
        <p:sp>
          <p:nvSpPr>
            <p:cNvPr id="105" name="pl105"/>
            <p:cNvSpPr/>
            <p:nvPr/>
          </p:nvSpPr>
          <p:spPr>
            <a:xfrm>
              <a:off x="6044941" y="3595142"/>
              <a:ext cx="1316046" cy="0"/>
            </a:xfrm>
            <a:custGeom>
              <a:avLst/>
              <a:pathLst>
                <a:path w="1316046" h="0">
                  <a:moveTo>
                    <a:pt x="0" y="0"/>
                  </a:moveTo>
                  <a:lnTo>
                    <a:pt x="119640" y="0"/>
                  </a:lnTo>
                  <a:lnTo>
                    <a:pt x="538382" y="0"/>
                  </a:lnTo>
                  <a:lnTo>
                    <a:pt x="538382" y="0"/>
                  </a:lnTo>
                  <a:lnTo>
                    <a:pt x="1076765" y="0"/>
                  </a:lnTo>
                  <a:lnTo>
                    <a:pt x="1076765" y="0"/>
                  </a:lnTo>
                  <a:lnTo>
                    <a:pt x="1316046" y="0"/>
                  </a:lnTo>
                </a:path>
              </a:pathLst>
            </a:custGeom>
            <a:ln w="67753" cap="flat">
              <a:solidFill>
                <a:srgbClr val="E8E8E8">
                  <a:alpha val="100000"/>
                </a:srgbClr>
              </a:solidFill>
              <a:prstDash val="solid"/>
              <a:round/>
            </a:ln>
          </p:spPr>
          <p:txBody>
            <a:bodyPr/>
            <a:lstStyle/>
            <a:p/>
          </p:txBody>
        </p:sp>
        <p:sp>
          <p:nvSpPr>
            <p:cNvPr id="106" name="pl106"/>
            <p:cNvSpPr/>
            <p:nvPr/>
          </p:nvSpPr>
          <p:spPr>
            <a:xfrm>
              <a:off x="6702965" y="3682494"/>
              <a:ext cx="418742" cy="0"/>
            </a:xfrm>
            <a:custGeom>
              <a:avLst/>
              <a:pathLst>
                <a:path w="418742" h="0">
                  <a:moveTo>
                    <a:pt x="0" y="0"/>
                  </a:moveTo>
                  <a:lnTo>
                    <a:pt x="179460" y="0"/>
                  </a:lnTo>
                  <a:lnTo>
                    <a:pt x="358921" y="0"/>
                  </a:lnTo>
                  <a:lnTo>
                    <a:pt x="358921" y="0"/>
                  </a:lnTo>
                  <a:lnTo>
                    <a:pt x="358921" y="0"/>
                  </a:lnTo>
                  <a:lnTo>
                    <a:pt x="418742" y="0"/>
                  </a:lnTo>
                  <a:lnTo>
                    <a:pt x="418742" y="0"/>
                  </a:lnTo>
                </a:path>
              </a:pathLst>
            </a:custGeom>
            <a:ln w="67753" cap="flat">
              <a:solidFill>
                <a:srgbClr val="E8E8E8">
                  <a:alpha val="100000"/>
                </a:srgbClr>
              </a:solidFill>
              <a:prstDash val="solid"/>
              <a:round/>
            </a:ln>
          </p:spPr>
          <p:txBody>
            <a:bodyPr/>
            <a:lstStyle/>
            <a:p/>
          </p:txBody>
        </p:sp>
        <p:sp>
          <p:nvSpPr>
            <p:cNvPr id="107" name="pl107"/>
            <p:cNvSpPr/>
            <p:nvPr/>
          </p:nvSpPr>
          <p:spPr>
            <a:xfrm>
              <a:off x="6583324" y="3769846"/>
              <a:ext cx="1196406" cy="0"/>
            </a:xfrm>
            <a:custGeom>
              <a:avLst/>
              <a:pathLst>
                <a:path w="1196406" h="0">
                  <a:moveTo>
                    <a:pt x="0" y="0"/>
                  </a:moveTo>
                  <a:lnTo>
                    <a:pt x="358921" y="0"/>
                  </a:lnTo>
                  <a:lnTo>
                    <a:pt x="418742" y="0"/>
                  </a:lnTo>
                  <a:lnTo>
                    <a:pt x="418742" y="0"/>
                  </a:lnTo>
                  <a:lnTo>
                    <a:pt x="478562" y="0"/>
                  </a:lnTo>
                  <a:lnTo>
                    <a:pt x="777663" y="0"/>
                  </a:lnTo>
                  <a:lnTo>
                    <a:pt x="1196406" y="0"/>
                  </a:lnTo>
                </a:path>
              </a:pathLst>
            </a:custGeom>
            <a:ln w="67753" cap="flat">
              <a:solidFill>
                <a:srgbClr val="E8E8E8">
                  <a:alpha val="100000"/>
                </a:srgbClr>
              </a:solidFill>
              <a:prstDash val="solid"/>
              <a:round/>
            </a:ln>
          </p:spPr>
          <p:txBody>
            <a:bodyPr/>
            <a:lstStyle/>
            <a:p/>
          </p:txBody>
        </p:sp>
        <p:sp>
          <p:nvSpPr>
            <p:cNvPr id="108" name="pl108"/>
            <p:cNvSpPr/>
            <p:nvPr/>
          </p:nvSpPr>
          <p:spPr>
            <a:xfrm>
              <a:off x="6403863" y="3857198"/>
              <a:ext cx="1136585" cy="0"/>
            </a:xfrm>
            <a:custGeom>
              <a:avLst/>
              <a:pathLst>
                <a:path w="1136585" h="0">
                  <a:moveTo>
                    <a:pt x="0" y="0"/>
                  </a:moveTo>
                  <a:lnTo>
                    <a:pt x="239281" y="0"/>
                  </a:lnTo>
                  <a:lnTo>
                    <a:pt x="598203" y="0"/>
                  </a:lnTo>
                  <a:lnTo>
                    <a:pt x="598203" y="0"/>
                  </a:lnTo>
                  <a:lnTo>
                    <a:pt x="957124" y="0"/>
                  </a:lnTo>
                  <a:lnTo>
                    <a:pt x="1016945" y="0"/>
                  </a:lnTo>
                  <a:lnTo>
                    <a:pt x="1136585" y="0"/>
                  </a:lnTo>
                </a:path>
              </a:pathLst>
            </a:custGeom>
            <a:ln w="67753" cap="flat">
              <a:solidFill>
                <a:srgbClr val="E8E8E8">
                  <a:alpha val="100000"/>
                </a:srgbClr>
              </a:solidFill>
              <a:prstDash val="solid"/>
              <a:round/>
            </a:ln>
          </p:spPr>
          <p:txBody>
            <a:bodyPr/>
            <a:lstStyle/>
            <a:p/>
          </p:txBody>
        </p:sp>
        <p:sp>
          <p:nvSpPr>
            <p:cNvPr id="109" name="pl109"/>
            <p:cNvSpPr/>
            <p:nvPr/>
          </p:nvSpPr>
          <p:spPr>
            <a:xfrm>
              <a:off x="6284222" y="3944550"/>
              <a:ext cx="957124" cy="0"/>
            </a:xfrm>
            <a:custGeom>
              <a:avLst/>
              <a:pathLst>
                <a:path w="957124" h="0">
                  <a:moveTo>
                    <a:pt x="0" y="0"/>
                  </a:moveTo>
                  <a:lnTo>
                    <a:pt x="598203" y="0"/>
                  </a:lnTo>
                  <a:lnTo>
                    <a:pt x="598203" y="0"/>
                  </a:lnTo>
                  <a:lnTo>
                    <a:pt x="717843" y="0"/>
                  </a:lnTo>
                  <a:lnTo>
                    <a:pt x="717843" y="0"/>
                  </a:lnTo>
                  <a:lnTo>
                    <a:pt x="717843" y="0"/>
                  </a:lnTo>
                  <a:lnTo>
                    <a:pt x="957124" y="0"/>
                  </a:lnTo>
                </a:path>
              </a:pathLst>
            </a:custGeom>
            <a:ln w="67753" cap="flat">
              <a:solidFill>
                <a:srgbClr val="E8E8E8">
                  <a:alpha val="100000"/>
                </a:srgbClr>
              </a:solidFill>
              <a:prstDash val="solid"/>
              <a:round/>
            </a:ln>
          </p:spPr>
          <p:txBody>
            <a:bodyPr/>
            <a:lstStyle/>
            <a:p/>
          </p:txBody>
        </p:sp>
        <p:sp>
          <p:nvSpPr>
            <p:cNvPr id="110" name="pl110"/>
            <p:cNvSpPr/>
            <p:nvPr/>
          </p:nvSpPr>
          <p:spPr>
            <a:xfrm>
              <a:off x="6403863" y="4031902"/>
              <a:ext cx="1495507" cy="0"/>
            </a:xfrm>
            <a:custGeom>
              <a:avLst/>
              <a:pathLst>
                <a:path w="1495507" h="0">
                  <a:moveTo>
                    <a:pt x="0" y="0"/>
                  </a:moveTo>
                  <a:lnTo>
                    <a:pt x="358921" y="0"/>
                  </a:lnTo>
                  <a:lnTo>
                    <a:pt x="418742" y="0"/>
                  </a:lnTo>
                  <a:lnTo>
                    <a:pt x="598203" y="0"/>
                  </a:lnTo>
                  <a:lnTo>
                    <a:pt x="717843" y="0"/>
                  </a:lnTo>
                  <a:lnTo>
                    <a:pt x="1076765" y="0"/>
                  </a:lnTo>
                  <a:lnTo>
                    <a:pt x="1495507" y="0"/>
                  </a:lnTo>
                </a:path>
              </a:pathLst>
            </a:custGeom>
            <a:ln w="67753" cap="flat">
              <a:solidFill>
                <a:srgbClr val="E8E8E8">
                  <a:alpha val="100000"/>
                </a:srgbClr>
              </a:solidFill>
              <a:prstDash val="solid"/>
              <a:round/>
            </a:ln>
          </p:spPr>
          <p:txBody>
            <a:bodyPr/>
            <a:lstStyle/>
            <a:p/>
          </p:txBody>
        </p:sp>
        <p:sp>
          <p:nvSpPr>
            <p:cNvPr id="111" name="pl111"/>
            <p:cNvSpPr/>
            <p:nvPr/>
          </p:nvSpPr>
          <p:spPr>
            <a:xfrm>
              <a:off x="6044941" y="4119254"/>
              <a:ext cx="1256226" cy="0"/>
            </a:xfrm>
            <a:custGeom>
              <a:avLst/>
              <a:pathLst>
                <a:path w="1256226" h="0">
                  <a:moveTo>
                    <a:pt x="0" y="0"/>
                  </a:moveTo>
                  <a:lnTo>
                    <a:pt x="478562" y="0"/>
                  </a:lnTo>
                  <a:lnTo>
                    <a:pt x="897304" y="0"/>
                  </a:lnTo>
                  <a:lnTo>
                    <a:pt x="957124" y="0"/>
                  </a:lnTo>
                  <a:lnTo>
                    <a:pt x="1016945" y="0"/>
                  </a:lnTo>
                  <a:lnTo>
                    <a:pt x="1016945" y="0"/>
                  </a:lnTo>
                  <a:lnTo>
                    <a:pt x="1256226" y="0"/>
                  </a:lnTo>
                </a:path>
              </a:pathLst>
            </a:custGeom>
            <a:ln w="67753" cap="flat">
              <a:solidFill>
                <a:srgbClr val="E8E8E8">
                  <a:alpha val="100000"/>
                </a:srgbClr>
              </a:solidFill>
              <a:prstDash val="solid"/>
              <a:round/>
            </a:ln>
          </p:spPr>
          <p:txBody>
            <a:bodyPr/>
            <a:lstStyle/>
            <a:p/>
          </p:txBody>
        </p:sp>
        <p:sp>
          <p:nvSpPr>
            <p:cNvPr id="112" name="pl112"/>
            <p:cNvSpPr/>
            <p:nvPr/>
          </p:nvSpPr>
          <p:spPr>
            <a:xfrm>
              <a:off x="6702965" y="4206606"/>
              <a:ext cx="1136585" cy="0"/>
            </a:xfrm>
            <a:custGeom>
              <a:avLst/>
              <a:pathLst>
                <a:path w="1136585" h="0">
                  <a:moveTo>
                    <a:pt x="0" y="0"/>
                  </a:moveTo>
                  <a:lnTo>
                    <a:pt x="239281" y="0"/>
                  </a:lnTo>
                  <a:lnTo>
                    <a:pt x="239281" y="0"/>
                  </a:lnTo>
                  <a:lnTo>
                    <a:pt x="299101" y="0"/>
                  </a:lnTo>
                  <a:lnTo>
                    <a:pt x="358921" y="0"/>
                  </a:lnTo>
                  <a:lnTo>
                    <a:pt x="538382" y="0"/>
                  </a:lnTo>
                  <a:lnTo>
                    <a:pt x="1136585" y="0"/>
                  </a:lnTo>
                </a:path>
              </a:pathLst>
            </a:custGeom>
            <a:ln w="67753" cap="flat">
              <a:solidFill>
                <a:srgbClr val="E8E8E8">
                  <a:alpha val="100000"/>
                </a:srgbClr>
              </a:solidFill>
              <a:prstDash val="solid"/>
              <a:round/>
            </a:ln>
          </p:spPr>
          <p:txBody>
            <a:bodyPr/>
            <a:lstStyle/>
            <a:p/>
          </p:txBody>
        </p:sp>
        <p:sp>
          <p:nvSpPr>
            <p:cNvPr id="113" name="pl113"/>
            <p:cNvSpPr/>
            <p:nvPr/>
          </p:nvSpPr>
          <p:spPr>
            <a:xfrm>
              <a:off x="6403863" y="4293958"/>
              <a:ext cx="1196406" cy="0"/>
            </a:xfrm>
            <a:custGeom>
              <a:avLst/>
              <a:pathLst>
                <a:path w="1196406" h="0">
                  <a:moveTo>
                    <a:pt x="0" y="0"/>
                  </a:moveTo>
                  <a:lnTo>
                    <a:pt x="478562" y="0"/>
                  </a:lnTo>
                  <a:lnTo>
                    <a:pt x="538382" y="0"/>
                  </a:lnTo>
                  <a:lnTo>
                    <a:pt x="598203" y="0"/>
                  </a:lnTo>
                  <a:lnTo>
                    <a:pt x="777663" y="0"/>
                  </a:lnTo>
                  <a:lnTo>
                    <a:pt x="1136585" y="0"/>
                  </a:lnTo>
                  <a:lnTo>
                    <a:pt x="1196406" y="0"/>
                  </a:lnTo>
                </a:path>
              </a:pathLst>
            </a:custGeom>
            <a:ln w="67753" cap="flat">
              <a:solidFill>
                <a:srgbClr val="E8E8E8">
                  <a:alpha val="100000"/>
                </a:srgbClr>
              </a:solidFill>
              <a:prstDash val="solid"/>
              <a:round/>
            </a:ln>
          </p:spPr>
          <p:txBody>
            <a:bodyPr/>
            <a:lstStyle/>
            <a:p/>
          </p:txBody>
        </p:sp>
        <p:sp>
          <p:nvSpPr>
            <p:cNvPr id="114" name="pl114"/>
            <p:cNvSpPr/>
            <p:nvPr/>
          </p:nvSpPr>
          <p:spPr>
            <a:xfrm>
              <a:off x="6104762" y="4381310"/>
              <a:ext cx="1016945" cy="0"/>
            </a:xfrm>
            <a:custGeom>
              <a:avLst/>
              <a:pathLst>
                <a:path w="1016945" h="0">
                  <a:moveTo>
                    <a:pt x="0" y="0"/>
                  </a:moveTo>
                  <a:lnTo>
                    <a:pt x="59820" y="0"/>
                  </a:lnTo>
                  <a:lnTo>
                    <a:pt x="119640" y="0"/>
                  </a:lnTo>
                  <a:lnTo>
                    <a:pt x="598203" y="0"/>
                  </a:lnTo>
                  <a:lnTo>
                    <a:pt x="658023" y="0"/>
                  </a:lnTo>
                  <a:lnTo>
                    <a:pt x="658023" y="0"/>
                  </a:lnTo>
                  <a:lnTo>
                    <a:pt x="1016945" y="0"/>
                  </a:lnTo>
                </a:path>
              </a:pathLst>
            </a:custGeom>
            <a:ln w="67753" cap="flat">
              <a:solidFill>
                <a:srgbClr val="E8E8E8">
                  <a:alpha val="100000"/>
                </a:srgbClr>
              </a:solidFill>
              <a:prstDash val="solid"/>
              <a:round/>
            </a:ln>
          </p:spPr>
          <p:txBody>
            <a:bodyPr/>
            <a:lstStyle/>
            <a:p/>
          </p:txBody>
        </p:sp>
        <p:sp>
          <p:nvSpPr>
            <p:cNvPr id="115" name="pl115"/>
            <p:cNvSpPr/>
            <p:nvPr/>
          </p:nvSpPr>
          <p:spPr>
            <a:xfrm>
              <a:off x="5027996" y="4468663"/>
              <a:ext cx="1734788" cy="0"/>
            </a:xfrm>
            <a:custGeom>
              <a:avLst/>
              <a:pathLst>
                <a:path w="1734788" h="0">
                  <a:moveTo>
                    <a:pt x="0" y="0"/>
                  </a:moveTo>
                  <a:lnTo>
                    <a:pt x="1256226" y="0"/>
                  </a:lnTo>
                  <a:lnTo>
                    <a:pt x="1256226" y="0"/>
                  </a:lnTo>
                  <a:lnTo>
                    <a:pt x="1555327" y="0"/>
                  </a:lnTo>
                  <a:lnTo>
                    <a:pt x="1555327" y="0"/>
                  </a:lnTo>
                  <a:lnTo>
                    <a:pt x="1734788" y="0"/>
                  </a:lnTo>
                  <a:lnTo>
                    <a:pt x="1734788" y="0"/>
                  </a:lnTo>
                </a:path>
              </a:pathLst>
            </a:custGeom>
            <a:ln w="67753" cap="flat">
              <a:solidFill>
                <a:srgbClr val="E8E8E8">
                  <a:alpha val="100000"/>
                </a:srgbClr>
              </a:solidFill>
              <a:prstDash val="solid"/>
              <a:round/>
            </a:ln>
          </p:spPr>
          <p:txBody>
            <a:bodyPr/>
            <a:lstStyle/>
            <a:p/>
          </p:txBody>
        </p:sp>
        <p:sp>
          <p:nvSpPr>
            <p:cNvPr id="116" name="pl116"/>
            <p:cNvSpPr/>
            <p:nvPr/>
          </p:nvSpPr>
          <p:spPr>
            <a:xfrm>
              <a:off x="6702965" y="4556015"/>
              <a:ext cx="717843" cy="0"/>
            </a:xfrm>
            <a:custGeom>
              <a:avLst/>
              <a:pathLst>
                <a:path w="717843" h="0">
                  <a:moveTo>
                    <a:pt x="0" y="0"/>
                  </a:moveTo>
                  <a:lnTo>
                    <a:pt x="119640" y="0"/>
                  </a:lnTo>
                  <a:lnTo>
                    <a:pt x="299101" y="0"/>
                  </a:lnTo>
                  <a:lnTo>
                    <a:pt x="299101" y="0"/>
                  </a:lnTo>
                  <a:lnTo>
                    <a:pt x="418742" y="0"/>
                  </a:lnTo>
                  <a:lnTo>
                    <a:pt x="598203" y="0"/>
                  </a:lnTo>
                  <a:lnTo>
                    <a:pt x="717843" y="0"/>
                  </a:lnTo>
                </a:path>
              </a:pathLst>
            </a:custGeom>
            <a:ln w="67753" cap="flat">
              <a:solidFill>
                <a:srgbClr val="E8E8E8">
                  <a:alpha val="100000"/>
                </a:srgbClr>
              </a:solidFill>
              <a:prstDash val="solid"/>
              <a:round/>
            </a:ln>
          </p:spPr>
          <p:txBody>
            <a:bodyPr/>
            <a:lstStyle/>
            <a:p/>
          </p:txBody>
        </p:sp>
        <p:sp>
          <p:nvSpPr>
            <p:cNvPr id="117" name="pl117"/>
            <p:cNvSpPr/>
            <p:nvPr/>
          </p:nvSpPr>
          <p:spPr>
            <a:xfrm>
              <a:off x="5686019" y="4643367"/>
              <a:ext cx="957124" cy="0"/>
            </a:xfrm>
            <a:custGeom>
              <a:avLst/>
              <a:pathLst>
                <a:path w="957124" h="0">
                  <a:moveTo>
                    <a:pt x="0" y="0"/>
                  </a:moveTo>
                  <a:lnTo>
                    <a:pt x="119640" y="0"/>
                  </a:lnTo>
                  <a:lnTo>
                    <a:pt x="299101" y="0"/>
                  </a:lnTo>
                  <a:lnTo>
                    <a:pt x="358921" y="0"/>
                  </a:lnTo>
                  <a:lnTo>
                    <a:pt x="478562" y="0"/>
                  </a:lnTo>
                  <a:lnTo>
                    <a:pt x="717843" y="0"/>
                  </a:lnTo>
                  <a:lnTo>
                    <a:pt x="957124" y="0"/>
                  </a:lnTo>
                </a:path>
              </a:pathLst>
            </a:custGeom>
            <a:ln w="67753" cap="flat">
              <a:solidFill>
                <a:srgbClr val="E8E8E8">
                  <a:alpha val="100000"/>
                </a:srgbClr>
              </a:solidFill>
              <a:prstDash val="solid"/>
              <a:round/>
            </a:ln>
          </p:spPr>
          <p:txBody>
            <a:bodyPr/>
            <a:lstStyle/>
            <a:p/>
          </p:txBody>
        </p:sp>
        <p:sp>
          <p:nvSpPr>
            <p:cNvPr id="118" name="pl118"/>
            <p:cNvSpPr/>
            <p:nvPr/>
          </p:nvSpPr>
          <p:spPr>
            <a:xfrm>
              <a:off x="6044941" y="4730719"/>
              <a:ext cx="1136585" cy="0"/>
            </a:xfrm>
            <a:custGeom>
              <a:avLst/>
              <a:pathLst>
                <a:path w="1136585" h="0">
                  <a:moveTo>
                    <a:pt x="0" y="0"/>
                  </a:moveTo>
                  <a:lnTo>
                    <a:pt x="119640" y="0"/>
                  </a:lnTo>
                  <a:lnTo>
                    <a:pt x="119640" y="0"/>
                  </a:lnTo>
                  <a:lnTo>
                    <a:pt x="538382" y="0"/>
                  </a:lnTo>
                  <a:lnTo>
                    <a:pt x="658023" y="0"/>
                  </a:lnTo>
                  <a:lnTo>
                    <a:pt x="1016945" y="0"/>
                  </a:lnTo>
                  <a:lnTo>
                    <a:pt x="1136585" y="0"/>
                  </a:lnTo>
                </a:path>
              </a:pathLst>
            </a:custGeom>
            <a:ln w="67753" cap="flat">
              <a:solidFill>
                <a:srgbClr val="E8E8E8">
                  <a:alpha val="100000"/>
                </a:srgbClr>
              </a:solidFill>
              <a:prstDash val="solid"/>
              <a:round/>
            </a:ln>
          </p:spPr>
          <p:txBody>
            <a:bodyPr/>
            <a:lstStyle/>
            <a:p/>
          </p:txBody>
        </p:sp>
        <p:sp>
          <p:nvSpPr>
            <p:cNvPr id="119" name="pl119"/>
            <p:cNvSpPr/>
            <p:nvPr/>
          </p:nvSpPr>
          <p:spPr>
            <a:xfrm>
              <a:off x="6583324" y="4818071"/>
              <a:ext cx="777663" cy="0"/>
            </a:xfrm>
            <a:custGeom>
              <a:avLst/>
              <a:pathLst>
                <a:path w="777663" h="0">
                  <a:moveTo>
                    <a:pt x="0" y="0"/>
                  </a:moveTo>
                  <a:lnTo>
                    <a:pt x="179460" y="0"/>
                  </a:lnTo>
                  <a:lnTo>
                    <a:pt x="239281" y="0"/>
                  </a:lnTo>
                  <a:lnTo>
                    <a:pt x="658023" y="0"/>
                  </a:lnTo>
                  <a:lnTo>
                    <a:pt x="658023" y="0"/>
                  </a:lnTo>
                  <a:lnTo>
                    <a:pt x="777663" y="0"/>
                  </a:lnTo>
                  <a:lnTo>
                    <a:pt x="777663" y="0"/>
                  </a:lnTo>
                </a:path>
              </a:pathLst>
            </a:custGeom>
            <a:ln w="67753" cap="flat">
              <a:solidFill>
                <a:srgbClr val="E8E8E8">
                  <a:alpha val="100000"/>
                </a:srgbClr>
              </a:solidFill>
              <a:prstDash val="solid"/>
              <a:round/>
            </a:ln>
          </p:spPr>
          <p:txBody>
            <a:bodyPr/>
            <a:lstStyle/>
            <a:p/>
          </p:txBody>
        </p:sp>
        <p:sp>
          <p:nvSpPr>
            <p:cNvPr id="120" name="pl120"/>
            <p:cNvSpPr/>
            <p:nvPr/>
          </p:nvSpPr>
          <p:spPr>
            <a:xfrm>
              <a:off x="5686019" y="4905423"/>
              <a:ext cx="1674968" cy="0"/>
            </a:xfrm>
            <a:custGeom>
              <a:avLst/>
              <a:pathLst>
                <a:path w="1674968" h="0">
                  <a:moveTo>
                    <a:pt x="0" y="0"/>
                  </a:moveTo>
                  <a:lnTo>
                    <a:pt x="358921" y="0"/>
                  </a:lnTo>
                  <a:lnTo>
                    <a:pt x="538382" y="0"/>
                  </a:lnTo>
                  <a:lnTo>
                    <a:pt x="598203" y="0"/>
                  </a:lnTo>
                  <a:lnTo>
                    <a:pt x="897304" y="0"/>
                  </a:lnTo>
                  <a:lnTo>
                    <a:pt x="957124" y="0"/>
                  </a:lnTo>
                  <a:lnTo>
                    <a:pt x="1674968" y="0"/>
                  </a:lnTo>
                </a:path>
              </a:pathLst>
            </a:custGeom>
            <a:ln w="67753" cap="flat">
              <a:solidFill>
                <a:srgbClr val="E8E8E8">
                  <a:alpha val="100000"/>
                </a:srgbClr>
              </a:solidFill>
              <a:prstDash val="solid"/>
              <a:round/>
            </a:ln>
          </p:spPr>
          <p:txBody>
            <a:bodyPr/>
            <a:lstStyle/>
            <a:p/>
          </p:txBody>
        </p:sp>
        <p:sp>
          <p:nvSpPr>
            <p:cNvPr id="121" name="pl121"/>
            <p:cNvSpPr/>
            <p:nvPr/>
          </p:nvSpPr>
          <p:spPr>
            <a:xfrm>
              <a:off x="5925301" y="4992775"/>
              <a:ext cx="1076765" cy="0"/>
            </a:xfrm>
            <a:custGeom>
              <a:avLst/>
              <a:pathLst>
                <a:path w="1076765" h="0">
                  <a:moveTo>
                    <a:pt x="0" y="0"/>
                  </a:moveTo>
                  <a:lnTo>
                    <a:pt x="478562" y="0"/>
                  </a:lnTo>
                  <a:lnTo>
                    <a:pt x="538382" y="0"/>
                  </a:lnTo>
                  <a:lnTo>
                    <a:pt x="538382" y="0"/>
                  </a:lnTo>
                  <a:lnTo>
                    <a:pt x="897304" y="0"/>
                  </a:lnTo>
                  <a:lnTo>
                    <a:pt x="1016945" y="0"/>
                  </a:lnTo>
                  <a:lnTo>
                    <a:pt x="1076765" y="0"/>
                  </a:lnTo>
                </a:path>
              </a:pathLst>
            </a:custGeom>
            <a:ln w="67753" cap="flat">
              <a:solidFill>
                <a:srgbClr val="E8E8E8">
                  <a:alpha val="100000"/>
                </a:srgbClr>
              </a:solidFill>
              <a:prstDash val="solid"/>
              <a:round/>
            </a:ln>
          </p:spPr>
          <p:txBody>
            <a:bodyPr/>
            <a:lstStyle/>
            <a:p/>
          </p:txBody>
        </p:sp>
        <p:sp>
          <p:nvSpPr>
            <p:cNvPr id="122" name="pl122"/>
            <p:cNvSpPr/>
            <p:nvPr/>
          </p:nvSpPr>
          <p:spPr>
            <a:xfrm>
              <a:off x="6463683" y="5080127"/>
              <a:ext cx="717843" cy="0"/>
            </a:xfrm>
            <a:custGeom>
              <a:avLst/>
              <a:pathLst>
                <a:path w="717843" h="0">
                  <a:moveTo>
                    <a:pt x="0" y="0"/>
                  </a:moveTo>
                  <a:lnTo>
                    <a:pt x="299101" y="0"/>
                  </a:lnTo>
                  <a:lnTo>
                    <a:pt x="358921" y="0"/>
                  </a:lnTo>
                  <a:lnTo>
                    <a:pt x="358921" y="0"/>
                  </a:lnTo>
                  <a:lnTo>
                    <a:pt x="478562" y="0"/>
                  </a:lnTo>
                  <a:lnTo>
                    <a:pt x="538382" y="0"/>
                  </a:lnTo>
                  <a:lnTo>
                    <a:pt x="717843" y="0"/>
                  </a:lnTo>
                </a:path>
              </a:pathLst>
            </a:custGeom>
            <a:ln w="67753" cap="flat">
              <a:solidFill>
                <a:srgbClr val="E8E8E8">
                  <a:alpha val="100000"/>
                </a:srgbClr>
              </a:solidFill>
              <a:prstDash val="solid"/>
              <a:round/>
            </a:ln>
          </p:spPr>
          <p:txBody>
            <a:bodyPr/>
            <a:lstStyle/>
            <a:p/>
          </p:txBody>
        </p:sp>
        <p:sp>
          <p:nvSpPr>
            <p:cNvPr id="123" name="pl123"/>
            <p:cNvSpPr/>
            <p:nvPr/>
          </p:nvSpPr>
          <p:spPr>
            <a:xfrm>
              <a:off x="6104762" y="5167479"/>
              <a:ext cx="837484" cy="0"/>
            </a:xfrm>
            <a:custGeom>
              <a:avLst/>
              <a:pathLst>
                <a:path w="837484" h="0">
                  <a:moveTo>
                    <a:pt x="0" y="0"/>
                  </a:moveTo>
                  <a:lnTo>
                    <a:pt x="179460" y="0"/>
                  </a:lnTo>
                  <a:lnTo>
                    <a:pt x="239281" y="0"/>
                  </a:lnTo>
                  <a:lnTo>
                    <a:pt x="418742" y="0"/>
                  </a:lnTo>
                  <a:lnTo>
                    <a:pt x="538382" y="0"/>
                  </a:lnTo>
                  <a:lnTo>
                    <a:pt x="598203" y="0"/>
                  </a:lnTo>
                  <a:lnTo>
                    <a:pt x="837484" y="0"/>
                  </a:lnTo>
                </a:path>
              </a:pathLst>
            </a:custGeom>
            <a:ln w="67753" cap="flat">
              <a:solidFill>
                <a:srgbClr val="E8E8E8">
                  <a:alpha val="100000"/>
                </a:srgbClr>
              </a:solidFill>
              <a:prstDash val="solid"/>
              <a:round/>
            </a:ln>
          </p:spPr>
          <p:txBody>
            <a:bodyPr/>
            <a:lstStyle/>
            <a:p/>
          </p:txBody>
        </p:sp>
        <p:sp>
          <p:nvSpPr>
            <p:cNvPr id="124" name="pl124"/>
            <p:cNvSpPr/>
            <p:nvPr/>
          </p:nvSpPr>
          <p:spPr>
            <a:xfrm>
              <a:off x="6104762" y="5254831"/>
              <a:ext cx="1196406" cy="0"/>
            </a:xfrm>
            <a:custGeom>
              <a:avLst/>
              <a:pathLst>
                <a:path w="1196406" h="0">
                  <a:moveTo>
                    <a:pt x="0" y="0"/>
                  </a:moveTo>
                  <a:lnTo>
                    <a:pt x="119640" y="0"/>
                  </a:lnTo>
                  <a:lnTo>
                    <a:pt x="119640" y="0"/>
                  </a:lnTo>
                  <a:lnTo>
                    <a:pt x="837484" y="0"/>
                  </a:lnTo>
                  <a:lnTo>
                    <a:pt x="897304" y="0"/>
                  </a:lnTo>
                  <a:lnTo>
                    <a:pt x="897304" y="0"/>
                  </a:lnTo>
                  <a:lnTo>
                    <a:pt x="1196406" y="0"/>
                  </a:lnTo>
                </a:path>
              </a:pathLst>
            </a:custGeom>
            <a:ln w="67753" cap="flat">
              <a:solidFill>
                <a:srgbClr val="E8E8E8">
                  <a:alpha val="100000"/>
                </a:srgbClr>
              </a:solidFill>
              <a:prstDash val="solid"/>
              <a:round/>
            </a:ln>
          </p:spPr>
          <p:txBody>
            <a:bodyPr/>
            <a:lstStyle/>
            <a:p/>
          </p:txBody>
        </p:sp>
        <p:sp>
          <p:nvSpPr>
            <p:cNvPr id="125" name="pl125"/>
            <p:cNvSpPr/>
            <p:nvPr/>
          </p:nvSpPr>
          <p:spPr>
            <a:xfrm>
              <a:off x="6164582" y="5342183"/>
              <a:ext cx="598203" cy="0"/>
            </a:xfrm>
            <a:custGeom>
              <a:avLst/>
              <a:pathLst>
                <a:path w="598203" h="0">
                  <a:moveTo>
                    <a:pt x="0" y="0"/>
                  </a:moveTo>
                  <a:lnTo>
                    <a:pt x="179460" y="0"/>
                  </a:lnTo>
                  <a:lnTo>
                    <a:pt x="299101" y="0"/>
                  </a:lnTo>
                  <a:lnTo>
                    <a:pt x="358921" y="0"/>
                  </a:lnTo>
                  <a:lnTo>
                    <a:pt x="478562" y="0"/>
                  </a:lnTo>
                  <a:lnTo>
                    <a:pt x="538382" y="0"/>
                  </a:lnTo>
                  <a:lnTo>
                    <a:pt x="598203" y="0"/>
                  </a:lnTo>
                </a:path>
              </a:pathLst>
            </a:custGeom>
            <a:ln w="67753" cap="flat">
              <a:solidFill>
                <a:srgbClr val="E8E8E8">
                  <a:alpha val="100000"/>
                </a:srgbClr>
              </a:solidFill>
              <a:prstDash val="solid"/>
              <a:round/>
            </a:ln>
          </p:spPr>
          <p:txBody>
            <a:bodyPr/>
            <a:lstStyle/>
            <a:p/>
          </p:txBody>
        </p:sp>
        <p:sp>
          <p:nvSpPr>
            <p:cNvPr id="126" name="pl126"/>
            <p:cNvSpPr/>
            <p:nvPr/>
          </p:nvSpPr>
          <p:spPr>
            <a:xfrm>
              <a:off x="5865480" y="5429536"/>
              <a:ext cx="1256226" cy="0"/>
            </a:xfrm>
            <a:custGeom>
              <a:avLst/>
              <a:pathLst>
                <a:path w="1256226" h="0">
                  <a:moveTo>
                    <a:pt x="0" y="0"/>
                  </a:moveTo>
                  <a:lnTo>
                    <a:pt x="538382" y="0"/>
                  </a:lnTo>
                  <a:lnTo>
                    <a:pt x="837484" y="0"/>
                  </a:lnTo>
                  <a:lnTo>
                    <a:pt x="1136585" y="0"/>
                  </a:lnTo>
                  <a:lnTo>
                    <a:pt x="1196406" y="0"/>
                  </a:lnTo>
                  <a:lnTo>
                    <a:pt x="1196406" y="0"/>
                  </a:lnTo>
                  <a:lnTo>
                    <a:pt x="1256226" y="0"/>
                  </a:lnTo>
                </a:path>
              </a:pathLst>
            </a:custGeom>
            <a:ln w="67753" cap="flat">
              <a:solidFill>
                <a:srgbClr val="E8E8E8">
                  <a:alpha val="100000"/>
                </a:srgbClr>
              </a:solidFill>
              <a:prstDash val="solid"/>
              <a:round/>
            </a:ln>
          </p:spPr>
          <p:txBody>
            <a:bodyPr/>
            <a:lstStyle/>
            <a:p/>
          </p:txBody>
        </p:sp>
        <p:sp>
          <p:nvSpPr>
            <p:cNvPr id="127" name="pl127"/>
            <p:cNvSpPr/>
            <p:nvPr/>
          </p:nvSpPr>
          <p:spPr>
            <a:xfrm>
              <a:off x="5566379" y="5516888"/>
              <a:ext cx="897304" cy="0"/>
            </a:xfrm>
            <a:custGeom>
              <a:avLst/>
              <a:pathLst>
                <a:path w="897304" h="0">
                  <a:moveTo>
                    <a:pt x="0" y="0"/>
                  </a:moveTo>
                  <a:lnTo>
                    <a:pt x="59820" y="0"/>
                  </a:lnTo>
                  <a:lnTo>
                    <a:pt x="119640" y="0"/>
                  </a:lnTo>
                  <a:lnTo>
                    <a:pt x="179460" y="0"/>
                  </a:lnTo>
                  <a:lnTo>
                    <a:pt x="598203" y="0"/>
                  </a:lnTo>
                  <a:lnTo>
                    <a:pt x="598203" y="0"/>
                  </a:lnTo>
                  <a:lnTo>
                    <a:pt x="897304" y="0"/>
                  </a:lnTo>
                </a:path>
              </a:pathLst>
            </a:custGeom>
            <a:ln w="67753" cap="flat">
              <a:solidFill>
                <a:srgbClr val="E8E8E8">
                  <a:alpha val="100000"/>
                </a:srgbClr>
              </a:solidFill>
              <a:prstDash val="solid"/>
              <a:round/>
            </a:ln>
          </p:spPr>
          <p:txBody>
            <a:bodyPr/>
            <a:lstStyle/>
            <a:p/>
          </p:txBody>
        </p:sp>
        <p:sp>
          <p:nvSpPr>
            <p:cNvPr id="128" name="pl128"/>
            <p:cNvSpPr/>
            <p:nvPr/>
          </p:nvSpPr>
          <p:spPr>
            <a:xfrm>
              <a:off x="5207457" y="5604240"/>
              <a:ext cx="1136585" cy="0"/>
            </a:xfrm>
            <a:custGeom>
              <a:avLst/>
              <a:pathLst>
                <a:path w="1136585" h="0">
                  <a:moveTo>
                    <a:pt x="0" y="0"/>
                  </a:moveTo>
                  <a:lnTo>
                    <a:pt x="0" y="0"/>
                  </a:lnTo>
                  <a:lnTo>
                    <a:pt x="59820" y="0"/>
                  </a:lnTo>
                  <a:lnTo>
                    <a:pt x="358921" y="0"/>
                  </a:lnTo>
                  <a:lnTo>
                    <a:pt x="418742" y="0"/>
                  </a:lnTo>
                  <a:lnTo>
                    <a:pt x="418742" y="0"/>
                  </a:lnTo>
                  <a:lnTo>
                    <a:pt x="1136585" y="0"/>
                  </a:lnTo>
                </a:path>
              </a:pathLst>
            </a:custGeom>
            <a:ln w="67753" cap="flat">
              <a:solidFill>
                <a:srgbClr val="E8E8E8">
                  <a:alpha val="100000"/>
                </a:srgbClr>
              </a:solidFill>
              <a:prstDash val="solid"/>
              <a:round/>
            </a:ln>
          </p:spPr>
          <p:txBody>
            <a:bodyPr/>
            <a:lstStyle/>
            <a:p/>
          </p:txBody>
        </p:sp>
        <p:sp>
          <p:nvSpPr>
            <p:cNvPr id="129" name="pl129"/>
            <p:cNvSpPr/>
            <p:nvPr/>
          </p:nvSpPr>
          <p:spPr>
            <a:xfrm>
              <a:off x="4908356" y="5691592"/>
              <a:ext cx="2033890" cy="0"/>
            </a:xfrm>
            <a:custGeom>
              <a:avLst/>
              <a:pathLst>
                <a:path w="2033890" h="0">
                  <a:moveTo>
                    <a:pt x="0" y="0"/>
                  </a:moveTo>
                  <a:lnTo>
                    <a:pt x="179460" y="0"/>
                  </a:lnTo>
                  <a:lnTo>
                    <a:pt x="239281" y="0"/>
                  </a:lnTo>
                  <a:lnTo>
                    <a:pt x="1076765" y="0"/>
                  </a:lnTo>
                  <a:lnTo>
                    <a:pt x="1076765" y="0"/>
                  </a:lnTo>
                  <a:lnTo>
                    <a:pt x="1316046" y="0"/>
                  </a:lnTo>
                  <a:lnTo>
                    <a:pt x="2033890" y="0"/>
                  </a:lnTo>
                </a:path>
              </a:pathLst>
            </a:custGeom>
            <a:ln w="67753" cap="flat">
              <a:solidFill>
                <a:srgbClr val="E8E8E8">
                  <a:alpha val="100000"/>
                </a:srgbClr>
              </a:solidFill>
              <a:prstDash val="solid"/>
              <a:round/>
            </a:ln>
          </p:spPr>
          <p:txBody>
            <a:bodyPr/>
            <a:lstStyle/>
            <a:p/>
          </p:txBody>
        </p:sp>
        <p:sp>
          <p:nvSpPr>
            <p:cNvPr id="130" name="pl130"/>
            <p:cNvSpPr/>
            <p:nvPr/>
          </p:nvSpPr>
          <p:spPr>
            <a:xfrm>
              <a:off x="4549434" y="5778944"/>
              <a:ext cx="1256226" cy="0"/>
            </a:xfrm>
            <a:custGeom>
              <a:avLst/>
              <a:pathLst>
                <a:path w="1256226" h="0">
                  <a:moveTo>
                    <a:pt x="0" y="0"/>
                  </a:moveTo>
                  <a:lnTo>
                    <a:pt x="418742" y="0"/>
                  </a:lnTo>
                  <a:lnTo>
                    <a:pt x="658023" y="0"/>
                  </a:lnTo>
                  <a:lnTo>
                    <a:pt x="658023" y="0"/>
                  </a:lnTo>
                  <a:lnTo>
                    <a:pt x="777663" y="0"/>
                  </a:lnTo>
                  <a:lnTo>
                    <a:pt x="1136585" y="0"/>
                  </a:lnTo>
                  <a:lnTo>
                    <a:pt x="1256226" y="0"/>
                  </a:lnTo>
                </a:path>
              </a:pathLst>
            </a:custGeom>
            <a:ln w="67753" cap="flat">
              <a:solidFill>
                <a:srgbClr val="E8E8E8">
                  <a:alpha val="100000"/>
                </a:srgbClr>
              </a:solidFill>
              <a:prstDash val="solid"/>
              <a:round/>
            </a:ln>
          </p:spPr>
          <p:txBody>
            <a:bodyPr/>
            <a:lstStyle/>
            <a:p/>
          </p:txBody>
        </p:sp>
        <p:sp>
          <p:nvSpPr>
            <p:cNvPr id="131" name="pt131"/>
            <p:cNvSpPr/>
            <p:nvPr/>
          </p:nvSpPr>
          <p:spPr>
            <a:xfrm>
              <a:off x="7894871"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3505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83505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77523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77523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77523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71541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236847"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997566"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6818105"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6578824"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476129"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476129"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595769"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6937746"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399363"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818105"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6997566"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5920801"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459183"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459183"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3505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77523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3505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3505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3505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83505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83505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835050"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698465"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937746"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997566"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057386"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236847"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6937746"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6758285"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6638644"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6519004"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6459183"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339543"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698465"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160082"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655589"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655589"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655589"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117207"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655589"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655589"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655589"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160082"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578824"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040441"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578824"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117207"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356488"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117207"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715410"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535949"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535949"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535949"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535949"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535949"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535949"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894871"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94871"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894871"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894871"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715410"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775230"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775230"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595769"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236847"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177027"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177027"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356488"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296668"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476129"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835050"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296668"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818105"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6279722"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117207"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6459183"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655589"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89487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71541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47612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6877926"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532259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35648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35648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296668"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6877926"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6997566"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236847"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356488"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177027"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177027"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057386"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160082"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040441"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160082"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6698465"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177027"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578824"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655589"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595769"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715410"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75230"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15410"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775230"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835050"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715410"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296668"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775230"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655589"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715410"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655589"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94871"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5681519"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5801160"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5980621"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6160082"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6399363"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040441"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638644"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356488"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937746"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578824"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775230"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057386"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997566"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997566"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775230"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775230"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835050"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715410"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775230"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595769"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595769"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6160082"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5741340"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459183"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561879"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6160082"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5621699"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5681519"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595769"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279722"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6578824"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578824"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117207"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535949"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535949"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236847"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356488"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758285"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818105"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236847"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356488"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6578824"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894871"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894871"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835050"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94871"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94871"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35050"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35050"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6997566"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6399363"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638644"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535949"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416308"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356488"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997566"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715410"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715410"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356488"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835050"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94871"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894871"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655589"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296668"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6578824"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057386"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476129"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715410"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715410"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655589"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6339543"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5561879"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5621699"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5621699"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5262777"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5202957"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5202957"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6937746"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6219902"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5980621"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5980621"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5143137"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4903856"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5083316"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6339543"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6339543"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6339543"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6339543"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6339543"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117207"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356488"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835050"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835050"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655589"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775230"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655589"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535949"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655589"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835050"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835050"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655589"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835050"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835050"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94871"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94871"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6698465"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6877926"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117207"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117207"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057386"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057386"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057386"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715410"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655589"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655589"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655589"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715410"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535949"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715410"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6877926"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6279722"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6638644"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6937746"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057386"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6638644"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296668"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6638644"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6937746"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6279722"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6100262"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6698465"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6519004"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6339543"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177027"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6997566"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6937746"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6758285"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6818105"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6818105"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6459183"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894871"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894871"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894871"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83505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77523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71541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71541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177027"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535949"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595769"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6997566"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6937746"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6399363"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6877926"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894871"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894871"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894871"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894871"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894871"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894871"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655589"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416308"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6997566"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6818105"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6997566"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117207"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296668"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6698465"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117207"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6698465"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6160082"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6100262"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6219902"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6758285"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6758285"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236847"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6279722"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6877926"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6877926"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6997566"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6997566"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6997566"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6997566"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6937746"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6100262"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6997566"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296668"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6219902"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6219902"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476129"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117207"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6758285"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6818105"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6399363"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894871"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6997566"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775230"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775230"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7476129"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595769"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6040441"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7296668"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7057386"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6519004"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6937746"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057386"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6997566"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7775230"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7476129"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7416308"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476129"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535949"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7655589"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7476129"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057386"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6997566"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7117207"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7057386"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6698465"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6399363"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5860980"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894871"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835050"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655589"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835050"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236847"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7894871"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7894871"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6578824"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5023496"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6279722"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6578824"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6279722"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6758285"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6758285"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775230"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775230"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476129"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476129"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476129"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7476129"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7476129"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894871"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595769"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83505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77523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77523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777523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777523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777523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777523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7894871"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7835050"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7775230"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835050"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7835050"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835050"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835050"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476129"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655589"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595769"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416308"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595769"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7595769"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7894871"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7894871"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7835050"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7655589"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7894871"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7" name="pt527"/>
            <p:cNvSpPr/>
            <p:nvPr/>
          </p:nvSpPr>
          <p:spPr>
            <a:xfrm>
              <a:off x="7894871"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8" name="pt528"/>
            <p:cNvSpPr/>
            <p:nvPr/>
          </p:nvSpPr>
          <p:spPr>
            <a:xfrm>
              <a:off x="7715410"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9" name="pt529"/>
            <p:cNvSpPr/>
            <p:nvPr/>
          </p:nvSpPr>
          <p:spPr>
            <a:xfrm>
              <a:off x="7595769"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0" name="pt530"/>
            <p:cNvSpPr/>
            <p:nvPr/>
          </p:nvSpPr>
          <p:spPr>
            <a:xfrm>
              <a:off x="7356488"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1" name="pt531"/>
            <p:cNvSpPr/>
            <p:nvPr/>
          </p:nvSpPr>
          <p:spPr>
            <a:xfrm>
              <a:off x="6638644"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2" name="pt532"/>
            <p:cNvSpPr/>
            <p:nvPr/>
          </p:nvSpPr>
          <p:spPr>
            <a:xfrm>
              <a:off x="5681519"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3" name="pt533"/>
            <p:cNvSpPr/>
            <p:nvPr/>
          </p:nvSpPr>
          <p:spPr>
            <a:xfrm>
              <a:off x="6040441"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4" name="pt534"/>
            <p:cNvSpPr/>
            <p:nvPr/>
          </p:nvSpPr>
          <p:spPr>
            <a:xfrm>
              <a:off x="6279722"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5" name="pt535"/>
            <p:cNvSpPr/>
            <p:nvPr/>
          </p:nvSpPr>
          <p:spPr>
            <a:xfrm>
              <a:off x="6219902"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6" name="pt536"/>
            <p:cNvSpPr/>
            <p:nvPr/>
          </p:nvSpPr>
          <p:spPr>
            <a:xfrm>
              <a:off x="6578824"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7" name="pt537"/>
            <p:cNvSpPr/>
            <p:nvPr/>
          </p:nvSpPr>
          <p:spPr>
            <a:xfrm>
              <a:off x="5801160"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8" name="pt538"/>
            <p:cNvSpPr/>
            <p:nvPr/>
          </p:nvSpPr>
          <p:spPr>
            <a:xfrm>
              <a:off x="5202957"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9" name="pt539"/>
            <p:cNvSpPr/>
            <p:nvPr/>
          </p:nvSpPr>
          <p:spPr>
            <a:xfrm>
              <a:off x="5322598"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0" name="pt540"/>
            <p:cNvSpPr/>
            <p:nvPr/>
          </p:nvSpPr>
          <p:spPr>
            <a:xfrm>
              <a:off x="4544934"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1" name="pt541"/>
            <p:cNvSpPr/>
            <p:nvPr/>
          </p:nvSpPr>
          <p:spPr>
            <a:xfrm>
              <a:off x="5202957"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2" name="pt542"/>
            <p:cNvSpPr/>
            <p:nvPr/>
          </p:nvSpPr>
          <p:spPr>
            <a:xfrm>
              <a:off x="5681519"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3" name="pt543"/>
            <p:cNvSpPr/>
            <p:nvPr/>
          </p:nvSpPr>
          <p:spPr>
            <a:xfrm>
              <a:off x="4963676"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4" name="pt544"/>
            <p:cNvSpPr/>
            <p:nvPr/>
          </p:nvSpPr>
          <p:spPr>
            <a:xfrm>
              <a:off x="7860994" y="1635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741353" y="1635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681533" y="1635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202971" y="24211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442252" y="24211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561893" y="24211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6903869" y="49543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6425307" y="49543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6425307" y="49543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801174" y="11109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801174" y="11109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801174" y="11109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801174" y="41682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202971" y="41682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6903869" y="41682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6724408" y="53038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6664588" y="53038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6126205" y="53038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621713" y="18970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621713" y="18970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621713" y="18970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6126205" y="35567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322611" y="35567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083330" y="35567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681533" y="27705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502072" y="27705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502072" y="27705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860994" y="14603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741353" y="14603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741353" y="14603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561893" y="29453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262791" y="29453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442252" y="29453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801174" y="198442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6425307" y="198442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7621713" y="198442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860994"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322611"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322611"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262791" y="34694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143150" y="34694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7143150" y="34694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023510" y="46923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143150" y="46923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6544947" y="46923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7621713" y="11982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7741353" y="11982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7801174" y="11982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681533" y="6741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621713" y="6741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860994" y="6741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5647643" y="46049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6006565" y="46049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6604768" y="46049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322611" y="37314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6963690" y="37314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6963690" y="37314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741353" y="25085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7561893" y="25085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7561893" y="25085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6126205" y="54785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5587823" y="54785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5647643" y="54785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561893" y="28579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7502072" y="28579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502072" y="28579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202971" y="47796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322611" y="47796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6544947" y="47796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860994" y="12856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801174" y="12856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801174" y="12856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6963690" y="381882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322611" y="381882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6963690" y="381882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681533" y="20717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860994" y="20717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621713" y="20717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7262791" y="21591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7681533" y="21591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7621713" y="21591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6305666" y="55658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5169080" y="55658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5169080" y="55658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6903869" y="56532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4869979" y="56532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5049440" y="56532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6305666" y="32947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7083330" y="32947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322611" y="32947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801174" y="2246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502072" y="2246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621713" y="2246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801174" y="7614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860994" y="7614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860994" y="7614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6664588" y="36441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023510" y="36441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023510" y="36441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7681533" y="17223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7502072" y="17223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7681533" y="17223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6844049" y="33820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6604768" y="33820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262791" y="33820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6604768" y="51291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6485127" y="51291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6305666" y="51291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7143150" y="50417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6784229" y="50417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6425307" y="50417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7860994" y="18097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7681533" y="18097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7681533" y="18097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7143150" y="42555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6365487" y="42555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6844049" y="42555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7860994" y="23338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7860994" y="23338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7621713" y="23338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7382432" y="45176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7262791" y="45176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6664588" y="45176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7083330" y="43429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6724408" y="43429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6724408" y="43429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202971" y="39061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6963690" y="39061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6963690" y="39061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6963690" y="52164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6186026" y="52164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6186026" y="52164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7442252" y="39935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7860994" y="39935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6963690" y="39935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7741353" y="8488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7860994" y="8488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7860994" y="8488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6006565" y="40808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7023510" y="40808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6963690" y="40808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7741353" y="30326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7621713" y="30326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7442252" y="30326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7023510" y="53911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6365487" y="53911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5827104" y="53911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860994" y="9362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860994" y="9362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860994" y="9362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6544947" y="44302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6724408" y="44302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6724408" y="44302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pt697"/>
            <p:cNvSpPr/>
            <p:nvPr/>
          </p:nvSpPr>
          <p:spPr>
            <a:xfrm>
              <a:off x="7741353" y="31200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8" name="pt698"/>
            <p:cNvSpPr/>
            <p:nvPr/>
          </p:nvSpPr>
          <p:spPr>
            <a:xfrm>
              <a:off x="7442252" y="31200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9" name="pt699"/>
            <p:cNvSpPr/>
            <p:nvPr/>
          </p:nvSpPr>
          <p:spPr>
            <a:xfrm>
              <a:off x="7442252" y="31200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0" name="pt700"/>
            <p:cNvSpPr/>
            <p:nvPr/>
          </p:nvSpPr>
          <p:spPr>
            <a:xfrm>
              <a:off x="7860994" y="25958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1" name="pt701"/>
            <p:cNvSpPr/>
            <p:nvPr/>
          </p:nvSpPr>
          <p:spPr>
            <a:xfrm>
              <a:off x="7860994" y="25958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2" name="pt702"/>
            <p:cNvSpPr/>
            <p:nvPr/>
          </p:nvSpPr>
          <p:spPr>
            <a:xfrm>
              <a:off x="7561893" y="25958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3" name="pt703"/>
            <p:cNvSpPr/>
            <p:nvPr/>
          </p:nvSpPr>
          <p:spPr>
            <a:xfrm>
              <a:off x="7801174" y="15476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4" name="pt704"/>
            <p:cNvSpPr/>
            <p:nvPr/>
          </p:nvSpPr>
          <p:spPr>
            <a:xfrm>
              <a:off x="7741353" y="15476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5" name="pt705"/>
            <p:cNvSpPr/>
            <p:nvPr/>
          </p:nvSpPr>
          <p:spPr>
            <a:xfrm>
              <a:off x="7741353" y="15476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6" name="pt706"/>
            <p:cNvSpPr/>
            <p:nvPr/>
          </p:nvSpPr>
          <p:spPr>
            <a:xfrm>
              <a:off x="7860994" y="13729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7" name="pt707"/>
            <p:cNvSpPr/>
            <p:nvPr/>
          </p:nvSpPr>
          <p:spPr>
            <a:xfrm>
              <a:off x="7801174" y="13729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8" name="pt708"/>
            <p:cNvSpPr/>
            <p:nvPr/>
          </p:nvSpPr>
          <p:spPr>
            <a:xfrm>
              <a:off x="7801174" y="13729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9" name="pt709"/>
            <p:cNvSpPr/>
            <p:nvPr/>
          </p:nvSpPr>
          <p:spPr>
            <a:xfrm>
              <a:off x="7442252" y="10235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0" name="pt710"/>
            <p:cNvSpPr/>
            <p:nvPr/>
          </p:nvSpPr>
          <p:spPr>
            <a:xfrm>
              <a:off x="7561893" y="10235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1" name="pt711"/>
            <p:cNvSpPr/>
            <p:nvPr/>
          </p:nvSpPr>
          <p:spPr>
            <a:xfrm>
              <a:off x="7860994" y="10235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2" name="pt712"/>
            <p:cNvSpPr/>
            <p:nvPr/>
          </p:nvSpPr>
          <p:spPr>
            <a:xfrm>
              <a:off x="7860994" y="26832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3" name="pt713"/>
            <p:cNvSpPr/>
            <p:nvPr/>
          </p:nvSpPr>
          <p:spPr>
            <a:xfrm>
              <a:off x="7681533" y="26832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4" name="pt714"/>
            <p:cNvSpPr/>
            <p:nvPr/>
          </p:nvSpPr>
          <p:spPr>
            <a:xfrm>
              <a:off x="7561893" y="26832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5" name="pt715"/>
            <p:cNvSpPr/>
            <p:nvPr/>
          </p:nvSpPr>
          <p:spPr>
            <a:xfrm>
              <a:off x="7322611" y="48670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6" name="pt716"/>
            <p:cNvSpPr/>
            <p:nvPr/>
          </p:nvSpPr>
          <p:spPr>
            <a:xfrm>
              <a:off x="6186026" y="48670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7" name="pt717"/>
            <p:cNvSpPr/>
            <p:nvPr/>
          </p:nvSpPr>
          <p:spPr>
            <a:xfrm>
              <a:off x="6544947" y="48670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8" name="pt718"/>
            <p:cNvSpPr/>
            <p:nvPr/>
          </p:nvSpPr>
          <p:spPr>
            <a:xfrm>
              <a:off x="5767283" y="57405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9" name="pt719"/>
            <p:cNvSpPr/>
            <p:nvPr/>
          </p:nvSpPr>
          <p:spPr>
            <a:xfrm>
              <a:off x="5647643" y="57405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0" name="pt720"/>
            <p:cNvSpPr/>
            <p:nvPr/>
          </p:nvSpPr>
          <p:spPr>
            <a:xfrm>
              <a:off x="4929799" y="57405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1" name="tx721"/>
            <p:cNvSpPr/>
            <p:nvPr/>
          </p:nvSpPr>
          <p:spPr>
            <a:xfrm>
              <a:off x="1140764" y="5731852"/>
              <a:ext cx="4746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Venezuela</a:t>
              </a:r>
            </a:p>
          </p:txBody>
        </p:sp>
        <p:sp>
          <p:nvSpPr>
            <p:cNvPr id="722" name="tx722"/>
            <p:cNvSpPr/>
            <p:nvPr/>
          </p:nvSpPr>
          <p:spPr>
            <a:xfrm>
              <a:off x="1219860" y="5644500"/>
              <a:ext cx="39556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Lebanon</a:t>
              </a:r>
            </a:p>
          </p:txBody>
        </p:sp>
        <p:sp>
          <p:nvSpPr>
            <p:cNvPr id="723" name="tx723"/>
            <p:cNvSpPr/>
            <p:nvPr/>
          </p:nvSpPr>
          <p:spPr>
            <a:xfrm>
              <a:off x="1084346" y="5557148"/>
              <a:ext cx="5310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Kazakhstan</a:t>
              </a:r>
            </a:p>
          </p:txBody>
        </p:sp>
        <p:sp>
          <p:nvSpPr>
            <p:cNvPr id="724" name="tx724"/>
            <p:cNvSpPr/>
            <p:nvPr/>
          </p:nvSpPr>
          <p:spPr>
            <a:xfrm>
              <a:off x="1310385" y="5469796"/>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Gabon</a:t>
              </a:r>
            </a:p>
          </p:txBody>
        </p:sp>
        <p:sp>
          <p:nvSpPr>
            <p:cNvPr id="725" name="tx725"/>
            <p:cNvSpPr/>
            <p:nvPr/>
          </p:nvSpPr>
          <p:spPr>
            <a:xfrm>
              <a:off x="1061851" y="5382444"/>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South</a:t>
              </a:r>
            </a:p>
          </p:txBody>
        </p:sp>
        <p:sp>
          <p:nvSpPr>
            <p:cNvPr id="726" name="tx726"/>
            <p:cNvSpPr/>
            <p:nvPr/>
          </p:nvSpPr>
          <p:spPr>
            <a:xfrm>
              <a:off x="1355648" y="5382444"/>
              <a:ext cx="25978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Africa</a:t>
              </a:r>
            </a:p>
          </p:txBody>
        </p:sp>
        <p:sp>
          <p:nvSpPr>
            <p:cNvPr id="727" name="tx727"/>
            <p:cNvSpPr/>
            <p:nvPr/>
          </p:nvSpPr>
          <p:spPr>
            <a:xfrm>
              <a:off x="508182" y="5295092"/>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Bosnia</a:t>
              </a:r>
            </a:p>
          </p:txBody>
        </p:sp>
        <p:sp>
          <p:nvSpPr>
            <p:cNvPr id="728" name="tx728"/>
            <p:cNvSpPr/>
            <p:nvPr/>
          </p:nvSpPr>
          <p:spPr>
            <a:xfrm>
              <a:off x="847150" y="5295092"/>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729" name="tx729"/>
            <p:cNvSpPr/>
            <p:nvPr/>
          </p:nvSpPr>
          <p:spPr>
            <a:xfrm>
              <a:off x="1044935" y="5295092"/>
              <a:ext cx="5704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Herzegovina</a:t>
              </a:r>
            </a:p>
          </p:txBody>
        </p:sp>
        <p:sp>
          <p:nvSpPr>
            <p:cNvPr id="730" name="tx730"/>
            <p:cNvSpPr/>
            <p:nvPr/>
          </p:nvSpPr>
          <p:spPr>
            <a:xfrm>
              <a:off x="1123939" y="5207740"/>
              <a:ext cx="4914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Philippines</a:t>
              </a:r>
            </a:p>
          </p:txBody>
        </p:sp>
        <p:sp>
          <p:nvSpPr>
            <p:cNvPr id="731" name="tx731"/>
            <p:cNvSpPr/>
            <p:nvPr/>
          </p:nvSpPr>
          <p:spPr>
            <a:xfrm>
              <a:off x="1124122" y="5120388"/>
              <a:ext cx="4913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Micronesia</a:t>
              </a:r>
            </a:p>
          </p:txBody>
        </p:sp>
        <p:sp>
          <p:nvSpPr>
            <p:cNvPr id="732" name="tx732"/>
            <p:cNvSpPr/>
            <p:nvPr/>
          </p:nvSpPr>
          <p:spPr>
            <a:xfrm>
              <a:off x="1073190" y="5033036"/>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Montenegro</a:t>
              </a:r>
            </a:p>
          </p:txBody>
        </p:sp>
        <p:sp>
          <p:nvSpPr>
            <p:cNvPr id="733" name="tx733"/>
            <p:cNvSpPr/>
            <p:nvPr/>
          </p:nvSpPr>
          <p:spPr>
            <a:xfrm>
              <a:off x="1180449" y="4945683"/>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Argentina</a:t>
              </a:r>
            </a:p>
          </p:txBody>
        </p:sp>
        <p:sp>
          <p:nvSpPr>
            <p:cNvPr id="734" name="tx734"/>
            <p:cNvSpPr/>
            <p:nvPr/>
          </p:nvSpPr>
          <p:spPr>
            <a:xfrm>
              <a:off x="1244366" y="4858331"/>
              <a:ext cx="3710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Vanuatu</a:t>
              </a:r>
            </a:p>
          </p:txBody>
        </p:sp>
        <p:sp>
          <p:nvSpPr>
            <p:cNvPr id="735" name="tx735"/>
            <p:cNvSpPr/>
            <p:nvPr/>
          </p:nvSpPr>
          <p:spPr>
            <a:xfrm>
              <a:off x="1118453" y="4770979"/>
              <a:ext cx="4969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Guatemala</a:t>
              </a:r>
            </a:p>
          </p:txBody>
        </p:sp>
        <p:sp>
          <p:nvSpPr>
            <p:cNvPr id="736" name="tx736"/>
            <p:cNvSpPr/>
            <p:nvPr/>
          </p:nvSpPr>
          <p:spPr>
            <a:xfrm>
              <a:off x="1236959" y="4683627"/>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Ecuador</a:t>
              </a:r>
            </a:p>
          </p:txBody>
        </p:sp>
        <p:sp>
          <p:nvSpPr>
            <p:cNvPr id="737" name="tx737"/>
            <p:cNvSpPr/>
            <p:nvPr/>
          </p:nvSpPr>
          <p:spPr>
            <a:xfrm>
              <a:off x="801979" y="4596275"/>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Equatorial</a:t>
              </a:r>
            </a:p>
          </p:txBody>
        </p:sp>
        <p:sp>
          <p:nvSpPr>
            <p:cNvPr id="738" name="tx738"/>
            <p:cNvSpPr/>
            <p:nvPr/>
          </p:nvSpPr>
          <p:spPr>
            <a:xfrm>
              <a:off x="1287800" y="4596275"/>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39" name="tx739"/>
            <p:cNvSpPr/>
            <p:nvPr/>
          </p:nvSpPr>
          <p:spPr>
            <a:xfrm>
              <a:off x="841664" y="4508923"/>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North</a:t>
              </a:r>
            </a:p>
          </p:txBody>
        </p:sp>
        <p:sp>
          <p:nvSpPr>
            <p:cNvPr id="740" name="tx740"/>
            <p:cNvSpPr/>
            <p:nvPr/>
          </p:nvSpPr>
          <p:spPr>
            <a:xfrm>
              <a:off x="1118361" y="4508923"/>
              <a:ext cx="49706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Macedonia</a:t>
              </a:r>
            </a:p>
          </p:txBody>
        </p:sp>
        <p:sp>
          <p:nvSpPr>
            <p:cNvPr id="741" name="tx741"/>
            <p:cNvSpPr/>
            <p:nvPr/>
          </p:nvSpPr>
          <p:spPr>
            <a:xfrm>
              <a:off x="1180632" y="4421571"/>
              <a:ext cx="43479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Suriname</a:t>
              </a:r>
            </a:p>
          </p:txBody>
        </p:sp>
        <p:sp>
          <p:nvSpPr>
            <p:cNvPr id="742" name="tx742"/>
            <p:cNvSpPr/>
            <p:nvPr/>
          </p:nvSpPr>
          <p:spPr>
            <a:xfrm>
              <a:off x="1180449" y="4334219"/>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Paraguay</a:t>
              </a:r>
            </a:p>
          </p:txBody>
        </p:sp>
        <p:sp>
          <p:nvSpPr>
            <p:cNvPr id="743" name="tx743"/>
            <p:cNvSpPr/>
            <p:nvPr/>
          </p:nvSpPr>
          <p:spPr>
            <a:xfrm>
              <a:off x="1242811" y="4246867"/>
              <a:ext cx="37261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Namibia</a:t>
              </a:r>
            </a:p>
          </p:txBody>
        </p:sp>
        <p:sp>
          <p:nvSpPr>
            <p:cNvPr id="744" name="tx744"/>
            <p:cNvSpPr/>
            <p:nvPr/>
          </p:nvSpPr>
          <p:spPr>
            <a:xfrm>
              <a:off x="1338640" y="4159515"/>
              <a:ext cx="2767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Belize</a:t>
              </a:r>
            </a:p>
          </p:txBody>
        </p:sp>
        <p:sp>
          <p:nvSpPr>
            <p:cNvPr id="745" name="tx745"/>
            <p:cNvSpPr/>
            <p:nvPr/>
          </p:nvSpPr>
          <p:spPr>
            <a:xfrm>
              <a:off x="1293560" y="4072163"/>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Samoa</a:t>
              </a:r>
            </a:p>
          </p:txBody>
        </p:sp>
        <p:sp>
          <p:nvSpPr>
            <p:cNvPr id="746" name="tx746"/>
            <p:cNvSpPr/>
            <p:nvPr/>
          </p:nvSpPr>
          <p:spPr>
            <a:xfrm>
              <a:off x="1248206" y="3984810"/>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St</a:t>
              </a:r>
            </a:p>
          </p:txBody>
        </p:sp>
        <p:sp>
          <p:nvSpPr>
            <p:cNvPr id="747" name="tx747"/>
            <p:cNvSpPr/>
            <p:nvPr/>
          </p:nvSpPr>
          <p:spPr>
            <a:xfrm>
              <a:off x="1372473" y="3984810"/>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Lucia</a:t>
              </a:r>
            </a:p>
          </p:txBody>
        </p:sp>
        <p:sp>
          <p:nvSpPr>
            <p:cNvPr id="748" name="tx748"/>
            <p:cNvSpPr/>
            <p:nvPr/>
          </p:nvSpPr>
          <p:spPr>
            <a:xfrm>
              <a:off x="1400819" y="3897458"/>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Peru</a:t>
              </a:r>
            </a:p>
          </p:txBody>
        </p:sp>
        <p:sp>
          <p:nvSpPr>
            <p:cNvPr id="749" name="tx749"/>
            <p:cNvSpPr/>
            <p:nvPr/>
          </p:nvSpPr>
          <p:spPr>
            <a:xfrm>
              <a:off x="1440321" y="3810106"/>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Iraq</a:t>
              </a:r>
            </a:p>
          </p:txBody>
        </p:sp>
        <p:sp>
          <p:nvSpPr>
            <p:cNvPr id="750" name="tx750"/>
            <p:cNvSpPr/>
            <p:nvPr/>
          </p:nvSpPr>
          <p:spPr>
            <a:xfrm>
              <a:off x="1237050" y="3722754"/>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Eswatini</a:t>
              </a:r>
            </a:p>
          </p:txBody>
        </p:sp>
        <p:sp>
          <p:nvSpPr>
            <p:cNvPr id="751" name="tx751"/>
            <p:cNvSpPr/>
            <p:nvPr/>
          </p:nvSpPr>
          <p:spPr>
            <a:xfrm>
              <a:off x="881166" y="3635402"/>
              <a:ext cx="383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Marshall</a:t>
              </a:r>
            </a:p>
          </p:txBody>
        </p:sp>
        <p:sp>
          <p:nvSpPr>
            <p:cNvPr id="752" name="tx752"/>
            <p:cNvSpPr/>
            <p:nvPr/>
          </p:nvSpPr>
          <p:spPr>
            <a:xfrm>
              <a:off x="1293377" y="3635402"/>
              <a:ext cx="3220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Islands</a:t>
              </a:r>
            </a:p>
          </p:txBody>
        </p:sp>
        <p:sp>
          <p:nvSpPr>
            <p:cNvPr id="753" name="tx753"/>
            <p:cNvSpPr/>
            <p:nvPr/>
          </p:nvSpPr>
          <p:spPr>
            <a:xfrm>
              <a:off x="1361317" y="3548050"/>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Brazil</a:t>
              </a:r>
            </a:p>
          </p:txBody>
        </p:sp>
        <p:sp>
          <p:nvSpPr>
            <p:cNvPr id="754" name="tx754"/>
            <p:cNvSpPr/>
            <p:nvPr/>
          </p:nvSpPr>
          <p:spPr>
            <a:xfrm>
              <a:off x="711819" y="3460698"/>
              <a:ext cx="479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Dominican</a:t>
              </a:r>
            </a:p>
          </p:txBody>
        </p:sp>
        <p:sp>
          <p:nvSpPr>
            <p:cNvPr id="755" name="tx755"/>
            <p:cNvSpPr/>
            <p:nvPr/>
          </p:nvSpPr>
          <p:spPr>
            <a:xfrm>
              <a:off x="1220043" y="3460698"/>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Republic</a:t>
              </a:r>
            </a:p>
          </p:txBody>
        </p:sp>
        <p:sp>
          <p:nvSpPr>
            <p:cNvPr id="756" name="tx756"/>
            <p:cNvSpPr/>
            <p:nvPr/>
          </p:nvSpPr>
          <p:spPr>
            <a:xfrm>
              <a:off x="1293560" y="3373346"/>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Mexico</a:t>
              </a:r>
            </a:p>
          </p:txBody>
        </p:sp>
        <p:sp>
          <p:nvSpPr>
            <p:cNvPr id="757" name="tx757"/>
            <p:cNvSpPr/>
            <p:nvPr/>
          </p:nvSpPr>
          <p:spPr>
            <a:xfrm>
              <a:off x="1372473" y="3285994"/>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Libya</a:t>
              </a:r>
            </a:p>
          </p:txBody>
        </p:sp>
        <p:sp>
          <p:nvSpPr>
            <p:cNvPr id="758" name="tx758"/>
            <p:cNvSpPr/>
            <p:nvPr/>
          </p:nvSpPr>
          <p:spPr>
            <a:xfrm>
              <a:off x="1191970" y="3198642"/>
              <a:ext cx="423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Dominica</a:t>
              </a:r>
            </a:p>
          </p:txBody>
        </p:sp>
        <p:sp>
          <p:nvSpPr>
            <p:cNvPr id="759" name="tx759"/>
            <p:cNvSpPr/>
            <p:nvPr/>
          </p:nvSpPr>
          <p:spPr>
            <a:xfrm>
              <a:off x="1225620" y="3111290"/>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Thailand</a:t>
              </a:r>
            </a:p>
          </p:txBody>
        </p:sp>
        <p:sp>
          <p:nvSpPr>
            <p:cNvPr id="760" name="tx760"/>
            <p:cNvSpPr/>
            <p:nvPr/>
          </p:nvSpPr>
          <p:spPr>
            <a:xfrm>
              <a:off x="1321724" y="3023937"/>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Serbia</a:t>
              </a:r>
            </a:p>
          </p:txBody>
        </p:sp>
        <p:sp>
          <p:nvSpPr>
            <p:cNvPr id="761" name="tx761"/>
            <p:cNvSpPr/>
            <p:nvPr/>
          </p:nvSpPr>
          <p:spPr>
            <a:xfrm>
              <a:off x="1186301" y="2936585"/>
              <a:ext cx="4291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Colombia</a:t>
              </a:r>
            </a:p>
          </p:txBody>
        </p:sp>
        <p:sp>
          <p:nvSpPr>
            <p:cNvPr id="762" name="tx762"/>
            <p:cNvSpPr/>
            <p:nvPr/>
          </p:nvSpPr>
          <p:spPr>
            <a:xfrm>
              <a:off x="1220043" y="2849233"/>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Grenada</a:t>
              </a:r>
            </a:p>
          </p:txBody>
        </p:sp>
        <p:sp>
          <p:nvSpPr>
            <p:cNvPr id="763" name="tx763"/>
            <p:cNvSpPr/>
            <p:nvPr/>
          </p:nvSpPr>
          <p:spPr>
            <a:xfrm>
              <a:off x="1078768" y="2761881"/>
              <a:ext cx="2428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Cabo</a:t>
              </a:r>
            </a:p>
          </p:txBody>
        </p:sp>
        <p:sp>
          <p:nvSpPr>
            <p:cNvPr id="764" name="tx764"/>
            <p:cNvSpPr/>
            <p:nvPr/>
          </p:nvSpPr>
          <p:spPr>
            <a:xfrm>
              <a:off x="1349887" y="2761881"/>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Verde</a:t>
              </a:r>
            </a:p>
          </p:txBody>
        </p:sp>
        <p:sp>
          <p:nvSpPr>
            <p:cNvPr id="765" name="tx765"/>
            <p:cNvSpPr/>
            <p:nvPr/>
          </p:nvSpPr>
          <p:spPr>
            <a:xfrm>
              <a:off x="1285971" y="2674529"/>
              <a:ext cx="329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Turkiye</a:t>
              </a:r>
            </a:p>
          </p:txBody>
        </p:sp>
        <p:sp>
          <p:nvSpPr>
            <p:cNvPr id="766" name="tx766"/>
            <p:cNvSpPr/>
            <p:nvPr/>
          </p:nvSpPr>
          <p:spPr>
            <a:xfrm>
              <a:off x="1338549" y="2587177"/>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Tonga</a:t>
              </a:r>
            </a:p>
          </p:txBody>
        </p:sp>
        <p:sp>
          <p:nvSpPr>
            <p:cNvPr id="767" name="tx767"/>
            <p:cNvSpPr/>
            <p:nvPr/>
          </p:nvSpPr>
          <p:spPr>
            <a:xfrm>
              <a:off x="1485584" y="2499825"/>
              <a:ext cx="12984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Fiji</a:t>
              </a:r>
            </a:p>
          </p:txBody>
        </p:sp>
        <p:sp>
          <p:nvSpPr>
            <p:cNvPr id="768" name="tx768"/>
            <p:cNvSpPr/>
            <p:nvPr/>
          </p:nvSpPr>
          <p:spPr>
            <a:xfrm>
              <a:off x="1299138" y="2412473"/>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Algeria</a:t>
              </a:r>
            </a:p>
          </p:txBody>
        </p:sp>
        <p:sp>
          <p:nvSpPr>
            <p:cNvPr id="769" name="tx769"/>
            <p:cNvSpPr/>
            <p:nvPr/>
          </p:nvSpPr>
          <p:spPr>
            <a:xfrm>
              <a:off x="1406489" y="2325121"/>
              <a:ext cx="2089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Niue</a:t>
              </a:r>
            </a:p>
          </p:txBody>
        </p:sp>
        <p:sp>
          <p:nvSpPr>
            <p:cNvPr id="770" name="tx770"/>
            <p:cNvSpPr/>
            <p:nvPr/>
          </p:nvSpPr>
          <p:spPr>
            <a:xfrm>
              <a:off x="1214465" y="2237769"/>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Malaysia</a:t>
              </a:r>
            </a:p>
          </p:txBody>
        </p:sp>
        <p:sp>
          <p:nvSpPr>
            <p:cNvPr id="771" name="tx771"/>
            <p:cNvSpPr/>
            <p:nvPr/>
          </p:nvSpPr>
          <p:spPr>
            <a:xfrm>
              <a:off x="1304716" y="2150416"/>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Jordan</a:t>
              </a:r>
            </a:p>
          </p:txBody>
        </p:sp>
        <p:sp>
          <p:nvSpPr>
            <p:cNvPr id="772" name="tx772"/>
            <p:cNvSpPr/>
            <p:nvPr/>
          </p:nvSpPr>
          <p:spPr>
            <a:xfrm>
              <a:off x="1237050" y="2063064"/>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Jamaica</a:t>
              </a:r>
            </a:p>
          </p:txBody>
        </p:sp>
        <p:sp>
          <p:nvSpPr>
            <p:cNvPr id="773" name="tx773"/>
            <p:cNvSpPr/>
            <p:nvPr/>
          </p:nvSpPr>
          <p:spPr>
            <a:xfrm>
              <a:off x="1027927" y="1975712"/>
              <a:ext cx="23719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Cook</a:t>
              </a:r>
            </a:p>
          </p:txBody>
        </p:sp>
        <p:sp>
          <p:nvSpPr>
            <p:cNvPr id="774" name="tx774"/>
            <p:cNvSpPr/>
            <p:nvPr/>
          </p:nvSpPr>
          <p:spPr>
            <a:xfrm>
              <a:off x="1293377" y="1975712"/>
              <a:ext cx="3220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Islands</a:t>
              </a:r>
            </a:p>
          </p:txBody>
        </p:sp>
        <p:sp>
          <p:nvSpPr>
            <p:cNvPr id="775" name="tx775"/>
            <p:cNvSpPr/>
            <p:nvPr/>
          </p:nvSpPr>
          <p:spPr>
            <a:xfrm>
              <a:off x="1169202" y="1888360"/>
              <a:ext cx="4462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Botswana</a:t>
              </a:r>
            </a:p>
          </p:txBody>
        </p:sp>
        <p:sp>
          <p:nvSpPr>
            <p:cNvPr id="776" name="tx776"/>
            <p:cNvSpPr/>
            <p:nvPr/>
          </p:nvSpPr>
          <p:spPr>
            <a:xfrm>
              <a:off x="1225803" y="1801008"/>
              <a:ext cx="3896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Morocco</a:t>
              </a:r>
            </a:p>
          </p:txBody>
        </p:sp>
        <p:sp>
          <p:nvSpPr>
            <p:cNvPr id="777" name="tx777"/>
            <p:cNvSpPr/>
            <p:nvPr/>
          </p:nvSpPr>
          <p:spPr>
            <a:xfrm>
              <a:off x="1203218" y="1713656"/>
              <a:ext cx="412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Mauritius</a:t>
              </a:r>
            </a:p>
          </p:txBody>
        </p:sp>
        <p:sp>
          <p:nvSpPr>
            <p:cNvPr id="778" name="tx778"/>
            <p:cNvSpPr/>
            <p:nvPr/>
          </p:nvSpPr>
          <p:spPr>
            <a:xfrm>
              <a:off x="1276461" y="1626304"/>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Albania</a:t>
              </a:r>
            </a:p>
          </p:txBody>
        </p:sp>
        <p:sp>
          <p:nvSpPr>
            <p:cNvPr id="779" name="tx779"/>
            <p:cNvSpPr/>
            <p:nvPr/>
          </p:nvSpPr>
          <p:spPr>
            <a:xfrm>
              <a:off x="1291549" y="1538952"/>
              <a:ext cx="323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Tunisia</a:t>
              </a:r>
            </a:p>
          </p:txBody>
        </p:sp>
        <p:sp>
          <p:nvSpPr>
            <p:cNvPr id="780" name="tx780"/>
            <p:cNvSpPr/>
            <p:nvPr/>
          </p:nvSpPr>
          <p:spPr>
            <a:xfrm>
              <a:off x="1349979" y="1451600"/>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China</a:t>
              </a:r>
            </a:p>
          </p:txBody>
        </p:sp>
        <p:sp>
          <p:nvSpPr>
            <p:cNvPr id="781" name="tx781"/>
            <p:cNvSpPr/>
            <p:nvPr/>
          </p:nvSpPr>
          <p:spPr>
            <a:xfrm>
              <a:off x="1003604" y="1364248"/>
              <a:ext cx="6118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Turkmenistan</a:t>
              </a:r>
            </a:p>
          </p:txBody>
        </p:sp>
        <p:sp>
          <p:nvSpPr>
            <p:cNvPr id="782" name="tx782"/>
            <p:cNvSpPr/>
            <p:nvPr/>
          </p:nvSpPr>
          <p:spPr>
            <a:xfrm>
              <a:off x="1440321" y="1276896"/>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Iran</a:t>
              </a:r>
            </a:p>
          </p:txBody>
        </p:sp>
        <p:sp>
          <p:nvSpPr>
            <p:cNvPr id="783" name="tx783"/>
            <p:cNvSpPr/>
            <p:nvPr/>
          </p:nvSpPr>
          <p:spPr>
            <a:xfrm>
              <a:off x="1355557" y="1189543"/>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Egypt</a:t>
              </a:r>
            </a:p>
          </p:txBody>
        </p:sp>
        <p:sp>
          <p:nvSpPr>
            <p:cNvPr id="784" name="tx784"/>
            <p:cNvSpPr/>
            <p:nvPr/>
          </p:nvSpPr>
          <p:spPr>
            <a:xfrm>
              <a:off x="1270883" y="1102191"/>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Belarus</a:t>
              </a:r>
            </a:p>
          </p:txBody>
        </p:sp>
        <p:sp>
          <p:nvSpPr>
            <p:cNvPr id="785" name="tx785"/>
            <p:cNvSpPr/>
            <p:nvPr/>
          </p:nvSpPr>
          <p:spPr>
            <a:xfrm>
              <a:off x="1314134" y="1014839"/>
              <a:ext cx="3012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Tuvalu</a:t>
              </a:r>
            </a:p>
          </p:txBody>
        </p:sp>
        <p:sp>
          <p:nvSpPr>
            <p:cNvPr id="786" name="tx786"/>
            <p:cNvSpPr/>
            <p:nvPr/>
          </p:nvSpPr>
          <p:spPr>
            <a:xfrm>
              <a:off x="818804" y="927487"/>
              <a:ext cx="2372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State</a:t>
              </a:r>
            </a:p>
          </p:txBody>
        </p:sp>
        <p:sp>
          <p:nvSpPr>
            <p:cNvPr id="787" name="tx787"/>
            <p:cNvSpPr/>
            <p:nvPr/>
          </p:nvSpPr>
          <p:spPr>
            <a:xfrm>
              <a:off x="1084346" y="927487"/>
              <a:ext cx="847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of</a:t>
              </a:r>
            </a:p>
          </p:txBody>
        </p:sp>
        <p:sp>
          <p:nvSpPr>
            <p:cNvPr id="788" name="tx788"/>
            <p:cNvSpPr/>
            <p:nvPr/>
          </p:nvSpPr>
          <p:spPr>
            <a:xfrm>
              <a:off x="1197365" y="927487"/>
              <a:ext cx="4180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Palestine</a:t>
              </a:r>
            </a:p>
          </p:txBody>
        </p:sp>
        <p:sp>
          <p:nvSpPr>
            <p:cNvPr id="789" name="tx789"/>
            <p:cNvSpPr/>
            <p:nvPr/>
          </p:nvSpPr>
          <p:spPr>
            <a:xfrm>
              <a:off x="1154023" y="840135"/>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St</a:t>
              </a:r>
            </a:p>
          </p:txBody>
        </p:sp>
        <p:sp>
          <p:nvSpPr>
            <p:cNvPr id="790" name="tx790"/>
            <p:cNvSpPr/>
            <p:nvPr/>
          </p:nvSpPr>
          <p:spPr>
            <a:xfrm>
              <a:off x="1278290" y="840135"/>
              <a:ext cx="337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Vincent</a:t>
              </a:r>
            </a:p>
          </p:txBody>
        </p:sp>
        <p:sp>
          <p:nvSpPr>
            <p:cNvPr id="791" name="tx791"/>
            <p:cNvSpPr/>
            <p:nvPr/>
          </p:nvSpPr>
          <p:spPr>
            <a:xfrm>
              <a:off x="1214465" y="752783"/>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Maldives</a:t>
              </a:r>
            </a:p>
          </p:txBody>
        </p:sp>
        <p:sp>
          <p:nvSpPr>
            <p:cNvPr id="792" name="tx792"/>
            <p:cNvSpPr/>
            <p:nvPr/>
          </p:nvSpPr>
          <p:spPr>
            <a:xfrm>
              <a:off x="1095776" y="665431"/>
              <a:ext cx="903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El</a:t>
              </a:r>
            </a:p>
          </p:txBody>
        </p:sp>
        <p:sp>
          <p:nvSpPr>
            <p:cNvPr id="793" name="tx793"/>
            <p:cNvSpPr/>
            <p:nvPr/>
          </p:nvSpPr>
          <p:spPr>
            <a:xfrm>
              <a:off x="1214373" y="665431"/>
              <a:ext cx="40105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Salvador</a:t>
              </a:r>
            </a:p>
          </p:txBody>
        </p:sp>
        <p:sp>
          <p:nvSpPr>
            <p:cNvPr id="794" name="tx794"/>
            <p:cNvSpPr/>
            <p:nvPr/>
          </p:nvSpPr>
          <p:spPr>
            <a:xfrm>
              <a:off x="1946071"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95" name="tx795"/>
            <p:cNvSpPr/>
            <p:nvPr/>
          </p:nvSpPr>
          <p:spPr>
            <a:xfrm>
              <a:off x="341048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96" name="tx796"/>
            <p:cNvSpPr/>
            <p:nvPr/>
          </p:nvSpPr>
          <p:spPr>
            <a:xfrm>
              <a:off x="490599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97" name="tx797"/>
            <p:cNvSpPr/>
            <p:nvPr/>
          </p:nvSpPr>
          <p:spPr>
            <a:xfrm>
              <a:off x="640150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98" name="tx798"/>
            <p:cNvSpPr/>
            <p:nvPr/>
          </p:nvSpPr>
          <p:spPr>
            <a:xfrm>
              <a:off x="786592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99" name="tx799"/>
            <p:cNvSpPr/>
            <p:nvPr/>
          </p:nvSpPr>
          <p:spPr>
            <a:xfrm>
              <a:off x="453712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800" name="pt800"/>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01" name="pt801"/>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802" name="pt802"/>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03" name="tx80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804" name="tx80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805" name="tx80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806" name="tx806"/>
            <p:cNvSpPr/>
            <p:nvPr/>
          </p:nvSpPr>
          <p:spPr>
            <a:xfrm>
              <a:off x="1678059" y="435349"/>
              <a:ext cx="42800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Never Gavi MICs, 2019-2025</a:t>
              </a:r>
            </a:p>
          </p:txBody>
        </p:sp>
        <p:sp>
          <p:nvSpPr>
            <p:cNvPr id="807" name="tx80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808" name="tx80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809" name="tx80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810" name="tx81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81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DTP3 coverage across years 2019 to 2025 (grey bars), and coverage in specific years (dots), by country. The chart can be used for assessing recovery to pre-pandemic levels and progress beyond 2019.
In 2024, 37 (out of 59) countries had lower coverage than in 2019.
In 2025, 20 countries had lower DTP3 coverage than in 2024.
In 2025, 40 countries had lower coverage than in 2019.</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517813"/>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424122"/>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6" name="pl6"/>
            <p:cNvSpPr/>
            <p:nvPr/>
          </p:nvSpPr>
          <p:spPr>
            <a:xfrm>
              <a:off x="1807907" y="5330431"/>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7" name="pl7"/>
            <p:cNvSpPr/>
            <p:nvPr/>
          </p:nvSpPr>
          <p:spPr>
            <a:xfrm>
              <a:off x="1807907" y="5236740"/>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8" name="pl8"/>
            <p:cNvSpPr/>
            <p:nvPr/>
          </p:nvSpPr>
          <p:spPr>
            <a:xfrm>
              <a:off x="1807907" y="5143049"/>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9" name="pl9"/>
            <p:cNvSpPr/>
            <p:nvPr/>
          </p:nvSpPr>
          <p:spPr>
            <a:xfrm>
              <a:off x="1807907" y="5049358"/>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4955667"/>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4861976"/>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4768285"/>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4674594"/>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4580903"/>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15" name="pl15"/>
            <p:cNvSpPr/>
            <p:nvPr/>
          </p:nvSpPr>
          <p:spPr>
            <a:xfrm>
              <a:off x="1807907" y="4487212"/>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16" name="pl16"/>
            <p:cNvSpPr/>
            <p:nvPr/>
          </p:nvSpPr>
          <p:spPr>
            <a:xfrm>
              <a:off x="1807907" y="4393521"/>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17" name="pl17"/>
            <p:cNvSpPr/>
            <p:nvPr/>
          </p:nvSpPr>
          <p:spPr>
            <a:xfrm>
              <a:off x="1807907" y="4299830"/>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18" name="pl18"/>
            <p:cNvSpPr/>
            <p:nvPr/>
          </p:nvSpPr>
          <p:spPr>
            <a:xfrm>
              <a:off x="1807907" y="4206140"/>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19" name="pl19"/>
            <p:cNvSpPr/>
            <p:nvPr/>
          </p:nvSpPr>
          <p:spPr>
            <a:xfrm>
              <a:off x="1807907" y="4112449"/>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0" name="pl20"/>
            <p:cNvSpPr/>
            <p:nvPr/>
          </p:nvSpPr>
          <p:spPr>
            <a:xfrm>
              <a:off x="1807907" y="4018758"/>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1" name="pl21"/>
            <p:cNvSpPr/>
            <p:nvPr/>
          </p:nvSpPr>
          <p:spPr>
            <a:xfrm>
              <a:off x="1807907" y="3925067"/>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2" name="pl22"/>
            <p:cNvSpPr/>
            <p:nvPr/>
          </p:nvSpPr>
          <p:spPr>
            <a:xfrm>
              <a:off x="1807907" y="3831376"/>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3" name="pl23"/>
            <p:cNvSpPr/>
            <p:nvPr/>
          </p:nvSpPr>
          <p:spPr>
            <a:xfrm>
              <a:off x="1807907" y="3737685"/>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4" name="pl24"/>
            <p:cNvSpPr/>
            <p:nvPr/>
          </p:nvSpPr>
          <p:spPr>
            <a:xfrm>
              <a:off x="1807907" y="3643994"/>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5" name="pl25"/>
            <p:cNvSpPr/>
            <p:nvPr/>
          </p:nvSpPr>
          <p:spPr>
            <a:xfrm>
              <a:off x="1807907" y="3550303"/>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6" name="pl26"/>
            <p:cNvSpPr/>
            <p:nvPr/>
          </p:nvSpPr>
          <p:spPr>
            <a:xfrm>
              <a:off x="1807907" y="3456612"/>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7" name="pl27"/>
            <p:cNvSpPr/>
            <p:nvPr/>
          </p:nvSpPr>
          <p:spPr>
            <a:xfrm>
              <a:off x="1807907" y="3362921"/>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8" name="pl28"/>
            <p:cNvSpPr/>
            <p:nvPr/>
          </p:nvSpPr>
          <p:spPr>
            <a:xfrm>
              <a:off x="1807907" y="3269230"/>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9" name="pl29"/>
            <p:cNvSpPr/>
            <p:nvPr/>
          </p:nvSpPr>
          <p:spPr>
            <a:xfrm>
              <a:off x="1807907" y="3175539"/>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0" name="pl30"/>
            <p:cNvSpPr/>
            <p:nvPr/>
          </p:nvSpPr>
          <p:spPr>
            <a:xfrm>
              <a:off x="1807907" y="3081848"/>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1" name="pl31"/>
            <p:cNvSpPr/>
            <p:nvPr/>
          </p:nvSpPr>
          <p:spPr>
            <a:xfrm>
              <a:off x="1807907" y="2988158"/>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2" name="pl32"/>
            <p:cNvSpPr/>
            <p:nvPr/>
          </p:nvSpPr>
          <p:spPr>
            <a:xfrm>
              <a:off x="1807907" y="2894467"/>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3" name="pl33"/>
            <p:cNvSpPr/>
            <p:nvPr/>
          </p:nvSpPr>
          <p:spPr>
            <a:xfrm>
              <a:off x="1807907" y="2800776"/>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4" name="pl34"/>
            <p:cNvSpPr/>
            <p:nvPr/>
          </p:nvSpPr>
          <p:spPr>
            <a:xfrm>
              <a:off x="1807907" y="2707085"/>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5" name="pl35"/>
            <p:cNvSpPr/>
            <p:nvPr/>
          </p:nvSpPr>
          <p:spPr>
            <a:xfrm>
              <a:off x="1807907" y="2613394"/>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6" name="pl36"/>
            <p:cNvSpPr/>
            <p:nvPr/>
          </p:nvSpPr>
          <p:spPr>
            <a:xfrm>
              <a:off x="1807907" y="2519703"/>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7" name="pl37"/>
            <p:cNvSpPr/>
            <p:nvPr/>
          </p:nvSpPr>
          <p:spPr>
            <a:xfrm>
              <a:off x="1807907" y="2426012"/>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8" name="pl38"/>
            <p:cNvSpPr/>
            <p:nvPr/>
          </p:nvSpPr>
          <p:spPr>
            <a:xfrm>
              <a:off x="1807907" y="2332321"/>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9" name="pl39"/>
            <p:cNvSpPr/>
            <p:nvPr/>
          </p:nvSpPr>
          <p:spPr>
            <a:xfrm>
              <a:off x="1807907" y="2238630"/>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40" name="pl40"/>
            <p:cNvSpPr/>
            <p:nvPr/>
          </p:nvSpPr>
          <p:spPr>
            <a:xfrm>
              <a:off x="1807907" y="2144939"/>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41" name="pl41"/>
            <p:cNvSpPr/>
            <p:nvPr/>
          </p:nvSpPr>
          <p:spPr>
            <a:xfrm>
              <a:off x="1807907" y="2051248"/>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42" name="pl42"/>
            <p:cNvSpPr/>
            <p:nvPr/>
          </p:nvSpPr>
          <p:spPr>
            <a:xfrm>
              <a:off x="1807907" y="1957557"/>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43" name="pl43"/>
            <p:cNvSpPr/>
            <p:nvPr/>
          </p:nvSpPr>
          <p:spPr>
            <a:xfrm>
              <a:off x="1807907" y="1863866"/>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44" name="pl44"/>
            <p:cNvSpPr/>
            <p:nvPr/>
          </p:nvSpPr>
          <p:spPr>
            <a:xfrm>
              <a:off x="188658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214883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41108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7333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293558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319783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2568432" y="1863866"/>
              <a:ext cx="406487" cy="0"/>
            </a:xfrm>
            <a:custGeom>
              <a:avLst/>
              <a:pathLst>
                <a:path w="406487" h="0">
                  <a:moveTo>
                    <a:pt x="0" y="0"/>
                  </a:moveTo>
                  <a:lnTo>
                    <a:pt x="406487" y="0"/>
                  </a:lnTo>
                </a:path>
              </a:pathLst>
            </a:custGeom>
            <a:ln w="81303" cap="flat">
              <a:solidFill>
                <a:srgbClr val="E8E8E8">
                  <a:alpha val="100000"/>
                </a:srgbClr>
              </a:solidFill>
              <a:prstDash val="solid"/>
              <a:round/>
            </a:ln>
          </p:spPr>
          <p:txBody>
            <a:bodyPr/>
            <a:lstStyle/>
            <a:p/>
          </p:txBody>
        </p:sp>
        <p:sp>
          <p:nvSpPr>
            <p:cNvPr id="51" name="pl51"/>
            <p:cNvSpPr/>
            <p:nvPr/>
          </p:nvSpPr>
          <p:spPr>
            <a:xfrm>
              <a:off x="2738895" y="1957557"/>
              <a:ext cx="262250" cy="0"/>
            </a:xfrm>
            <a:custGeom>
              <a:avLst/>
              <a:pathLst>
                <a:path w="262250" h="0">
                  <a:moveTo>
                    <a:pt x="0" y="0"/>
                  </a:moveTo>
                  <a:lnTo>
                    <a:pt x="262250" y="0"/>
                  </a:lnTo>
                </a:path>
              </a:pathLst>
            </a:custGeom>
            <a:ln w="81303" cap="flat">
              <a:solidFill>
                <a:srgbClr val="E8E8E8">
                  <a:alpha val="100000"/>
                </a:srgbClr>
              </a:solidFill>
              <a:prstDash val="solid"/>
              <a:round/>
            </a:ln>
          </p:spPr>
          <p:txBody>
            <a:bodyPr/>
            <a:lstStyle/>
            <a:p/>
          </p:txBody>
        </p:sp>
        <p:sp>
          <p:nvSpPr>
            <p:cNvPr id="52" name="pl52"/>
            <p:cNvSpPr/>
            <p:nvPr/>
          </p:nvSpPr>
          <p:spPr>
            <a:xfrm>
              <a:off x="2594657" y="2051248"/>
              <a:ext cx="249137" cy="0"/>
            </a:xfrm>
            <a:custGeom>
              <a:avLst/>
              <a:pathLst>
                <a:path w="249137" h="0">
                  <a:moveTo>
                    <a:pt x="0" y="0"/>
                  </a:moveTo>
                  <a:lnTo>
                    <a:pt x="249137" y="0"/>
                  </a:lnTo>
                </a:path>
              </a:pathLst>
            </a:custGeom>
            <a:ln w="81303" cap="flat">
              <a:solidFill>
                <a:srgbClr val="E8E8E8">
                  <a:alpha val="100000"/>
                </a:srgbClr>
              </a:solidFill>
              <a:prstDash val="solid"/>
              <a:round/>
            </a:ln>
          </p:spPr>
          <p:txBody>
            <a:bodyPr/>
            <a:lstStyle/>
            <a:p/>
          </p:txBody>
        </p:sp>
        <p:sp>
          <p:nvSpPr>
            <p:cNvPr id="53" name="pl53"/>
            <p:cNvSpPr/>
            <p:nvPr/>
          </p:nvSpPr>
          <p:spPr>
            <a:xfrm>
              <a:off x="2974920" y="2144939"/>
              <a:ext cx="196687" cy="0"/>
            </a:xfrm>
            <a:custGeom>
              <a:avLst/>
              <a:pathLst>
                <a:path w="196687" h="0">
                  <a:moveTo>
                    <a:pt x="0" y="0"/>
                  </a:moveTo>
                  <a:lnTo>
                    <a:pt x="196687" y="0"/>
                  </a:lnTo>
                </a:path>
              </a:pathLst>
            </a:custGeom>
            <a:ln w="81303" cap="flat">
              <a:solidFill>
                <a:srgbClr val="E8E8E8">
                  <a:alpha val="100000"/>
                </a:srgbClr>
              </a:solidFill>
              <a:prstDash val="solid"/>
              <a:round/>
            </a:ln>
          </p:spPr>
          <p:txBody>
            <a:bodyPr/>
            <a:lstStyle/>
            <a:p/>
          </p:txBody>
        </p:sp>
        <p:sp>
          <p:nvSpPr>
            <p:cNvPr id="54" name="pl54"/>
            <p:cNvSpPr/>
            <p:nvPr/>
          </p:nvSpPr>
          <p:spPr>
            <a:xfrm>
              <a:off x="2542207" y="2238630"/>
              <a:ext cx="183575" cy="0"/>
            </a:xfrm>
            <a:custGeom>
              <a:avLst/>
              <a:pathLst>
                <a:path w="183575" h="0">
                  <a:moveTo>
                    <a:pt x="0" y="0"/>
                  </a:moveTo>
                  <a:lnTo>
                    <a:pt x="183575" y="0"/>
                  </a:lnTo>
                </a:path>
              </a:pathLst>
            </a:custGeom>
            <a:ln w="81303" cap="flat">
              <a:solidFill>
                <a:srgbClr val="E8E8E8">
                  <a:alpha val="100000"/>
                </a:srgbClr>
              </a:solidFill>
              <a:prstDash val="solid"/>
              <a:round/>
            </a:ln>
          </p:spPr>
          <p:txBody>
            <a:bodyPr/>
            <a:lstStyle/>
            <a:p/>
          </p:txBody>
        </p:sp>
        <p:sp>
          <p:nvSpPr>
            <p:cNvPr id="55" name="pl55"/>
            <p:cNvSpPr/>
            <p:nvPr/>
          </p:nvSpPr>
          <p:spPr>
            <a:xfrm>
              <a:off x="2817570" y="2332321"/>
              <a:ext cx="170462" cy="0"/>
            </a:xfrm>
            <a:custGeom>
              <a:avLst/>
              <a:pathLst>
                <a:path w="170462" h="0">
                  <a:moveTo>
                    <a:pt x="0" y="0"/>
                  </a:moveTo>
                  <a:lnTo>
                    <a:pt x="170462" y="0"/>
                  </a:lnTo>
                </a:path>
              </a:pathLst>
            </a:custGeom>
            <a:ln w="81303" cap="flat">
              <a:solidFill>
                <a:srgbClr val="E8E8E8">
                  <a:alpha val="100000"/>
                </a:srgbClr>
              </a:solidFill>
              <a:prstDash val="solid"/>
              <a:round/>
            </a:ln>
          </p:spPr>
          <p:txBody>
            <a:bodyPr/>
            <a:lstStyle/>
            <a:p/>
          </p:txBody>
        </p:sp>
        <p:sp>
          <p:nvSpPr>
            <p:cNvPr id="56" name="pl56"/>
            <p:cNvSpPr/>
            <p:nvPr/>
          </p:nvSpPr>
          <p:spPr>
            <a:xfrm>
              <a:off x="2896245" y="2426012"/>
              <a:ext cx="170462" cy="0"/>
            </a:xfrm>
            <a:custGeom>
              <a:avLst/>
              <a:pathLst>
                <a:path w="170462" h="0">
                  <a:moveTo>
                    <a:pt x="0" y="0"/>
                  </a:moveTo>
                  <a:lnTo>
                    <a:pt x="170462" y="0"/>
                  </a:lnTo>
                </a:path>
              </a:pathLst>
            </a:custGeom>
            <a:ln w="81303" cap="flat">
              <a:solidFill>
                <a:srgbClr val="E8E8E8">
                  <a:alpha val="100000"/>
                </a:srgbClr>
              </a:solidFill>
              <a:prstDash val="solid"/>
              <a:round/>
            </a:ln>
          </p:spPr>
          <p:txBody>
            <a:bodyPr/>
            <a:lstStyle/>
            <a:p/>
          </p:txBody>
        </p:sp>
        <p:sp>
          <p:nvSpPr>
            <p:cNvPr id="57" name="pl57"/>
            <p:cNvSpPr/>
            <p:nvPr/>
          </p:nvSpPr>
          <p:spPr>
            <a:xfrm>
              <a:off x="2870020" y="2519703"/>
              <a:ext cx="157350" cy="0"/>
            </a:xfrm>
            <a:custGeom>
              <a:avLst/>
              <a:pathLst>
                <a:path w="157350" h="0">
                  <a:moveTo>
                    <a:pt x="0" y="0"/>
                  </a:moveTo>
                  <a:lnTo>
                    <a:pt x="157350" y="0"/>
                  </a:lnTo>
                </a:path>
              </a:pathLst>
            </a:custGeom>
            <a:ln w="81303" cap="flat">
              <a:solidFill>
                <a:srgbClr val="E8E8E8">
                  <a:alpha val="100000"/>
                </a:srgbClr>
              </a:solidFill>
              <a:prstDash val="solid"/>
              <a:round/>
            </a:ln>
          </p:spPr>
          <p:txBody>
            <a:bodyPr/>
            <a:lstStyle/>
            <a:p/>
          </p:txBody>
        </p:sp>
        <p:sp>
          <p:nvSpPr>
            <p:cNvPr id="58" name="pl58"/>
            <p:cNvSpPr/>
            <p:nvPr/>
          </p:nvSpPr>
          <p:spPr>
            <a:xfrm>
              <a:off x="2922470" y="2613394"/>
              <a:ext cx="157350" cy="0"/>
            </a:xfrm>
            <a:custGeom>
              <a:avLst/>
              <a:pathLst>
                <a:path w="157350" h="0">
                  <a:moveTo>
                    <a:pt x="0" y="0"/>
                  </a:moveTo>
                  <a:lnTo>
                    <a:pt x="157350" y="0"/>
                  </a:lnTo>
                </a:path>
              </a:pathLst>
            </a:custGeom>
            <a:ln w="81303" cap="flat">
              <a:solidFill>
                <a:srgbClr val="E8E8E8">
                  <a:alpha val="100000"/>
                </a:srgbClr>
              </a:solidFill>
              <a:prstDash val="solid"/>
              <a:round/>
            </a:ln>
          </p:spPr>
          <p:txBody>
            <a:bodyPr/>
            <a:lstStyle/>
            <a:p/>
          </p:txBody>
        </p:sp>
        <p:sp>
          <p:nvSpPr>
            <p:cNvPr id="59" name="pl59"/>
            <p:cNvSpPr/>
            <p:nvPr/>
          </p:nvSpPr>
          <p:spPr>
            <a:xfrm>
              <a:off x="2896245" y="2707085"/>
              <a:ext cx="144237" cy="0"/>
            </a:xfrm>
            <a:custGeom>
              <a:avLst/>
              <a:pathLst>
                <a:path w="144237" h="0">
                  <a:moveTo>
                    <a:pt x="0" y="0"/>
                  </a:moveTo>
                  <a:lnTo>
                    <a:pt x="144237" y="0"/>
                  </a:lnTo>
                </a:path>
              </a:pathLst>
            </a:custGeom>
            <a:ln w="81303" cap="flat">
              <a:solidFill>
                <a:srgbClr val="E8E8E8">
                  <a:alpha val="100000"/>
                </a:srgbClr>
              </a:solidFill>
              <a:prstDash val="solid"/>
              <a:round/>
            </a:ln>
          </p:spPr>
          <p:txBody>
            <a:bodyPr/>
            <a:lstStyle/>
            <a:p/>
          </p:txBody>
        </p:sp>
        <p:sp>
          <p:nvSpPr>
            <p:cNvPr id="60" name="pl60"/>
            <p:cNvSpPr/>
            <p:nvPr/>
          </p:nvSpPr>
          <p:spPr>
            <a:xfrm>
              <a:off x="2804458" y="2800776"/>
              <a:ext cx="131125" cy="0"/>
            </a:xfrm>
            <a:custGeom>
              <a:avLst/>
              <a:pathLst>
                <a:path w="131125" h="0">
                  <a:moveTo>
                    <a:pt x="0" y="0"/>
                  </a:moveTo>
                  <a:lnTo>
                    <a:pt x="131125" y="0"/>
                  </a:lnTo>
                </a:path>
              </a:pathLst>
            </a:custGeom>
            <a:ln w="81303" cap="flat">
              <a:solidFill>
                <a:srgbClr val="E8E8E8">
                  <a:alpha val="100000"/>
                </a:srgbClr>
              </a:solidFill>
              <a:prstDash val="solid"/>
              <a:round/>
            </a:ln>
          </p:spPr>
          <p:txBody>
            <a:bodyPr/>
            <a:lstStyle/>
            <a:p/>
          </p:txBody>
        </p:sp>
        <p:sp>
          <p:nvSpPr>
            <p:cNvPr id="61" name="pl61"/>
            <p:cNvSpPr/>
            <p:nvPr/>
          </p:nvSpPr>
          <p:spPr>
            <a:xfrm>
              <a:off x="3066708" y="2894467"/>
              <a:ext cx="118012" cy="0"/>
            </a:xfrm>
            <a:custGeom>
              <a:avLst/>
              <a:pathLst>
                <a:path w="118012" h="0">
                  <a:moveTo>
                    <a:pt x="0" y="0"/>
                  </a:moveTo>
                  <a:lnTo>
                    <a:pt x="118012" y="0"/>
                  </a:lnTo>
                </a:path>
              </a:pathLst>
            </a:custGeom>
            <a:ln w="81303" cap="flat">
              <a:solidFill>
                <a:srgbClr val="E8E8E8">
                  <a:alpha val="100000"/>
                </a:srgbClr>
              </a:solidFill>
              <a:prstDash val="solid"/>
              <a:round/>
            </a:ln>
          </p:spPr>
          <p:txBody>
            <a:bodyPr/>
            <a:lstStyle/>
            <a:p/>
          </p:txBody>
        </p:sp>
        <p:sp>
          <p:nvSpPr>
            <p:cNvPr id="62" name="pl62"/>
            <p:cNvSpPr/>
            <p:nvPr/>
          </p:nvSpPr>
          <p:spPr>
            <a:xfrm>
              <a:off x="2870020" y="2988158"/>
              <a:ext cx="104900" cy="0"/>
            </a:xfrm>
            <a:custGeom>
              <a:avLst/>
              <a:pathLst>
                <a:path w="104900" h="0">
                  <a:moveTo>
                    <a:pt x="0" y="0"/>
                  </a:moveTo>
                  <a:lnTo>
                    <a:pt x="104900" y="0"/>
                  </a:lnTo>
                </a:path>
              </a:pathLst>
            </a:custGeom>
            <a:ln w="81303" cap="flat">
              <a:solidFill>
                <a:srgbClr val="E8E8E8">
                  <a:alpha val="100000"/>
                </a:srgbClr>
              </a:solidFill>
              <a:prstDash val="solid"/>
              <a:round/>
            </a:ln>
          </p:spPr>
          <p:txBody>
            <a:bodyPr/>
            <a:lstStyle/>
            <a:p/>
          </p:txBody>
        </p:sp>
        <p:sp>
          <p:nvSpPr>
            <p:cNvPr id="63" name="pl63"/>
            <p:cNvSpPr/>
            <p:nvPr/>
          </p:nvSpPr>
          <p:spPr>
            <a:xfrm>
              <a:off x="2896245" y="3081848"/>
              <a:ext cx="104900" cy="0"/>
            </a:xfrm>
            <a:custGeom>
              <a:avLst/>
              <a:pathLst>
                <a:path w="104900" h="0">
                  <a:moveTo>
                    <a:pt x="0" y="0"/>
                  </a:moveTo>
                  <a:lnTo>
                    <a:pt x="104900" y="0"/>
                  </a:lnTo>
                </a:path>
              </a:pathLst>
            </a:custGeom>
            <a:ln w="81303" cap="flat">
              <a:solidFill>
                <a:srgbClr val="E8E8E8">
                  <a:alpha val="100000"/>
                </a:srgbClr>
              </a:solidFill>
              <a:prstDash val="solid"/>
              <a:round/>
            </a:ln>
          </p:spPr>
          <p:txBody>
            <a:bodyPr/>
            <a:lstStyle/>
            <a:p/>
          </p:txBody>
        </p:sp>
        <p:sp>
          <p:nvSpPr>
            <p:cNvPr id="64" name="pl64"/>
            <p:cNvSpPr/>
            <p:nvPr/>
          </p:nvSpPr>
          <p:spPr>
            <a:xfrm>
              <a:off x="2699558" y="3175539"/>
              <a:ext cx="104900" cy="0"/>
            </a:xfrm>
            <a:custGeom>
              <a:avLst/>
              <a:pathLst>
                <a:path w="104900" h="0">
                  <a:moveTo>
                    <a:pt x="0" y="0"/>
                  </a:moveTo>
                  <a:lnTo>
                    <a:pt x="104900" y="0"/>
                  </a:lnTo>
                </a:path>
              </a:pathLst>
            </a:custGeom>
            <a:ln w="81303" cap="flat">
              <a:solidFill>
                <a:srgbClr val="E8E8E8">
                  <a:alpha val="100000"/>
                </a:srgbClr>
              </a:solidFill>
              <a:prstDash val="solid"/>
              <a:round/>
            </a:ln>
          </p:spPr>
          <p:txBody>
            <a:bodyPr/>
            <a:lstStyle/>
            <a:p/>
          </p:txBody>
        </p:sp>
        <p:sp>
          <p:nvSpPr>
            <p:cNvPr id="65" name="pl65"/>
            <p:cNvSpPr/>
            <p:nvPr/>
          </p:nvSpPr>
          <p:spPr>
            <a:xfrm>
              <a:off x="2988033" y="3269230"/>
              <a:ext cx="104900" cy="0"/>
            </a:xfrm>
            <a:custGeom>
              <a:avLst/>
              <a:pathLst>
                <a:path w="104900" h="0">
                  <a:moveTo>
                    <a:pt x="0" y="0"/>
                  </a:moveTo>
                  <a:lnTo>
                    <a:pt x="104900" y="0"/>
                  </a:lnTo>
                </a:path>
              </a:pathLst>
            </a:custGeom>
            <a:ln w="81303" cap="flat">
              <a:solidFill>
                <a:srgbClr val="E8E8E8">
                  <a:alpha val="100000"/>
                </a:srgbClr>
              </a:solidFill>
              <a:prstDash val="solid"/>
              <a:round/>
            </a:ln>
          </p:spPr>
          <p:txBody>
            <a:bodyPr/>
            <a:lstStyle/>
            <a:p/>
          </p:txBody>
        </p:sp>
        <p:sp>
          <p:nvSpPr>
            <p:cNvPr id="66" name="pl66"/>
            <p:cNvSpPr/>
            <p:nvPr/>
          </p:nvSpPr>
          <p:spPr>
            <a:xfrm>
              <a:off x="2988033" y="3362921"/>
              <a:ext cx="78675" cy="0"/>
            </a:xfrm>
            <a:custGeom>
              <a:avLst/>
              <a:pathLst>
                <a:path w="78675" h="0">
                  <a:moveTo>
                    <a:pt x="0" y="0"/>
                  </a:moveTo>
                  <a:lnTo>
                    <a:pt x="78675" y="0"/>
                  </a:lnTo>
                </a:path>
              </a:pathLst>
            </a:custGeom>
            <a:ln w="81303" cap="flat">
              <a:solidFill>
                <a:srgbClr val="E8E8E8">
                  <a:alpha val="100000"/>
                </a:srgbClr>
              </a:solidFill>
              <a:prstDash val="solid"/>
              <a:round/>
            </a:ln>
          </p:spPr>
          <p:txBody>
            <a:bodyPr/>
            <a:lstStyle/>
            <a:p/>
          </p:txBody>
        </p:sp>
        <p:sp>
          <p:nvSpPr>
            <p:cNvPr id="67" name="pl67"/>
            <p:cNvSpPr/>
            <p:nvPr/>
          </p:nvSpPr>
          <p:spPr>
            <a:xfrm>
              <a:off x="2935583" y="3456612"/>
              <a:ext cx="78675" cy="0"/>
            </a:xfrm>
            <a:custGeom>
              <a:avLst/>
              <a:pathLst>
                <a:path w="78675" h="0">
                  <a:moveTo>
                    <a:pt x="0" y="0"/>
                  </a:moveTo>
                  <a:lnTo>
                    <a:pt x="78675" y="0"/>
                  </a:lnTo>
                </a:path>
              </a:pathLst>
            </a:custGeom>
            <a:ln w="81303" cap="flat">
              <a:solidFill>
                <a:srgbClr val="E8E8E8">
                  <a:alpha val="100000"/>
                </a:srgbClr>
              </a:solidFill>
              <a:prstDash val="solid"/>
              <a:round/>
            </a:ln>
          </p:spPr>
          <p:txBody>
            <a:bodyPr/>
            <a:lstStyle/>
            <a:p/>
          </p:txBody>
        </p:sp>
        <p:sp>
          <p:nvSpPr>
            <p:cNvPr id="68" name="pl68"/>
            <p:cNvSpPr/>
            <p:nvPr/>
          </p:nvSpPr>
          <p:spPr>
            <a:xfrm>
              <a:off x="2843795" y="3550303"/>
              <a:ext cx="65562" cy="0"/>
            </a:xfrm>
            <a:custGeom>
              <a:avLst/>
              <a:pathLst>
                <a:path w="65562" h="0">
                  <a:moveTo>
                    <a:pt x="0" y="0"/>
                  </a:moveTo>
                  <a:lnTo>
                    <a:pt x="65562" y="0"/>
                  </a:lnTo>
                </a:path>
              </a:pathLst>
            </a:custGeom>
            <a:ln w="81303" cap="flat">
              <a:solidFill>
                <a:srgbClr val="E8E8E8">
                  <a:alpha val="100000"/>
                </a:srgbClr>
              </a:solidFill>
              <a:prstDash val="solid"/>
              <a:round/>
            </a:ln>
          </p:spPr>
          <p:txBody>
            <a:bodyPr/>
            <a:lstStyle/>
            <a:p/>
          </p:txBody>
        </p:sp>
        <p:sp>
          <p:nvSpPr>
            <p:cNvPr id="69" name="pl69"/>
            <p:cNvSpPr/>
            <p:nvPr/>
          </p:nvSpPr>
          <p:spPr>
            <a:xfrm>
              <a:off x="2961808" y="3643994"/>
              <a:ext cx="65562" cy="0"/>
            </a:xfrm>
            <a:custGeom>
              <a:avLst/>
              <a:pathLst>
                <a:path w="65562" h="0">
                  <a:moveTo>
                    <a:pt x="0" y="0"/>
                  </a:moveTo>
                  <a:lnTo>
                    <a:pt x="65562" y="0"/>
                  </a:lnTo>
                </a:path>
              </a:pathLst>
            </a:custGeom>
            <a:ln w="81303" cap="flat">
              <a:solidFill>
                <a:srgbClr val="E8E8E8">
                  <a:alpha val="100000"/>
                </a:srgbClr>
              </a:solidFill>
              <a:prstDash val="solid"/>
              <a:round/>
            </a:ln>
          </p:spPr>
          <p:txBody>
            <a:bodyPr/>
            <a:lstStyle/>
            <a:p/>
          </p:txBody>
        </p:sp>
        <p:sp>
          <p:nvSpPr>
            <p:cNvPr id="70" name="pl70"/>
            <p:cNvSpPr/>
            <p:nvPr/>
          </p:nvSpPr>
          <p:spPr>
            <a:xfrm>
              <a:off x="3092933" y="3737685"/>
              <a:ext cx="65562" cy="0"/>
            </a:xfrm>
            <a:custGeom>
              <a:avLst/>
              <a:pathLst>
                <a:path w="65562" h="0">
                  <a:moveTo>
                    <a:pt x="0" y="0"/>
                  </a:moveTo>
                  <a:lnTo>
                    <a:pt x="65562" y="0"/>
                  </a:lnTo>
                </a:path>
              </a:pathLst>
            </a:custGeom>
            <a:ln w="81303" cap="flat">
              <a:solidFill>
                <a:srgbClr val="E8E8E8">
                  <a:alpha val="100000"/>
                </a:srgbClr>
              </a:solidFill>
              <a:prstDash val="solid"/>
              <a:round/>
            </a:ln>
          </p:spPr>
          <p:txBody>
            <a:bodyPr/>
            <a:lstStyle/>
            <a:p/>
          </p:txBody>
        </p:sp>
        <p:sp>
          <p:nvSpPr>
            <p:cNvPr id="71" name="pl71"/>
            <p:cNvSpPr/>
            <p:nvPr/>
          </p:nvSpPr>
          <p:spPr>
            <a:xfrm>
              <a:off x="3092933" y="3831376"/>
              <a:ext cx="65562" cy="0"/>
            </a:xfrm>
            <a:custGeom>
              <a:avLst/>
              <a:pathLst>
                <a:path w="65562" h="0">
                  <a:moveTo>
                    <a:pt x="0" y="0"/>
                  </a:moveTo>
                  <a:lnTo>
                    <a:pt x="65562" y="0"/>
                  </a:lnTo>
                </a:path>
              </a:pathLst>
            </a:custGeom>
            <a:ln w="81303" cap="flat">
              <a:solidFill>
                <a:srgbClr val="E8E8E8">
                  <a:alpha val="100000"/>
                </a:srgbClr>
              </a:solidFill>
              <a:prstDash val="solid"/>
              <a:round/>
            </a:ln>
          </p:spPr>
          <p:txBody>
            <a:bodyPr/>
            <a:lstStyle/>
            <a:p/>
          </p:txBody>
        </p:sp>
        <p:sp>
          <p:nvSpPr>
            <p:cNvPr id="72" name="pl72"/>
            <p:cNvSpPr/>
            <p:nvPr/>
          </p:nvSpPr>
          <p:spPr>
            <a:xfrm>
              <a:off x="3119158" y="3925067"/>
              <a:ext cx="65562" cy="0"/>
            </a:xfrm>
            <a:custGeom>
              <a:avLst/>
              <a:pathLst>
                <a:path w="65562" h="0">
                  <a:moveTo>
                    <a:pt x="0" y="0"/>
                  </a:moveTo>
                  <a:lnTo>
                    <a:pt x="65562" y="0"/>
                  </a:lnTo>
                </a:path>
              </a:pathLst>
            </a:custGeom>
            <a:ln w="81303" cap="flat">
              <a:solidFill>
                <a:srgbClr val="E8E8E8">
                  <a:alpha val="100000"/>
                </a:srgbClr>
              </a:solidFill>
              <a:prstDash val="solid"/>
              <a:round/>
            </a:ln>
          </p:spPr>
          <p:txBody>
            <a:bodyPr/>
            <a:lstStyle/>
            <a:p/>
          </p:txBody>
        </p:sp>
        <p:sp>
          <p:nvSpPr>
            <p:cNvPr id="73" name="pl73"/>
            <p:cNvSpPr/>
            <p:nvPr/>
          </p:nvSpPr>
          <p:spPr>
            <a:xfrm>
              <a:off x="3119158" y="4018758"/>
              <a:ext cx="65562" cy="0"/>
            </a:xfrm>
            <a:custGeom>
              <a:avLst/>
              <a:pathLst>
                <a:path w="65562" h="0">
                  <a:moveTo>
                    <a:pt x="0" y="0"/>
                  </a:moveTo>
                  <a:lnTo>
                    <a:pt x="65562" y="0"/>
                  </a:lnTo>
                </a:path>
              </a:pathLst>
            </a:custGeom>
            <a:ln w="81303" cap="flat">
              <a:solidFill>
                <a:srgbClr val="E8E8E8">
                  <a:alpha val="100000"/>
                </a:srgbClr>
              </a:solidFill>
              <a:prstDash val="solid"/>
              <a:round/>
            </a:ln>
          </p:spPr>
          <p:txBody>
            <a:bodyPr/>
            <a:lstStyle/>
            <a:p/>
          </p:txBody>
        </p:sp>
        <p:sp>
          <p:nvSpPr>
            <p:cNvPr id="74" name="pl74"/>
            <p:cNvSpPr/>
            <p:nvPr/>
          </p:nvSpPr>
          <p:spPr>
            <a:xfrm>
              <a:off x="3132270" y="4112449"/>
              <a:ext cx="52450" cy="0"/>
            </a:xfrm>
            <a:custGeom>
              <a:avLst/>
              <a:pathLst>
                <a:path w="52450" h="0">
                  <a:moveTo>
                    <a:pt x="0" y="0"/>
                  </a:moveTo>
                  <a:lnTo>
                    <a:pt x="52450" y="0"/>
                  </a:lnTo>
                </a:path>
              </a:pathLst>
            </a:custGeom>
            <a:ln w="81303" cap="flat">
              <a:solidFill>
                <a:srgbClr val="E8E8E8">
                  <a:alpha val="100000"/>
                </a:srgbClr>
              </a:solidFill>
              <a:prstDash val="solid"/>
              <a:round/>
            </a:ln>
          </p:spPr>
          <p:txBody>
            <a:bodyPr/>
            <a:lstStyle/>
            <a:p/>
          </p:txBody>
        </p:sp>
        <p:sp>
          <p:nvSpPr>
            <p:cNvPr id="75" name="pl75"/>
            <p:cNvSpPr/>
            <p:nvPr/>
          </p:nvSpPr>
          <p:spPr>
            <a:xfrm>
              <a:off x="2988033" y="4206140"/>
              <a:ext cx="52450" cy="0"/>
            </a:xfrm>
            <a:custGeom>
              <a:avLst/>
              <a:pathLst>
                <a:path w="52450" h="0">
                  <a:moveTo>
                    <a:pt x="0" y="0"/>
                  </a:moveTo>
                  <a:lnTo>
                    <a:pt x="52450" y="0"/>
                  </a:lnTo>
                </a:path>
              </a:pathLst>
            </a:custGeom>
            <a:ln w="81303" cap="flat">
              <a:solidFill>
                <a:srgbClr val="E8E8E8">
                  <a:alpha val="100000"/>
                </a:srgbClr>
              </a:solidFill>
              <a:prstDash val="solid"/>
              <a:round/>
            </a:ln>
          </p:spPr>
          <p:txBody>
            <a:bodyPr/>
            <a:lstStyle/>
            <a:p/>
          </p:txBody>
        </p:sp>
        <p:sp>
          <p:nvSpPr>
            <p:cNvPr id="76" name="pl76"/>
            <p:cNvSpPr/>
            <p:nvPr/>
          </p:nvSpPr>
          <p:spPr>
            <a:xfrm>
              <a:off x="3145383" y="4299830"/>
              <a:ext cx="39337" cy="0"/>
            </a:xfrm>
            <a:custGeom>
              <a:avLst/>
              <a:pathLst>
                <a:path w="39337" h="0">
                  <a:moveTo>
                    <a:pt x="0" y="0"/>
                  </a:moveTo>
                  <a:lnTo>
                    <a:pt x="39337" y="0"/>
                  </a:lnTo>
                </a:path>
              </a:pathLst>
            </a:custGeom>
            <a:ln w="81303" cap="flat">
              <a:solidFill>
                <a:srgbClr val="E8E8E8">
                  <a:alpha val="100000"/>
                </a:srgbClr>
              </a:solidFill>
              <a:prstDash val="solid"/>
              <a:round/>
            </a:ln>
          </p:spPr>
          <p:txBody>
            <a:bodyPr/>
            <a:lstStyle/>
            <a:p/>
          </p:txBody>
        </p:sp>
        <p:sp>
          <p:nvSpPr>
            <p:cNvPr id="77" name="pl77"/>
            <p:cNvSpPr/>
            <p:nvPr/>
          </p:nvSpPr>
          <p:spPr>
            <a:xfrm>
              <a:off x="3106045" y="4393521"/>
              <a:ext cx="39337" cy="0"/>
            </a:xfrm>
            <a:custGeom>
              <a:avLst/>
              <a:pathLst>
                <a:path w="39337" h="0">
                  <a:moveTo>
                    <a:pt x="0" y="0"/>
                  </a:moveTo>
                  <a:lnTo>
                    <a:pt x="39337" y="0"/>
                  </a:lnTo>
                </a:path>
              </a:pathLst>
            </a:custGeom>
            <a:ln w="81303" cap="flat">
              <a:solidFill>
                <a:srgbClr val="E8E8E8">
                  <a:alpha val="100000"/>
                </a:srgbClr>
              </a:solidFill>
              <a:prstDash val="solid"/>
              <a:round/>
            </a:ln>
          </p:spPr>
          <p:txBody>
            <a:bodyPr/>
            <a:lstStyle/>
            <a:p/>
          </p:txBody>
        </p:sp>
        <p:sp>
          <p:nvSpPr>
            <p:cNvPr id="78" name="pl78"/>
            <p:cNvSpPr/>
            <p:nvPr/>
          </p:nvSpPr>
          <p:spPr>
            <a:xfrm>
              <a:off x="3132270" y="4487212"/>
              <a:ext cx="39337" cy="0"/>
            </a:xfrm>
            <a:custGeom>
              <a:avLst/>
              <a:pathLst>
                <a:path w="39337" h="0">
                  <a:moveTo>
                    <a:pt x="0" y="0"/>
                  </a:moveTo>
                  <a:lnTo>
                    <a:pt x="39337" y="0"/>
                  </a:lnTo>
                </a:path>
              </a:pathLst>
            </a:custGeom>
            <a:ln w="81303" cap="flat">
              <a:solidFill>
                <a:srgbClr val="E8E8E8">
                  <a:alpha val="100000"/>
                </a:srgbClr>
              </a:solidFill>
              <a:prstDash val="solid"/>
              <a:round/>
            </a:ln>
          </p:spPr>
          <p:txBody>
            <a:bodyPr/>
            <a:lstStyle/>
            <a:p/>
          </p:txBody>
        </p:sp>
        <p:sp>
          <p:nvSpPr>
            <p:cNvPr id="79" name="pl79"/>
            <p:cNvSpPr/>
            <p:nvPr/>
          </p:nvSpPr>
          <p:spPr>
            <a:xfrm>
              <a:off x="3119158" y="4580903"/>
              <a:ext cx="39337" cy="0"/>
            </a:xfrm>
            <a:custGeom>
              <a:avLst/>
              <a:pathLst>
                <a:path w="39337" h="0">
                  <a:moveTo>
                    <a:pt x="0" y="0"/>
                  </a:moveTo>
                  <a:lnTo>
                    <a:pt x="39337" y="0"/>
                  </a:lnTo>
                </a:path>
              </a:pathLst>
            </a:custGeom>
            <a:ln w="81303" cap="flat">
              <a:solidFill>
                <a:srgbClr val="E8E8E8">
                  <a:alpha val="100000"/>
                </a:srgbClr>
              </a:solidFill>
              <a:prstDash val="solid"/>
              <a:round/>
            </a:ln>
          </p:spPr>
          <p:txBody>
            <a:bodyPr/>
            <a:lstStyle/>
            <a:p/>
          </p:txBody>
        </p:sp>
        <p:sp>
          <p:nvSpPr>
            <p:cNvPr id="80" name="pl80"/>
            <p:cNvSpPr/>
            <p:nvPr/>
          </p:nvSpPr>
          <p:spPr>
            <a:xfrm>
              <a:off x="3132270" y="4674594"/>
              <a:ext cx="39337" cy="0"/>
            </a:xfrm>
            <a:custGeom>
              <a:avLst/>
              <a:pathLst>
                <a:path w="39337" h="0">
                  <a:moveTo>
                    <a:pt x="0" y="0"/>
                  </a:moveTo>
                  <a:lnTo>
                    <a:pt x="39337" y="0"/>
                  </a:lnTo>
                </a:path>
              </a:pathLst>
            </a:custGeom>
            <a:ln w="81303" cap="flat">
              <a:solidFill>
                <a:srgbClr val="E8E8E8">
                  <a:alpha val="100000"/>
                </a:srgbClr>
              </a:solidFill>
              <a:prstDash val="solid"/>
              <a:round/>
            </a:ln>
          </p:spPr>
          <p:txBody>
            <a:bodyPr/>
            <a:lstStyle/>
            <a:p/>
          </p:txBody>
        </p:sp>
        <p:sp>
          <p:nvSpPr>
            <p:cNvPr id="81" name="pl81"/>
            <p:cNvSpPr/>
            <p:nvPr/>
          </p:nvSpPr>
          <p:spPr>
            <a:xfrm>
              <a:off x="3145383" y="4768285"/>
              <a:ext cx="39337" cy="0"/>
            </a:xfrm>
            <a:custGeom>
              <a:avLst/>
              <a:pathLst>
                <a:path w="39337" h="0">
                  <a:moveTo>
                    <a:pt x="0" y="0"/>
                  </a:moveTo>
                  <a:lnTo>
                    <a:pt x="39337" y="0"/>
                  </a:lnTo>
                </a:path>
              </a:pathLst>
            </a:custGeom>
            <a:ln w="81303" cap="flat">
              <a:solidFill>
                <a:srgbClr val="E8E8E8">
                  <a:alpha val="100000"/>
                </a:srgbClr>
              </a:solidFill>
              <a:prstDash val="solid"/>
              <a:round/>
            </a:ln>
          </p:spPr>
          <p:txBody>
            <a:bodyPr/>
            <a:lstStyle/>
            <a:p/>
          </p:txBody>
        </p:sp>
        <p:sp>
          <p:nvSpPr>
            <p:cNvPr id="82" name="pl82"/>
            <p:cNvSpPr/>
            <p:nvPr/>
          </p:nvSpPr>
          <p:spPr>
            <a:xfrm>
              <a:off x="3158495" y="4861976"/>
              <a:ext cx="26225" cy="0"/>
            </a:xfrm>
            <a:custGeom>
              <a:avLst/>
              <a:pathLst>
                <a:path w="26225" h="0">
                  <a:moveTo>
                    <a:pt x="0" y="0"/>
                  </a:moveTo>
                  <a:lnTo>
                    <a:pt x="26225" y="0"/>
                  </a:lnTo>
                </a:path>
              </a:pathLst>
            </a:custGeom>
            <a:ln w="81303" cap="flat">
              <a:solidFill>
                <a:srgbClr val="E8E8E8">
                  <a:alpha val="100000"/>
                </a:srgbClr>
              </a:solidFill>
              <a:prstDash val="solid"/>
              <a:round/>
            </a:ln>
          </p:spPr>
          <p:txBody>
            <a:bodyPr/>
            <a:lstStyle/>
            <a:p/>
          </p:txBody>
        </p:sp>
        <p:sp>
          <p:nvSpPr>
            <p:cNvPr id="83" name="pl83"/>
            <p:cNvSpPr/>
            <p:nvPr/>
          </p:nvSpPr>
          <p:spPr>
            <a:xfrm>
              <a:off x="3092933" y="4955667"/>
              <a:ext cx="26225" cy="0"/>
            </a:xfrm>
            <a:custGeom>
              <a:avLst/>
              <a:pathLst>
                <a:path w="26225" h="0">
                  <a:moveTo>
                    <a:pt x="0" y="0"/>
                  </a:moveTo>
                  <a:lnTo>
                    <a:pt x="26225" y="0"/>
                  </a:lnTo>
                </a:path>
              </a:pathLst>
            </a:custGeom>
            <a:ln w="81303" cap="flat">
              <a:solidFill>
                <a:srgbClr val="E8E8E8">
                  <a:alpha val="100000"/>
                </a:srgbClr>
              </a:solidFill>
              <a:prstDash val="solid"/>
              <a:round/>
            </a:ln>
          </p:spPr>
          <p:txBody>
            <a:bodyPr/>
            <a:lstStyle/>
            <a:p/>
          </p:txBody>
        </p:sp>
        <p:sp>
          <p:nvSpPr>
            <p:cNvPr id="84" name="pl84"/>
            <p:cNvSpPr/>
            <p:nvPr/>
          </p:nvSpPr>
          <p:spPr>
            <a:xfrm>
              <a:off x="3027370" y="5049358"/>
              <a:ext cx="26225" cy="0"/>
            </a:xfrm>
            <a:custGeom>
              <a:avLst/>
              <a:pathLst>
                <a:path w="26225" h="0">
                  <a:moveTo>
                    <a:pt x="0" y="0"/>
                  </a:moveTo>
                  <a:lnTo>
                    <a:pt x="26225" y="0"/>
                  </a:lnTo>
                </a:path>
              </a:pathLst>
            </a:custGeom>
            <a:ln w="81303" cap="flat">
              <a:solidFill>
                <a:srgbClr val="E8E8E8">
                  <a:alpha val="100000"/>
                </a:srgbClr>
              </a:solidFill>
              <a:prstDash val="solid"/>
              <a:round/>
            </a:ln>
          </p:spPr>
          <p:txBody>
            <a:bodyPr/>
            <a:lstStyle/>
            <a:p/>
          </p:txBody>
        </p:sp>
        <p:sp>
          <p:nvSpPr>
            <p:cNvPr id="85" name="pl85"/>
            <p:cNvSpPr/>
            <p:nvPr/>
          </p:nvSpPr>
          <p:spPr>
            <a:xfrm>
              <a:off x="3106045" y="5143049"/>
              <a:ext cx="13112" cy="0"/>
            </a:xfrm>
            <a:custGeom>
              <a:avLst/>
              <a:pathLst>
                <a:path w="13112" h="0">
                  <a:moveTo>
                    <a:pt x="0" y="0"/>
                  </a:moveTo>
                  <a:lnTo>
                    <a:pt x="13112" y="0"/>
                  </a:lnTo>
                </a:path>
              </a:pathLst>
            </a:custGeom>
            <a:ln w="81303" cap="flat">
              <a:solidFill>
                <a:srgbClr val="E8E8E8">
                  <a:alpha val="100000"/>
                </a:srgbClr>
              </a:solidFill>
              <a:prstDash val="solid"/>
              <a:round/>
            </a:ln>
          </p:spPr>
          <p:txBody>
            <a:bodyPr/>
            <a:lstStyle/>
            <a:p/>
          </p:txBody>
        </p:sp>
        <p:sp>
          <p:nvSpPr>
            <p:cNvPr id="86" name="pl86"/>
            <p:cNvSpPr/>
            <p:nvPr/>
          </p:nvSpPr>
          <p:spPr>
            <a:xfrm>
              <a:off x="3171608" y="5236740"/>
              <a:ext cx="13112" cy="0"/>
            </a:xfrm>
            <a:custGeom>
              <a:avLst/>
              <a:pathLst>
                <a:path w="13112" h="0">
                  <a:moveTo>
                    <a:pt x="0" y="0"/>
                  </a:moveTo>
                  <a:lnTo>
                    <a:pt x="13112" y="0"/>
                  </a:lnTo>
                </a:path>
              </a:pathLst>
            </a:custGeom>
            <a:ln w="81303" cap="flat">
              <a:solidFill>
                <a:srgbClr val="E8E8E8">
                  <a:alpha val="100000"/>
                </a:srgbClr>
              </a:solidFill>
              <a:prstDash val="solid"/>
              <a:round/>
            </a:ln>
          </p:spPr>
          <p:txBody>
            <a:bodyPr/>
            <a:lstStyle/>
            <a:p/>
          </p:txBody>
        </p:sp>
        <p:sp>
          <p:nvSpPr>
            <p:cNvPr id="87" name="pl87"/>
            <p:cNvSpPr/>
            <p:nvPr/>
          </p:nvSpPr>
          <p:spPr>
            <a:xfrm>
              <a:off x="3132270" y="5330431"/>
              <a:ext cx="13112" cy="0"/>
            </a:xfrm>
            <a:custGeom>
              <a:avLst/>
              <a:pathLst>
                <a:path w="13112" h="0">
                  <a:moveTo>
                    <a:pt x="0" y="0"/>
                  </a:moveTo>
                  <a:lnTo>
                    <a:pt x="13112" y="0"/>
                  </a:lnTo>
                </a:path>
              </a:pathLst>
            </a:custGeom>
            <a:ln w="81303" cap="flat">
              <a:solidFill>
                <a:srgbClr val="E8E8E8">
                  <a:alpha val="100000"/>
                </a:srgbClr>
              </a:solidFill>
              <a:prstDash val="solid"/>
              <a:round/>
            </a:ln>
          </p:spPr>
          <p:txBody>
            <a:bodyPr/>
            <a:lstStyle/>
            <a:p/>
          </p:txBody>
        </p:sp>
        <p:sp>
          <p:nvSpPr>
            <p:cNvPr id="88" name="pl88"/>
            <p:cNvSpPr/>
            <p:nvPr/>
          </p:nvSpPr>
          <p:spPr>
            <a:xfrm>
              <a:off x="3158495" y="5424122"/>
              <a:ext cx="13112" cy="0"/>
            </a:xfrm>
            <a:custGeom>
              <a:avLst/>
              <a:pathLst>
                <a:path w="13112" h="0">
                  <a:moveTo>
                    <a:pt x="0" y="0"/>
                  </a:moveTo>
                  <a:lnTo>
                    <a:pt x="13112" y="0"/>
                  </a:lnTo>
                </a:path>
              </a:pathLst>
            </a:custGeom>
            <a:ln w="81303" cap="flat">
              <a:solidFill>
                <a:srgbClr val="E8E8E8">
                  <a:alpha val="100000"/>
                </a:srgbClr>
              </a:solidFill>
              <a:prstDash val="solid"/>
              <a:round/>
            </a:ln>
          </p:spPr>
          <p:txBody>
            <a:bodyPr/>
            <a:lstStyle/>
            <a:p/>
          </p:txBody>
        </p:sp>
        <p:sp>
          <p:nvSpPr>
            <p:cNvPr id="89" name="pl89"/>
            <p:cNvSpPr/>
            <p:nvPr/>
          </p:nvSpPr>
          <p:spPr>
            <a:xfrm>
              <a:off x="3171608" y="5517813"/>
              <a:ext cx="13112" cy="0"/>
            </a:xfrm>
            <a:custGeom>
              <a:avLst/>
              <a:pathLst>
                <a:path w="13112" h="0">
                  <a:moveTo>
                    <a:pt x="0" y="0"/>
                  </a:moveTo>
                  <a:lnTo>
                    <a:pt x="13112" y="0"/>
                  </a:lnTo>
                </a:path>
              </a:pathLst>
            </a:custGeom>
            <a:ln w="81303" cap="flat">
              <a:solidFill>
                <a:srgbClr val="E8E8E8">
                  <a:alpha val="100000"/>
                </a:srgbClr>
              </a:solidFill>
              <a:prstDash val="solid"/>
              <a:round/>
            </a:ln>
          </p:spPr>
          <p:txBody>
            <a:bodyPr/>
            <a:lstStyle/>
            <a:p/>
          </p:txBody>
        </p:sp>
        <p:sp>
          <p:nvSpPr>
            <p:cNvPr id="90" name="pt90"/>
            <p:cNvSpPr/>
            <p:nvPr/>
          </p:nvSpPr>
          <p:spPr>
            <a:xfrm>
              <a:off x="3180220" y="42953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3140883" y="42953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2970420" y="2983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2865520" y="2983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167108" y="21404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2970420" y="21404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2931083" y="2796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2799958" y="2796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3140883" y="438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3101545" y="438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3180220" y="48574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3153995" y="48574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3114658" y="4951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3088433" y="4951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3167108" y="4482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3127770" y="4482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3180220" y="2889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3062208" y="2889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3049095" y="50448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3022870" y="50448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2996645" y="30773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2891745" y="30773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3062208" y="33584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2983533" y="33584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3153995" y="45764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3114658" y="45764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2799958" y="3171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2695058" y="3171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3114658" y="5138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3101545" y="5138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3035983" y="2702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2891745" y="2702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3180220" y="52322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3167108" y="52322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3140883" y="53259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3127770" y="53259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2839295" y="20467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2590157" y="20467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2970420" y="1859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2563932" y="1859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3167108" y="46700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3127770" y="46700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2904858" y="35458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2839295" y="35458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3022870" y="25152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2865520" y="25152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3180220" y="4763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3140883" y="4763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3022870" y="36394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2957308" y="36394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3180220" y="41079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3127770" y="41079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3075320" y="2608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2917970" y="2608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3009758" y="3452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2931083" y="3452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3035983" y="420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2983533" y="420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2983533" y="2327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2813070" y="2327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3088433" y="32647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2983533" y="32647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3153995" y="37331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3088433" y="37331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2996645" y="195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2734395" y="195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3153995" y="38268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3088433" y="38268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3180220" y="3920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3114658" y="3920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3167108" y="541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3153995" y="541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3180220" y="5513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3167108" y="5513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3180220" y="4014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3114658" y="4014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3062208" y="2421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2891745" y="2421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2721283" y="2234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2537707" y="2234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3139568" y="42546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3100231" y="42546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pt172"/>
            <p:cNvSpPr/>
            <p:nvPr/>
          </p:nvSpPr>
          <p:spPr>
            <a:xfrm>
              <a:off x="2929768" y="29430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3" name="pt173"/>
            <p:cNvSpPr/>
            <p:nvPr/>
          </p:nvSpPr>
          <p:spPr>
            <a:xfrm>
              <a:off x="2824868" y="2943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4" name="pt174"/>
            <p:cNvSpPr/>
            <p:nvPr/>
          </p:nvSpPr>
          <p:spPr>
            <a:xfrm>
              <a:off x="3126456" y="20997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5" name="pt175"/>
            <p:cNvSpPr/>
            <p:nvPr/>
          </p:nvSpPr>
          <p:spPr>
            <a:xfrm>
              <a:off x="2929768" y="20997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6" name="pt176"/>
            <p:cNvSpPr/>
            <p:nvPr/>
          </p:nvSpPr>
          <p:spPr>
            <a:xfrm>
              <a:off x="2890431" y="27556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7" name="pt177"/>
            <p:cNvSpPr/>
            <p:nvPr/>
          </p:nvSpPr>
          <p:spPr>
            <a:xfrm>
              <a:off x="2759306" y="27556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8" name="pt178"/>
            <p:cNvSpPr/>
            <p:nvPr/>
          </p:nvSpPr>
          <p:spPr>
            <a:xfrm>
              <a:off x="3100231" y="43483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9" name="pt179"/>
            <p:cNvSpPr/>
            <p:nvPr/>
          </p:nvSpPr>
          <p:spPr>
            <a:xfrm>
              <a:off x="3060893" y="43483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0" name="pt180"/>
            <p:cNvSpPr/>
            <p:nvPr/>
          </p:nvSpPr>
          <p:spPr>
            <a:xfrm>
              <a:off x="3139568" y="48168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1" name="pt181"/>
            <p:cNvSpPr/>
            <p:nvPr/>
          </p:nvSpPr>
          <p:spPr>
            <a:xfrm>
              <a:off x="3113343" y="48168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2" name="pt182"/>
            <p:cNvSpPr/>
            <p:nvPr/>
          </p:nvSpPr>
          <p:spPr>
            <a:xfrm>
              <a:off x="3074006" y="49105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3" name="pt183"/>
            <p:cNvSpPr/>
            <p:nvPr/>
          </p:nvSpPr>
          <p:spPr>
            <a:xfrm>
              <a:off x="3047781" y="49105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4" name="pt184"/>
            <p:cNvSpPr/>
            <p:nvPr/>
          </p:nvSpPr>
          <p:spPr>
            <a:xfrm>
              <a:off x="3126456" y="44420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5" name="pt185"/>
            <p:cNvSpPr/>
            <p:nvPr/>
          </p:nvSpPr>
          <p:spPr>
            <a:xfrm>
              <a:off x="3087118" y="44420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6" name="pt186"/>
            <p:cNvSpPr/>
            <p:nvPr/>
          </p:nvSpPr>
          <p:spPr>
            <a:xfrm>
              <a:off x="3139568" y="28493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7" name="pt187"/>
            <p:cNvSpPr/>
            <p:nvPr/>
          </p:nvSpPr>
          <p:spPr>
            <a:xfrm>
              <a:off x="3021556" y="28493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8" name="pt188"/>
            <p:cNvSpPr/>
            <p:nvPr/>
          </p:nvSpPr>
          <p:spPr>
            <a:xfrm>
              <a:off x="3008443" y="50042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9" name="pt189"/>
            <p:cNvSpPr/>
            <p:nvPr/>
          </p:nvSpPr>
          <p:spPr>
            <a:xfrm>
              <a:off x="2982218" y="50042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0" name="pt190"/>
            <p:cNvSpPr/>
            <p:nvPr/>
          </p:nvSpPr>
          <p:spPr>
            <a:xfrm>
              <a:off x="2955993" y="3036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1" name="pt191"/>
            <p:cNvSpPr/>
            <p:nvPr/>
          </p:nvSpPr>
          <p:spPr>
            <a:xfrm>
              <a:off x="2851093" y="3036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2" name="pt192"/>
            <p:cNvSpPr/>
            <p:nvPr/>
          </p:nvSpPr>
          <p:spPr>
            <a:xfrm>
              <a:off x="3021556" y="33177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3" name="pt193"/>
            <p:cNvSpPr/>
            <p:nvPr/>
          </p:nvSpPr>
          <p:spPr>
            <a:xfrm>
              <a:off x="2942881" y="33177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4" name="pt194"/>
            <p:cNvSpPr/>
            <p:nvPr/>
          </p:nvSpPr>
          <p:spPr>
            <a:xfrm>
              <a:off x="3113343" y="45357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5" name="pt195"/>
            <p:cNvSpPr/>
            <p:nvPr/>
          </p:nvSpPr>
          <p:spPr>
            <a:xfrm>
              <a:off x="3074006" y="45357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6" name="pt196"/>
            <p:cNvSpPr/>
            <p:nvPr/>
          </p:nvSpPr>
          <p:spPr>
            <a:xfrm>
              <a:off x="2759306" y="31303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7" name="pt197"/>
            <p:cNvSpPr/>
            <p:nvPr/>
          </p:nvSpPr>
          <p:spPr>
            <a:xfrm>
              <a:off x="2654406" y="31303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8" name="pt198"/>
            <p:cNvSpPr/>
            <p:nvPr/>
          </p:nvSpPr>
          <p:spPr>
            <a:xfrm>
              <a:off x="3074006" y="50978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9" name="pt199"/>
            <p:cNvSpPr/>
            <p:nvPr/>
          </p:nvSpPr>
          <p:spPr>
            <a:xfrm>
              <a:off x="3060893" y="50978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0" name="pt200"/>
            <p:cNvSpPr/>
            <p:nvPr/>
          </p:nvSpPr>
          <p:spPr>
            <a:xfrm>
              <a:off x="2995331" y="26619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1" name="pt201"/>
            <p:cNvSpPr/>
            <p:nvPr/>
          </p:nvSpPr>
          <p:spPr>
            <a:xfrm>
              <a:off x="2851093" y="26619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2" name="pt202"/>
            <p:cNvSpPr/>
            <p:nvPr/>
          </p:nvSpPr>
          <p:spPr>
            <a:xfrm>
              <a:off x="3139568" y="51915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3" name="pt203"/>
            <p:cNvSpPr/>
            <p:nvPr/>
          </p:nvSpPr>
          <p:spPr>
            <a:xfrm>
              <a:off x="3126456" y="51915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4" name="pt204"/>
            <p:cNvSpPr/>
            <p:nvPr/>
          </p:nvSpPr>
          <p:spPr>
            <a:xfrm>
              <a:off x="3100231" y="52852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5" name="pt205"/>
            <p:cNvSpPr/>
            <p:nvPr/>
          </p:nvSpPr>
          <p:spPr>
            <a:xfrm>
              <a:off x="3087118" y="52852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6" name="pt206"/>
            <p:cNvSpPr/>
            <p:nvPr/>
          </p:nvSpPr>
          <p:spPr>
            <a:xfrm>
              <a:off x="2798643" y="200609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7" name="pt207"/>
            <p:cNvSpPr/>
            <p:nvPr/>
          </p:nvSpPr>
          <p:spPr>
            <a:xfrm>
              <a:off x="2549506" y="20060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8" name="pt208"/>
            <p:cNvSpPr/>
            <p:nvPr/>
          </p:nvSpPr>
          <p:spPr>
            <a:xfrm>
              <a:off x="2929768" y="18187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9" name="pt209"/>
            <p:cNvSpPr/>
            <p:nvPr/>
          </p:nvSpPr>
          <p:spPr>
            <a:xfrm>
              <a:off x="2523281" y="18187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0" name="pt210"/>
            <p:cNvSpPr/>
            <p:nvPr/>
          </p:nvSpPr>
          <p:spPr>
            <a:xfrm>
              <a:off x="3126456" y="46294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1" name="pt211"/>
            <p:cNvSpPr/>
            <p:nvPr/>
          </p:nvSpPr>
          <p:spPr>
            <a:xfrm>
              <a:off x="3087118" y="46294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2864206" y="35051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3" name="pt213"/>
            <p:cNvSpPr/>
            <p:nvPr/>
          </p:nvSpPr>
          <p:spPr>
            <a:xfrm>
              <a:off x="2798643" y="35051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pt214"/>
            <p:cNvSpPr/>
            <p:nvPr/>
          </p:nvSpPr>
          <p:spPr>
            <a:xfrm>
              <a:off x="2982218" y="24745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5" name="pt215"/>
            <p:cNvSpPr/>
            <p:nvPr/>
          </p:nvSpPr>
          <p:spPr>
            <a:xfrm>
              <a:off x="2824868" y="24745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6" name="pt216"/>
            <p:cNvSpPr/>
            <p:nvPr/>
          </p:nvSpPr>
          <p:spPr>
            <a:xfrm>
              <a:off x="3139568" y="47231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7" name="pt217"/>
            <p:cNvSpPr/>
            <p:nvPr/>
          </p:nvSpPr>
          <p:spPr>
            <a:xfrm>
              <a:off x="3100231" y="47231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pt218"/>
            <p:cNvSpPr/>
            <p:nvPr/>
          </p:nvSpPr>
          <p:spPr>
            <a:xfrm>
              <a:off x="2982218" y="35988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9" name="pt219"/>
            <p:cNvSpPr/>
            <p:nvPr/>
          </p:nvSpPr>
          <p:spPr>
            <a:xfrm>
              <a:off x="2916656" y="35988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0" name="pt220"/>
            <p:cNvSpPr/>
            <p:nvPr/>
          </p:nvSpPr>
          <p:spPr>
            <a:xfrm>
              <a:off x="3139568" y="40672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1" name="pt221"/>
            <p:cNvSpPr/>
            <p:nvPr/>
          </p:nvSpPr>
          <p:spPr>
            <a:xfrm>
              <a:off x="3087118" y="40672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2" name="pt222"/>
            <p:cNvSpPr/>
            <p:nvPr/>
          </p:nvSpPr>
          <p:spPr>
            <a:xfrm>
              <a:off x="3034668" y="25682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3" name="pt223"/>
            <p:cNvSpPr/>
            <p:nvPr/>
          </p:nvSpPr>
          <p:spPr>
            <a:xfrm>
              <a:off x="2877318" y="25682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4" name="pt224"/>
            <p:cNvSpPr/>
            <p:nvPr/>
          </p:nvSpPr>
          <p:spPr>
            <a:xfrm>
              <a:off x="2969106" y="34114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5" name="pt225"/>
            <p:cNvSpPr/>
            <p:nvPr/>
          </p:nvSpPr>
          <p:spPr>
            <a:xfrm>
              <a:off x="2890431" y="34114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6" name="pt226"/>
            <p:cNvSpPr/>
            <p:nvPr/>
          </p:nvSpPr>
          <p:spPr>
            <a:xfrm>
              <a:off x="2995331" y="41609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7" name="pt227"/>
            <p:cNvSpPr/>
            <p:nvPr/>
          </p:nvSpPr>
          <p:spPr>
            <a:xfrm>
              <a:off x="2942881" y="41609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8" name="pt228"/>
            <p:cNvSpPr/>
            <p:nvPr/>
          </p:nvSpPr>
          <p:spPr>
            <a:xfrm>
              <a:off x="2942881" y="22871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9" name="pt229"/>
            <p:cNvSpPr/>
            <p:nvPr/>
          </p:nvSpPr>
          <p:spPr>
            <a:xfrm>
              <a:off x="2772418" y="22871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0" name="pt230"/>
            <p:cNvSpPr/>
            <p:nvPr/>
          </p:nvSpPr>
          <p:spPr>
            <a:xfrm>
              <a:off x="3047781" y="32240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31" name="pt231"/>
            <p:cNvSpPr/>
            <p:nvPr/>
          </p:nvSpPr>
          <p:spPr>
            <a:xfrm>
              <a:off x="2942881" y="32240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2" name="pt232"/>
            <p:cNvSpPr/>
            <p:nvPr/>
          </p:nvSpPr>
          <p:spPr>
            <a:xfrm>
              <a:off x="3113343" y="36925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33" name="pt233"/>
            <p:cNvSpPr/>
            <p:nvPr/>
          </p:nvSpPr>
          <p:spPr>
            <a:xfrm>
              <a:off x="3047781" y="36925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4" name="pt234"/>
            <p:cNvSpPr/>
            <p:nvPr/>
          </p:nvSpPr>
          <p:spPr>
            <a:xfrm>
              <a:off x="2955993" y="19124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35" name="pt235"/>
            <p:cNvSpPr/>
            <p:nvPr/>
          </p:nvSpPr>
          <p:spPr>
            <a:xfrm>
              <a:off x="2693743" y="19124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6" name="pt236"/>
            <p:cNvSpPr/>
            <p:nvPr/>
          </p:nvSpPr>
          <p:spPr>
            <a:xfrm>
              <a:off x="3113343" y="37862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37" name="pt237"/>
            <p:cNvSpPr/>
            <p:nvPr/>
          </p:nvSpPr>
          <p:spPr>
            <a:xfrm>
              <a:off x="3047781" y="37862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8" name="pt238"/>
            <p:cNvSpPr/>
            <p:nvPr/>
          </p:nvSpPr>
          <p:spPr>
            <a:xfrm>
              <a:off x="3139568" y="38799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39" name="pt239"/>
            <p:cNvSpPr/>
            <p:nvPr/>
          </p:nvSpPr>
          <p:spPr>
            <a:xfrm>
              <a:off x="3074006" y="38799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0" name="pt240"/>
            <p:cNvSpPr/>
            <p:nvPr/>
          </p:nvSpPr>
          <p:spPr>
            <a:xfrm>
              <a:off x="3126456" y="53789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1" name="pt241"/>
            <p:cNvSpPr/>
            <p:nvPr/>
          </p:nvSpPr>
          <p:spPr>
            <a:xfrm>
              <a:off x="3113343" y="53789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2" name="pt242"/>
            <p:cNvSpPr/>
            <p:nvPr/>
          </p:nvSpPr>
          <p:spPr>
            <a:xfrm>
              <a:off x="3139568" y="54726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3" name="pt243"/>
            <p:cNvSpPr/>
            <p:nvPr/>
          </p:nvSpPr>
          <p:spPr>
            <a:xfrm>
              <a:off x="3126456" y="54726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4" name="pt244"/>
            <p:cNvSpPr/>
            <p:nvPr/>
          </p:nvSpPr>
          <p:spPr>
            <a:xfrm>
              <a:off x="3139568" y="39736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5" name="pt245"/>
            <p:cNvSpPr/>
            <p:nvPr/>
          </p:nvSpPr>
          <p:spPr>
            <a:xfrm>
              <a:off x="3074006" y="39736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6" name="pt246"/>
            <p:cNvSpPr/>
            <p:nvPr/>
          </p:nvSpPr>
          <p:spPr>
            <a:xfrm>
              <a:off x="3021556" y="23808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7" name="pt247"/>
            <p:cNvSpPr/>
            <p:nvPr/>
          </p:nvSpPr>
          <p:spPr>
            <a:xfrm>
              <a:off x="2851093" y="23808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8" name="pt248"/>
            <p:cNvSpPr/>
            <p:nvPr/>
          </p:nvSpPr>
          <p:spPr>
            <a:xfrm>
              <a:off x="2680631" y="21934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9" name="pt249"/>
            <p:cNvSpPr/>
            <p:nvPr/>
          </p:nvSpPr>
          <p:spPr>
            <a:xfrm>
              <a:off x="2497056" y="21934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0" name="tx250"/>
            <p:cNvSpPr/>
            <p:nvPr/>
          </p:nvSpPr>
          <p:spPr>
            <a:xfrm>
              <a:off x="3291833" y="425850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1" name="tx251"/>
            <p:cNvSpPr/>
            <p:nvPr/>
          </p:nvSpPr>
          <p:spPr>
            <a:xfrm>
              <a:off x="3291833" y="29468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52" name="tx252"/>
            <p:cNvSpPr/>
            <p:nvPr/>
          </p:nvSpPr>
          <p:spPr>
            <a:xfrm>
              <a:off x="3259738" y="210360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253" name="tx253"/>
            <p:cNvSpPr/>
            <p:nvPr/>
          </p:nvSpPr>
          <p:spPr>
            <a:xfrm>
              <a:off x="3259738" y="275944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254" name="tx254"/>
            <p:cNvSpPr/>
            <p:nvPr/>
          </p:nvSpPr>
          <p:spPr>
            <a:xfrm>
              <a:off x="3291833" y="435219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5" name="tx255"/>
            <p:cNvSpPr/>
            <p:nvPr/>
          </p:nvSpPr>
          <p:spPr>
            <a:xfrm>
              <a:off x="3291833" y="48206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6" name="tx256"/>
            <p:cNvSpPr/>
            <p:nvPr/>
          </p:nvSpPr>
          <p:spPr>
            <a:xfrm>
              <a:off x="3291833" y="49143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7" name="tx257"/>
            <p:cNvSpPr/>
            <p:nvPr/>
          </p:nvSpPr>
          <p:spPr>
            <a:xfrm>
              <a:off x="3291833" y="444588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8" name="tx258"/>
            <p:cNvSpPr/>
            <p:nvPr/>
          </p:nvSpPr>
          <p:spPr>
            <a:xfrm>
              <a:off x="3291833" y="28531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59" name="tx259"/>
            <p:cNvSpPr/>
            <p:nvPr/>
          </p:nvSpPr>
          <p:spPr>
            <a:xfrm>
              <a:off x="3291833" y="50080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60" name="tx260"/>
            <p:cNvSpPr/>
            <p:nvPr/>
          </p:nvSpPr>
          <p:spPr>
            <a:xfrm>
              <a:off x="3291833" y="304051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61" name="tx261"/>
            <p:cNvSpPr/>
            <p:nvPr/>
          </p:nvSpPr>
          <p:spPr>
            <a:xfrm>
              <a:off x="3291833" y="33215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62" name="tx262"/>
            <p:cNvSpPr/>
            <p:nvPr/>
          </p:nvSpPr>
          <p:spPr>
            <a:xfrm>
              <a:off x="3291833" y="453957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63" name="tx263"/>
            <p:cNvSpPr/>
            <p:nvPr/>
          </p:nvSpPr>
          <p:spPr>
            <a:xfrm>
              <a:off x="3291833" y="313420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64" name="tx264"/>
            <p:cNvSpPr/>
            <p:nvPr/>
          </p:nvSpPr>
          <p:spPr>
            <a:xfrm>
              <a:off x="3291833" y="510171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5" name="tx265"/>
            <p:cNvSpPr/>
            <p:nvPr/>
          </p:nvSpPr>
          <p:spPr>
            <a:xfrm>
              <a:off x="3264036" y="2665754"/>
              <a:ext cx="260969"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266" name="tx266"/>
            <p:cNvSpPr/>
            <p:nvPr/>
          </p:nvSpPr>
          <p:spPr>
            <a:xfrm>
              <a:off x="3291833" y="51954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7" name="tx267"/>
            <p:cNvSpPr/>
            <p:nvPr/>
          </p:nvSpPr>
          <p:spPr>
            <a:xfrm>
              <a:off x="3291833" y="528910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8" name="tx268"/>
            <p:cNvSpPr/>
            <p:nvPr/>
          </p:nvSpPr>
          <p:spPr>
            <a:xfrm>
              <a:off x="3259738" y="2009917"/>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-19%</a:t>
              </a:r>
            </a:p>
          </p:txBody>
        </p:sp>
        <p:sp>
          <p:nvSpPr>
            <p:cNvPr id="269" name="tx269"/>
            <p:cNvSpPr/>
            <p:nvPr/>
          </p:nvSpPr>
          <p:spPr>
            <a:xfrm>
              <a:off x="3259738" y="182253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-31%</a:t>
              </a:r>
            </a:p>
          </p:txBody>
        </p:sp>
        <p:sp>
          <p:nvSpPr>
            <p:cNvPr id="270" name="tx270"/>
            <p:cNvSpPr/>
            <p:nvPr/>
          </p:nvSpPr>
          <p:spPr>
            <a:xfrm>
              <a:off x="3291833" y="463326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71" name="tx271"/>
            <p:cNvSpPr/>
            <p:nvPr/>
          </p:nvSpPr>
          <p:spPr>
            <a:xfrm>
              <a:off x="3291833" y="350897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72" name="tx272"/>
            <p:cNvSpPr/>
            <p:nvPr/>
          </p:nvSpPr>
          <p:spPr>
            <a:xfrm>
              <a:off x="3259738" y="247837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273" name="tx273"/>
            <p:cNvSpPr/>
            <p:nvPr/>
          </p:nvSpPr>
          <p:spPr>
            <a:xfrm>
              <a:off x="3291833" y="472695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74" name="tx274"/>
            <p:cNvSpPr/>
            <p:nvPr/>
          </p:nvSpPr>
          <p:spPr>
            <a:xfrm>
              <a:off x="3291833" y="360266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75" name="tx275"/>
            <p:cNvSpPr/>
            <p:nvPr/>
          </p:nvSpPr>
          <p:spPr>
            <a:xfrm>
              <a:off x="3291833" y="407111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76" name="tx276"/>
            <p:cNvSpPr/>
            <p:nvPr/>
          </p:nvSpPr>
          <p:spPr>
            <a:xfrm>
              <a:off x="3259738" y="257206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277" name="tx277"/>
            <p:cNvSpPr/>
            <p:nvPr/>
          </p:nvSpPr>
          <p:spPr>
            <a:xfrm>
              <a:off x="3291833" y="341528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78" name="tx278"/>
            <p:cNvSpPr/>
            <p:nvPr/>
          </p:nvSpPr>
          <p:spPr>
            <a:xfrm>
              <a:off x="3291833" y="41648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79" name="tx279"/>
            <p:cNvSpPr/>
            <p:nvPr/>
          </p:nvSpPr>
          <p:spPr>
            <a:xfrm>
              <a:off x="3259738" y="2290990"/>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280" name="tx280"/>
            <p:cNvSpPr/>
            <p:nvPr/>
          </p:nvSpPr>
          <p:spPr>
            <a:xfrm>
              <a:off x="3291833" y="322789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81" name="tx281"/>
            <p:cNvSpPr/>
            <p:nvPr/>
          </p:nvSpPr>
          <p:spPr>
            <a:xfrm>
              <a:off x="3291833" y="369635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82" name="tx282"/>
            <p:cNvSpPr/>
            <p:nvPr/>
          </p:nvSpPr>
          <p:spPr>
            <a:xfrm>
              <a:off x="3259738" y="191622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-20%</a:t>
              </a:r>
            </a:p>
          </p:txBody>
        </p:sp>
        <p:sp>
          <p:nvSpPr>
            <p:cNvPr id="283" name="tx283"/>
            <p:cNvSpPr/>
            <p:nvPr/>
          </p:nvSpPr>
          <p:spPr>
            <a:xfrm>
              <a:off x="3291833" y="37900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84" name="tx284"/>
            <p:cNvSpPr/>
            <p:nvPr/>
          </p:nvSpPr>
          <p:spPr>
            <a:xfrm>
              <a:off x="3291833" y="38837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85" name="tx285"/>
            <p:cNvSpPr/>
            <p:nvPr/>
          </p:nvSpPr>
          <p:spPr>
            <a:xfrm>
              <a:off x="3291833" y="538279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86" name="tx286"/>
            <p:cNvSpPr/>
            <p:nvPr/>
          </p:nvSpPr>
          <p:spPr>
            <a:xfrm>
              <a:off x="3291833" y="54764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87" name="tx287"/>
            <p:cNvSpPr/>
            <p:nvPr/>
          </p:nvSpPr>
          <p:spPr>
            <a:xfrm>
              <a:off x="3291833" y="39774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88" name="tx288"/>
            <p:cNvSpPr/>
            <p:nvPr/>
          </p:nvSpPr>
          <p:spPr>
            <a:xfrm>
              <a:off x="3259738" y="238468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289" name="tx289"/>
            <p:cNvSpPr/>
            <p:nvPr/>
          </p:nvSpPr>
          <p:spPr>
            <a:xfrm>
              <a:off x="3259738" y="2197299"/>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290" name="rc290"/>
            <p:cNvSpPr/>
            <p:nvPr/>
          </p:nvSpPr>
          <p:spPr>
            <a:xfrm>
              <a:off x="1807907" y="1807652"/>
              <a:ext cx="1730850" cy="3766375"/>
            </a:xfrm>
            <a:prstGeom prst="rect">
              <a:avLst/>
            </a:prstGeom>
            <a:noFill/>
            <a:ln w="13550" cap="rnd">
              <a:solidFill>
                <a:srgbClr val="999999">
                  <a:alpha val="100000"/>
                </a:srgbClr>
              </a:solidFill>
              <a:prstDash val="solid"/>
              <a:round/>
            </a:ln>
          </p:spPr>
          <p:txBody>
            <a:bodyPr/>
            <a:lstStyle/>
            <a:p/>
          </p:txBody>
        </p:sp>
        <p:sp>
          <p:nvSpPr>
            <p:cNvPr id="291" name="pl291"/>
            <p:cNvSpPr/>
            <p:nvPr/>
          </p:nvSpPr>
          <p:spPr>
            <a:xfrm>
              <a:off x="4585014" y="5414884"/>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92" name="pl292"/>
            <p:cNvSpPr/>
            <p:nvPr/>
          </p:nvSpPr>
          <p:spPr>
            <a:xfrm>
              <a:off x="4585014" y="5149647"/>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93" name="pl293"/>
            <p:cNvSpPr/>
            <p:nvPr/>
          </p:nvSpPr>
          <p:spPr>
            <a:xfrm>
              <a:off x="4585014" y="4884409"/>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94" name="pl294"/>
            <p:cNvSpPr/>
            <p:nvPr/>
          </p:nvSpPr>
          <p:spPr>
            <a:xfrm>
              <a:off x="4585014" y="4619171"/>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95" name="pl295"/>
            <p:cNvSpPr/>
            <p:nvPr/>
          </p:nvSpPr>
          <p:spPr>
            <a:xfrm>
              <a:off x="4585014" y="4353934"/>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96" name="pl296"/>
            <p:cNvSpPr/>
            <p:nvPr/>
          </p:nvSpPr>
          <p:spPr>
            <a:xfrm>
              <a:off x="4585014" y="4088696"/>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97" name="pl297"/>
            <p:cNvSpPr/>
            <p:nvPr/>
          </p:nvSpPr>
          <p:spPr>
            <a:xfrm>
              <a:off x="4585014" y="3823458"/>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98" name="pl298"/>
            <p:cNvSpPr/>
            <p:nvPr/>
          </p:nvSpPr>
          <p:spPr>
            <a:xfrm>
              <a:off x="4585014" y="3558221"/>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299" name="pl299"/>
            <p:cNvSpPr/>
            <p:nvPr/>
          </p:nvSpPr>
          <p:spPr>
            <a:xfrm>
              <a:off x="4585014" y="3292983"/>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00" name="pl300"/>
            <p:cNvSpPr/>
            <p:nvPr/>
          </p:nvSpPr>
          <p:spPr>
            <a:xfrm>
              <a:off x="4585014" y="3027745"/>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01" name="pl301"/>
            <p:cNvSpPr/>
            <p:nvPr/>
          </p:nvSpPr>
          <p:spPr>
            <a:xfrm>
              <a:off x="4585014" y="2762508"/>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02" name="pl302"/>
            <p:cNvSpPr/>
            <p:nvPr/>
          </p:nvSpPr>
          <p:spPr>
            <a:xfrm>
              <a:off x="4585014" y="2497270"/>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03" name="pl303"/>
            <p:cNvSpPr/>
            <p:nvPr/>
          </p:nvSpPr>
          <p:spPr>
            <a:xfrm>
              <a:off x="4585014" y="2232032"/>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04" name="pl304"/>
            <p:cNvSpPr/>
            <p:nvPr/>
          </p:nvSpPr>
          <p:spPr>
            <a:xfrm>
              <a:off x="4585014" y="1966794"/>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05" name="pl305"/>
            <p:cNvSpPr/>
            <p:nvPr/>
          </p:nvSpPr>
          <p:spPr>
            <a:xfrm>
              <a:off x="466369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6" name="pl306"/>
            <p:cNvSpPr/>
            <p:nvPr/>
          </p:nvSpPr>
          <p:spPr>
            <a:xfrm>
              <a:off x="492594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7" name="pl307"/>
            <p:cNvSpPr/>
            <p:nvPr/>
          </p:nvSpPr>
          <p:spPr>
            <a:xfrm>
              <a:off x="518819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8" name="pl308"/>
            <p:cNvSpPr/>
            <p:nvPr/>
          </p:nvSpPr>
          <p:spPr>
            <a:xfrm>
              <a:off x="545044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9" name="pl309"/>
            <p:cNvSpPr/>
            <p:nvPr/>
          </p:nvSpPr>
          <p:spPr>
            <a:xfrm>
              <a:off x="571269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0" name="pl310"/>
            <p:cNvSpPr/>
            <p:nvPr/>
          </p:nvSpPr>
          <p:spPr>
            <a:xfrm>
              <a:off x="597494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1" name="pl311"/>
            <p:cNvSpPr/>
            <p:nvPr/>
          </p:nvSpPr>
          <p:spPr>
            <a:xfrm>
              <a:off x="5620903" y="1966794"/>
              <a:ext cx="222912" cy="0"/>
            </a:xfrm>
            <a:custGeom>
              <a:avLst/>
              <a:pathLst>
                <a:path w="222912" h="0">
                  <a:moveTo>
                    <a:pt x="0" y="0"/>
                  </a:moveTo>
                  <a:lnTo>
                    <a:pt x="222912" y="0"/>
                  </a:lnTo>
                </a:path>
              </a:pathLst>
            </a:custGeom>
            <a:ln w="81303" cap="flat">
              <a:solidFill>
                <a:srgbClr val="E8E8E8">
                  <a:alpha val="100000"/>
                </a:srgbClr>
              </a:solidFill>
              <a:prstDash val="solid"/>
              <a:round/>
            </a:ln>
          </p:spPr>
          <p:txBody>
            <a:bodyPr/>
            <a:lstStyle/>
            <a:p/>
          </p:txBody>
        </p:sp>
        <p:sp>
          <p:nvSpPr>
            <p:cNvPr id="312" name="pl312"/>
            <p:cNvSpPr/>
            <p:nvPr/>
          </p:nvSpPr>
          <p:spPr>
            <a:xfrm>
              <a:off x="5581565" y="2232032"/>
              <a:ext cx="209800" cy="0"/>
            </a:xfrm>
            <a:custGeom>
              <a:avLst/>
              <a:pathLst>
                <a:path w="209800" h="0">
                  <a:moveTo>
                    <a:pt x="0" y="0"/>
                  </a:moveTo>
                  <a:lnTo>
                    <a:pt x="209800" y="0"/>
                  </a:lnTo>
                </a:path>
              </a:pathLst>
            </a:custGeom>
            <a:ln w="81303" cap="flat">
              <a:solidFill>
                <a:srgbClr val="E8E8E8">
                  <a:alpha val="100000"/>
                </a:srgbClr>
              </a:solidFill>
              <a:prstDash val="solid"/>
              <a:round/>
            </a:ln>
          </p:spPr>
          <p:txBody>
            <a:bodyPr/>
            <a:lstStyle/>
            <a:p/>
          </p:txBody>
        </p:sp>
        <p:sp>
          <p:nvSpPr>
            <p:cNvPr id="313" name="pl313"/>
            <p:cNvSpPr/>
            <p:nvPr/>
          </p:nvSpPr>
          <p:spPr>
            <a:xfrm>
              <a:off x="5476665" y="2497270"/>
              <a:ext cx="209800" cy="0"/>
            </a:xfrm>
            <a:custGeom>
              <a:avLst/>
              <a:pathLst>
                <a:path w="209800" h="0">
                  <a:moveTo>
                    <a:pt x="0" y="0"/>
                  </a:moveTo>
                  <a:lnTo>
                    <a:pt x="209800" y="0"/>
                  </a:lnTo>
                </a:path>
              </a:pathLst>
            </a:custGeom>
            <a:ln w="81303" cap="flat">
              <a:solidFill>
                <a:srgbClr val="E8E8E8">
                  <a:alpha val="100000"/>
                </a:srgbClr>
              </a:solidFill>
              <a:prstDash val="solid"/>
              <a:round/>
            </a:ln>
          </p:spPr>
          <p:txBody>
            <a:bodyPr/>
            <a:lstStyle/>
            <a:p/>
          </p:txBody>
        </p:sp>
        <p:sp>
          <p:nvSpPr>
            <p:cNvPr id="314" name="pl314"/>
            <p:cNvSpPr/>
            <p:nvPr/>
          </p:nvSpPr>
          <p:spPr>
            <a:xfrm>
              <a:off x="5555340" y="2762508"/>
              <a:ext cx="209800" cy="0"/>
            </a:xfrm>
            <a:custGeom>
              <a:avLst/>
              <a:pathLst>
                <a:path w="209800" h="0">
                  <a:moveTo>
                    <a:pt x="0" y="0"/>
                  </a:moveTo>
                  <a:lnTo>
                    <a:pt x="209800" y="0"/>
                  </a:lnTo>
                </a:path>
              </a:pathLst>
            </a:custGeom>
            <a:ln w="81303" cap="flat">
              <a:solidFill>
                <a:srgbClr val="E8E8E8">
                  <a:alpha val="100000"/>
                </a:srgbClr>
              </a:solidFill>
              <a:prstDash val="solid"/>
              <a:round/>
            </a:ln>
          </p:spPr>
          <p:txBody>
            <a:bodyPr/>
            <a:lstStyle/>
            <a:p/>
          </p:txBody>
        </p:sp>
        <p:sp>
          <p:nvSpPr>
            <p:cNvPr id="315" name="pl315"/>
            <p:cNvSpPr/>
            <p:nvPr/>
          </p:nvSpPr>
          <p:spPr>
            <a:xfrm>
              <a:off x="5738915" y="3027745"/>
              <a:ext cx="91787" cy="0"/>
            </a:xfrm>
            <a:custGeom>
              <a:avLst/>
              <a:pathLst>
                <a:path w="91787" h="0">
                  <a:moveTo>
                    <a:pt x="0" y="0"/>
                  </a:moveTo>
                  <a:lnTo>
                    <a:pt x="91787" y="0"/>
                  </a:lnTo>
                </a:path>
              </a:pathLst>
            </a:custGeom>
            <a:ln w="81303" cap="flat">
              <a:solidFill>
                <a:srgbClr val="E8E8E8">
                  <a:alpha val="100000"/>
                </a:srgbClr>
              </a:solidFill>
              <a:prstDash val="solid"/>
              <a:round/>
            </a:ln>
          </p:spPr>
          <p:txBody>
            <a:bodyPr/>
            <a:lstStyle/>
            <a:p/>
          </p:txBody>
        </p:sp>
        <p:sp>
          <p:nvSpPr>
            <p:cNvPr id="316" name="pl316"/>
            <p:cNvSpPr/>
            <p:nvPr/>
          </p:nvSpPr>
          <p:spPr>
            <a:xfrm>
              <a:off x="5870040" y="3292983"/>
              <a:ext cx="91787" cy="0"/>
            </a:xfrm>
            <a:custGeom>
              <a:avLst/>
              <a:pathLst>
                <a:path w="91787" h="0">
                  <a:moveTo>
                    <a:pt x="0" y="0"/>
                  </a:moveTo>
                  <a:lnTo>
                    <a:pt x="91787" y="0"/>
                  </a:lnTo>
                </a:path>
              </a:pathLst>
            </a:custGeom>
            <a:ln w="81303" cap="flat">
              <a:solidFill>
                <a:srgbClr val="E8E8E8">
                  <a:alpha val="100000"/>
                </a:srgbClr>
              </a:solidFill>
              <a:prstDash val="solid"/>
              <a:round/>
            </a:ln>
          </p:spPr>
          <p:txBody>
            <a:bodyPr/>
            <a:lstStyle/>
            <a:p/>
          </p:txBody>
        </p:sp>
        <p:sp>
          <p:nvSpPr>
            <p:cNvPr id="317" name="pl317"/>
            <p:cNvSpPr/>
            <p:nvPr/>
          </p:nvSpPr>
          <p:spPr>
            <a:xfrm>
              <a:off x="5817590" y="3558221"/>
              <a:ext cx="78675" cy="0"/>
            </a:xfrm>
            <a:custGeom>
              <a:avLst/>
              <a:pathLst>
                <a:path w="78675" h="0">
                  <a:moveTo>
                    <a:pt x="0" y="0"/>
                  </a:moveTo>
                  <a:lnTo>
                    <a:pt x="78675" y="0"/>
                  </a:lnTo>
                </a:path>
              </a:pathLst>
            </a:custGeom>
            <a:ln w="81303" cap="flat">
              <a:solidFill>
                <a:srgbClr val="E8E8E8">
                  <a:alpha val="100000"/>
                </a:srgbClr>
              </a:solidFill>
              <a:prstDash val="solid"/>
              <a:round/>
            </a:ln>
          </p:spPr>
          <p:txBody>
            <a:bodyPr/>
            <a:lstStyle/>
            <a:p/>
          </p:txBody>
        </p:sp>
        <p:sp>
          <p:nvSpPr>
            <p:cNvPr id="318" name="pl318"/>
            <p:cNvSpPr/>
            <p:nvPr/>
          </p:nvSpPr>
          <p:spPr>
            <a:xfrm>
              <a:off x="5830703" y="3823458"/>
              <a:ext cx="78675" cy="0"/>
            </a:xfrm>
            <a:custGeom>
              <a:avLst/>
              <a:pathLst>
                <a:path w="78675" h="0">
                  <a:moveTo>
                    <a:pt x="0" y="0"/>
                  </a:moveTo>
                  <a:lnTo>
                    <a:pt x="78675" y="0"/>
                  </a:lnTo>
                </a:path>
              </a:pathLst>
            </a:custGeom>
            <a:ln w="81303" cap="flat">
              <a:solidFill>
                <a:srgbClr val="E8E8E8">
                  <a:alpha val="100000"/>
                </a:srgbClr>
              </a:solidFill>
              <a:prstDash val="solid"/>
              <a:round/>
            </a:ln>
          </p:spPr>
          <p:txBody>
            <a:bodyPr/>
            <a:lstStyle/>
            <a:p/>
          </p:txBody>
        </p:sp>
        <p:sp>
          <p:nvSpPr>
            <p:cNvPr id="319" name="pl319"/>
            <p:cNvSpPr/>
            <p:nvPr/>
          </p:nvSpPr>
          <p:spPr>
            <a:xfrm>
              <a:off x="5699578" y="4088696"/>
              <a:ext cx="78675" cy="0"/>
            </a:xfrm>
            <a:custGeom>
              <a:avLst/>
              <a:pathLst>
                <a:path w="78675" h="0">
                  <a:moveTo>
                    <a:pt x="0" y="0"/>
                  </a:moveTo>
                  <a:lnTo>
                    <a:pt x="78675" y="0"/>
                  </a:lnTo>
                </a:path>
              </a:pathLst>
            </a:custGeom>
            <a:ln w="81303" cap="flat">
              <a:solidFill>
                <a:srgbClr val="E8E8E8">
                  <a:alpha val="100000"/>
                </a:srgbClr>
              </a:solidFill>
              <a:prstDash val="solid"/>
              <a:round/>
            </a:ln>
          </p:spPr>
          <p:txBody>
            <a:bodyPr/>
            <a:lstStyle/>
            <a:p/>
          </p:txBody>
        </p:sp>
        <p:sp>
          <p:nvSpPr>
            <p:cNvPr id="320" name="pl320"/>
            <p:cNvSpPr/>
            <p:nvPr/>
          </p:nvSpPr>
          <p:spPr>
            <a:xfrm>
              <a:off x="5909378" y="4353934"/>
              <a:ext cx="39337" cy="0"/>
            </a:xfrm>
            <a:custGeom>
              <a:avLst/>
              <a:pathLst>
                <a:path w="39337" h="0">
                  <a:moveTo>
                    <a:pt x="0" y="0"/>
                  </a:moveTo>
                  <a:lnTo>
                    <a:pt x="39337" y="0"/>
                  </a:lnTo>
                </a:path>
              </a:pathLst>
            </a:custGeom>
            <a:ln w="81303" cap="flat">
              <a:solidFill>
                <a:srgbClr val="E8E8E8">
                  <a:alpha val="100000"/>
                </a:srgbClr>
              </a:solidFill>
              <a:prstDash val="solid"/>
              <a:round/>
            </a:ln>
          </p:spPr>
          <p:txBody>
            <a:bodyPr/>
            <a:lstStyle/>
            <a:p/>
          </p:txBody>
        </p:sp>
        <p:sp>
          <p:nvSpPr>
            <p:cNvPr id="321" name="pl321"/>
            <p:cNvSpPr/>
            <p:nvPr/>
          </p:nvSpPr>
          <p:spPr>
            <a:xfrm>
              <a:off x="5922490" y="4619171"/>
              <a:ext cx="39337" cy="0"/>
            </a:xfrm>
            <a:custGeom>
              <a:avLst/>
              <a:pathLst>
                <a:path w="39337" h="0">
                  <a:moveTo>
                    <a:pt x="0" y="0"/>
                  </a:moveTo>
                  <a:lnTo>
                    <a:pt x="39337" y="0"/>
                  </a:lnTo>
                </a:path>
              </a:pathLst>
            </a:custGeom>
            <a:ln w="81303" cap="flat">
              <a:solidFill>
                <a:srgbClr val="E8E8E8">
                  <a:alpha val="100000"/>
                </a:srgbClr>
              </a:solidFill>
              <a:prstDash val="solid"/>
              <a:round/>
            </a:ln>
          </p:spPr>
          <p:txBody>
            <a:bodyPr/>
            <a:lstStyle/>
            <a:p/>
          </p:txBody>
        </p:sp>
        <p:sp>
          <p:nvSpPr>
            <p:cNvPr id="322" name="pl322"/>
            <p:cNvSpPr/>
            <p:nvPr/>
          </p:nvSpPr>
          <p:spPr>
            <a:xfrm>
              <a:off x="5673353" y="4884409"/>
              <a:ext cx="39337" cy="0"/>
            </a:xfrm>
            <a:custGeom>
              <a:avLst/>
              <a:pathLst>
                <a:path w="39337" h="0">
                  <a:moveTo>
                    <a:pt x="0" y="0"/>
                  </a:moveTo>
                  <a:lnTo>
                    <a:pt x="39337" y="0"/>
                  </a:lnTo>
                </a:path>
              </a:pathLst>
            </a:custGeom>
            <a:ln w="81303" cap="flat">
              <a:solidFill>
                <a:srgbClr val="E8E8E8">
                  <a:alpha val="100000"/>
                </a:srgbClr>
              </a:solidFill>
              <a:prstDash val="solid"/>
              <a:round/>
            </a:ln>
          </p:spPr>
          <p:txBody>
            <a:bodyPr/>
            <a:lstStyle/>
            <a:p/>
          </p:txBody>
        </p:sp>
        <p:sp>
          <p:nvSpPr>
            <p:cNvPr id="323" name="pl323"/>
            <p:cNvSpPr/>
            <p:nvPr/>
          </p:nvSpPr>
          <p:spPr>
            <a:xfrm>
              <a:off x="5935603" y="5149647"/>
              <a:ext cx="26225" cy="0"/>
            </a:xfrm>
            <a:custGeom>
              <a:avLst/>
              <a:pathLst>
                <a:path w="26225" h="0">
                  <a:moveTo>
                    <a:pt x="0" y="0"/>
                  </a:moveTo>
                  <a:lnTo>
                    <a:pt x="26225" y="0"/>
                  </a:lnTo>
                </a:path>
              </a:pathLst>
            </a:custGeom>
            <a:ln w="81303" cap="flat">
              <a:solidFill>
                <a:srgbClr val="E8E8E8">
                  <a:alpha val="100000"/>
                </a:srgbClr>
              </a:solidFill>
              <a:prstDash val="solid"/>
              <a:round/>
            </a:ln>
          </p:spPr>
          <p:txBody>
            <a:bodyPr/>
            <a:lstStyle/>
            <a:p/>
          </p:txBody>
        </p:sp>
        <p:sp>
          <p:nvSpPr>
            <p:cNvPr id="324" name="pl324"/>
            <p:cNvSpPr/>
            <p:nvPr/>
          </p:nvSpPr>
          <p:spPr>
            <a:xfrm>
              <a:off x="5948715" y="5414884"/>
              <a:ext cx="13112" cy="0"/>
            </a:xfrm>
            <a:custGeom>
              <a:avLst/>
              <a:pathLst>
                <a:path w="13112" h="0">
                  <a:moveTo>
                    <a:pt x="0" y="0"/>
                  </a:moveTo>
                  <a:lnTo>
                    <a:pt x="13112" y="0"/>
                  </a:lnTo>
                </a:path>
              </a:pathLst>
            </a:custGeom>
            <a:ln w="81303" cap="flat">
              <a:solidFill>
                <a:srgbClr val="E8E8E8">
                  <a:alpha val="100000"/>
                </a:srgbClr>
              </a:solidFill>
              <a:prstDash val="solid"/>
              <a:round/>
            </a:ln>
          </p:spPr>
          <p:txBody>
            <a:bodyPr/>
            <a:lstStyle/>
            <a:p/>
          </p:txBody>
        </p:sp>
        <p:sp>
          <p:nvSpPr>
            <p:cNvPr id="325" name="pt325"/>
            <p:cNvSpPr/>
            <p:nvPr/>
          </p:nvSpPr>
          <p:spPr>
            <a:xfrm>
              <a:off x="5813090"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5891765"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5577065"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5786865"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5904878"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5944215"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5917990"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5957328"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5472165"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5681965"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5826203"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5904878"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5616403"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5839315"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5944215"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5957328"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5695078"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5773753"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5734415"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5826203"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5931103"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5957328"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5550840"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5760640"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5668853"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5708190"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5865540"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5957328"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5772438" y="35130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4" name="pt354"/>
            <p:cNvSpPr/>
            <p:nvPr/>
          </p:nvSpPr>
          <p:spPr>
            <a:xfrm>
              <a:off x="5851113" y="35130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5536413" y="21868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5746213" y="21868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7" name="pt357"/>
            <p:cNvSpPr/>
            <p:nvPr/>
          </p:nvSpPr>
          <p:spPr>
            <a:xfrm>
              <a:off x="5864226" y="43087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8" name="pt358"/>
            <p:cNvSpPr/>
            <p:nvPr/>
          </p:nvSpPr>
          <p:spPr>
            <a:xfrm>
              <a:off x="5903563" y="43087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9" name="pt359"/>
            <p:cNvSpPr/>
            <p:nvPr/>
          </p:nvSpPr>
          <p:spPr>
            <a:xfrm>
              <a:off x="5877338" y="45740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0" name="pt360"/>
            <p:cNvSpPr/>
            <p:nvPr/>
          </p:nvSpPr>
          <p:spPr>
            <a:xfrm>
              <a:off x="5916676" y="4574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5431513" y="24521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5641313" y="24521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3" name="pt363"/>
            <p:cNvSpPr/>
            <p:nvPr/>
          </p:nvSpPr>
          <p:spPr>
            <a:xfrm>
              <a:off x="5785551" y="37783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4" name="pt364"/>
            <p:cNvSpPr/>
            <p:nvPr/>
          </p:nvSpPr>
          <p:spPr>
            <a:xfrm>
              <a:off x="5864226" y="37783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5" name="pt365"/>
            <p:cNvSpPr/>
            <p:nvPr/>
          </p:nvSpPr>
          <p:spPr>
            <a:xfrm>
              <a:off x="5575751" y="19216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6" name="pt366"/>
            <p:cNvSpPr/>
            <p:nvPr/>
          </p:nvSpPr>
          <p:spPr>
            <a:xfrm>
              <a:off x="5798663" y="192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5903563" y="53697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5916676" y="53697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9" name="pt369"/>
            <p:cNvSpPr/>
            <p:nvPr/>
          </p:nvSpPr>
          <p:spPr>
            <a:xfrm>
              <a:off x="5654426" y="40435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0" name="pt370"/>
            <p:cNvSpPr/>
            <p:nvPr/>
          </p:nvSpPr>
          <p:spPr>
            <a:xfrm>
              <a:off x="5733101" y="40435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1" name="pt371"/>
            <p:cNvSpPr/>
            <p:nvPr/>
          </p:nvSpPr>
          <p:spPr>
            <a:xfrm>
              <a:off x="5693763" y="29825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2" name="pt372"/>
            <p:cNvSpPr/>
            <p:nvPr/>
          </p:nvSpPr>
          <p:spPr>
            <a:xfrm>
              <a:off x="5785551" y="29825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5890451" y="51044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5916676" y="51044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5" name="pt375"/>
            <p:cNvSpPr/>
            <p:nvPr/>
          </p:nvSpPr>
          <p:spPr>
            <a:xfrm>
              <a:off x="5510188" y="27173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6" name="pt376"/>
            <p:cNvSpPr/>
            <p:nvPr/>
          </p:nvSpPr>
          <p:spPr>
            <a:xfrm>
              <a:off x="5719988" y="27173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7" name="pt377"/>
            <p:cNvSpPr/>
            <p:nvPr/>
          </p:nvSpPr>
          <p:spPr>
            <a:xfrm>
              <a:off x="5628201" y="48392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8" name="pt378"/>
            <p:cNvSpPr/>
            <p:nvPr/>
          </p:nvSpPr>
          <p:spPr>
            <a:xfrm>
              <a:off x="5667538" y="48392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5824888" y="32478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5916676" y="32478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1" name="tx381"/>
            <p:cNvSpPr/>
            <p:nvPr/>
          </p:nvSpPr>
          <p:spPr>
            <a:xfrm>
              <a:off x="6054447" y="351689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82" name="tx382"/>
            <p:cNvSpPr/>
            <p:nvPr/>
          </p:nvSpPr>
          <p:spPr>
            <a:xfrm>
              <a:off x="6022352" y="2190701"/>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383" name="tx383"/>
            <p:cNvSpPr/>
            <p:nvPr/>
          </p:nvSpPr>
          <p:spPr>
            <a:xfrm>
              <a:off x="6054447" y="431260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84" name="tx384"/>
            <p:cNvSpPr/>
            <p:nvPr/>
          </p:nvSpPr>
          <p:spPr>
            <a:xfrm>
              <a:off x="6054447" y="457784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85" name="tx385"/>
            <p:cNvSpPr/>
            <p:nvPr/>
          </p:nvSpPr>
          <p:spPr>
            <a:xfrm>
              <a:off x="6022352" y="2455939"/>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386" name="tx386"/>
            <p:cNvSpPr/>
            <p:nvPr/>
          </p:nvSpPr>
          <p:spPr>
            <a:xfrm>
              <a:off x="6054447" y="378212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87" name="tx387"/>
            <p:cNvSpPr/>
            <p:nvPr/>
          </p:nvSpPr>
          <p:spPr>
            <a:xfrm>
              <a:off x="6022352" y="1925464"/>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+17%</a:t>
              </a:r>
            </a:p>
          </p:txBody>
        </p:sp>
        <p:sp>
          <p:nvSpPr>
            <p:cNvPr id="388" name="tx388"/>
            <p:cNvSpPr/>
            <p:nvPr/>
          </p:nvSpPr>
          <p:spPr>
            <a:xfrm>
              <a:off x="6054447" y="537355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89" name="tx389"/>
            <p:cNvSpPr/>
            <p:nvPr/>
          </p:nvSpPr>
          <p:spPr>
            <a:xfrm>
              <a:off x="6054447" y="404736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90" name="tx390"/>
            <p:cNvSpPr/>
            <p:nvPr/>
          </p:nvSpPr>
          <p:spPr>
            <a:xfrm>
              <a:off x="6054447" y="298641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391" name="tx391"/>
            <p:cNvSpPr/>
            <p:nvPr/>
          </p:nvSpPr>
          <p:spPr>
            <a:xfrm>
              <a:off x="6054447" y="510831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92" name="tx392"/>
            <p:cNvSpPr/>
            <p:nvPr/>
          </p:nvSpPr>
          <p:spPr>
            <a:xfrm>
              <a:off x="6022352" y="2721177"/>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393" name="tx393"/>
            <p:cNvSpPr/>
            <p:nvPr/>
          </p:nvSpPr>
          <p:spPr>
            <a:xfrm>
              <a:off x="6054447" y="484307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94" name="tx394"/>
            <p:cNvSpPr/>
            <p:nvPr/>
          </p:nvSpPr>
          <p:spPr>
            <a:xfrm>
              <a:off x="6054447" y="325165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395" name="rc395"/>
            <p:cNvSpPr/>
            <p:nvPr/>
          </p:nvSpPr>
          <p:spPr>
            <a:xfrm>
              <a:off x="4585014" y="1807652"/>
              <a:ext cx="1730850" cy="3766375"/>
            </a:xfrm>
            <a:prstGeom prst="rect">
              <a:avLst/>
            </a:prstGeom>
            <a:noFill/>
            <a:ln w="13550" cap="rnd">
              <a:solidFill>
                <a:srgbClr val="999999">
                  <a:alpha val="100000"/>
                </a:srgbClr>
              </a:solidFill>
              <a:prstDash val="solid"/>
              <a:round/>
            </a:ln>
          </p:spPr>
          <p:txBody>
            <a:bodyPr/>
            <a:lstStyle/>
            <a:p/>
          </p:txBody>
        </p:sp>
        <p:sp>
          <p:nvSpPr>
            <p:cNvPr id="396" name="pl396"/>
            <p:cNvSpPr/>
            <p:nvPr/>
          </p:nvSpPr>
          <p:spPr>
            <a:xfrm>
              <a:off x="7343560" y="5139445"/>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97" name="pl397"/>
            <p:cNvSpPr/>
            <p:nvPr/>
          </p:nvSpPr>
          <p:spPr>
            <a:xfrm>
              <a:off x="7343560" y="4415142"/>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98" name="pl398"/>
            <p:cNvSpPr/>
            <p:nvPr/>
          </p:nvSpPr>
          <p:spPr>
            <a:xfrm>
              <a:off x="7343560" y="3690839"/>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399" name="pl399"/>
            <p:cNvSpPr/>
            <p:nvPr/>
          </p:nvSpPr>
          <p:spPr>
            <a:xfrm>
              <a:off x="7343560" y="2966537"/>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400" name="pl400"/>
            <p:cNvSpPr/>
            <p:nvPr/>
          </p:nvSpPr>
          <p:spPr>
            <a:xfrm>
              <a:off x="7343560" y="2242234"/>
              <a:ext cx="1730850" cy="0"/>
            </a:xfrm>
            <a:custGeom>
              <a:avLst/>
              <a:pathLst>
                <a:path w="1730850" h="0">
                  <a:moveTo>
                    <a:pt x="0" y="0"/>
                  </a:moveTo>
                  <a:lnTo>
                    <a:pt x="1730850" y="0"/>
                  </a:lnTo>
                  <a:lnTo>
                    <a:pt x="1730850" y="0"/>
                  </a:lnTo>
                </a:path>
              </a:pathLst>
            </a:custGeom>
            <a:ln w="13550" cap="flat">
              <a:solidFill>
                <a:srgbClr val="EBEBEB">
                  <a:alpha val="100000"/>
                </a:srgbClr>
              </a:solidFill>
              <a:prstDash val="solid"/>
              <a:round/>
            </a:ln>
          </p:spPr>
          <p:txBody>
            <a:bodyPr/>
            <a:lstStyle/>
            <a:p/>
          </p:txBody>
        </p:sp>
        <p:sp>
          <p:nvSpPr>
            <p:cNvPr id="401" name="pl401"/>
            <p:cNvSpPr/>
            <p:nvPr/>
          </p:nvSpPr>
          <p:spPr>
            <a:xfrm>
              <a:off x="74222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2" name="pl402"/>
            <p:cNvSpPr/>
            <p:nvPr/>
          </p:nvSpPr>
          <p:spPr>
            <a:xfrm>
              <a:off x="768448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3" name="pl403"/>
            <p:cNvSpPr/>
            <p:nvPr/>
          </p:nvSpPr>
          <p:spPr>
            <a:xfrm>
              <a:off x="79467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4" name="pl404"/>
            <p:cNvSpPr/>
            <p:nvPr/>
          </p:nvSpPr>
          <p:spPr>
            <a:xfrm>
              <a:off x="820898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5" name="pl405"/>
            <p:cNvSpPr/>
            <p:nvPr/>
          </p:nvSpPr>
          <p:spPr>
            <a:xfrm>
              <a:off x="84712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6" name="pl406"/>
            <p:cNvSpPr/>
            <p:nvPr/>
          </p:nvSpPr>
          <p:spPr>
            <a:xfrm>
              <a:off x="873348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7" name="pl407"/>
            <p:cNvSpPr/>
            <p:nvPr/>
          </p:nvSpPr>
          <p:spPr>
            <a:xfrm>
              <a:off x="8707260" y="22422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08" name="pl408"/>
            <p:cNvSpPr/>
            <p:nvPr/>
          </p:nvSpPr>
          <p:spPr>
            <a:xfrm>
              <a:off x="8667923" y="296653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09" name="pl409"/>
            <p:cNvSpPr/>
            <p:nvPr/>
          </p:nvSpPr>
          <p:spPr>
            <a:xfrm>
              <a:off x="8523685"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10" name="pl410"/>
            <p:cNvSpPr/>
            <p:nvPr/>
          </p:nvSpPr>
          <p:spPr>
            <a:xfrm>
              <a:off x="8681035" y="441514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11" name="pl411"/>
            <p:cNvSpPr/>
            <p:nvPr/>
          </p:nvSpPr>
          <p:spPr>
            <a:xfrm>
              <a:off x="8720373" y="51394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12" name="pt412"/>
            <p:cNvSpPr/>
            <p:nvPr/>
          </p:nvSpPr>
          <p:spPr>
            <a:xfrm>
              <a:off x="8702760"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8702760"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8663423"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8663423"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8519185"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8519185"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8676535"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8676535"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8715873"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8715873"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8662108" y="21970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3" name="pt423"/>
            <p:cNvSpPr/>
            <p:nvPr/>
          </p:nvSpPr>
          <p:spPr>
            <a:xfrm>
              <a:off x="8662108" y="21970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8622771" y="29213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5" name="pt425"/>
            <p:cNvSpPr/>
            <p:nvPr/>
          </p:nvSpPr>
          <p:spPr>
            <a:xfrm>
              <a:off x="8622771" y="29213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8478533"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8478533"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8" name="pt428"/>
            <p:cNvSpPr/>
            <p:nvPr/>
          </p:nvSpPr>
          <p:spPr>
            <a:xfrm>
              <a:off x="8635883" y="43699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9" name="pt429"/>
            <p:cNvSpPr/>
            <p:nvPr/>
          </p:nvSpPr>
          <p:spPr>
            <a:xfrm>
              <a:off x="8635883" y="4369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8675221" y="50942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1" name="pt431"/>
            <p:cNvSpPr/>
            <p:nvPr/>
          </p:nvSpPr>
          <p:spPr>
            <a:xfrm>
              <a:off x="8675221" y="50942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tx432"/>
            <p:cNvSpPr/>
            <p:nvPr/>
          </p:nvSpPr>
          <p:spPr>
            <a:xfrm>
              <a:off x="8846734" y="22009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3" name="tx433"/>
            <p:cNvSpPr/>
            <p:nvPr/>
          </p:nvSpPr>
          <p:spPr>
            <a:xfrm>
              <a:off x="8846734" y="292520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4" name="tx434"/>
            <p:cNvSpPr/>
            <p:nvPr/>
          </p:nvSpPr>
          <p:spPr>
            <a:xfrm>
              <a:off x="8846734"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5" name="tx435"/>
            <p:cNvSpPr/>
            <p:nvPr/>
          </p:nvSpPr>
          <p:spPr>
            <a:xfrm>
              <a:off x="8846734" y="43738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6" name="tx436"/>
            <p:cNvSpPr/>
            <p:nvPr/>
          </p:nvSpPr>
          <p:spPr>
            <a:xfrm>
              <a:off x="8846734" y="50981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7" name="rc437"/>
            <p:cNvSpPr/>
            <p:nvPr/>
          </p:nvSpPr>
          <p:spPr>
            <a:xfrm>
              <a:off x="7343560" y="1807652"/>
              <a:ext cx="1730850" cy="3766375"/>
            </a:xfrm>
            <a:prstGeom prst="rect">
              <a:avLst/>
            </a:prstGeom>
            <a:noFill/>
            <a:ln w="13550" cap="rnd">
              <a:solidFill>
                <a:srgbClr val="999999">
                  <a:alpha val="100000"/>
                </a:srgbClr>
              </a:solidFill>
              <a:prstDash val="solid"/>
              <a:round/>
            </a:ln>
          </p:spPr>
          <p:txBody>
            <a:bodyPr/>
            <a:lstStyle/>
            <a:p/>
          </p:txBody>
        </p:sp>
        <p:sp>
          <p:nvSpPr>
            <p:cNvPr id="438" name="rc438"/>
            <p:cNvSpPr/>
            <p:nvPr/>
          </p:nvSpPr>
          <p:spPr>
            <a:xfrm>
              <a:off x="1807907" y="1592799"/>
              <a:ext cx="173085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9" name="tx439"/>
            <p:cNvSpPr/>
            <p:nvPr/>
          </p:nvSpPr>
          <p:spPr>
            <a:xfrm>
              <a:off x="2434171"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40" name="rc440"/>
            <p:cNvSpPr/>
            <p:nvPr/>
          </p:nvSpPr>
          <p:spPr>
            <a:xfrm>
              <a:off x="4585014" y="1592799"/>
              <a:ext cx="173085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41" name="tx441"/>
            <p:cNvSpPr/>
            <p:nvPr/>
          </p:nvSpPr>
          <p:spPr>
            <a:xfrm>
              <a:off x="523605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42" name="rc442"/>
            <p:cNvSpPr/>
            <p:nvPr/>
          </p:nvSpPr>
          <p:spPr>
            <a:xfrm>
              <a:off x="7343560" y="1592799"/>
              <a:ext cx="173085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43" name="tx443"/>
            <p:cNvSpPr/>
            <p:nvPr/>
          </p:nvSpPr>
          <p:spPr>
            <a:xfrm>
              <a:off x="8063001"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44" name="pl444"/>
            <p:cNvSpPr/>
            <p:nvPr/>
          </p:nvSpPr>
          <p:spPr>
            <a:xfrm>
              <a:off x="1807907" y="5574027"/>
              <a:ext cx="1730850" cy="0"/>
            </a:xfrm>
            <a:custGeom>
              <a:avLst/>
              <a:pathLst>
                <a:path w="1730850" h="0">
                  <a:moveTo>
                    <a:pt x="0" y="0"/>
                  </a:moveTo>
                  <a:lnTo>
                    <a:pt x="1730850" y="0"/>
                  </a:lnTo>
                </a:path>
              </a:pathLst>
            </a:custGeom>
            <a:ln w="8130" cap="flat">
              <a:solidFill>
                <a:srgbClr val="000000">
                  <a:alpha val="100000"/>
                </a:srgbClr>
              </a:solidFill>
              <a:prstDash val="solid"/>
              <a:round/>
            </a:ln>
          </p:spPr>
          <p:txBody>
            <a:bodyPr/>
            <a:lstStyle/>
            <a:p/>
          </p:txBody>
        </p:sp>
        <p:sp>
          <p:nvSpPr>
            <p:cNvPr id="445" name="pl445"/>
            <p:cNvSpPr/>
            <p:nvPr/>
          </p:nvSpPr>
          <p:spPr>
            <a:xfrm>
              <a:off x="188658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6" name="pl446"/>
            <p:cNvSpPr/>
            <p:nvPr/>
          </p:nvSpPr>
          <p:spPr>
            <a:xfrm>
              <a:off x="214883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7" name="pl447"/>
            <p:cNvSpPr/>
            <p:nvPr/>
          </p:nvSpPr>
          <p:spPr>
            <a:xfrm>
              <a:off x="241108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8" name="pl448"/>
            <p:cNvSpPr/>
            <p:nvPr/>
          </p:nvSpPr>
          <p:spPr>
            <a:xfrm>
              <a:off x="267333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9" name="pl449"/>
            <p:cNvSpPr/>
            <p:nvPr/>
          </p:nvSpPr>
          <p:spPr>
            <a:xfrm>
              <a:off x="293558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0" name="pl450"/>
            <p:cNvSpPr/>
            <p:nvPr/>
          </p:nvSpPr>
          <p:spPr>
            <a:xfrm>
              <a:off x="319783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1" name="tx451"/>
            <p:cNvSpPr/>
            <p:nvPr/>
          </p:nvSpPr>
          <p:spPr>
            <a:xfrm>
              <a:off x="185549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2" name="tx452"/>
            <p:cNvSpPr/>
            <p:nvPr/>
          </p:nvSpPr>
          <p:spPr>
            <a:xfrm>
              <a:off x="208665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3" name="tx453"/>
            <p:cNvSpPr/>
            <p:nvPr/>
          </p:nvSpPr>
          <p:spPr>
            <a:xfrm>
              <a:off x="234890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54" name="tx454"/>
            <p:cNvSpPr/>
            <p:nvPr/>
          </p:nvSpPr>
          <p:spPr>
            <a:xfrm>
              <a:off x="261115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55" name="tx455"/>
            <p:cNvSpPr/>
            <p:nvPr/>
          </p:nvSpPr>
          <p:spPr>
            <a:xfrm>
              <a:off x="287340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56" name="tx456"/>
            <p:cNvSpPr/>
            <p:nvPr/>
          </p:nvSpPr>
          <p:spPr>
            <a:xfrm>
              <a:off x="3104564"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7" name="pl457"/>
            <p:cNvSpPr/>
            <p:nvPr/>
          </p:nvSpPr>
          <p:spPr>
            <a:xfrm>
              <a:off x="4585014" y="5574027"/>
              <a:ext cx="1730850" cy="0"/>
            </a:xfrm>
            <a:custGeom>
              <a:avLst/>
              <a:pathLst>
                <a:path w="1730850" h="0">
                  <a:moveTo>
                    <a:pt x="0" y="0"/>
                  </a:moveTo>
                  <a:lnTo>
                    <a:pt x="1730850" y="0"/>
                  </a:lnTo>
                </a:path>
              </a:pathLst>
            </a:custGeom>
            <a:ln w="8130" cap="flat">
              <a:solidFill>
                <a:srgbClr val="000000">
                  <a:alpha val="100000"/>
                </a:srgbClr>
              </a:solidFill>
              <a:prstDash val="solid"/>
              <a:round/>
            </a:ln>
          </p:spPr>
          <p:txBody>
            <a:bodyPr/>
            <a:lstStyle/>
            <a:p/>
          </p:txBody>
        </p:sp>
        <p:sp>
          <p:nvSpPr>
            <p:cNvPr id="458" name="pl458"/>
            <p:cNvSpPr/>
            <p:nvPr/>
          </p:nvSpPr>
          <p:spPr>
            <a:xfrm>
              <a:off x="466369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9" name="pl459"/>
            <p:cNvSpPr/>
            <p:nvPr/>
          </p:nvSpPr>
          <p:spPr>
            <a:xfrm>
              <a:off x="492594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0" name="pl460"/>
            <p:cNvSpPr/>
            <p:nvPr/>
          </p:nvSpPr>
          <p:spPr>
            <a:xfrm>
              <a:off x="518819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1" name="pl461"/>
            <p:cNvSpPr/>
            <p:nvPr/>
          </p:nvSpPr>
          <p:spPr>
            <a:xfrm>
              <a:off x="545044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2" name="pl462"/>
            <p:cNvSpPr/>
            <p:nvPr/>
          </p:nvSpPr>
          <p:spPr>
            <a:xfrm>
              <a:off x="571269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3" name="pl463"/>
            <p:cNvSpPr/>
            <p:nvPr/>
          </p:nvSpPr>
          <p:spPr>
            <a:xfrm>
              <a:off x="597494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4" name="tx464"/>
            <p:cNvSpPr/>
            <p:nvPr/>
          </p:nvSpPr>
          <p:spPr>
            <a:xfrm>
              <a:off x="4632600"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65" name="tx465"/>
            <p:cNvSpPr/>
            <p:nvPr/>
          </p:nvSpPr>
          <p:spPr>
            <a:xfrm>
              <a:off x="486376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66" name="tx466"/>
            <p:cNvSpPr/>
            <p:nvPr/>
          </p:nvSpPr>
          <p:spPr>
            <a:xfrm>
              <a:off x="512601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7" name="tx467"/>
            <p:cNvSpPr/>
            <p:nvPr/>
          </p:nvSpPr>
          <p:spPr>
            <a:xfrm>
              <a:off x="538826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8" name="tx468"/>
            <p:cNvSpPr/>
            <p:nvPr/>
          </p:nvSpPr>
          <p:spPr>
            <a:xfrm>
              <a:off x="565051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9" name="tx469"/>
            <p:cNvSpPr/>
            <p:nvPr/>
          </p:nvSpPr>
          <p:spPr>
            <a:xfrm>
              <a:off x="588167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70" name="pl470"/>
            <p:cNvSpPr/>
            <p:nvPr/>
          </p:nvSpPr>
          <p:spPr>
            <a:xfrm>
              <a:off x="7343560" y="5574027"/>
              <a:ext cx="1730850" cy="0"/>
            </a:xfrm>
            <a:custGeom>
              <a:avLst/>
              <a:pathLst>
                <a:path w="1730850" h="0">
                  <a:moveTo>
                    <a:pt x="0" y="0"/>
                  </a:moveTo>
                  <a:lnTo>
                    <a:pt x="1730850" y="0"/>
                  </a:lnTo>
                </a:path>
              </a:pathLst>
            </a:custGeom>
            <a:ln w="8130" cap="flat">
              <a:solidFill>
                <a:srgbClr val="000000">
                  <a:alpha val="100000"/>
                </a:srgbClr>
              </a:solidFill>
              <a:prstDash val="solid"/>
              <a:round/>
            </a:ln>
          </p:spPr>
          <p:txBody>
            <a:bodyPr/>
            <a:lstStyle/>
            <a:p/>
          </p:txBody>
        </p:sp>
        <p:sp>
          <p:nvSpPr>
            <p:cNvPr id="471" name="pl471"/>
            <p:cNvSpPr/>
            <p:nvPr/>
          </p:nvSpPr>
          <p:spPr>
            <a:xfrm>
              <a:off x="74222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2" name="pl472"/>
            <p:cNvSpPr/>
            <p:nvPr/>
          </p:nvSpPr>
          <p:spPr>
            <a:xfrm>
              <a:off x="768448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3" name="pl473"/>
            <p:cNvSpPr/>
            <p:nvPr/>
          </p:nvSpPr>
          <p:spPr>
            <a:xfrm>
              <a:off x="79467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4" name="pl474"/>
            <p:cNvSpPr/>
            <p:nvPr/>
          </p:nvSpPr>
          <p:spPr>
            <a:xfrm>
              <a:off x="820898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5" name="pl475"/>
            <p:cNvSpPr/>
            <p:nvPr/>
          </p:nvSpPr>
          <p:spPr>
            <a:xfrm>
              <a:off x="84712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6" name="pl476"/>
            <p:cNvSpPr/>
            <p:nvPr/>
          </p:nvSpPr>
          <p:spPr>
            <a:xfrm>
              <a:off x="873348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7" name="tx477"/>
            <p:cNvSpPr/>
            <p:nvPr/>
          </p:nvSpPr>
          <p:spPr>
            <a:xfrm>
              <a:off x="7391145"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78" name="tx478"/>
            <p:cNvSpPr/>
            <p:nvPr/>
          </p:nvSpPr>
          <p:spPr>
            <a:xfrm>
              <a:off x="762230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79" name="tx479"/>
            <p:cNvSpPr/>
            <p:nvPr/>
          </p:nvSpPr>
          <p:spPr>
            <a:xfrm>
              <a:off x="788455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80" name="tx480"/>
            <p:cNvSpPr/>
            <p:nvPr/>
          </p:nvSpPr>
          <p:spPr>
            <a:xfrm>
              <a:off x="814680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81" name="tx481"/>
            <p:cNvSpPr/>
            <p:nvPr/>
          </p:nvSpPr>
          <p:spPr>
            <a:xfrm>
              <a:off x="840905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82" name="tx482"/>
            <p:cNvSpPr/>
            <p:nvPr/>
          </p:nvSpPr>
          <p:spPr>
            <a:xfrm>
              <a:off x="8640216"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83" name="tx483"/>
            <p:cNvSpPr/>
            <p:nvPr/>
          </p:nvSpPr>
          <p:spPr>
            <a:xfrm>
              <a:off x="6385454" y="5099440"/>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484" name="tx484"/>
            <p:cNvSpPr/>
            <p:nvPr/>
          </p:nvSpPr>
          <p:spPr>
            <a:xfrm>
              <a:off x="6808364" y="4375137"/>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485" name="tx485"/>
            <p:cNvSpPr/>
            <p:nvPr/>
          </p:nvSpPr>
          <p:spPr>
            <a:xfrm>
              <a:off x="7069060" y="3650834"/>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486" name="tx486"/>
            <p:cNvSpPr/>
            <p:nvPr/>
          </p:nvSpPr>
          <p:spPr>
            <a:xfrm>
              <a:off x="6770874" y="2926532"/>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487" name="tx487"/>
            <p:cNvSpPr/>
            <p:nvPr/>
          </p:nvSpPr>
          <p:spPr>
            <a:xfrm>
              <a:off x="6882797" y="2202229"/>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488" name="tx488"/>
            <p:cNvSpPr/>
            <p:nvPr/>
          </p:nvSpPr>
          <p:spPr>
            <a:xfrm>
              <a:off x="4062255" y="5374879"/>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489" name="tx489"/>
            <p:cNvSpPr/>
            <p:nvPr/>
          </p:nvSpPr>
          <p:spPr>
            <a:xfrm>
              <a:off x="3995687" y="5109642"/>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490" name="tx490"/>
            <p:cNvSpPr/>
            <p:nvPr/>
          </p:nvSpPr>
          <p:spPr>
            <a:xfrm>
              <a:off x="4024856" y="4844404"/>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491" name="tx491"/>
            <p:cNvSpPr/>
            <p:nvPr/>
          </p:nvSpPr>
          <p:spPr>
            <a:xfrm>
              <a:off x="3931679" y="4579166"/>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492" name="tx492"/>
            <p:cNvSpPr/>
            <p:nvPr/>
          </p:nvSpPr>
          <p:spPr>
            <a:xfrm>
              <a:off x="4217337" y="4313929"/>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493" name="tx493"/>
            <p:cNvSpPr/>
            <p:nvPr/>
          </p:nvSpPr>
          <p:spPr>
            <a:xfrm>
              <a:off x="3695672" y="4048691"/>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494" name="tx494"/>
            <p:cNvSpPr/>
            <p:nvPr/>
          </p:nvSpPr>
          <p:spPr>
            <a:xfrm>
              <a:off x="4161376" y="3783453"/>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495" name="tx495"/>
            <p:cNvSpPr/>
            <p:nvPr/>
          </p:nvSpPr>
          <p:spPr>
            <a:xfrm>
              <a:off x="4155341" y="3518216"/>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496" name="tx496"/>
            <p:cNvSpPr/>
            <p:nvPr/>
          </p:nvSpPr>
          <p:spPr>
            <a:xfrm>
              <a:off x="4171892" y="3252978"/>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497" name="tx497"/>
            <p:cNvSpPr/>
            <p:nvPr/>
          </p:nvSpPr>
          <p:spPr>
            <a:xfrm>
              <a:off x="4149215" y="298774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498" name="tx498"/>
            <p:cNvSpPr/>
            <p:nvPr/>
          </p:nvSpPr>
          <p:spPr>
            <a:xfrm>
              <a:off x="4149032" y="2722503"/>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499" name="tx499"/>
            <p:cNvSpPr/>
            <p:nvPr/>
          </p:nvSpPr>
          <p:spPr>
            <a:xfrm>
              <a:off x="3608347" y="2457265"/>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500" name="tx500"/>
            <p:cNvSpPr/>
            <p:nvPr/>
          </p:nvSpPr>
          <p:spPr>
            <a:xfrm>
              <a:off x="4223830" y="2192027"/>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501" name="tx501"/>
            <p:cNvSpPr/>
            <p:nvPr/>
          </p:nvSpPr>
          <p:spPr>
            <a:xfrm>
              <a:off x="4235991" y="1926789"/>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502" name="tx502"/>
            <p:cNvSpPr/>
            <p:nvPr/>
          </p:nvSpPr>
          <p:spPr>
            <a:xfrm>
              <a:off x="1053165" y="5477808"/>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503" name="tx503"/>
            <p:cNvSpPr/>
            <p:nvPr/>
          </p:nvSpPr>
          <p:spPr>
            <a:xfrm>
              <a:off x="1370004" y="5384117"/>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504" name="tx504"/>
            <p:cNvSpPr/>
            <p:nvPr/>
          </p:nvSpPr>
          <p:spPr>
            <a:xfrm>
              <a:off x="1309928" y="529042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505" name="tx505"/>
            <p:cNvSpPr/>
            <p:nvPr/>
          </p:nvSpPr>
          <p:spPr>
            <a:xfrm>
              <a:off x="1533407" y="519673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506" name="tx506"/>
            <p:cNvSpPr/>
            <p:nvPr/>
          </p:nvSpPr>
          <p:spPr>
            <a:xfrm>
              <a:off x="1291000" y="5103044"/>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507" name="tx507"/>
            <p:cNvSpPr/>
            <p:nvPr/>
          </p:nvSpPr>
          <p:spPr>
            <a:xfrm>
              <a:off x="732302" y="5009353"/>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508" name="tx508"/>
            <p:cNvSpPr/>
            <p:nvPr/>
          </p:nvSpPr>
          <p:spPr>
            <a:xfrm>
              <a:off x="1254058" y="4915662"/>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509" name="tx509"/>
            <p:cNvSpPr/>
            <p:nvPr/>
          </p:nvSpPr>
          <p:spPr>
            <a:xfrm>
              <a:off x="1434104" y="482197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510" name="tx510"/>
            <p:cNvSpPr/>
            <p:nvPr/>
          </p:nvSpPr>
          <p:spPr>
            <a:xfrm>
              <a:off x="1297492" y="4728280"/>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511" name="tx511"/>
            <p:cNvSpPr/>
            <p:nvPr/>
          </p:nvSpPr>
          <p:spPr>
            <a:xfrm>
              <a:off x="1285148" y="4634589"/>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512" name="tx512"/>
            <p:cNvSpPr/>
            <p:nvPr/>
          </p:nvSpPr>
          <p:spPr>
            <a:xfrm>
              <a:off x="1583517" y="4540898"/>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513" name="tx513"/>
            <p:cNvSpPr/>
            <p:nvPr/>
          </p:nvSpPr>
          <p:spPr>
            <a:xfrm>
              <a:off x="1079956" y="4447207"/>
              <a:ext cx="6461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Cook Islands</a:t>
              </a:r>
            </a:p>
          </p:txBody>
        </p:sp>
        <p:sp>
          <p:nvSpPr>
            <p:cNvPr id="514" name="tx514"/>
            <p:cNvSpPr/>
            <p:nvPr/>
          </p:nvSpPr>
          <p:spPr>
            <a:xfrm>
              <a:off x="1135643" y="4353516"/>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515" name="tx515"/>
            <p:cNvSpPr/>
            <p:nvPr/>
          </p:nvSpPr>
          <p:spPr>
            <a:xfrm>
              <a:off x="1353271" y="4259825"/>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516" name="tx516"/>
            <p:cNvSpPr/>
            <p:nvPr/>
          </p:nvSpPr>
          <p:spPr>
            <a:xfrm>
              <a:off x="1489973" y="4166135"/>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517" name="tx517"/>
            <p:cNvSpPr/>
            <p:nvPr/>
          </p:nvSpPr>
          <p:spPr>
            <a:xfrm>
              <a:off x="1496283" y="4072444"/>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Niue</a:t>
              </a:r>
            </a:p>
          </p:txBody>
        </p:sp>
        <p:sp>
          <p:nvSpPr>
            <p:cNvPr id="518" name="tx518"/>
            <p:cNvSpPr/>
            <p:nvPr/>
          </p:nvSpPr>
          <p:spPr>
            <a:xfrm>
              <a:off x="1363878" y="3978753"/>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519" name="tx519"/>
            <p:cNvSpPr/>
            <p:nvPr/>
          </p:nvSpPr>
          <p:spPr>
            <a:xfrm>
              <a:off x="1421485" y="3885062"/>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520" name="tx520"/>
            <p:cNvSpPr/>
            <p:nvPr/>
          </p:nvSpPr>
          <p:spPr>
            <a:xfrm>
              <a:off x="1297401" y="3791371"/>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521" name="tx521"/>
            <p:cNvSpPr/>
            <p:nvPr/>
          </p:nvSpPr>
          <p:spPr>
            <a:xfrm>
              <a:off x="1403014" y="3697680"/>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522" name="tx522"/>
            <p:cNvSpPr/>
            <p:nvPr/>
          </p:nvSpPr>
          <p:spPr>
            <a:xfrm>
              <a:off x="1316237" y="3603989"/>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523" name="tx523"/>
            <p:cNvSpPr/>
            <p:nvPr/>
          </p:nvSpPr>
          <p:spPr>
            <a:xfrm>
              <a:off x="1185753" y="3510298"/>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524" name="tx524"/>
            <p:cNvSpPr/>
            <p:nvPr/>
          </p:nvSpPr>
          <p:spPr>
            <a:xfrm>
              <a:off x="1247566" y="3416607"/>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525" name="tx525"/>
            <p:cNvSpPr/>
            <p:nvPr/>
          </p:nvSpPr>
          <p:spPr>
            <a:xfrm>
              <a:off x="1310019" y="3322916"/>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526" name="tx526"/>
            <p:cNvSpPr/>
            <p:nvPr/>
          </p:nvSpPr>
          <p:spPr>
            <a:xfrm>
              <a:off x="1322181" y="3229225"/>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527" name="tx527"/>
            <p:cNvSpPr/>
            <p:nvPr/>
          </p:nvSpPr>
          <p:spPr>
            <a:xfrm>
              <a:off x="1390395" y="313553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528" name="tx528"/>
            <p:cNvSpPr/>
            <p:nvPr/>
          </p:nvSpPr>
          <p:spPr>
            <a:xfrm>
              <a:off x="1309745" y="3041843"/>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529" name="tx529"/>
            <p:cNvSpPr/>
            <p:nvPr/>
          </p:nvSpPr>
          <p:spPr>
            <a:xfrm>
              <a:off x="1247566" y="294815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530" name="tx530"/>
            <p:cNvSpPr/>
            <p:nvPr/>
          </p:nvSpPr>
          <p:spPr>
            <a:xfrm>
              <a:off x="1260368" y="2854462"/>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531" name="tx531"/>
            <p:cNvSpPr/>
            <p:nvPr/>
          </p:nvSpPr>
          <p:spPr>
            <a:xfrm>
              <a:off x="508182" y="2760771"/>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532" name="tx532"/>
            <p:cNvSpPr/>
            <p:nvPr/>
          </p:nvSpPr>
          <p:spPr>
            <a:xfrm>
              <a:off x="1179260" y="2667080"/>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533" name="tx533"/>
            <p:cNvSpPr/>
            <p:nvPr/>
          </p:nvSpPr>
          <p:spPr>
            <a:xfrm>
              <a:off x="874857" y="2573389"/>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534" name="tx534"/>
            <p:cNvSpPr/>
            <p:nvPr/>
          </p:nvSpPr>
          <p:spPr>
            <a:xfrm>
              <a:off x="1129425" y="2479698"/>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535" name="tx535"/>
            <p:cNvSpPr/>
            <p:nvPr/>
          </p:nvSpPr>
          <p:spPr>
            <a:xfrm>
              <a:off x="1317883" y="2386007"/>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536" name="tx536"/>
            <p:cNvSpPr/>
            <p:nvPr/>
          </p:nvSpPr>
          <p:spPr>
            <a:xfrm>
              <a:off x="1185661" y="2292316"/>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537" name="tx537"/>
            <p:cNvSpPr/>
            <p:nvPr/>
          </p:nvSpPr>
          <p:spPr>
            <a:xfrm>
              <a:off x="1203949" y="2198625"/>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538" name="tx538"/>
            <p:cNvSpPr/>
            <p:nvPr/>
          </p:nvSpPr>
          <p:spPr>
            <a:xfrm>
              <a:off x="1421759" y="2104934"/>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539" name="tx539"/>
            <p:cNvSpPr/>
            <p:nvPr/>
          </p:nvSpPr>
          <p:spPr>
            <a:xfrm>
              <a:off x="1141953" y="2011243"/>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540" name="tx540"/>
            <p:cNvSpPr/>
            <p:nvPr/>
          </p:nvSpPr>
          <p:spPr>
            <a:xfrm>
              <a:off x="1123299" y="1917552"/>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541" name="tx541"/>
            <p:cNvSpPr/>
            <p:nvPr/>
          </p:nvSpPr>
          <p:spPr>
            <a:xfrm>
              <a:off x="1290817" y="1823861"/>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542" name="tx542"/>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43" name="pt543"/>
            <p:cNvSpPr/>
            <p:nvPr/>
          </p:nvSpPr>
          <p:spPr>
            <a:xfrm>
              <a:off x="5465143"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44" name="pt544"/>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45" name="tx545"/>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546" name="tx546"/>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47" name="tx547"/>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2019 and 2025</a:t>
              </a:r>
            </a:p>
          </p:txBody>
        </p:sp>
        <p:sp>
          <p:nvSpPr>
            <p:cNvPr id="548" name="tx548"/>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49" name="tx549"/>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5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2019 and 2025, and change in coverage between the two years.
Overall, 40 out of 59 (68%) countries in Never Gavi MICs had a decline in coverage. The largest decline was in Lebanon (-31 percentage points), followed by South Africa (-20 percentage points).
There were 14 (24%) countries with an increase in DTP3 coverage. Coverage remained the same in 5 countries between 2019 and 2025.
</a:t>
            </a:r>
          </a:p>
        </p:txBody>
      </p:sp>
      <p:sp>
        <p:nvSpPr>
          <p:cNvPr id="5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DTP3 coverage increased in 14 countries and decreased in 40 countries.</a:t>
            </a:r>
          </a:p>
        </p:txBody>
      </p:sp>
      <p:grpSp xmlns:pic="http://schemas.openxmlformats.org/drawingml/2006/picture">
        <p:nvGrpSpPr>
          <p:cNvPr id="552" name=""/>
          <p:cNvGrpSpPr/>
          <p:nvPr/>
        </p:nvGrpSpPr>
        <p:grpSpPr>
          <a:xfrm>
            <a:off x="292608" y="1005840"/>
            <a:ext cx="8595360" cy="28575"/>
            <a:chOff x="292608" y="1005840"/>
            <a:chExt cx="8595360" cy="28575"/>
          </a:xfrm>
        </p:grpSpPr>
        <p:sp>
          <p:nvSpPr>
            <p:cNvPr id="5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46215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27570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6" name="pl6"/>
            <p:cNvSpPr/>
            <p:nvPr/>
          </p:nvSpPr>
          <p:spPr>
            <a:xfrm>
              <a:off x="1807907" y="508924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7" name="pl7"/>
            <p:cNvSpPr/>
            <p:nvPr/>
          </p:nvSpPr>
          <p:spPr>
            <a:xfrm>
              <a:off x="1807907" y="490279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8" name="pl8"/>
            <p:cNvSpPr/>
            <p:nvPr/>
          </p:nvSpPr>
          <p:spPr>
            <a:xfrm>
              <a:off x="1807907" y="471633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9" name="pl9"/>
            <p:cNvSpPr/>
            <p:nvPr/>
          </p:nvSpPr>
          <p:spPr>
            <a:xfrm>
              <a:off x="1807907" y="452988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434342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415697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397052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378406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359761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 name="pl15"/>
            <p:cNvSpPr/>
            <p:nvPr/>
          </p:nvSpPr>
          <p:spPr>
            <a:xfrm>
              <a:off x="1807907" y="341115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 name="pl16"/>
            <p:cNvSpPr/>
            <p:nvPr/>
          </p:nvSpPr>
          <p:spPr>
            <a:xfrm>
              <a:off x="1807907" y="322470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7" name="pl17"/>
            <p:cNvSpPr/>
            <p:nvPr/>
          </p:nvSpPr>
          <p:spPr>
            <a:xfrm>
              <a:off x="1807907" y="303825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8" name="pl18"/>
            <p:cNvSpPr/>
            <p:nvPr/>
          </p:nvSpPr>
          <p:spPr>
            <a:xfrm>
              <a:off x="1807907" y="285179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9" name="pl19"/>
            <p:cNvSpPr/>
            <p:nvPr/>
          </p:nvSpPr>
          <p:spPr>
            <a:xfrm>
              <a:off x="1807907" y="266534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0" name="pl20"/>
            <p:cNvSpPr/>
            <p:nvPr/>
          </p:nvSpPr>
          <p:spPr>
            <a:xfrm>
              <a:off x="1807907" y="247888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1" name="pl21"/>
            <p:cNvSpPr/>
            <p:nvPr/>
          </p:nvSpPr>
          <p:spPr>
            <a:xfrm>
              <a:off x="1807907" y="229243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2" name="pl22"/>
            <p:cNvSpPr/>
            <p:nvPr/>
          </p:nvSpPr>
          <p:spPr>
            <a:xfrm>
              <a:off x="1807907" y="210597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3" name="pl23"/>
            <p:cNvSpPr/>
            <p:nvPr/>
          </p:nvSpPr>
          <p:spPr>
            <a:xfrm>
              <a:off x="1807907" y="191952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4" name="pl24"/>
            <p:cNvSpPr/>
            <p:nvPr/>
          </p:nvSpPr>
          <p:spPr>
            <a:xfrm>
              <a:off x="18848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14111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39743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6537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91006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1663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961328" y="1919524"/>
              <a:ext cx="192236" cy="0"/>
            </a:xfrm>
            <a:custGeom>
              <a:avLst/>
              <a:pathLst>
                <a:path w="192236" h="0">
                  <a:moveTo>
                    <a:pt x="0" y="0"/>
                  </a:moveTo>
                  <a:lnTo>
                    <a:pt x="192236" y="0"/>
                  </a:lnTo>
                </a:path>
              </a:pathLst>
            </a:custGeom>
            <a:ln w="81303" cap="flat">
              <a:solidFill>
                <a:srgbClr val="E8E8E8">
                  <a:alpha val="100000"/>
                </a:srgbClr>
              </a:solidFill>
              <a:prstDash val="solid"/>
              <a:round/>
            </a:ln>
          </p:spPr>
          <p:txBody>
            <a:bodyPr/>
            <a:lstStyle/>
            <a:p/>
          </p:txBody>
        </p:sp>
        <p:sp>
          <p:nvSpPr>
            <p:cNvPr id="31" name="pl31"/>
            <p:cNvSpPr/>
            <p:nvPr/>
          </p:nvSpPr>
          <p:spPr>
            <a:xfrm>
              <a:off x="2871618" y="2105979"/>
              <a:ext cx="166605" cy="0"/>
            </a:xfrm>
            <a:custGeom>
              <a:avLst/>
              <a:pathLst>
                <a:path w="166605" h="0">
                  <a:moveTo>
                    <a:pt x="0" y="0"/>
                  </a:moveTo>
                  <a:lnTo>
                    <a:pt x="166605" y="0"/>
                  </a:lnTo>
                </a:path>
              </a:pathLst>
            </a:custGeom>
            <a:ln w="81303" cap="flat">
              <a:solidFill>
                <a:srgbClr val="E8E8E8">
                  <a:alpha val="100000"/>
                </a:srgbClr>
              </a:solidFill>
              <a:prstDash val="solid"/>
              <a:round/>
            </a:ln>
          </p:spPr>
          <p:txBody>
            <a:bodyPr/>
            <a:lstStyle/>
            <a:p/>
          </p:txBody>
        </p:sp>
        <p:sp>
          <p:nvSpPr>
            <p:cNvPr id="32" name="pl32"/>
            <p:cNvSpPr/>
            <p:nvPr/>
          </p:nvSpPr>
          <p:spPr>
            <a:xfrm>
              <a:off x="2525591" y="2292433"/>
              <a:ext cx="153789" cy="0"/>
            </a:xfrm>
            <a:custGeom>
              <a:avLst/>
              <a:pathLst>
                <a:path w="153789" h="0">
                  <a:moveTo>
                    <a:pt x="0" y="0"/>
                  </a:moveTo>
                  <a:lnTo>
                    <a:pt x="153789" y="0"/>
                  </a:lnTo>
                </a:path>
              </a:pathLst>
            </a:custGeom>
            <a:ln w="81303" cap="flat">
              <a:solidFill>
                <a:srgbClr val="E8E8E8">
                  <a:alpha val="100000"/>
                </a:srgbClr>
              </a:solidFill>
              <a:prstDash val="solid"/>
              <a:round/>
            </a:ln>
          </p:spPr>
          <p:txBody>
            <a:bodyPr/>
            <a:lstStyle/>
            <a:p/>
          </p:txBody>
        </p:sp>
        <p:sp>
          <p:nvSpPr>
            <p:cNvPr id="33" name="pl33"/>
            <p:cNvSpPr/>
            <p:nvPr/>
          </p:nvSpPr>
          <p:spPr>
            <a:xfrm>
              <a:off x="2871618" y="2478887"/>
              <a:ext cx="128157" cy="0"/>
            </a:xfrm>
            <a:custGeom>
              <a:avLst/>
              <a:pathLst>
                <a:path w="128157" h="0">
                  <a:moveTo>
                    <a:pt x="0" y="0"/>
                  </a:moveTo>
                  <a:lnTo>
                    <a:pt x="128157" y="0"/>
                  </a:lnTo>
                </a:path>
              </a:pathLst>
            </a:custGeom>
            <a:ln w="81303" cap="flat">
              <a:solidFill>
                <a:srgbClr val="E8E8E8">
                  <a:alpha val="100000"/>
                </a:srgbClr>
              </a:solidFill>
              <a:prstDash val="solid"/>
              <a:round/>
            </a:ln>
          </p:spPr>
          <p:txBody>
            <a:bodyPr/>
            <a:lstStyle/>
            <a:p/>
          </p:txBody>
        </p:sp>
        <p:sp>
          <p:nvSpPr>
            <p:cNvPr id="34" name="pl34"/>
            <p:cNvSpPr/>
            <p:nvPr/>
          </p:nvSpPr>
          <p:spPr>
            <a:xfrm>
              <a:off x="2897249" y="2665341"/>
              <a:ext cx="128157" cy="0"/>
            </a:xfrm>
            <a:custGeom>
              <a:avLst/>
              <a:pathLst>
                <a:path w="128157" h="0">
                  <a:moveTo>
                    <a:pt x="0" y="0"/>
                  </a:moveTo>
                  <a:lnTo>
                    <a:pt x="128157" y="0"/>
                  </a:lnTo>
                </a:path>
              </a:pathLst>
            </a:custGeom>
            <a:ln w="81303" cap="flat">
              <a:solidFill>
                <a:srgbClr val="E8E8E8">
                  <a:alpha val="100000"/>
                </a:srgbClr>
              </a:solidFill>
              <a:prstDash val="solid"/>
              <a:round/>
            </a:ln>
          </p:spPr>
          <p:txBody>
            <a:bodyPr/>
            <a:lstStyle/>
            <a:p/>
          </p:txBody>
        </p:sp>
        <p:sp>
          <p:nvSpPr>
            <p:cNvPr id="35" name="pl35"/>
            <p:cNvSpPr/>
            <p:nvPr/>
          </p:nvSpPr>
          <p:spPr>
            <a:xfrm>
              <a:off x="2781907" y="2851795"/>
              <a:ext cx="115342" cy="0"/>
            </a:xfrm>
            <a:custGeom>
              <a:avLst/>
              <a:pathLst>
                <a:path w="115342" h="0">
                  <a:moveTo>
                    <a:pt x="0" y="0"/>
                  </a:moveTo>
                  <a:lnTo>
                    <a:pt x="115342" y="0"/>
                  </a:lnTo>
                </a:path>
              </a:pathLst>
            </a:custGeom>
            <a:ln w="81303" cap="flat">
              <a:solidFill>
                <a:srgbClr val="E8E8E8">
                  <a:alpha val="100000"/>
                </a:srgbClr>
              </a:solidFill>
              <a:prstDash val="solid"/>
              <a:round/>
            </a:ln>
          </p:spPr>
          <p:txBody>
            <a:bodyPr/>
            <a:lstStyle/>
            <a:p/>
          </p:txBody>
        </p:sp>
        <p:sp>
          <p:nvSpPr>
            <p:cNvPr id="36" name="pl36"/>
            <p:cNvSpPr/>
            <p:nvPr/>
          </p:nvSpPr>
          <p:spPr>
            <a:xfrm>
              <a:off x="2717828" y="3038250"/>
              <a:ext cx="115342" cy="0"/>
            </a:xfrm>
            <a:custGeom>
              <a:avLst/>
              <a:pathLst>
                <a:path w="115342" h="0">
                  <a:moveTo>
                    <a:pt x="0" y="0"/>
                  </a:moveTo>
                  <a:lnTo>
                    <a:pt x="115342" y="0"/>
                  </a:lnTo>
                </a:path>
              </a:pathLst>
            </a:custGeom>
            <a:ln w="81303" cap="flat">
              <a:solidFill>
                <a:srgbClr val="E8E8E8">
                  <a:alpha val="100000"/>
                </a:srgbClr>
              </a:solidFill>
              <a:prstDash val="solid"/>
              <a:round/>
            </a:ln>
          </p:spPr>
          <p:txBody>
            <a:bodyPr/>
            <a:lstStyle/>
            <a:p/>
          </p:txBody>
        </p:sp>
        <p:sp>
          <p:nvSpPr>
            <p:cNvPr id="37" name="pl37"/>
            <p:cNvSpPr/>
            <p:nvPr/>
          </p:nvSpPr>
          <p:spPr>
            <a:xfrm>
              <a:off x="2961328" y="3224704"/>
              <a:ext cx="76894" cy="0"/>
            </a:xfrm>
            <a:custGeom>
              <a:avLst/>
              <a:pathLst>
                <a:path w="76894" h="0">
                  <a:moveTo>
                    <a:pt x="0" y="0"/>
                  </a:moveTo>
                  <a:lnTo>
                    <a:pt x="76894" y="0"/>
                  </a:lnTo>
                </a:path>
              </a:pathLst>
            </a:custGeom>
            <a:ln w="81303" cap="flat">
              <a:solidFill>
                <a:srgbClr val="E8E8E8">
                  <a:alpha val="100000"/>
                </a:srgbClr>
              </a:solidFill>
              <a:prstDash val="solid"/>
              <a:round/>
            </a:ln>
          </p:spPr>
          <p:txBody>
            <a:bodyPr/>
            <a:lstStyle/>
            <a:p/>
          </p:txBody>
        </p:sp>
        <p:sp>
          <p:nvSpPr>
            <p:cNvPr id="38" name="pl38"/>
            <p:cNvSpPr/>
            <p:nvPr/>
          </p:nvSpPr>
          <p:spPr>
            <a:xfrm>
              <a:off x="2845986" y="3411158"/>
              <a:ext cx="76894" cy="0"/>
            </a:xfrm>
            <a:custGeom>
              <a:avLst/>
              <a:pathLst>
                <a:path w="76894" h="0">
                  <a:moveTo>
                    <a:pt x="0" y="0"/>
                  </a:moveTo>
                  <a:lnTo>
                    <a:pt x="76894" y="0"/>
                  </a:lnTo>
                </a:path>
              </a:pathLst>
            </a:custGeom>
            <a:ln w="81303" cap="flat">
              <a:solidFill>
                <a:srgbClr val="E8E8E8">
                  <a:alpha val="100000"/>
                </a:srgbClr>
              </a:solidFill>
              <a:prstDash val="solid"/>
              <a:round/>
            </a:ln>
          </p:spPr>
          <p:txBody>
            <a:bodyPr/>
            <a:lstStyle/>
            <a:p/>
          </p:txBody>
        </p:sp>
        <p:sp>
          <p:nvSpPr>
            <p:cNvPr id="39" name="pl39"/>
            <p:cNvSpPr/>
            <p:nvPr/>
          </p:nvSpPr>
          <p:spPr>
            <a:xfrm>
              <a:off x="2948512" y="3597612"/>
              <a:ext cx="64078" cy="0"/>
            </a:xfrm>
            <a:custGeom>
              <a:avLst/>
              <a:pathLst>
                <a:path w="64078" h="0">
                  <a:moveTo>
                    <a:pt x="0" y="0"/>
                  </a:moveTo>
                  <a:lnTo>
                    <a:pt x="64078" y="0"/>
                  </a:lnTo>
                </a:path>
              </a:pathLst>
            </a:custGeom>
            <a:ln w="81303" cap="flat">
              <a:solidFill>
                <a:srgbClr val="E8E8E8">
                  <a:alpha val="100000"/>
                </a:srgbClr>
              </a:solidFill>
              <a:prstDash val="solid"/>
              <a:round/>
            </a:ln>
          </p:spPr>
          <p:txBody>
            <a:bodyPr/>
            <a:lstStyle/>
            <a:p/>
          </p:txBody>
        </p:sp>
        <p:sp>
          <p:nvSpPr>
            <p:cNvPr id="40" name="pl40"/>
            <p:cNvSpPr/>
            <p:nvPr/>
          </p:nvSpPr>
          <p:spPr>
            <a:xfrm>
              <a:off x="3089486" y="3784067"/>
              <a:ext cx="64078" cy="0"/>
            </a:xfrm>
            <a:custGeom>
              <a:avLst/>
              <a:pathLst>
                <a:path w="64078" h="0">
                  <a:moveTo>
                    <a:pt x="0" y="0"/>
                  </a:moveTo>
                  <a:lnTo>
                    <a:pt x="64078" y="0"/>
                  </a:lnTo>
                </a:path>
              </a:pathLst>
            </a:custGeom>
            <a:ln w="81303" cap="flat">
              <a:solidFill>
                <a:srgbClr val="E8E8E8">
                  <a:alpha val="100000"/>
                </a:srgbClr>
              </a:solidFill>
              <a:prstDash val="solid"/>
              <a:round/>
            </a:ln>
          </p:spPr>
          <p:txBody>
            <a:bodyPr/>
            <a:lstStyle/>
            <a:p/>
          </p:txBody>
        </p:sp>
        <p:sp>
          <p:nvSpPr>
            <p:cNvPr id="41" name="pl41"/>
            <p:cNvSpPr/>
            <p:nvPr/>
          </p:nvSpPr>
          <p:spPr>
            <a:xfrm>
              <a:off x="2986960" y="3970521"/>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42" name="pl42"/>
            <p:cNvSpPr/>
            <p:nvPr/>
          </p:nvSpPr>
          <p:spPr>
            <a:xfrm>
              <a:off x="3102302" y="4156975"/>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43" name="pl43"/>
            <p:cNvSpPr/>
            <p:nvPr/>
          </p:nvSpPr>
          <p:spPr>
            <a:xfrm>
              <a:off x="3102302" y="4343429"/>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44" name="pl44"/>
            <p:cNvSpPr/>
            <p:nvPr/>
          </p:nvSpPr>
          <p:spPr>
            <a:xfrm>
              <a:off x="2820354" y="4529883"/>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45" name="pl45"/>
            <p:cNvSpPr/>
            <p:nvPr/>
          </p:nvSpPr>
          <p:spPr>
            <a:xfrm>
              <a:off x="3063854" y="4716338"/>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46" name="pl46"/>
            <p:cNvSpPr/>
            <p:nvPr/>
          </p:nvSpPr>
          <p:spPr>
            <a:xfrm>
              <a:off x="3089486" y="4902792"/>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47" name="pl47"/>
            <p:cNvSpPr/>
            <p:nvPr/>
          </p:nvSpPr>
          <p:spPr>
            <a:xfrm>
              <a:off x="3115118" y="5089246"/>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48" name="pl48"/>
            <p:cNvSpPr/>
            <p:nvPr/>
          </p:nvSpPr>
          <p:spPr>
            <a:xfrm>
              <a:off x="3102302" y="5275700"/>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49" name="pl49"/>
            <p:cNvSpPr/>
            <p:nvPr/>
          </p:nvSpPr>
          <p:spPr>
            <a:xfrm>
              <a:off x="2961328" y="5462155"/>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50" name="pt50"/>
            <p:cNvSpPr/>
            <p:nvPr/>
          </p:nvSpPr>
          <p:spPr>
            <a:xfrm>
              <a:off x="3123433"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3110618"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3008091"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944012"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892749"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777407"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3033723"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982460"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995275"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867118"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3033723"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867118"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3033723"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956828"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3149065"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3097802"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3110618"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3097802"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854302"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815854"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918381"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841486"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3149065"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3097802"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3020907"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892749"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3149065"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956828"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969644"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956828"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3097802"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3059354"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828670"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713328"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3149065"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3084986"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110618"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3084986"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674881"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521091"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082781" y="50440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1" name="pt91"/>
            <p:cNvSpPr/>
            <p:nvPr/>
          </p:nvSpPr>
          <p:spPr>
            <a:xfrm>
              <a:off x="3069966" y="5044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2" name="pt92"/>
            <p:cNvSpPr/>
            <p:nvPr/>
          </p:nvSpPr>
          <p:spPr>
            <a:xfrm>
              <a:off x="2967439" y="35524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3" name="pt93"/>
            <p:cNvSpPr/>
            <p:nvPr/>
          </p:nvSpPr>
          <p:spPr>
            <a:xfrm>
              <a:off x="2903360" y="35524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4" name="pt94"/>
            <p:cNvSpPr/>
            <p:nvPr/>
          </p:nvSpPr>
          <p:spPr>
            <a:xfrm>
              <a:off x="2852097" y="2806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5" name="pt95"/>
            <p:cNvSpPr/>
            <p:nvPr/>
          </p:nvSpPr>
          <p:spPr>
            <a:xfrm>
              <a:off x="2736755" y="2806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2993071" y="39253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7" name="pt97"/>
            <p:cNvSpPr/>
            <p:nvPr/>
          </p:nvSpPr>
          <p:spPr>
            <a:xfrm>
              <a:off x="2941808" y="3925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2954624" y="24337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9" name="pt99"/>
            <p:cNvSpPr/>
            <p:nvPr/>
          </p:nvSpPr>
          <p:spPr>
            <a:xfrm>
              <a:off x="2826466" y="24337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2993071" y="20608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1" name="pt101"/>
            <p:cNvSpPr/>
            <p:nvPr/>
          </p:nvSpPr>
          <p:spPr>
            <a:xfrm>
              <a:off x="2826466" y="20608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2993071" y="317955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3" name="pt103"/>
            <p:cNvSpPr/>
            <p:nvPr/>
          </p:nvSpPr>
          <p:spPr>
            <a:xfrm>
              <a:off x="2916176" y="31795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3108413" y="41118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5" name="pt105"/>
            <p:cNvSpPr/>
            <p:nvPr/>
          </p:nvSpPr>
          <p:spPr>
            <a:xfrm>
              <a:off x="3057150" y="41118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3069966" y="52305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7" name="pt107"/>
            <p:cNvSpPr/>
            <p:nvPr/>
          </p:nvSpPr>
          <p:spPr>
            <a:xfrm>
              <a:off x="3057150" y="5230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2813650" y="4484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9" name="pt109"/>
            <p:cNvSpPr/>
            <p:nvPr/>
          </p:nvSpPr>
          <p:spPr>
            <a:xfrm>
              <a:off x="2775203" y="4484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2877729" y="33660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1" name="pt111"/>
            <p:cNvSpPr/>
            <p:nvPr/>
          </p:nvSpPr>
          <p:spPr>
            <a:xfrm>
              <a:off x="2800834" y="3366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3108413" y="42982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3" name="pt113"/>
            <p:cNvSpPr/>
            <p:nvPr/>
          </p:nvSpPr>
          <p:spPr>
            <a:xfrm>
              <a:off x="3057150" y="4298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980255" y="26201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5" name="pt115"/>
            <p:cNvSpPr/>
            <p:nvPr/>
          </p:nvSpPr>
          <p:spPr>
            <a:xfrm>
              <a:off x="2852097" y="26201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3108413" y="18743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7" name="pt117"/>
            <p:cNvSpPr/>
            <p:nvPr/>
          </p:nvSpPr>
          <p:spPr>
            <a:xfrm>
              <a:off x="2916176" y="18743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2928992" y="54170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9" name="pt119"/>
            <p:cNvSpPr/>
            <p:nvPr/>
          </p:nvSpPr>
          <p:spPr>
            <a:xfrm>
              <a:off x="2916176" y="54170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3057150" y="46711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1" name="pt121"/>
            <p:cNvSpPr/>
            <p:nvPr/>
          </p:nvSpPr>
          <p:spPr>
            <a:xfrm>
              <a:off x="3018702" y="46711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788018" y="29930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3" name="pt123"/>
            <p:cNvSpPr/>
            <p:nvPr/>
          </p:nvSpPr>
          <p:spPr>
            <a:xfrm>
              <a:off x="2672676" y="29930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3108413" y="373891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5" name="pt125"/>
            <p:cNvSpPr/>
            <p:nvPr/>
          </p:nvSpPr>
          <p:spPr>
            <a:xfrm>
              <a:off x="3044334" y="37389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3069966" y="48576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7" name="pt127"/>
            <p:cNvSpPr/>
            <p:nvPr/>
          </p:nvSpPr>
          <p:spPr>
            <a:xfrm>
              <a:off x="3044334" y="48576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634229" y="22472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9" name="pt129"/>
            <p:cNvSpPr/>
            <p:nvPr/>
          </p:nvSpPr>
          <p:spPr>
            <a:xfrm>
              <a:off x="2480439" y="2247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tx130"/>
            <p:cNvSpPr/>
            <p:nvPr/>
          </p:nvSpPr>
          <p:spPr>
            <a:xfrm>
              <a:off x="3255930" y="504791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1" name="tx131"/>
            <p:cNvSpPr/>
            <p:nvPr/>
          </p:nvSpPr>
          <p:spPr>
            <a:xfrm>
              <a:off x="3255930" y="355628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32" name="tx132"/>
            <p:cNvSpPr/>
            <p:nvPr/>
          </p:nvSpPr>
          <p:spPr>
            <a:xfrm>
              <a:off x="3255930" y="28104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33" name="tx133"/>
            <p:cNvSpPr/>
            <p:nvPr/>
          </p:nvSpPr>
          <p:spPr>
            <a:xfrm>
              <a:off x="3255930" y="39291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4" name="tx134"/>
            <p:cNvSpPr/>
            <p:nvPr/>
          </p:nvSpPr>
          <p:spPr>
            <a:xfrm>
              <a:off x="3223835" y="243755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35" name="tx135"/>
            <p:cNvSpPr/>
            <p:nvPr/>
          </p:nvSpPr>
          <p:spPr>
            <a:xfrm>
              <a:off x="3223835" y="206464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136" name="tx136"/>
            <p:cNvSpPr/>
            <p:nvPr/>
          </p:nvSpPr>
          <p:spPr>
            <a:xfrm>
              <a:off x="3255930" y="318337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37" name="tx137"/>
            <p:cNvSpPr/>
            <p:nvPr/>
          </p:nvSpPr>
          <p:spPr>
            <a:xfrm>
              <a:off x="3255930" y="411564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8" name="tx138"/>
            <p:cNvSpPr/>
            <p:nvPr/>
          </p:nvSpPr>
          <p:spPr>
            <a:xfrm>
              <a:off x="3255930" y="52343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9" name="tx139"/>
            <p:cNvSpPr/>
            <p:nvPr/>
          </p:nvSpPr>
          <p:spPr>
            <a:xfrm>
              <a:off x="3255930" y="44885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0" name="tx140"/>
            <p:cNvSpPr/>
            <p:nvPr/>
          </p:nvSpPr>
          <p:spPr>
            <a:xfrm>
              <a:off x="3255930" y="33698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41" name="tx141"/>
            <p:cNvSpPr/>
            <p:nvPr/>
          </p:nvSpPr>
          <p:spPr>
            <a:xfrm>
              <a:off x="3255930" y="430209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2" name="tx142"/>
            <p:cNvSpPr/>
            <p:nvPr/>
          </p:nvSpPr>
          <p:spPr>
            <a:xfrm>
              <a:off x="3223835" y="2624010"/>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43" name="tx143"/>
            <p:cNvSpPr/>
            <p:nvPr/>
          </p:nvSpPr>
          <p:spPr>
            <a:xfrm>
              <a:off x="3223835" y="187819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144" name="tx144"/>
            <p:cNvSpPr/>
            <p:nvPr/>
          </p:nvSpPr>
          <p:spPr>
            <a:xfrm>
              <a:off x="3255930" y="542082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5" name="tx145"/>
            <p:cNvSpPr/>
            <p:nvPr/>
          </p:nvSpPr>
          <p:spPr>
            <a:xfrm>
              <a:off x="3255930" y="46750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6" name="tx146"/>
            <p:cNvSpPr/>
            <p:nvPr/>
          </p:nvSpPr>
          <p:spPr>
            <a:xfrm>
              <a:off x="3255930" y="299691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47" name="tx147"/>
            <p:cNvSpPr/>
            <p:nvPr/>
          </p:nvSpPr>
          <p:spPr>
            <a:xfrm>
              <a:off x="3255930" y="37427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48" name="tx148"/>
            <p:cNvSpPr/>
            <p:nvPr/>
          </p:nvSpPr>
          <p:spPr>
            <a:xfrm>
              <a:off x="3255930" y="486146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9" name="tx149"/>
            <p:cNvSpPr/>
            <p:nvPr/>
          </p:nvSpPr>
          <p:spPr>
            <a:xfrm>
              <a:off x="3223835" y="225110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150" name="rc150"/>
            <p:cNvSpPr/>
            <p:nvPr/>
          </p:nvSpPr>
          <p:spPr>
            <a:xfrm>
              <a:off x="1807907" y="1807652"/>
              <a:ext cx="1691684" cy="3766375"/>
            </a:xfrm>
            <a:prstGeom prst="rect">
              <a:avLst/>
            </a:prstGeom>
            <a:noFill/>
            <a:ln w="13550" cap="rnd">
              <a:solidFill>
                <a:srgbClr val="999999">
                  <a:alpha val="100000"/>
                </a:srgbClr>
              </a:solidFill>
              <a:prstDash val="solid"/>
              <a:round/>
            </a:ln>
          </p:spPr>
          <p:txBody>
            <a:bodyPr/>
            <a:lstStyle/>
            <a:p/>
          </p:txBody>
        </p:sp>
        <p:sp>
          <p:nvSpPr>
            <p:cNvPr id="151" name="pl151"/>
            <p:cNvSpPr/>
            <p:nvPr/>
          </p:nvSpPr>
          <p:spPr>
            <a:xfrm>
              <a:off x="4545848" y="542535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2" name="pl152"/>
            <p:cNvSpPr/>
            <p:nvPr/>
          </p:nvSpPr>
          <p:spPr>
            <a:xfrm>
              <a:off x="4545848" y="517756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3" name="pl153"/>
            <p:cNvSpPr/>
            <p:nvPr/>
          </p:nvSpPr>
          <p:spPr>
            <a:xfrm>
              <a:off x="4545848" y="492977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4" name="pl154"/>
            <p:cNvSpPr/>
            <p:nvPr/>
          </p:nvSpPr>
          <p:spPr>
            <a:xfrm>
              <a:off x="4545848" y="468199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5" name="pl155"/>
            <p:cNvSpPr/>
            <p:nvPr/>
          </p:nvSpPr>
          <p:spPr>
            <a:xfrm>
              <a:off x="4545848" y="443420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6" name="pl156"/>
            <p:cNvSpPr/>
            <p:nvPr/>
          </p:nvSpPr>
          <p:spPr>
            <a:xfrm>
              <a:off x="4545848" y="418641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7" name="pl157"/>
            <p:cNvSpPr/>
            <p:nvPr/>
          </p:nvSpPr>
          <p:spPr>
            <a:xfrm>
              <a:off x="4545848" y="393862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8" name="pl158"/>
            <p:cNvSpPr/>
            <p:nvPr/>
          </p:nvSpPr>
          <p:spPr>
            <a:xfrm>
              <a:off x="4545848" y="369083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9" name="pl159"/>
            <p:cNvSpPr/>
            <p:nvPr/>
          </p:nvSpPr>
          <p:spPr>
            <a:xfrm>
              <a:off x="4545848" y="344305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0" name="pl160"/>
            <p:cNvSpPr/>
            <p:nvPr/>
          </p:nvSpPr>
          <p:spPr>
            <a:xfrm>
              <a:off x="4545848" y="319526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1" name="pl161"/>
            <p:cNvSpPr/>
            <p:nvPr/>
          </p:nvSpPr>
          <p:spPr>
            <a:xfrm>
              <a:off x="4545848" y="294747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2" name="pl162"/>
            <p:cNvSpPr/>
            <p:nvPr/>
          </p:nvSpPr>
          <p:spPr>
            <a:xfrm>
              <a:off x="4545848" y="269968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3" name="pl163"/>
            <p:cNvSpPr/>
            <p:nvPr/>
          </p:nvSpPr>
          <p:spPr>
            <a:xfrm>
              <a:off x="4545848" y="245190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4" name="pl164"/>
            <p:cNvSpPr/>
            <p:nvPr/>
          </p:nvSpPr>
          <p:spPr>
            <a:xfrm>
              <a:off x="4545848" y="220411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5" name="pl165"/>
            <p:cNvSpPr/>
            <p:nvPr/>
          </p:nvSpPr>
          <p:spPr>
            <a:xfrm>
              <a:off x="4545848" y="195632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6" name="pl166"/>
            <p:cNvSpPr/>
            <p:nvPr/>
          </p:nvSpPr>
          <p:spPr>
            <a:xfrm>
              <a:off x="462274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7" name="pl167"/>
            <p:cNvSpPr/>
            <p:nvPr/>
          </p:nvSpPr>
          <p:spPr>
            <a:xfrm>
              <a:off x="487905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8" name="pl168"/>
            <p:cNvSpPr/>
            <p:nvPr/>
          </p:nvSpPr>
          <p:spPr>
            <a:xfrm>
              <a:off x="513537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539169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56480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9043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583927" y="1956325"/>
              <a:ext cx="256315" cy="0"/>
            </a:xfrm>
            <a:custGeom>
              <a:avLst/>
              <a:pathLst>
                <a:path w="256315" h="0">
                  <a:moveTo>
                    <a:pt x="0" y="0"/>
                  </a:moveTo>
                  <a:lnTo>
                    <a:pt x="256315" y="0"/>
                  </a:lnTo>
                </a:path>
              </a:pathLst>
            </a:custGeom>
            <a:ln w="81303" cap="flat">
              <a:solidFill>
                <a:srgbClr val="E8E8E8">
                  <a:alpha val="100000"/>
                </a:srgbClr>
              </a:solidFill>
              <a:prstDash val="solid"/>
              <a:round/>
            </a:ln>
          </p:spPr>
          <p:txBody>
            <a:bodyPr/>
            <a:lstStyle/>
            <a:p/>
          </p:txBody>
        </p:sp>
        <p:sp>
          <p:nvSpPr>
            <p:cNvPr id="173" name="pl173"/>
            <p:cNvSpPr/>
            <p:nvPr/>
          </p:nvSpPr>
          <p:spPr>
            <a:xfrm>
              <a:off x="5622374" y="2204112"/>
              <a:ext cx="140973" cy="0"/>
            </a:xfrm>
            <a:custGeom>
              <a:avLst/>
              <a:pathLst>
                <a:path w="140973" h="0">
                  <a:moveTo>
                    <a:pt x="0" y="0"/>
                  </a:moveTo>
                  <a:lnTo>
                    <a:pt x="140973" y="0"/>
                  </a:lnTo>
                </a:path>
              </a:pathLst>
            </a:custGeom>
            <a:ln w="81303" cap="flat">
              <a:solidFill>
                <a:srgbClr val="E8E8E8">
                  <a:alpha val="100000"/>
                </a:srgbClr>
              </a:solidFill>
              <a:prstDash val="solid"/>
              <a:round/>
            </a:ln>
          </p:spPr>
          <p:txBody>
            <a:bodyPr/>
            <a:lstStyle/>
            <a:p/>
          </p:txBody>
        </p:sp>
        <p:sp>
          <p:nvSpPr>
            <p:cNvPr id="174" name="pl174"/>
            <p:cNvSpPr/>
            <p:nvPr/>
          </p:nvSpPr>
          <p:spPr>
            <a:xfrm>
              <a:off x="5494216" y="2451900"/>
              <a:ext cx="128157" cy="0"/>
            </a:xfrm>
            <a:custGeom>
              <a:avLst/>
              <a:pathLst>
                <a:path w="128157" h="0">
                  <a:moveTo>
                    <a:pt x="0" y="0"/>
                  </a:moveTo>
                  <a:lnTo>
                    <a:pt x="128157" y="0"/>
                  </a:lnTo>
                </a:path>
              </a:pathLst>
            </a:custGeom>
            <a:ln w="81303" cap="flat">
              <a:solidFill>
                <a:srgbClr val="E8E8E8">
                  <a:alpha val="100000"/>
                </a:srgbClr>
              </a:solidFill>
              <a:prstDash val="solid"/>
              <a:round/>
            </a:ln>
          </p:spPr>
          <p:txBody>
            <a:bodyPr/>
            <a:lstStyle/>
            <a:p/>
          </p:txBody>
        </p:sp>
        <p:sp>
          <p:nvSpPr>
            <p:cNvPr id="175" name="pl175"/>
            <p:cNvSpPr/>
            <p:nvPr/>
          </p:nvSpPr>
          <p:spPr>
            <a:xfrm>
              <a:off x="5571111" y="2699688"/>
              <a:ext cx="102526" cy="0"/>
            </a:xfrm>
            <a:custGeom>
              <a:avLst/>
              <a:pathLst>
                <a:path w="102526" h="0">
                  <a:moveTo>
                    <a:pt x="0" y="0"/>
                  </a:moveTo>
                  <a:lnTo>
                    <a:pt x="102526" y="0"/>
                  </a:lnTo>
                </a:path>
              </a:pathLst>
            </a:custGeom>
            <a:ln w="81303" cap="flat">
              <a:solidFill>
                <a:srgbClr val="E8E8E8">
                  <a:alpha val="100000"/>
                </a:srgbClr>
              </a:solidFill>
              <a:prstDash val="solid"/>
              <a:round/>
            </a:ln>
          </p:spPr>
          <p:txBody>
            <a:bodyPr/>
            <a:lstStyle/>
            <a:p/>
          </p:txBody>
        </p:sp>
        <p:sp>
          <p:nvSpPr>
            <p:cNvPr id="176" name="pl176"/>
            <p:cNvSpPr/>
            <p:nvPr/>
          </p:nvSpPr>
          <p:spPr>
            <a:xfrm>
              <a:off x="5532663" y="2947476"/>
              <a:ext cx="76894" cy="0"/>
            </a:xfrm>
            <a:custGeom>
              <a:avLst/>
              <a:pathLst>
                <a:path w="76894" h="0">
                  <a:moveTo>
                    <a:pt x="0" y="0"/>
                  </a:moveTo>
                  <a:lnTo>
                    <a:pt x="76894" y="0"/>
                  </a:lnTo>
                </a:path>
              </a:pathLst>
            </a:custGeom>
            <a:ln w="81303" cap="flat">
              <a:solidFill>
                <a:srgbClr val="E8E8E8">
                  <a:alpha val="100000"/>
                </a:srgbClr>
              </a:solidFill>
              <a:prstDash val="solid"/>
              <a:round/>
            </a:ln>
          </p:spPr>
          <p:txBody>
            <a:bodyPr/>
            <a:lstStyle/>
            <a:p/>
          </p:txBody>
        </p:sp>
        <p:sp>
          <p:nvSpPr>
            <p:cNvPr id="177" name="pl177"/>
            <p:cNvSpPr/>
            <p:nvPr/>
          </p:nvSpPr>
          <p:spPr>
            <a:xfrm>
              <a:off x="5827427" y="3195264"/>
              <a:ext cx="64078" cy="0"/>
            </a:xfrm>
            <a:custGeom>
              <a:avLst/>
              <a:pathLst>
                <a:path w="64078" h="0">
                  <a:moveTo>
                    <a:pt x="0" y="0"/>
                  </a:moveTo>
                  <a:lnTo>
                    <a:pt x="64078" y="0"/>
                  </a:lnTo>
                </a:path>
              </a:pathLst>
            </a:custGeom>
            <a:ln w="81303" cap="flat">
              <a:solidFill>
                <a:srgbClr val="E8E8E8">
                  <a:alpha val="100000"/>
                </a:srgbClr>
              </a:solidFill>
              <a:prstDash val="solid"/>
              <a:round/>
            </a:ln>
          </p:spPr>
          <p:txBody>
            <a:bodyPr/>
            <a:lstStyle/>
            <a:p/>
          </p:txBody>
        </p:sp>
        <p:sp>
          <p:nvSpPr>
            <p:cNvPr id="178" name="pl178"/>
            <p:cNvSpPr/>
            <p:nvPr/>
          </p:nvSpPr>
          <p:spPr>
            <a:xfrm>
              <a:off x="5840242" y="3443052"/>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179" name="pl179"/>
            <p:cNvSpPr/>
            <p:nvPr/>
          </p:nvSpPr>
          <p:spPr>
            <a:xfrm>
              <a:off x="5724900" y="3690839"/>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180" name="pl180"/>
            <p:cNvSpPr/>
            <p:nvPr/>
          </p:nvSpPr>
          <p:spPr>
            <a:xfrm>
              <a:off x="5763348" y="3938627"/>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181" name="pl181"/>
            <p:cNvSpPr/>
            <p:nvPr/>
          </p:nvSpPr>
          <p:spPr>
            <a:xfrm>
              <a:off x="5250716" y="4186415"/>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182" name="pl182"/>
            <p:cNvSpPr/>
            <p:nvPr/>
          </p:nvSpPr>
          <p:spPr>
            <a:xfrm>
              <a:off x="5814611" y="4434203"/>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183" name="pl183"/>
            <p:cNvSpPr/>
            <p:nvPr/>
          </p:nvSpPr>
          <p:spPr>
            <a:xfrm>
              <a:off x="5801795" y="4681991"/>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184" name="pl184"/>
            <p:cNvSpPr/>
            <p:nvPr/>
          </p:nvSpPr>
          <p:spPr>
            <a:xfrm>
              <a:off x="5814611" y="4929779"/>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185" name="pl185"/>
            <p:cNvSpPr/>
            <p:nvPr/>
          </p:nvSpPr>
          <p:spPr>
            <a:xfrm>
              <a:off x="5865874" y="5177567"/>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86" name="pl186"/>
            <p:cNvSpPr/>
            <p:nvPr/>
          </p:nvSpPr>
          <p:spPr>
            <a:xfrm>
              <a:off x="5404506" y="5425354"/>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87" name="pt187"/>
            <p:cNvSpPr/>
            <p:nvPr/>
          </p:nvSpPr>
          <p:spPr>
            <a:xfrm>
              <a:off x="5797295" y="46774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822927" y="46774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758848" y="3934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797295" y="3934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579427" y="195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835742" y="195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861374"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874190"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835742" y="3438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887005" y="3438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489716" y="2447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617874" y="2447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400006" y="54208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412821" y="54208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5246216"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5284663"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572040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577166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810111" y="4925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835742" y="4925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810111" y="4429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848558" y="4429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617874"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758848"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566611" y="2695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5669137" y="2695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5822927"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5887005"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5528163" y="2942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5605058" y="2942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5756643" y="463683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8" name="pt218"/>
            <p:cNvSpPr/>
            <p:nvPr/>
          </p:nvSpPr>
          <p:spPr>
            <a:xfrm>
              <a:off x="5782275" y="46368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9" name="pt219"/>
            <p:cNvSpPr/>
            <p:nvPr/>
          </p:nvSpPr>
          <p:spPr>
            <a:xfrm>
              <a:off x="5718196" y="38934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0" name="pt220"/>
            <p:cNvSpPr/>
            <p:nvPr/>
          </p:nvSpPr>
          <p:spPr>
            <a:xfrm>
              <a:off x="5756643" y="38934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1" name="pt221"/>
            <p:cNvSpPr/>
            <p:nvPr/>
          </p:nvSpPr>
          <p:spPr>
            <a:xfrm>
              <a:off x="5538775" y="19111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2" name="pt222"/>
            <p:cNvSpPr/>
            <p:nvPr/>
          </p:nvSpPr>
          <p:spPr>
            <a:xfrm>
              <a:off x="5795090" y="19111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3" name="pt223"/>
            <p:cNvSpPr/>
            <p:nvPr/>
          </p:nvSpPr>
          <p:spPr>
            <a:xfrm>
              <a:off x="5820722" y="513241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4" name="pt224"/>
            <p:cNvSpPr/>
            <p:nvPr/>
          </p:nvSpPr>
          <p:spPr>
            <a:xfrm>
              <a:off x="5833538" y="51324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5" name="pt225"/>
            <p:cNvSpPr/>
            <p:nvPr/>
          </p:nvSpPr>
          <p:spPr>
            <a:xfrm>
              <a:off x="5795090" y="33979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6" name="pt226"/>
            <p:cNvSpPr/>
            <p:nvPr/>
          </p:nvSpPr>
          <p:spPr>
            <a:xfrm>
              <a:off x="5846354" y="33979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7" name="pt227"/>
            <p:cNvSpPr/>
            <p:nvPr/>
          </p:nvSpPr>
          <p:spPr>
            <a:xfrm>
              <a:off x="5449064" y="24067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8" name="pt228"/>
            <p:cNvSpPr/>
            <p:nvPr/>
          </p:nvSpPr>
          <p:spPr>
            <a:xfrm>
              <a:off x="5577222" y="24067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9" name="pt229"/>
            <p:cNvSpPr/>
            <p:nvPr/>
          </p:nvSpPr>
          <p:spPr>
            <a:xfrm>
              <a:off x="5359354" y="5380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0" name="pt230"/>
            <p:cNvSpPr/>
            <p:nvPr/>
          </p:nvSpPr>
          <p:spPr>
            <a:xfrm>
              <a:off x="5372169" y="5380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1" name="pt231"/>
            <p:cNvSpPr/>
            <p:nvPr/>
          </p:nvSpPr>
          <p:spPr>
            <a:xfrm>
              <a:off x="5205564" y="41412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2" name="pt232"/>
            <p:cNvSpPr/>
            <p:nvPr/>
          </p:nvSpPr>
          <p:spPr>
            <a:xfrm>
              <a:off x="5244012" y="41412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3" name="pt233"/>
            <p:cNvSpPr/>
            <p:nvPr/>
          </p:nvSpPr>
          <p:spPr>
            <a:xfrm>
              <a:off x="5679748"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4" name="pt234"/>
            <p:cNvSpPr/>
            <p:nvPr/>
          </p:nvSpPr>
          <p:spPr>
            <a:xfrm>
              <a:off x="5731012"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5" name="pt235"/>
            <p:cNvSpPr/>
            <p:nvPr/>
          </p:nvSpPr>
          <p:spPr>
            <a:xfrm>
              <a:off x="5769459" y="48846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6" name="pt236"/>
            <p:cNvSpPr/>
            <p:nvPr/>
          </p:nvSpPr>
          <p:spPr>
            <a:xfrm>
              <a:off x="5795090" y="48846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7" name="pt237"/>
            <p:cNvSpPr/>
            <p:nvPr/>
          </p:nvSpPr>
          <p:spPr>
            <a:xfrm>
              <a:off x="5769459" y="43890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8" name="pt238"/>
            <p:cNvSpPr/>
            <p:nvPr/>
          </p:nvSpPr>
          <p:spPr>
            <a:xfrm>
              <a:off x="5807906" y="4389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9" name="pt239"/>
            <p:cNvSpPr/>
            <p:nvPr/>
          </p:nvSpPr>
          <p:spPr>
            <a:xfrm>
              <a:off x="5577222" y="21589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0" name="pt240"/>
            <p:cNvSpPr/>
            <p:nvPr/>
          </p:nvSpPr>
          <p:spPr>
            <a:xfrm>
              <a:off x="5718196" y="21589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1" name="pt241"/>
            <p:cNvSpPr/>
            <p:nvPr/>
          </p:nvSpPr>
          <p:spPr>
            <a:xfrm>
              <a:off x="5525959" y="265453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2" name="pt242"/>
            <p:cNvSpPr/>
            <p:nvPr/>
          </p:nvSpPr>
          <p:spPr>
            <a:xfrm>
              <a:off x="5628485" y="26545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3" name="pt243"/>
            <p:cNvSpPr/>
            <p:nvPr/>
          </p:nvSpPr>
          <p:spPr>
            <a:xfrm>
              <a:off x="5782275" y="31501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4" name="pt244"/>
            <p:cNvSpPr/>
            <p:nvPr/>
          </p:nvSpPr>
          <p:spPr>
            <a:xfrm>
              <a:off x="5846354" y="31501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5" name="pt245"/>
            <p:cNvSpPr/>
            <p:nvPr/>
          </p:nvSpPr>
          <p:spPr>
            <a:xfrm>
              <a:off x="5487512" y="29023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6" name="pt246"/>
            <p:cNvSpPr/>
            <p:nvPr/>
          </p:nvSpPr>
          <p:spPr>
            <a:xfrm>
              <a:off x="5564406" y="2902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7" name="tx247"/>
            <p:cNvSpPr/>
            <p:nvPr/>
          </p:nvSpPr>
          <p:spPr>
            <a:xfrm>
              <a:off x="5979378" y="464066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8" name="tx248"/>
            <p:cNvSpPr/>
            <p:nvPr/>
          </p:nvSpPr>
          <p:spPr>
            <a:xfrm>
              <a:off x="5979378" y="389729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49" name="tx249"/>
            <p:cNvSpPr/>
            <p:nvPr/>
          </p:nvSpPr>
          <p:spPr>
            <a:xfrm>
              <a:off x="5947282" y="1914994"/>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+20%</a:t>
              </a:r>
            </a:p>
          </p:txBody>
        </p:sp>
        <p:sp>
          <p:nvSpPr>
            <p:cNvPr id="250" name="tx250"/>
            <p:cNvSpPr/>
            <p:nvPr/>
          </p:nvSpPr>
          <p:spPr>
            <a:xfrm>
              <a:off x="5979378" y="513623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1" name="tx251"/>
            <p:cNvSpPr/>
            <p:nvPr/>
          </p:nvSpPr>
          <p:spPr>
            <a:xfrm>
              <a:off x="5979378" y="340172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52" name="tx252"/>
            <p:cNvSpPr/>
            <p:nvPr/>
          </p:nvSpPr>
          <p:spPr>
            <a:xfrm>
              <a:off x="5947282" y="2410569"/>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253" name="tx253"/>
            <p:cNvSpPr/>
            <p:nvPr/>
          </p:nvSpPr>
          <p:spPr>
            <a:xfrm>
              <a:off x="5979378" y="53840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4" name="tx254"/>
            <p:cNvSpPr/>
            <p:nvPr/>
          </p:nvSpPr>
          <p:spPr>
            <a:xfrm>
              <a:off x="5979378" y="414508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5" name="tx255"/>
            <p:cNvSpPr/>
            <p:nvPr/>
          </p:nvSpPr>
          <p:spPr>
            <a:xfrm>
              <a:off x="5979378"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56" name="tx256"/>
            <p:cNvSpPr/>
            <p:nvPr/>
          </p:nvSpPr>
          <p:spPr>
            <a:xfrm>
              <a:off x="5979378" y="488844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7" name="tx257"/>
            <p:cNvSpPr/>
            <p:nvPr/>
          </p:nvSpPr>
          <p:spPr>
            <a:xfrm>
              <a:off x="5979378" y="439287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8" name="tx258"/>
            <p:cNvSpPr/>
            <p:nvPr/>
          </p:nvSpPr>
          <p:spPr>
            <a:xfrm>
              <a:off x="5951580" y="2162781"/>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259" name="tx259"/>
            <p:cNvSpPr/>
            <p:nvPr/>
          </p:nvSpPr>
          <p:spPr>
            <a:xfrm>
              <a:off x="5979378" y="265835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60" name="tx260"/>
            <p:cNvSpPr/>
            <p:nvPr/>
          </p:nvSpPr>
          <p:spPr>
            <a:xfrm>
              <a:off x="5979378" y="315393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61" name="tx261"/>
            <p:cNvSpPr/>
            <p:nvPr/>
          </p:nvSpPr>
          <p:spPr>
            <a:xfrm>
              <a:off x="5979378" y="290614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62" name="rc262"/>
            <p:cNvSpPr/>
            <p:nvPr/>
          </p:nvSpPr>
          <p:spPr>
            <a:xfrm>
              <a:off x="4545848" y="1807652"/>
              <a:ext cx="1691684" cy="3766375"/>
            </a:xfrm>
            <a:prstGeom prst="rect">
              <a:avLst/>
            </a:prstGeom>
            <a:noFill/>
            <a:ln w="13550" cap="rnd">
              <a:solidFill>
                <a:srgbClr val="999999">
                  <a:alpha val="100000"/>
                </a:srgbClr>
              </a:solidFill>
              <a:prstDash val="solid"/>
              <a:round/>
            </a:ln>
          </p:spPr>
          <p:txBody>
            <a:bodyPr/>
            <a:lstStyle/>
            <a:p/>
          </p:txBody>
        </p:sp>
        <p:sp>
          <p:nvSpPr>
            <p:cNvPr id="263" name="pl263"/>
            <p:cNvSpPr/>
            <p:nvPr/>
          </p:nvSpPr>
          <p:spPr>
            <a:xfrm>
              <a:off x="7382726" y="548064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4" name="pl264"/>
            <p:cNvSpPr/>
            <p:nvPr/>
          </p:nvSpPr>
          <p:spPr>
            <a:xfrm>
              <a:off x="7382726" y="532501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5" name="pl265"/>
            <p:cNvSpPr/>
            <p:nvPr/>
          </p:nvSpPr>
          <p:spPr>
            <a:xfrm>
              <a:off x="7382726" y="516937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6" name="pl266"/>
            <p:cNvSpPr/>
            <p:nvPr/>
          </p:nvSpPr>
          <p:spPr>
            <a:xfrm>
              <a:off x="7382726" y="501374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7" name="pl267"/>
            <p:cNvSpPr/>
            <p:nvPr/>
          </p:nvSpPr>
          <p:spPr>
            <a:xfrm>
              <a:off x="7382726" y="485810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8" name="pl268"/>
            <p:cNvSpPr/>
            <p:nvPr/>
          </p:nvSpPr>
          <p:spPr>
            <a:xfrm>
              <a:off x="7382726" y="470246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9" name="pl269"/>
            <p:cNvSpPr/>
            <p:nvPr/>
          </p:nvSpPr>
          <p:spPr>
            <a:xfrm>
              <a:off x="7382726" y="454683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0" name="pl270"/>
            <p:cNvSpPr/>
            <p:nvPr/>
          </p:nvSpPr>
          <p:spPr>
            <a:xfrm>
              <a:off x="7382726" y="439119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1" name="pl271"/>
            <p:cNvSpPr/>
            <p:nvPr/>
          </p:nvSpPr>
          <p:spPr>
            <a:xfrm>
              <a:off x="7382726" y="423556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2" name="pl272"/>
            <p:cNvSpPr/>
            <p:nvPr/>
          </p:nvSpPr>
          <p:spPr>
            <a:xfrm>
              <a:off x="7382726" y="407992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3" name="pl273"/>
            <p:cNvSpPr/>
            <p:nvPr/>
          </p:nvSpPr>
          <p:spPr>
            <a:xfrm>
              <a:off x="7382726" y="392429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4" name="pl274"/>
            <p:cNvSpPr/>
            <p:nvPr/>
          </p:nvSpPr>
          <p:spPr>
            <a:xfrm>
              <a:off x="7382726" y="376865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5" name="pl275"/>
            <p:cNvSpPr/>
            <p:nvPr/>
          </p:nvSpPr>
          <p:spPr>
            <a:xfrm>
              <a:off x="7382726" y="361302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6" name="pl276"/>
            <p:cNvSpPr/>
            <p:nvPr/>
          </p:nvSpPr>
          <p:spPr>
            <a:xfrm>
              <a:off x="7382726" y="345738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7" name="pl277"/>
            <p:cNvSpPr/>
            <p:nvPr/>
          </p:nvSpPr>
          <p:spPr>
            <a:xfrm>
              <a:off x="7382726" y="330175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8" name="pl278"/>
            <p:cNvSpPr/>
            <p:nvPr/>
          </p:nvSpPr>
          <p:spPr>
            <a:xfrm>
              <a:off x="7382726" y="314611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9" name="pl279"/>
            <p:cNvSpPr/>
            <p:nvPr/>
          </p:nvSpPr>
          <p:spPr>
            <a:xfrm>
              <a:off x="7382726" y="299048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0" name="pl280"/>
            <p:cNvSpPr/>
            <p:nvPr/>
          </p:nvSpPr>
          <p:spPr>
            <a:xfrm>
              <a:off x="7382726" y="283484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1" name="pl281"/>
            <p:cNvSpPr/>
            <p:nvPr/>
          </p:nvSpPr>
          <p:spPr>
            <a:xfrm>
              <a:off x="7382726" y="267921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2" name="pl282"/>
            <p:cNvSpPr/>
            <p:nvPr/>
          </p:nvSpPr>
          <p:spPr>
            <a:xfrm>
              <a:off x="7382726" y="252357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3" name="pl283"/>
            <p:cNvSpPr/>
            <p:nvPr/>
          </p:nvSpPr>
          <p:spPr>
            <a:xfrm>
              <a:off x="7382726" y="236793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4" name="pl284"/>
            <p:cNvSpPr/>
            <p:nvPr/>
          </p:nvSpPr>
          <p:spPr>
            <a:xfrm>
              <a:off x="7382726" y="221230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5" name="pl285"/>
            <p:cNvSpPr/>
            <p:nvPr/>
          </p:nvSpPr>
          <p:spPr>
            <a:xfrm>
              <a:off x="7382726" y="205666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6" name="pl286"/>
            <p:cNvSpPr/>
            <p:nvPr/>
          </p:nvSpPr>
          <p:spPr>
            <a:xfrm>
              <a:off x="7382726" y="190103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7" name="pl287"/>
            <p:cNvSpPr/>
            <p:nvPr/>
          </p:nvSpPr>
          <p:spPr>
            <a:xfrm>
              <a:off x="74596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8" name="pl288"/>
            <p:cNvSpPr/>
            <p:nvPr/>
          </p:nvSpPr>
          <p:spPr>
            <a:xfrm>
              <a:off x="77159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9" name="pl289"/>
            <p:cNvSpPr/>
            <p:nvPr/>
          </p:nvSpPr>
          <p:spPr>
            <a:xfrm>
              <a:off x="797225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0" name="pl290"/>
            <p:cNvSpPr/>
            <p:nvPr/>
          </p:nvSpPr>
          <p:spPr>
            <a:xfrm>
              <a:off x="82285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1" name="pl291"/>
            <p:cNvSpPr/>
            <p:nvPr/>
          </p:nvSpPr>
          <p:spPr>
            <a:xfrm>
              <a:off x="848488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2" name="pl292"/>
            <p:cNvSpPr/>
            <p:nvPr/>
          </p:nvSpPr>
          <p:spPr>
            <a:xfrm>
              <a:off x="87412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3" name="pl293"/>
            <p:cNvSpPr/>
            <p:nvPr/>
          </p:nvSpPr>
          <p:spPr>
            <a:xfrm>
              <a:off x="8420805" y="190103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4" name="pl294"/>
            <p:cNvSpPr/>
            <p:nvPr/>
          </p:nvSpPr>
          <p:spPr>
            <a:xfrm>
              <a:off x="8715568" y="205666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5" name="pl295"/>
            <p:cNvSpPr/>
            <p:nvPr/>
          </p:nvSpPr>
          <p:spPr>
            <a:xfrm>
              <a:off x="8677121" y="221230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6" name="pl296"/>
            <p:cNvSpPr/>
            <p:nvPr/>
          </p:nvSpPr>
          <p:spPr>
            <a:xfrm>
              <a:off x="8651489" y="23679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7" name="pl297"/>
            <p:cNvSpPr/>
            <p:nvPr/>
          </p:nvSpPr>
          <p:spPr>
            <a:xfrm>
              <a:off x="8702753" y="25235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8" name="pl298"/>
            <p:cNvSpPr/>
            <p:nvPr/>
          </p:nvSpPr>
          <p:spPr>
            <a:xfrm>
              <a:off x="8613042" y="267921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9" name="pl299"/>
            <p:cNvSpPr/>
            <p:nvPr/>
          </p:nvSpPr>
          <p:spPr>
            <a:xfrm>
              <a:off x="8574595" y="28348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0" name="pl300"/>
            <p:cNvSpPr/>
            <p:nvPr/>
          </p:nvSpPr>
          <p:spPr>
            <a:xfrm>
              <a:off x="8536147" y="299048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1" name="pl301"/>
            <p:cNvSpPr/>
            <p:nvPr/>
          </p:nvSpPr>
          <p:spPr>
            <a:xfrm>
              <a:off x="8664305" y="314611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2" name="pl302"/>
            <p:cNvSpPr/>
            <p:nvPr/>
          </p:nvSpPr>
          <p:spPr>
            <a:xfrm>
              <a:off x="8651489" y="330175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3" name="pl303"/>
            <p:cNvSpPr/>
            <p:nvPr/>
          </p:nvSpPr>
          <p:spPr>
            <a:xfrm>
              <a:off x="8715568" y="345738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4" name="pl304"/>
            <p:cNvSpPr/>
            <p:nvPr/>
          </p:nvSpPr>
          <p:spPr>
            <a:xfrm>
              <a:off x="8151674" y="361302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5" name="pl305"/>
            <p:cNvSpPr/>
            <p:nvPr/>
          </p:nvSpPr>
          <p:spPr>
            <a:xfrm>
              <a:off x="8728384" y="376865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6" name="pl306"/>
            <p:cNvSpPr/>
            <p:nvPr/>
          </p:nvSpPr>
          <p:spPr>
            <a:xfrm>
              <a:off x="8548963" y="392429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7" name="pl307"/>
            <p:cNvSpPr/>
            <p:nvPr/>
          </p:nvSpPr>
          <p:spPr>
            <a:xfrm>
              <a:off x="8689937" y="407992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8" name="pl308"/>
            <p:cNvSpPr/>
            <p:nvPr/>
          </p:nvSpPr>
          <p:spPr>
            <a:xfrm>
              <a:off x="8484884" y="423556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9" name="pl309"/>
            <p:cNvSpPr/>
            <p:nvPr/>
          </p:nvSpPr>
          <p:spPr>
            <a:xfrm>
              <a:off x="8536147" y="43911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0" name="pl310"/>
            <p:cNvSpPr/>
            <p:nvPr/>
          </p:nvSpPr>
          <p:spPr>
            <a:xfrm>
              <a:off x="8369542" y="45468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1" name="pl311"/>
            <p:cNvSpPr/>
            <p:nvPr/>
          </p:nvSpPr>
          <p:spPr>
            <a:xfrm>
              <a:off x="8728384" y="470246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2" name="pl312"/>
            <p:cNvSpPr/>
            <p:nvPr/>
          </p:nvSpPr>
          <p:spPr>
            <a:xfrm>
              <a:off x="8728384" y="48581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3" name="pl313"/>
            <p:cNvSpPr/>
            <p:nvPr/>
          </p:nvSpPr>
          <p:spPr>
            <a:xfrm>
              <a:off x="8484884" y="501374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4" name="pl314"/>
            <p:cNvSpPr/>
            <p:nvPr/>
          </p:nvSpPr>
          <p:spPr>
            <a:xfrm>
              <a:off x="8638674" y="516937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5" name="pl315"/>
            <p:cNvSpPr/>
            <p:nvPr/>
          </p:nvSpPr>
          <p:spPr>
            <a:xfrm>
              <a:off x="8702753" y="532501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6" name="pl316"/>
            <p:cNvSpPr/>
            <p:nvPr/>
          </p:nvSpPr>
          <p:spPr>
            <a:xfrm>
              <a:off x="8715568" y="548064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7" name="pt317"/>
            <p:cNvSpPr/>
            <p:nvPr/>
          </p:nvSpPr>
          <p:spPr>
            <a:xfrm>
              <a:off x="8416305" y="1896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8416305" y="1896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8711068" y="2052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8711068" y="2052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8672621" y="2207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8672621" y="2207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8646989" y="23634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8646989" y="23634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8698253" y="2519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8698253" y="2519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8608542" y="26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8608542" y="26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570095"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8570095"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8531647" y="2985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8531647" y="2985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8659805" y="3141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8659805" y="3141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8646989" y="32972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8646989" y="32972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8711068" y="3452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8711068" y="3452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8147174" y="36085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8147174" y="36085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8723884" y="376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8723884" y="376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8544463" y="3919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8544463" y="3919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8685437" y="40754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8685437" y="40754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8480384" y="4231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8480384" y="4231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8531647" y="4386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8531647" y="4386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8365042"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8365042"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8723884" y="4697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8723884" y="4697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8723884" y="4853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8723884" y="4853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8480384" y="50092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8480384" y="50092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8634174" y="5164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8634174" y="5164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8698253" y="5320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8698253" y="5320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8711068" y="5476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8711068" y="5476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8375653" y="18558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8375653" y="18558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8670417" y="20115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8" name="pt368"/>
            <p:cNvSpPr/>
            <p:nvPr/>
          </p:nvSpPr>
          <p:spPr>
            <a:xfrm>
              <a:off x="8670417" y="20115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9" name="pt369"/>
            <p:cNvSpPr/>
            <p:nvPr/>
          </p:nvSpPr>
          <p:spPr>
            <a:xfrm>
              <a:off x="8631969" y="216715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0" name="pt370"/>
            <p:cNvSpPr/>
            <p:nvPr/>
          </p:nvSpPr>
          <p:spPr>
            <a:xfrm>
              <a:off x="8631969" y="21671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1" name="pt371"/>
            <p:cNvSpPr/>
            <p:nvPr/>
          </p:nvSpPr>
          <p:spPr>
            <a:xfrm>
              <a:off x="8606338" y="23227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8606338" y="23227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8657601" y="24784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4" name="pt374"/>
            <p:cNvSpPr/>
            <p:nvPr/>
          </p:nvSpPr>
          <p:spPr>
            <a:xfrm>
              <a:off x="8657601" y="24784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5" name="pt375"/>
            <p:cNvSpPr/>
            <p:nvPr/>
          </p:nvSpPr>
          <p:spPr>
            <a:xfrm>
              <a:off x="8567890" y="26340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6" name="pt376"/>
            <p:cNvSpPr/>
            <p:nvPr/>
          </p:nvSpPr>
          <p:spPr>
            <a:xfrm>
              <a:off x="8567890" y="26340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7" name="pt377"/>
            <p:cNvSpPr/>
            <p:nvPr/>
          </p:nvSpPr>
          <p:spPr>
            <a:xfrm>
              <a:off x="8529443" y="27896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8529443" y="27896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8490995" y="294532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0" name="pt380"/>
            <p:cNvSpPr/>
            <p:nvPr/>
          </p:nvSpPr>
          <p:spPr>
            <a:xfrm>
              <a:off x="8490995" y="29453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1" name="pt381"/>
            <p:cNvSpPr/>
            <p:nvPr/>
          </p:nvSpPr>
          <p:spPr>
            <a:xfrm>
              <a:off x="8619153" y="31009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2" name="pt382"/>
            <p:cNvSpPr/>
            <p:nvPr/>
          </p:nvSpPr>
          <p:spPr>
            <a:xfrm>
              <a:off x="8619153" y="31009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3" name="pt383"/>
            <p:cNvSpPr/>
            <p:nvPr/>
          </p:nvSpPr>
          <p:spPr>
            <a:xfrm>
              <a:off x="8606338" y="32565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8606338" y="32565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8670417" y="34122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8670417" y="34122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8106522" y="35678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8" name="pt388"/>
            <p:cNvSpPr/>
            <p:nvPr/>
          </p:nvSpPr>
          <p:spPr>
            <a:xfrm>
              <a:off x="8106522" y="35678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9" name="pt389"/>
            <p:cNvSpPr/>
            <p:nvPr/>
          </p:nvSpPr>
          <p:spPr>
            <a:xfrm>
              <a:off x="8683232" y="37235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8683232" y="37235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8503811" y="38791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8503811" y="38791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8644785" y="40347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4" name="pt394"/>
            <p:cNvSpPr/>
            <p:nvPr/>
          </p:nvSpPr>
          <p:spPr>
            <a:xfrm>
              <a:off x="8644785" y="40347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5" name="pt395"/>
            <p:cNvSpPr/>
            <p:nvPr/>
          </p:nvSpPr>
          <p:spPr>
            <a:xfrm>
              <a:off x="8439732" y="41904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8439732" y="4190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8490995" y="4346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8" name="pt398"/>
            <p:cNvSpPr/>
            <p:nvPr/>
          </p:nvSpPr>
          <p:spPr>
            <a:xfrm>
              <a:off x="8490995" y="4346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9" name="pt399"/>
            <p:cNvSpPr/>
            <p:nvPr/>
          </p:nvSpPr>
          <p:spPr>
            <a:xfrm>
              <a:off x="8324390" y="450168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0" name="pt400"/>
            <p:cNvSpPr/>
            <p:nvPr/>
          </p:nvSpPr>
          <p:spPr>
            <a:xfrm>
              <a:off x="8324390" y="45016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1" name="pt401"/>
            <p:cNvSpPr/>
            <p:nvPr/>
          </p:nvSpPr>
          <p:spPr>
            <a:xfrm>
              <a:off x="8683232" y="46573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8683232" y="46573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8683232" y="48129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8683232" y="48129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8439732" y="49685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6" name="pt406"/>
            <p:cNvSpPr/>
            <p:nvPr/>
          </p:nvSpPr>
          <p:spPr>
            <a:xfrm>
              <a:off x="8439732" y="49685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7" name="pt407"/>
            <p:cNvSpPr/>
            <p:nvPr/>
          </p:nvSpPr>
          <p:spPr>
            <a:xfrm>
              <a:off x="8593522" y="51242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8593522" y="51242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pt409"/>
            <p:cNvSpPr/>
            <p:nvPr/>
          </p:nvSpPr>
          <p:spPr>
            <a:xfrm>
              <a:off x="8657601" y="52798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0" name="pt410"/>
            <p:cNvSpPr/>
            <p:nvPr/>
          </p:nvSpPr>
          <p:spPr>
            <a:xfrm>
              <a:off x="8657601" y="52798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1" name="pt411"/>
            <p:cNvSpPr/>
            <p:nvPr/>
          </p:nvSpPr>
          <p:spPr>
            <a:xfrm>
              <a:off x="8670417" y="54354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2" name="pt412"/>
            <p:cNvSpPr/>
            <p:nvPr/>
          </p:nvSpPr>
          <p:spPr>
            <a:xfrm>
              <a:off x="8670417" y="54354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3" name="tx413"/>
            <p:cNvSpPr/>
            <p:nvPr/>
          </p:nvSpPr>
          <p:spPr>
            <a:xfrm>
              <a:off x="8849998" y="185970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4" name="tx414"/>
            <p:cNvSpPr/>
            <p:nvPr/>
          </p:nvSpPr>
          <p:spPr>
            <a:xfrm>
              <a:off x="8849998" y="201533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5" name="tx415"/>
            <p:cNvSpPr/>
            <p:nvPr/>
          </p:nvSpPr>
          <p:spPr>
            <a:xfrm>
              <a:off x="8849998" y="217097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6" name="tx416"/>
            <p:cNvSpPr/>
            <p:nvPr/>
          </p:nvSpPr>
          <p:spPr>
            <a:xfrm>
              <a:off x="8849998" y="232660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7" name="tx417"/>
            <p:cNvSpPr/>
            <p:nvPr/>
          </p:nvSpPr>
          <p:spPr>
            <a:xfrm>
              <a:off x="8849998" y="248224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8" name="tx418"/>
            <p:cNvSpPr/>
            <p:nvPr/>
          </p:nvSpPr>
          <p:spPr>
            <a:xfrm>
              <a:off x="8849998" y="263787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9" name="tx419"/>
            <p:cNvSpPr/>
            <p:nvPr/>
          </p:nvSpPr>
          <p:spPr>
            <a:xfrm>
              <a:off x="8849998" y="27935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0" name="tx420"/>
            <p:cNvSpPr/>
            <p:nvPr/>
          </p:nvSpPr>
          <p:spPr>
            <a:xfrm>
              <a:off x="8849998" y="294915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1" name="tx421"/>
            <p:cNvSpPr/>
            <p:nvPr/>
          </p:nvSpPr>
          <p:spPr>
            <a:xfrm>
              <a:off x="8849998" y="310478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2" name="tx422"/>
            <p:cNvSpPr/>
            <p:nvPr/>
          </p:nvSpPr>
          <p:spPr>
            <a:xfrm>
              <a:off x="8849998" y="326042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3" name="tx423"/>
            <p:cNvSpPr/>
            <p:nvPr/>
          </p:nvSpPr>
          <p:spPr>
            <a:xfrm>
              <a:off x="8849998" y="341605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4" name="tx424"/>
            <p:cNvSpPr/>
            <p:nvPr/>
          </p:nvSpPr>
          <p:spPr>
            <a:xfrm>
              <a:off x="8849998" y="357169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5" name="tx425"/>
            <p:cNvSpPr/>
            <p:nvPr/>
          </p:nvSpPr>
          <p:spPr>
            <a:xfrm>
              <a:off x="8849998" y="372732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6" name="tx426"/>
            <p:cNvSpPr/>
            <p:nvPr/>
          </p:nvSpPr>
          <p:spPr>
            <a:xfrm>
              <a:off x="8849998" y="388296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7" name="tx427"/>
            <p:cNvSpPr/>
            <p:nvPr/>
          </p:nvSpPr>
          <p:spPr>
            <a:xfrm>
              <a:off x="8849998" y="403859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8" name="tx428"/>
            <p:cNvSpPr/>
            <p:nvPr/>
          </p:nvSpPr>
          <p:spPr>
            <a:xfrm>
              <a:off x="8849998" y="419423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9" name="tx429"/>
            <p:cNvSpPr/>
            <p:nvPr/>
          </p:nvSpPr>
          <p:spPr>
            <a:xfrm>
              <a:off x="8849998" y="434986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0" name="tx430"/>
            <p:cNvSpPr/>
            <p:nvPr/>
          </p:nvSpPr>
          <p:spPr>
            <a:xfrm>
              <a:off x="8849998" y="45055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1" name="tx431"/>
            <p:cNvSpPr/>
            <p:nvPr/>
          </p:nvSpPr>
          <p:spPr>
            <a:xfrm>
              <a:off x="8849998" y="466113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2" name="tx432"/>
            <p:cNvSpPr/>
            <p:nvPr/>
          </p:nvSpPr>
          <p:spPr>
            <a:xfrm>
              <a:off x="8849998" y="481677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3" name="tx433"/>
            <p:cNvSpPr/>
            <p:nvPr/>
          </p:nvSpPr>
          <p:spPr>
            <a:xfrm>
              <a:off x="8849998" y="49724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4" name="tx434"/>
            <p:cNvSpPr/>
            <p:nvPr/>
          </p:nvSpPr>
          <p:spPr>
            <a:xfrm>
              <a:off x="8849998" y="512804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5" name="tx435"/>
            <p:cNvSpPr/>
            <p:nvPr/>
          </p:nvSpPr>
          <p:spPr>
            <a:xfrm>
              <a:off x="8849998" y="528368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6" name="tx436"/>
            <p:cNvSpPr/>
            <p:nvPr/>
          </p:nvSpPr>
          <p:spPr>
            <a:xfrm>
              <a:off x="8849998" y="543931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7" name="rc437"/>
            <p:cNvSpPr/>
            <p:nvPr/>
          </p:nvSpPr>
          <p:spPr>
            <a:xfrm>
              <a:off x="7382726" y="1807652"/>
              <a:ext cx="1691684" cy="3766375"/>
            </a:xfrm>
            <a:prstGeom prst="rect">
              <a:avLst/>
            </a:prstGeom>
            <a:noFill/>
            <a:ln w="13550" cap="rnd">
              <a:solidFill>
                <a:srgbClr val="999999">
                  <a:alpha val="100000"/>
                </a:srgbClr>
              </a:solidFill>
              <a:prstDash val="solid"/>
              <a:round/>
            </a:ln>
          </p:spPr>
          <p:txBody>
            <a:bodyPr/>
            <a:lstStyle/>
            <a:p/>
          </p:txBody>
        </p:sp>
        <p:sp>
          <p:nvSpPr>
            <p:cNvPr id="438" name="rc438"/>
            <p:cNvSpPr/>
            <p:nvPr/>
          </p:nvSpPr>
          <p:spPr>
            <a:xfrm>
              <a:off x="1807907"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9" name="tx439"/>
            <p:cNvSpPr/>
            <p:nvPr/>
          </p:nvSpPr>
          <p:spPr>
            <a:xfrm>
              <a:off x="2414588"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40" name="rc440"/>
            <p:cNvSpPr/>
            <p:nvPr/>
          </p:nvSpPr>
          <p:spPr>
            <a:xfrm>
              <a:off x="4545848"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41" name="tx441"/>
            <p:cNvSpPr/>
            <p:nvPr/>
          </p:nvSpPr>
          <p:spPr>
            <a:xfrm>
              <a:off x="517730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42" name="rc442"/>
            <p:cNvSpPr/>
            <p:nvPr/>
          </p:nvSpPr>
          <p:spPr>
            <a:xfrm>
              <a:off x="7382726"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43" name="tx443"/>
            <p:cNvSpPr/>
            <p:nvPr/>
          </p:nvSpPr>
          <p:spPr>
            <a:xfrm>
              <a:off x="8082584"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44" name="pl444"/>
            <p:cNvSpPr/>
            <p:nvPr/>
          </p:nvSpPr>
          <p:spPr>
            <a:xfrm>
              <a:off x="1807907"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45" name="pl445"/>
            <p:cNvSpPr/>
            <p:nvPr/>
          </p:nvSpPr>
          <p:spPr>
            <a:xfrm>
              <a:off x="18848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6" name="pl446"/>
            <p:cNvSpPr/>
            <p:nvPr/>
          </p:nvSpPr>
          <p:spPr>
            <a:xfrm>
              <a:off x="214111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7" name="pl447"/>
            <p:cNvSpPr/>
            <p:nvPr/>
          </p:nvSpPr>
          <p:spPr>
            <a:xfrm>
              <a:off x="239743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8" name="pl448"/>
            <p:cNvSpPr/>
            <p:nvPr/>
          </p:nvSpPr>
          <p:spPr>
            <a:xfrm>
              <a:off x="26537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9" name="pl449"/>
            <p:cNvSpPr/>
            <p:nvPr/>
          </p:nvSpPr>
          <p:spPr>
            <a:xfrm>
              <a:off x="291006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0" name="pl450"/>
            <p:cNvSpPr/>
            <p:nvPr/>
          </p:nvSpPr>
          <p:spPr>
            <a:xfrm>
              <a:off x="31663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1" name="tx451"/>
            <p:cNvSpPr/>
            <p:nvPr/>
          </p:nvSpPr>
          <p:spPr>
            <a:xfrm>
              <a:off x="185371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2" name="tx452"/>
            <p:cNvSpPr/>
            <p:nvPr/>
          </p:nvSpPr>
          <p:spPr>
            <a:xfrm>
              <a:off x="207893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3" name="tx453"/>
            <p:cNvSpPr/>
            <p:nvPr/>
          </p:nvSpPr>
          <p:spPr>
            <a:xfrm>
              <a:off x="233525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54" name="tx454"/>
            <p:cNvSpPr/>
            <p:nvPr/>
          </p:nvSpPr>
          <p:spPr>
            <a:xfrm>
              <a:off x="259157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55" name="tx455"/>
            <p:cNvSpPr/>
            <p:nvPr/>
          </p:nvSpPr>
          <p:spPr>
            <a:xfrm>
              <a:off x="284788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56" name="tx456"/>
            <p:cNvSpPr/>
            <p:nvPr/>
          </p:nvSpPr>
          <p:spPr>
            <a:xfrm>
              <a:off x="307311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7" name="pl457"/>
            <p:cNvSpPr/>
            <p:nvPr/>
          </p:nvSpPr>
          <p:spPr>
            <a:xfrm>
              <a:off x="4545848"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58" name="pl458"/>
            <p:cNvSpPr/>
            <p:nvPr/>
          </p:nvSpPr>
          <p:spPr>
            <a:xfrm>
              <a:off x="462274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9" name="pl459"/>
            <p:cNvSpPr/>
            <p:nvPr/>
          </p:nvSpPr>
          <p:spPr>
            <a:xfrm>
              <a:off x="487905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0" name="pl460"/>
            <p:cNvSpPr/>
            <p:nvPr/>
          </p:nvSpPr>
          <p:spPr>
            <a:xfrm>
              <a:off x="513537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1" name="pl461"/>
            <p:cNvSpPr/>
            <p:nvPr/>
          </p:nvSpPr>
          <p:spPr>
            <a:xfrm>
              <a:off x="539169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2" name="pl462"/>
            <p:cNvSpPr/>
            <p:nvPr/>
          </p:nvSpPr>
          <p:spPr>
            <a:xfrm>
              <a:off x="56480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3" name="pl463"/>
            <p:cNvSpPr/>
            <p:nvPr/>
          </p:nvSpPr>
          <p:spPr>
            <a:xfrm>
              <a:off x="59043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4" name="tx464"/>
            <p:cNvSpPr/>
            <p:nvPr/>
          </p:nvSpPr>
          <p:spPr>
            <a:xfrm>
              <a:off x="459165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65" name="tx465"/>
            <p:cNvSpPr/>
            <p:nvPr/>
          </p:nvSpPr>
          <p:spPr>
            <a:xfrm>
              <a:off x="481687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66" name="tx466"/>
            <p:cNvSpPr/>
            <p:nvPr/>
          </p:nvSpPr>
          <p:spPr>
            <a:xfrm>
              <a:off x="507319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7" name="tx467"/>
            <p:cNvSpPr/>
            <p:nvPr/>
          </p:nvSpPr>
          <p:spPr>
            <a:xfrm>
              <a:off x="532951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8" name="tx468"/>
            <p:cNvSpPr/>
            <p:nvPr/>
          </p:nvSpPr>
          <p:spPr>
            <a:xfrm>
              <a:off x="558582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9" name="tx469"/>
            <p:cNvSpPr/>
            <p:nvPr/>
          </p:nvSpPr>
          <p:spPr>
            <a:xfrm>
              <a:off x="581105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70" name="pl470"/>
            <p:cNvSpPr/>
            <p:nvPr/>
          </p:nvSpPr>
          <p:spPr>
            <a:xfrm>
              <a:off x="7382726"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71" name="pl471"/>
            <p:cNvSpPr/>
            <p:nvPr/>
          </p:nvSpPr>
          <p:spPr>
            <a:xfrm>
              <a:off x="74596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2" name="pl472"/>
            <p:cNvSpPr/>
            <p:nvPr/>
          </p:nvSpPr>
          <p:spPr>
            <a:xfrm>
              <a:off x="77159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3" name="pl473"/>
            <p:cNvSpPr/>
            <p:nvPr/>
          </p:nvSpPr>
          <p:spPr>
            <a:xfrm>
              <a:off x="797225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4" name="pl474"/>
            <p:cNvSpPr/>
            <p:nvPr/>
          </p:nvSpPr>
          <p:spPr>
            <a:xfrm>
              <a:off x="82285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5" name="pl475"/>
            <p:cNvSpPr/>
            <p:nvPr/>
          </p:nvSpPr>
          <p:spPr>
            <a:xfrm>
              <a:off x="848488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6" name="pl476"/>
            <p:cNvSpPr/>
            <p:nvPr/>
          </p:nvSpPr>
          <p:spPr>
            <a:xfrm>
              <a:off x="87412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7" name="tx477"/>
            <p:cNvSpPr/>
            <p:nvPr/>
          </p:nvSpPr>
          <p:spPr>
            <a:xfrm>
              <a:off x="742853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78" name="tx478"/>
            <p:cNvSpPr/>
            <p:nvPr/>
          </p:nvSpPr>
          <p:spPr>
            <a:xfrm>
              <a:off x="76537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79" name="tx479"/>
            <p:cNvSpPr/>
            <p:nvPr/>
          </p:nvSpPr>
          <p:spPr>
            <a:xfrm>
              <a:off x="791007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80" name="tx480"/>
            <p:cNvSpPr/>
            <p:nvPr/>
          </p:nvSpPr>
          <p:spPr>
            <a:xfrm>
              <a:off x="816638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81" name="tx481"/>
            <p:cNvSpPr/>
            <p:nvPr/>
          </p:nvSpPr>
          <p:spPr>
            <a:xfrm>
              <a:off x="842270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82" name="tx482"/>
            <p:cNvSpPr/>
            <p:nvPr/>
          </p:nvSpPr>
          <p:spPr>
            <a:xfrm>
              <a:off x="864793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83" name="tx483"/>
            <p:cNvSpPr/>
            <p:nvPr/>
          </p:nvSpPr>
          <p:spPr>
            <a:xfrm>
              <a:off x="6627984" y="5440641"/>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484" name="tx484"/>
            <p:cNvSpPr/>
            <p:nvPr/>
          </p:nvSpPr>
          <p:spPr>
            <a:xfrm>
              <a:off x="6944823" y="5285006"/>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485" name="tx485"/>
            <p:cNvSpPr/>
            <p:nvPr/>
          </p:nvSpPr>
          <p:spPr>
            <a:xfrm>
              <a:off x="6872220" y="5129370"/>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486" name="tx486"/>
            <p:cNvSpPr/>
            <p:nvPr/>
          </p:nvSpPr>
          <p:spPr>
            <a:xfrm>
              <a:off x="6822568" y="4973735"/>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487" name="tx487"/>
            <p:cNvSpPr/>
            <p:nvPr/>
          </p:nvSpPr>
          <p:spPr>
            <a:xfrm>
              <a:off x="6424621" y="4818100"/>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488" name="tx488"/>
            <p:cNvSpPr/>
            <p:nvPr/>
          </p:nvSpPr>
          <p:spPr>
            <a:xfrm>
              <a:off x="6793399" y="4662464"/>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489" name="tx489"/>
            <p:cNvSpPr/>
            <p:nvPr/>
          </p:nvSpPr>
          <p:spPr>
            <a:xfrm>
              <a:off x="6760480" y="4506829"/>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490" name="tx490"/>
            <p:cNvSpPr/>
            <p:nvPr/>
          </p:nvSpPr>
          <p:spPr>
            <a:xfrm>
              <a:off x="7064793" y="4351194"/>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491" name="tx491"/>
            <p:cNvSpPr/>
            <p:nvPr/>
          </p:nvSpPr>
          <p:spPr>
            <a:xfrm>
              <a:off x="6822385" y="419555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492" name="tx492"/>
            <p:cNvSpPr/>
            <p:nvPr/>
          </p:nvSpPr>
          <p:spPr>
            <a:xfrm>
              <a:off x="6872311" y="4039923"/>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493" name="tx493"/>
            <p:cNvSpPr/>
            <p:nvPr/>
          </p:nvSpPr>
          <p:spPr>
            <a:xfrm>
              <a:off x="6493384" y="3884287"/>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494" name="tx494"/>
            <p:cNvSpPr/>
            <p:nvPr/>
          </p:nvSpPr>
          <p:spPr>
            <a:xfrm>
              <a:off x="6859967" y="3728652"/>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495" name="tx495"/>
            <p:cNvSpPr/>
            <p:nvPr/>
          </p:nvSpPr>
          <p:spPr>
            <a:xfrm>
              <a:off x="6716772" y="3573017"/>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496" name="tx496"/>
            <p:cNvSpPr/>
            <p:nvPr/>
          </p:nvSpPr>
          <p:spPr>
            <a:xfrm>
              <a:off x="7108227" y="3417381"/>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497" name="tx497"/>
            <p:cNvSpPr/>
            <p:nvPr/>
          </p:nvSpPr>
          <p:spPr>
            <a:xfrm>
              <a:off x="6865819" y="3261746"/>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498" name="tx498"/>
            <p:cNvSpPr/>
            <p:nvPr/>
          </p:nvSpPr>
          <p:spPr>
            <a:xfrm>
              <a:off x="7158336" y="3106111"/>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499" name="tx499"/>
            <p:cNvSpPr/>
            <p:nvPr/>
          </p:nvSpPr>
          <p:spPr>
            <a:xfrm>
              <a:off x="6884839" y="2950475"/>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500" name="tx500"/>
            <p:cNvSpPr/>
            <p:nvPr/>
          </p:nvSpPr>
          <p:spPr>
            <a:xfrm>
              <a:off x="6307121" y="2794840"/>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501" name="tx501"/>
            <p:cNvSpPr/>
            <p:nvPr/>
          </p:nvSpPr>
          <p:spPr>
            <a:xfrm>
              <a:off x="6835187" y="2639205"/>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502" name="tx502"/>
            <p:cNvSpPr/>
            <p:nvPr/>
          </p:nvSpPr>
          <p:spPr>
            <a:xfrm>
              <a:off x="7008923" y="2483569"/>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503" name="tx503"/>
            <p:cNvSpPr/>
            <p:nvPr/>
          </p:nvSpPr>
          <p:spPr>
            <a:xfrm>
              <a:off x="6710463" y="2327934"/>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504" name="tx504"/>
            <p:cNvSpPr/>
            <p:nvPr/>
          </p:nvSpPr>
          <p:spPr>
            <a:xfrm>
              <a:off x="6810041" y="2172299"/>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505" name="tx505"/>
            <p:cNvSpPr/>
            <p:nvPr/>
          </p:nvSpPr>
          <p:spPr>
            <a:xfrm>
              <a:off x="6921963" y="2016663"/>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506" name="tx506"/>
            <p:cNvSpPr/>
            <p:nvPr/>
          </p:nvSpPr>
          <p:spPr>
            <a:xfrm>
              <a:off x="6822385" y="186102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507" name="tx507"/>
            <p:cNvSpPr/>
            <p:nvPr/>
          </p:nvSpPr>
          <p:spPr>
            <a:xfrm>
              <a:off x="4128336" y="5385349"/>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508" name="tx508"/>
            <p:cNvSpPr/>
            <p:nvPr/>
          </p:nvSpPr>
          <p:spPr>
            <a:xfrm>
              <a:off x="4178171" y="5137562"/>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509" name="tx509"/>
            <p:cNvSpPr/>
            <p:nvPr/>
          </p:nvSpPr>
          <p:spPr>
            <a:xfrm>
              <a:off x="4023088" y="4889774"/>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510" name="tx510"/>
            <p:cNvSpPr/>
            <p:nvPr/>
          </p:nvSpPr>
          <p:spPr>
            <a:xfrm>
              <a:off x="4116174" y="4641986"/>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511" name="tx511"/>
            <p:cNvSpPr/>
            <p:nvPr/>
          </p:nvSpPr>
          <p:spPr>
            <a:xfrm>
              <a:off x="4010653" y="4394198"/>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512" name="tx512"/>
            <p:cNvSpPr/>
            <p:nvPr/>
          </p:nvSpPr>
          <p:spPr>
            <a:xfrm>
              <a:off x="4028758" y="4146410"/>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513" name="tx513"/>
            <p:cNvSpPr/>
            <p:nvPr/>
          </p:nvSpPr>
          <p:spPr>
            <a:xfrm>
              <a:off x="3991999" y="3898622"/>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514" name="tx514"/>
            <p:cNvSpPr/>
            <p:nvPr/>
          </p:nvSpPr>
          <p:spPr>
            <a:xfrm>
              <a:off x="4196824" y="3650834"/>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515" name="tx515"/>
            <p:cNvSpPr/>
            <p:nvPr/>
          </p:nvSpPr>
          <p:spPr>
            <a:xfrm>
              <a:off x="3892512" y="3403047"/>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516" name="tx516"/>
            <p:cNvSpPr/>
            <p:nvPr/>
          </p:nvSpPr>
          <p:spPr>
            <a:xfrm>
              <a:off x="4132725" y="3155259"/>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517" name="tx517"/>
            <p:cNvSpPr/>
            <p:nvPr/>
          </p:nvSpPr>
          <p:spPr>
            <a:xfrm>
              <a:off x="4055824" y="2907471"/>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518" name="tx518"/>
            <p:cNvSpPr/>
            <p:nvPr/>
          </p:nvSpPr>
          <p:spPr>
            <a:xfrm>
              <a:off x="4054178" y="2659683"/>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519" name="tx519"/>
            <p:cNvSpPr/>
            <p:nvPr/>
          </p:nvSpPr>
          <p:spPr>
            <a:xfrm>
              <a:off x="3569180" y="2411895"/>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520" name="tx520"/>
            <p:cNvSpPr/>
            <p:nvPr/>
          </p:nvSpPr>
          <p:spPr>
            <a:xfrm>
              <a:off x="4110048" y="2164107"/>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521" name="tx521"/>
            <p:cNvSpPr/>
            <p:nvPr/>
          </p:nvSpPr>
          <p:spPr>
            <a:xfrm>
              <a:off x="3817897" y="1916320"/>
              <a:ext cx="6461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Cook Islands</a:t>
              </a:r>
            </a:p>
          </p:txBody>
        </p:sp>
        <p:sp>
          <p:nvSpPr>
            <p:cNvPr id="522" name="tx522"/>
            <p:cNvSpPr/>
            <p:nvPr/>
          </p:nvSpPr>
          <p:spPr>
            <a:xfrm>
              <a:off x="1371924" y="5422150"/>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523" name="tx523"/>
            <p:cNvSpPr/>
            <p:nvPr/>
          </p:nvSpPr>
          <p:spPr>
            <a:xfrm>
              <a:off x="1384269" y="5235695"/>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524" name="tx524"/>
            <p:cNvSpPr/>
            <p:nvPr/>
          </p:nvSpPr>
          <p:spPr>
            <a:xfrm>
              <a:off x="1353271" y="5049241"/>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525" name="tx525"/>
            <p:cNvSpPr/>
            <p:nvPr/>
          </p:nvSpPr>
          <p:spPr>
            <a:xfrm>
              <a:off x="1363878" y="4862787"/>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526" name="tx526"/>
            <p:cNvSpPr/>
            <p:nvPr/>
          </p:nvSpPr>
          <p:spPr>
            <a:xfrm>
              <a:off x="1403014" y="4676333"/>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527" name="tx527"/>
            <p:cNvSpPr/>
            <p:nvPr/>
          </p:nvSpPr>
          <p:spPr>
            <a:xfrm>
              <a:off x="1185753" y="4489878"/>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528" name="tx528"/>
            <p:cNvSpPr/>
            <p:nvPr/>
          </p:nvSpPr>
          <p:spPr>
            <a:xfrm>
              <a:off x="1496283" y="4303424"/>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Niue</a:t>
              </a:r>
            </a:p>
          </p:txBody>
        </p:sp>
        <p:sp>
          <p:nvSpPr>
            <p:cNvPr id="529" name="tx529"/>
            <p:cNvSpPr/>
            <p:nvPr/>
          </p:nvSpPr>
          <p:spPr>
            <a:xfrm>
              <a:off x="1309928" y="4116970"/>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530" name="tx530"/>
            <p:cNvSpPr/>
            <p:nvPr/>
          </p:nvSpPr>
          <p:spPr>
            <a:xfrm>
              <a:off x="1446722" y="3930516"/>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531" name="tx531"/>
            <p:cNvSpPr/>
            <p:nvPr/>
          </p:nvSpPr>
          <p:spPr>
            <a:xfrm>
              <a:off x="1421485" y="3744062"/>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532" name="tx532"/>
            <p:cNvSpPr/>
            <p:nvPr/>
          </p:nvSpPr>
          <p:spPr>
            <a:xfrm>
              <a:off x="1421759" y="3557607"/>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533" name="tx533"/>
            <p:cNvSpPr/>
            <p:nvPr/>
          </p:nvSpPr>
          <p:spPr>
            <a:xfrm>
              <a:off x="1129425" y="3371153"/>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534" name="tx534"/>
            <p:cNvSpPr/>
            <p:nvPr/>
          </p:nvSpPr>
          <p:spPr>
            <a:xfrm>
              <a:off x="1533407" y="3184699"/>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535" name="tx535"/>
            <p:cNvSpPr/>
            <p:nvPr/>
          </p:nvSpPr>
          <p:spPr>
            <a:xfrm>
              <a:off x="1123299" y="2998245"/>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536" name="tx536"/>
            <p:cNvSpPr/>
            <p:nvPr/>
          </p:nvSpPr>
          <p:spPr>
            <a:xfrm>
              <a:off x="508182" y="2811790"/>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537" name="tx537"/>
            <p:cNvSpPr/>
            <p:nvPr/>
          </p:nvSpPr>
          <p:spPr>
            <a:xfrm>
              <a:off x="874857" y="2625336"/>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538" name="tx538"/>
            <p:cNvSpPr/>
            <p:nvPr/>
          </p:nvSpPr>
          <p:spPr>
            <a:xfrm>
              <a:off x="1309745" y="2438882"/>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539" name="tx539"/>
            <p:cNvSpPr/>
            <p:nvPr/>
          </p:nvSpPr>
          <p:spPr>
            <a:xfrm>
              <a:off x="1203949" y="225242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540" name="tx540"/>
            <p:cNvSpPr/>
            <p:nvPr/>
          </p:nvSpPr>
          <p:spPr>
            <a:xfrm>
              <a:off x="1179260" y="206597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541" name="tx541"/>
            <p:cNvSpPr/>
            <p:nvPr/>
          </p:nvSpPr>
          <p:spPr>
            <a:xfrm>
              <a:off x="1322181" y="1879519"/>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542" name="tx542"/>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43" name="pt543"/>
            <p:cNvSpPr/>
            <p:nvPr/>
          </p:nvSpPr>
          <p:spPr>
            <a:xfrm>
              <a:off x="5465143"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44" name="pt544"/>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45" name="tx545"/>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546" name="tx546"/>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47" name="tx547"/>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2024 and 2025</a:t>
              </a:r>
            </a:p>
          </p:txBody>
        </p:sp>
        <p:sp>
          <p:nvSpPr>
            <p:cNvPr id="548" name="tx548"/>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49" name="tx549"/>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5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2024 and 2025, and change in coverage between the two years.
Overall, 20 out of 59 (34%) countries in Never Gavi MICs had a decline in coverage. The largest decline was in St Lucia (-15 percentage points), followed by Guatemala (-13 percentage points).
There were 15 (25%) countries with an increase in DTP3 coverage. Coverage remained the same in 24 countries between 2024 and 2025.
</a:t>
            </a:r>
          </a:p>
        </p:txBody>
      </p:sp>
      <p:sp>
        <p:nvSpPr>
          <p:cNvPr id="5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DTP3 coverage increased in 15 countries and decreased in 20 countries.</a:t>
            </a:r>
          </a:p>
        </p:txBody>
      </p:sp>
      <p:grpSp xmlns:pic="http://schemas.openxmlformats.org/drawingml/2006/picture">
        <p:nvGrpSpPr>
          <p:cNvPr id="552" name=""/>
          <p:cNvGrpSpPr/>
          <p:nvPr/>
        </p:nvGrpSpPr>
        <p:grpSpPr>
          <a:xfrm>
            <a:off x="292608" y="1005840"/>
            <a:ext cx="8595360" cy="28575"/>
            <a:chOff x="292608" y="1005840"/>
            <a:chExt cx="8595360" cy="28575"/>
          </a:xfrm>
        </p:grpSpPr>
        <p:sp>
          <p:nvSpPr>
            <p:cNvPr id="5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countries in Never Gavi MICs from lowest to highest coverage, and the rank of the top 10 countries with the most un- and undervaccinated children, based on absolute numbers.
In 2025, DTP3 coverage ranged from 50% in Venezuela to 99% in State of Palestine, El Salvador, Maldives, St Vincent, and Tuvalu.
31 out of 59 (53%) countries had coverage of at least 90%.
Philippines had DTP3 coverage of 71% and the highest absolute number of un- and undervaccinated children in the region, followed by South Africa.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Venezuela and Lebanon had the lowest DTP3 coverage, while Philippines and South Africa had the highest number of un- and undervaccinated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41424" y="2213095"/>
              <a:ext cx="1474707" cy="1497359"/>
            </a:xfrm>
            <a:custGeom>
              <a:avLst/>
              <a:pathLst>
                <a:path w="1474707" h="1497359">
                  <a:moveTo>
                    <a:pt x="382331" y="1497359"/>
                  </a:moveTo>
                  <a:lnTo>
                    <a:pt x="434349" y="1465206"/>
                  </a:lnTo>
                  <a:lnTo>
                    <a:pt x="486367" y="1433053"/>
                  </a:lnTo>
                  <a:lnTo>
                    <a:pt x="538385" y="1400900"/>
                  </a:lnTo>
                  <a:lnTo>
                    <a:pt x="590403" y="1368747"/>
                  </a:lnTo>
                  <a:lnTo>
                    <a:pt x="642421" y="1336595"/>
                  </a:lnTo>
                  <a:lnTo>
                    <a:pt x="694438" y="1304442"/>
                  </a:lnTo>
                  <a:lnTo>
                    <a:pt x="746456" y="1272289"/>
                  </a:lnTo>
                  <a:lnTo>
                    <a:pt x="798474" y="1240136"/>
                  </a:lnTo>
                  <a:lnTo>
                    <a:pt x="850492" y="1207983"/>
                  </a:lnTo>
                  <a:lnTo>
                    <a:pt x="902510" y="1175830"/>
                  </a:lnTo>
                  <a:lnTo>
                    <a:pt x="954528" y="1143677"/>
                  </a:lnTo>
                  <a:lnTo>
                    <a:pt x="1006546" y="1111524"/>
                  </a:lnTo>
                  <a:lnTo>
                    <a:pt x="1058564" y="1079371"/>
                  </a:lnTo>
                  <a:lnTo>
                    <a:pt x="1110582" y="1047218"/>
                  </a:lnTo>
                  <a:lnTo>
                    <a:pt x="1162600" y="1015065"/>
                  </a:lnTo>
                  <a:lnTo>
                    <a:pt x="1214617" y="982912"/>
                  </a:lnTo>
                  <a:lnTo>
                    <a:pt x="1266635" y="950759"/>
                  </a:lnTo>
                  <a:lnTo>
                    <a:pt x="1318653" y="918606"/>
                  </a:lnTo>
                  <a:lnTo>
                    <a:pt x="1370671" y="886453"/>
                  </a:lnTo>
                  <a:lnTo>
                    <a:pt x="1422689" y="854300"/>
                  </a:lnTo>
                  <a:lnTo>
                    <a:pt x="1474707" y="822148"/>
                  </a:lnTo>
                  <a:lnTo>
                    <a:pt x="1442959" y="772680"/>
                  </a:lnTo>
                  <a:lnTo>
                    <a:pt x="1409553" y="724318"/>
                  </a:lnTo>
                  <a:lnTo>
                    <a:pt x="1374526" y="677115"/>
                  </a:lnTo>
                  <a:lnTo>
                    <a:pt x="1337920" y="631128"/>
                  </a:lnTo>
                  <a:lnTo>
                    <a:pt x="1299775" y="586407"/>
                  </a:lnTo>
                  <a:lnTo>
                    <a:pt x="1260137" y="543005"/>
                  </a:lnTo>
                  <a:lnTo>
                    <a:pt x="1219050" y="500972"/>
                  </a:lnTo>
                  <a:lnTo>
                    <a:pt x="1176561" y="460356"/>
                  </a:lnTo>
                  <a:lnTo>
                    <a:pt x="1132721" y="421204"/>
                  </a:lnTo>
                  <a:lnTo>
                    <a:pt x="1087578" y="383560"/>
                  </a:lnTo>
                  <a:lnTo>
                    <a:pt x="1041185" y="347468"/>
                  </a:lnTo>
                  <a:lnTo>
                    <a:pt x="993595" y="312970"/>
                  </a:lnTo>
                  <a:lnTo>
                    <a:pt x="944863" y="280104"/>
                  </a:lnTo>
                  <a:lnTo>
                    <a:pt x="895046" y="248910"/>
                  </a:lnTo>
                  <a:lnTo>
                    <a:pt x="844199" y="219422"/>
                  </a:lnTo>
                  <a:lnTo>
                    <a:pt x="792382" y="191675"/>
                  </a:lnTo>
                  <a:lnTo>
                    <a:pt x="739654" y="165700"/>
                  </a:lnTo>
                  <a:lnTo>
                    <a:pt x="686075" y="141528"/>
                  </a:lnTo>
                  <a:lnTo>
                    <a:pt x="631709" y="119186"/>
                  </a:lnTo>
                  <a:lnTo>
                    <a:pt x="576616" y="98699"/>
                  </a:lnTo>
                  <a:lnTo>
                    <a:pt x="520860" y="80092"/>
                  </a:lnTo>
                  <a:lnTo>
                    <a:pt x="464506" y="63386"/>
                  </a:lnTo>
                  <a:lnTo>
                    <a:pt x="407617" y="48600"/>
                  </a:lnTo>
                  <a:lnTo>
                    <a:pt x="350260" y="35750"/>
                  </a:lnTo>
                  <a:lnTo>
                    <a:pt x="292501" y="24853"/>
                  </a:lnTo>
                  <a:lnTo>
                    <a:pt x="234405" y="15919"/>
                  </a:lnTo>
                  <a:lnTo>
                    <a:pt x="176040" y="8960"/>
                  </a:lnTo>
                  <a:lnTo>
                    <a:pt x="117472" y="3984"/>
                  </a:lnTo>
                  <a:lnTo>
                    <a:pt x="58770" y="996"/>
                  </a:lnTo>
                  <a:lnTo>
                    <a:pt x="0" y="0"/>
                  </a:lnTo>
                  <a:lnTo>
                    <a:pt x="0" y="61152"/>
                  </a:lnTo>
                  <a:lnTo>
                    <a:pt x="0" y="122305"/>
                  </a:lnTo>
                  <a:lnTo>
                    <a:pt x="0" y="183458"/>
                  </a:lnTo>
                  <a:lnTo>
                    <a:pt x="0" y="244611"/>
                  </a:lnTo>
                  <a:lnTo>
                    <a:pt x="0" y="305764"/>
                  </a:lnTo>
                  <a:lnTo>
                    <a:pt x="0" y="366917"/>
                  </a:lnTo>
                  <a:lnTo>
                    <a:pt x="0" y="428070"/>
                  </a:lnTo>
                  <a:lnTo>
                    <a:pt x="0" y="489222"/>
                  </a:lnTo>
                  <a:lnTo>
                    <a:pt x="0" y="550375"/>
                  </a:lnTo>
                  <a:lnTo>
                    <a:pt x="0" y="611528"/>
                  </a:lnTo>
                  <a:lnTo>
                    <a:pt x="0" y="672681"/>
                  </a:lnTo>
                  <a:lnTo>
                    <a:pt x="0" y="733834"/>
                  </a:lnTo>
                  <a:lnTo>
                    <a:pt x="0" y="794987"/>
                  </a:lnTo>
                  <a:lnTo>
                    <a:pt x="0" y="856140"/>
                  </a:lnTo>
                  <a:lnTo>
                    <a:pt x="0" y="917293"/>
                  </a:lnTo>
                  <a:lnTo>
                    <a:pt x="0" y="978445"/>
                  </a:lnTo>
                  <a:lnTo>
                    <a:pt x="0" y="1039598"/>
                  </a:lnTo>
                  <a:lnTo>
                    <a:pt x="0" y="1100751"/>
                  </a:lnTo>
                  <a:lnTo>
                    <a:pt x="0" y="1161904"/>
                  </a:lnTo>
                  <a:lnTo>
                    <a:pt x="0" y="1223057"/>
                  </a:lnTo>
                  <a:lnTo>
                    <a:pt x="0" y="1284210"/>
                  </a:lnTo>
                  <a:lnTo>
                    <a:pt x="65083" y="1288947"/>
                  </a:lnTo>
                  <a:lnTo>
                    <a:pt x="128794" y="1303058"/>
                  </a:lnTo>
                  <a:lnTo>
                    <a:pt x="189790" y="1326245"/>
                  </a:lnTo>
                  <a:lnTo>
                    <a:pt x="246787" y="1358020"/>
                  </a:lnTo>
                  <a:lnTo>
                    <a:pt x="298581" y="1397714"/>
                  </a:lnTo>
                  <a:lnTo>
                    <a:pt x="344082" y="1444489"/>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823756" y="3035243"/>
              <a:ext cx="1351244" cy="1300298"/>
            </a:xfrm>
            <a:custGeom>
              <a:avLst/>
              <a:pathLst>
                <a:path w="1351244" h="1300298">
                  <a:moveTo>
                    <a:pt x="55695" y="1012326"/>
                  </a:moveTo>
                  <a:lnTo>
                    <a:pt x="115291" y="1026039"/>
                  </a:lnTo>
                  <a:lnTo>
                    <a:pt x="174886" y="1039752"/>
                  </a:lnTo>
                  <a:lnTo>
                    <a:pt x="234482" y="1053465"/>
                  </a:lnTo>
                  <a:lnTo>
                    <a:pt x="294077" y="1067178"/>
                  </a:lnTo>
                  <a:lnTo>
                    <a:pt x="353673" y="1080891"/>
                  </a:lnTo>
                  <a:lnTo>
                    <a:pt x="413268" y="1094604"/>
                  </a:lnTo>
                  <a:lnTo>
                    <a:pt x="472864" y="1108317"/>
                  </a:lnTo>
                  <a:lnTo>
                    <a:pt x="532459" y="1122030"/>
                  </a:lnTo>
                  <a:lnTo>
                    <a:pt x="592055" y="1135743"/>
                  </a:lnTo>
                  <a:lnTo>
                    <a:pt x="651650" y="1149456"/>
                  </a:lnTo>
                  <a:lnTo>
                    <a:pt x="711246" y="1163169"/>
                  </a:lnTo>
                  <a:lnTo>
                    <a:pt x="770842" y="1176882"/>
                  </a:lnTo>
                  <a:lnTo>
                    <a:pt x="830437" y="1190595"/>
                  </a:lnTo>
                  <a:lnTo>
                    <a:pt x="890033" y="1204308"/>
                  </a:lnTo>
                  <a:lnTo>
                    <a:pt x="949628" y="1218020"/>
                  </a:lnTo>
                  <a:lnTo>
                    <a:pt x="1009224" y="1231733"/>
                  </a:lnTo>
                  <a:lnTo>
                    <a:pt x="1068819" y="1245446"/>
                  </a:lnTo>
                  <a:lnTo>
                    <a:pt x="1128415" y="1259159"/>
                  </a:lnTo>
                  <a:lnTo>
                    <a:pt x="1188010" y="1272872"/>
                  </a:lnTo>
                  <a:lnTo>
                    <a:pt x="1247606" y="1286585"/>
                  </a:lnTo>
                  <a:lnTo>
                    <a:pt x="1307201" y="1300298"/>
                  </a:lnTo>
                  <a:lnTo>
                    <a:pt x="1319409" y="1242804"/>
                  </a:lnTo>
                  <a:lnTo>
                    <a:pt x="1329660" y="1184928"/>
                  </a:lnTo>
                  <a:lnTo>
                    <a:pt x="1337943" y="1126739"/>
                  </a:lnTo>
                  <a:lnTo>
                    <a:pt x="1344250" y="1068302"/>
                  </a:lnTo>
                  <a:lnTo>
                    <a:pt x="1348571" y="1009685"/>
                  </a:lnTo>
                  <a:lnTo>
                    <a:pt x="1350904" y="950955"/>
                  </a:lnTo>
                  <a:lnTo>
                    <a:pt x="1351244" y="892179"/>
                  </a:lnTo>
                  <a:lnTo>
                    <a:pt x="1349591" y="833426"/>
                  </a:lnTo>
                  <a:lnTo>
                    <a:pt x="1345948" y="774763"/>
                  </a:lnTo>
                  <a:lnTo>
                    <a:pt x="1340319" y="716257"/>
                  </a:lnTo>
                  <a:lnTo>
                    <a:pt x="1332709" y="657975"/>
                  </a:lnTo>
                  <a:lnTo>
                    <a:pt x="1323129" y="599985"/>
                  </a:lnTo>
                  <a:lnTo>
                    <a:pt x="1311588" y="542353"/>
                  </a:lnTo>
                  <a:lnTo>
                    <a:pt x="1298100" y="485145"/>
                  </a:lnTo>
                  <a:lnTo>
                    <a:pt x="1282680" y="428428"/>
                  </a:lnTo>
                  <a:lnTo>
                    <a:pt x="1265347" y="372265"/>
                  </a:lnTo>
                  <a:lnTo>
                    <a:pt x="1246120" y="316723"/>
                  </a:lnTo>
                  <a:lnTo>
                    <a:pt x="1225022" y="261864"/>
                  </a:lnTo>
                  <a:lnTo>
                    <a:pt x="1202076" y="207751"/>
                  </a:lnTo>
                  <a:lnTo>
                    <a:pt x="1177309" y="154448"/>
                  </a:lnTo>
                  <a:lnTo>
                    <a:pt x="1150749" y="102015"/>
                  </a:lnTo>
                  <a:lnTo>
                    <a:pt x="1122427" y="50512"/>
                  </a:lnTo>
                  <a:lnTo>
                    <a:pt x="1092375" y="0"/>
                  </a:lnTo>
                  <a:lnTo>
                    <a:pt x="1040358" y="32152"/>
                  </a:lnTo>
                  <a:lnTo>
                    <a:pt x="988340" y="64305"/>
                  </a:lnTo>
                  <a:lnTo>
                    <a:pt x="936322" y="96458"/>
                  </a:lnTo>
                  <a:lnTo>
                    <a:pt x="884304" y="128611"/>
                  </a:lnTo>
                  <a:lnTo>
                    <a:pt x="832286" y="160764"/>
                  </a:lnTo>
                  <a:lnTo>
                    <a:pt x="780268" y="192917"/>
                  </a:lnTo>
                  <a:lnTo>
                    <a:pt x="728250" y="225070"/>
                  </a:lnTo>
                  <a:lnTo>
                    <a:pt x="676232" y="257223"/>
                  </a:lnTo>
                  <a:lnTo>
                    <a:pt x="624214" y="289376"/>
                  </a:lnTo>
                  <a:lnTo>
                    <a:pt x="572196" y="321529"/>
                  </a:lnTo>
                  <a:lnTo>
                    <a:pt x="520179" y="353682"/>
                  </a:lnTo>
                  <a:lnTo>
                    <a:pt x="468161" y="385835"/>
                  </a:lnTo>
                  <a:lnTo>
                    <a:pt x="416143" y="417988"/>
                  </a:lnTo>
                  <a:lnTo>
                    <a:pt x="364125" y="450141"/>
                  </a:lnTo>
                  <a:lnTo>
                    <a:pt x="312107" y="482294"/>
                  </a:lnTo>
                  <a:lnTo>
                    <a:pt x="260089" y="514447"/>
                  </a:lnTo>
                  <a:lnTo>
                    <a:pt x="208071" y="546599"/>
                  </a:lnTo>
                  <a:lnTo>
                    <a:pt x="156053" y="578752"/>
                  </a:lnTo>
                  <a:lnTo>
                    <a:pt x="104035" y="610905"/>
                  </a:lnTo>
                  <a:lnTo>
                    <a:pt x="52017" y="643058"/>
                  </a:lnTo>
                  <a:lnTo>
                    <a:pt x="0" y="675211"/>
                  </a:lnTo>
                  <a:lnTo>
                    <a:pt x="32067" y="737466"/>
                  </a:lnTo>
                  <a:lnTo>
                    <a:pt x="54075" y="803946"/>
                  </a:lnTo>
                  <a:lnTo>
                    <a:pt x="65490" y="873038"/>
                  </a:lnTo>
                  <a:lnTo>
                    <a:pt x="66034" y="943065"/>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719473" y="4047569"/>
              <a:ext cx="1411484" cy="1261362"/>
            </a:xfrm>
            <a:custGeom>
              <a:avLst/>
              <a:pathLst>
                <a:path w="1411484" h="1261362">
                  <a:moveTo>
                    <a:pt x="0" y="252360"/>
                  </a:moveTo>
                  <a:lnTo>
                    <a:pt x="37829" y="300407"/>
                  </a:lnTo>
                  <a:lnTo>
                    <a:pt x="75659" y="348455"/>
                  </a:lnTo>
                  <a:lnTo>
                    <a:pt x="113489" y="396503"/>
                  </a:lnTo>
                  <a:lnTo>
                    <a:pt x="151319" y="444551"/>
                  </a:lnTo>
                  <a:lnTo>
                    <a:pt x="189148" y="492598"/>
                  </a:lnTo>
                  <a:lnTo>
                    <a:pt x="226978" y="540646"/>
                  </a:lnTo>
                  <a:lnTo>
                    <a:pt x="264808" y="588694"/>
                  </a:lnTo>
                  <a:lnTo>
                    <a:pt x="302638" y="636741"/>
                  </a:lnTo>
                  <a:lnTo>
                    <a:pt x="340467" y="684789"/>
                  </a:lnTo>
                  <a:lnTo>
                    <a:pt x="378297" y="732837"/>
                  </a:lnTo>
                  <a:lnTo>
                    <a:pt x="416127" y="780884"/>
                  </a:lnTo>
                  <a:lnTo>
                    <a:pt x="453957" y="828932"/>
                  </a:lnTo>
                  <a:lnTo>
                    <a:pt x="491787" y="876980"/>
                  </a:lnTo>
                  <a:lnTo>
                    <a:pt x="529616" y="925028"/>
                  </a:lnTo>
                  <a:lnTo>
                    <a:pt x="567446" y="973075"/>
                  </a:lnTo>
                  <a:lnTo>
                    <a:pt x="605276" y="1021123"/>
                  </a:lnTo>
                  <a:lnTo>
                    <a:pt x="643106" y="1069171"/>
                  </a:lnTo>
                  <a:lnTo>
                    <a:pt x="680935" y="1117218"/>
                  </a:lnTo>
                  <a:lnTo>
                    <a:pt x="718765" y="1165266"/>
                  </a:lnTo>
                  <a:lnTo>
                    <a:pt x="756595" y="1213314"/>
                  </a:lnTo>
                  <a:lnTo>
                    <a:pt x="794425" y="1261362"/>
                  </a:lnTo>
                  <a:lnTo>
                    <a:pt x="839954" y="1224248"/>
                  </a:lnTo>
                  <a:lnTo>
                    <a:pt x="884200" y="1185613"/>
                  </a:lnTo>
                  <a:lnTo>
                    <a:pt x="927112" y="1145502"/>
                  </a:lnTo>
                  <a:lnTo>
                    <a:pt x="968640" y="1103960"/>
                  </a:lnTo>
                  <a:lnTo>
                    <a:pt x="1008737" y="1061035"/>
                  </a:lnTo>
                  <a:lnTo>
                    <a:pt x="1047357" y="1016776"/>
                  </a:lnTo>
                  <a:lnTo>
                    <a:pt x="1084456" y="971235"/>
                  </a:lnTo>
                  <a:lnTo>
                    <a:pt x="1119990" y="924463"/>
                  </a:lnTo>
                  <a:lnTo>
                    <a:pt x="1153920" y="876513"/>
                  </a:lnTo>
                  <a:lnTo>
                    <a:pt x="1186206" y="827442"/>
                  </a:lnTo>
                  <a:lnTo>
                    <a:pt x="1216811" y="777306"/>
                  </a:lnTo>
                  <a:lnTo>
                    <a:pt x="1245699" y="726161"/>
                  </a:lnTo>
                  <a:lnTo>
                    <a:pt x="1272839" y="674067"/>
                  </a:lnTo>
                  <a:lnTo>
                    <a:pt x="1298198" y="621084"/>
                  </a:lnTo>
                  <a:lnTo>
                    <a:pt x="1321748" y="567271"/>
                  </a:lnTo>
                  <a:lnTo>
                    <a:pt x="1343462" y="512692"/>
                  </a:lnTo>
                  <a:lnTo>
                    <a:pt x="1363314" y="457409"/>
                  </a:lnTo>
                  <a:lnTo>
                    <a:pt x="1381281" y="401485"/>
                  </a:lnTo>
                  <a:lnTo>
                    <a:pt x="1397344" y="344984"/>
                  </a:lnTo>
                  <a:lnTo>
                    <a:pt x="1411484" y="287972"/>
                  </a:lnTo>
                  <a:lnTo>
                    <a:pt x="1351889" y="274259"/>
                  </a:lnTo>
                  <a:lnTo>
                    <a:pt x="1292293" y="260546"/>
                  </a:lnTo>
                  <a:lnTo>
                    <a:pt x="1232697" y="246833"/>
                  </a:lnTo>
                  <a:lnTo>
                    <a:pt x="1173102" y="233120"/>
                  </a:lnTo>
                  <a:lnTo>
                    <a:pt x="1113506" y="219407"/>
                  </a:lnTo>
                  <a:lnTo>
                    <a:pt x="1053911" y="205694"/>
                  </a:lnTo>
                  <a:lnTo>
                    <a:pt x="994315" y="191981"/>
                  </a:lnTo>
                  <a:lnTo>
                    <a:pt x="934720" y="178268"/>
                  </a:lnTo>
                  <a:lnTo>
                    <a:pt x="875124" y="164555"/>
                  </a:lnTo>
                  <a:lnTo>
                    <a:pt x="815529" y="150842"/>
                  </a:lnTo>
                  <a:lnTo>
                    <a:pt x="755933" y="137129"/>
                  </a:lnTo>
                  <a:lnTo>
                    <a:pt x="696338" y="123416"/>
                  </a:lnTo>
                  <a:lnTo>
                    <a:pt x="636742" y="109703"/>
                  </a:lnTo>
                  <a:lnTo>
                    <a:pt x="577147" y="95990"/>
                  </a:lnTo>
                  <a:lnTo>
                    <a:pt x="517551" y="82277"/>
                  </a:lnTo>
                  <a:lnTo>
                    <a:pt x="457956" y="68564"/>
                  </a:lnTo>
                  <a:lnTo>
                    <a:pt x="398360" y="54851"/>
                  </a:lnTo>
                  <a:lnTo>
                    <a:pt x="338764" y="41138"/>
                  </a:lnTo>
                  <a:lnTo>
                    <a:pt x="279169" y="27425"/>
                  </a:lnTo>
                  <a:lnTo>
                    <a:pt x="219573" y="13712"/>
                  </a:lnTo>
                  <a:lnTo>
                    <a:pt x="159978" y="0"/>
                  </a:lnTo>
                  <a:lnTo>
                    <a:pt x="142342" y="58260"/>
                  </a:lnTo>
                  <a:lnTo>
                    <a:pt x="116997" y="113604"/>
                  </a:lnTo>
                  <a:lnTo>
                    <a:pt x="84405" y="165016"/>
                  </a:lnTo>
                  <a:lnTo>
                    <a:pt x="45166" y="211552"/>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514966" y="4299929"/>
              <a:ext cx="998931" cy="1357169"/>
            </a:xfrm>
            <a:custGeom>
              <a:avLst/>
              <a:pathLst>
                <a:path w="998931" h="1357169">
                  <a:moveTo>
                    <a:pt x="0" y="90265"/>
                  </a:moveTo>
                  <a:lnTo>
                    <a:pt x="10005" y="150594"/>
                  </a:lnTo>
                  <a:lnTo>
                    <a:pt x="20011" y="210923"/>
                  </a:lnTo>
                  <a:lnTo>
                    <a:pt x="30017" y="271252"/>
                  </a:lnTo>
                  <a:lnTo>
                    <a:pt x="40022" y="331580"/>
                  </a:lnTo>
                  <a:lnTo>
                    <a:pt x="50028" y="391909"/>
                  </a:lnTo>
                  <a:lnTo>
                    <a:pt x="60034" y="452238"/>
                  </a:lnTo>
                  <a:lnTo>
                    <a:pt x="70040" y="512567"/>
                  </a:lnTo>
                  <a:lnTo>
                    <a:pt x="80045" y="572895"/>
                  </a:lnTo>
                  <a:lnTo>
                    <a:pt x="90051" y="633224"/>
                  </a:lnTo>
                  <a:lnTo>
                    <a:pt x="100057" y="693553"/>
                  </a:lnTo>
                  <a:lnTo>
                    <a:pt x="110063" y="753882"/>
                  </a:lnTo>
                  <a:lnTo>
                    <a:pt x="120068" y="814210"/>
                  </a:lnTo>
                  <a:lnTo>
                    <a:pt x="130074" y="874539"/>
                  </a:lnTo>
                  <a:lnTo>
                    <a:pt x="140080" y="934868"/>
                  </a:lnTo>
                  <a:lnTo>
                    <a:pt x="150085" y="995197"/>
                  </a:lnTo>
                  <a:lnTo>
                    <a:pt x="160091" y="1055525"/>
                  </a:lnTo>
                  <a:lnTo>
                    <a:pt x="170097" y="1115854"/>
                  </a:lnTo>
                  <a:lnTo>
                    <a:pt x="180103" y="1176183"/>
                  </a:lnTo>
                  <a:lnTo>
                    <a:pt x="190108" y="1236512"/>
                  </a:lnTo>
                  <a:lnTo>
                    <a:pt x="200114" y="1296840"/>
                  </a:lnTo>
                  <a:lnTo>
                    <a:pt x="210120" y="1357169"/>
                  </a:lnTo>
                  <a:lnTo>
                    <a:pt x="271326" y="1345885"/>
                  </a:lnTo>
                  <a:lnTo>
                    <a:pt x="332088" y="1332412"/>
                  </a:lnTo>
                  <a:lnTo>
                    <a:pt x="392327" y="1316767"/>
                  </a:lnTo>
                  <a:lnTo>
                    <a:pt x="451966" y="1298969"/>
                  </a:lnTo>
                  <a:lnTo>
                    <a:pt x="510927" y="1279042"/>
                  </a:lnTo>
                  <a:lnTo>
                    <a:pt x="569136" y="1257012"/>
                  </a:lnTo>
                  <a:lnTo>
                    <a:pt x="626516" y="1232906"/>
                  </a:lnTo>
                  <a:lnTo>
                    <a:pt x="682994" y="1206757"/>
                  </a:lnTo>
                  <a:lnTo>
                    <a:pt x="738496" y="1178597"/>
                  </a:lnTo>
                  <a:lnTo>
                    <a:pt x="792953" y="1148463"/>
                  </a:lnTo>
                  <a:lnTo>
                    <a:pt x="846292" y="1116394"/>
                  </a:lnTo>
                  <a:lnTo>
                    <a:pt x="898447" y="1082431"/>
                  </a:lnTo>
                  <a:lnTo>
                    <a:pt x="949348" y="1046618"/>
                  </a:lnTo>
                  <a:lnTo>
                    <a:pt x="998931" y="1009001"/>
                  </a:lnTo>
                  <a:lnTo>
                    <a:pt x="961102" y="960954"/>
                  </a:lnTo>
                  <a:lnTo>
                    <a:pt x="923272" y="912906"/>
                  </a:lnTo>
                  <a:lnTo>
                    <a:pt x="885442" y="864858"/>
                  </a:lnTo>
                  <a:lnTo>
                    <a:pt x="847612" y="816810"/>
                  </a:lnTo>
                  <a:lnTo>
                    <a:pt x="809783" y="768763"/>
                  </a:lnTo>
                  <a:lnTo>
                    <a:pt x="771953" y="720715"/>
                  </a:lnTo>
                  <a:lnTo>
                    <a:pt x="734123" y="672667"/>
                  </a:lnTo>
                  <a:lnTo>
                    <a:pt x="696293" y="624620"/>
                  </a:lnTo>
                  <a:lnTo>
                    <a:pt x="658463" y="576572"/>
                  </a:lnTo>
                  <a:lnTo>
                    <a:pt x="620634" y="528524"/>
                  </a:lnTo>
                  <a:lnTo>
                    <a:pt x="582804" y="480477"/>
                  </a:lnTo>
                  <a:lnTo>
                    <a:pt x="544974" y="432429"/>
                  </a:lnTo>
                  <a:lnTo>
                    <a:pt x="507144" y="384381"/>
                  </a:lnTo>
                  <a:lnTo>
                    <a:pt x="469315" y="336333"/>
                  </a:lnTo>
                  <a:lnTo>
                    <a:pt x="431485" y="288286"/>
                  </a:lnTo>
                  <a:lnTo>
                    <a:pt x="393655" y="240238"/>
                  </a:lnTo>
                  <a:lnTo>
                    <a:pt x="355825" y="192190"/>
                  </a:lnTo>
                  <a:lnTo>
                    <a:pt x="317996" y="144143"/>
                  </a:lnTo>
                  <a:lnTo>
                    <a:pt x="280166" y="96095"/>
                  </a:lnTo>
                  <a:lnTo>
                    <a:pt x="242336" y="48047"/>
                  </a:lnTo>
                  <a:lnTo>
                    <a:pt x="204506" y="0"/>
                  </a:lnTo>
                  <a:lnTo>
                    <a:pt x="141723" y="41421"/>
                  </a:lnTo>
                  <a:lnTo>
                    <a:pt x="72912" y="71793"/>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998869" y="4381361"/>
              <a:ext cx="726218" cy="1298983"/>
            </a:xfrm>
            <a:custGeom>
              <a:avLst/>
              <a:pathLst>
                <a:path w="726218" h="1298983">
                  <a:moveTo>
                    <a:pt x="327818" y="0"/>
                  </a:moveTo>
                  <a:lnTo>
                    <a:pt x="312208" y="59126"/>
                  </a:lnTo>
                  <a:lnTo>
                    <a:pt x="296598" y="118253"/>
                  </a:lnTo>
                  <a:lnTo>
                    <a:pt x="280987" y="177380"/>
                  </a:lnTo>
                  <a:lnTo>
                    <a:pt x="265377" y="236507"/>
                  </a:lnTo>
                  <a:lnTo>
                    <a:pt x="249766" y="295634"/>
                  </a:lnTo>
                  <a:lnTo>
                    <a:pt x="234156" y="354761"/>
                  </a:lnTo>
                  <a:lnTo>
                    <a:pt x="218545" y="413888"/>
                  </a:lnTo>
                  <a:lnTo>
                    <a:pt x="202935" y="473015"/>
                  </a:lnTo>
                  <a:lnTo>
                    <a:pt x="187325" y="532141"/>
                  </a:lnTo>
                  <a:lnTo>
                    <a:pt x="171714" y="591268"/>
                  </a:lnTo>
                  <a:lnTo>
                    <a:pt x="156104" y="650395"/>
                  </a:lnTo>
                  <a:lnTo>
                    <a:pt x="140493" y="709522"/>
                  </a:lnTo>
                  <a:lnTo>
                    <a:pt x="124883" y="768649"/>
                  </a:lnTo>
                  <a:lnTo>
                    <a:pt x="109272" y="827776"/>
                  </a:lnTo>
                  <a:lnTo>
                    <a:pt x="93662" y="886903"/>
                  </a:lnTo>
                  <a:lnTo>
                    <a:pt x="78052" y="946030"/>
                  </a:lnTo>
                  <a:lnTo>
                    <a:pt x="62441" y="1005156"/>
                  </a:lnTo>
                  <a:lnTo>
                    <a:pt x="46831" y="1064283"/>
                  </a:lnTo>
                  <a:lnTo>
                    <a:pt x="31220" y="1123410"/>
                  </a:lnTo>
                  <a:lnTo>
                    <a:pt x="15610" y="1182537"/>
                  </a:lnTo>
                  <a:lnTo>
                    <a:pt x="0" y="1241664"/>
                  </a:lnTo>
                  <a:lnTo>
                    <a:pt x="59277" y="1256203"/>
                  </a:lnTo>
                  <a:lnTo>
                    <a:pt x="119030" y="1268647"/>
                  </a:lnTo>
                  <a:lnTo>
                    <a:pt x="179183" y="1278979"/>
                  </a:lnTo>
                  <a:lnTo>
                    <a:pt x="239663" y="1287188"/>
                  </a:lnTo>
                  <a:lnTo>
                    <a:pt x="300395" y="1293262"/>
                  </a:lnTo>
                  <a:lnTo>
                    <a:pt x="361302" y="1297196"/>
                  </a:lnTo>
                  <a:lnTo>
                    <a:pt x="422311" y="1298983"/>
                  </a:lnTo>
                  <a:lnTo>
                    <a:pt x="483344" y="1298621"/>
                  </a:lnTo>
                  <a:lnTo>
                    <a:pt x="544327" y="1296111"/>
                  </a:lnTo>
                  <a:lnTo>
                    <a:pt x="605184" y="1291456"/>
                  </a:lnTo>
                  <a:lnTo>
                    <a:pt x="665839" y="1284662"/>
                  </a:lnTo>
                  <a:lnTo>
                    <a:pt x="726218" y="1275737"/>
                  </a:lnTo>
                  <a:lnTo>
                    <a:pt x="716212" y="1215408"/>
                  </a:lnTo>
                  <a:lnTo>
                    <a:pt x="706206" y="1155080"/>
                  </a:lnTo>
                  <a:lnTo>
                    <a:pt x="696200" y="1094751"/>
                  </a:lnTo>
                  <a:lnTo>
                    <a:pt x="686195" y="1034422"/>
                  </a:lnTo>
                  <a:lnTo>
                    <a:pt x="676189" y="974093"/>
                  </a:lnTo>
                  <a:lnTo>
                    <a:pt x="666183" y="913765"/>
                  </a:lnTo>
                  <a:lnTo>
                    <a:pt x="656177" y="853436"/>
                  </a:lnTo>
                  <a:lnTo>
                    <a:pt x="646172" y="793107"/>
                  </a:lnTo>
                  <a:lnTo>
                    <a:pt x="636166" y="732778"/>
                  </a:lnTo>
                  <a:lnTo>
                    <a:pt x="626160" y="672450"/>
                  </a:lnTo>
                  <a:lnTo>
                    <a:pt x="616154" y="612121"/>
                  </a:lnTo>
                  <a:lnTo>
                    <a:pt x="606149" y="551792"/>
                  </a:lnTo>
                  <a:lnTo>
                    <a:pt x="596143" y="491463"/>
                  </a:lnTo>
                  <a:lnTo>
                    <a:pt x="586137" y="431135"/>
                  </a:lnTo>
                  <a:lnTo>
                    <a:pt x="576132" y="370806"/>
                  </a:lnTo>
                  <a:lnTo>
                    <a:pt x="566126" y="310477"/>
                  </a:lnTo>
                  <a:lnTo>
                    <a:pt x="556120" y="250148"/>
                  </a:lnTo>
                  <a:lnTo>
                    <a:pt x="546114" y="189820"/>
                  </a:lnTo>
                  <a:lnTo>
                    <a:pt x="536109" y="129491"/>
                  </a:lnTo>
                  <a:lnTo>
                    <a:pt x="526103" y="69162"/>
                  </a:lnTo>
                  <a:lnTo>
                    <a:pt x="516097" y="8833"/>
                  </a:lnTo>
                  <a:lnTo>
                    <a:pt x="453130" y="14766"/>
                  </a:lnTo>
                  <a:lnTo>
                    <a:pt x="389953" y="11802"/>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358797" y="4297841"/>
              <a:ext cx="967890" cy="1325184"/>
            </a:xfrm>
            <a:custGeom>
              <a:avLst/>
              <a:pathLst>
                <a:path w="967890" h="1325184">
                  <a:moveTo>
                    <a:pt x="801946" y="0"/>
                  </a:moveTo>
                  <a:lnTo>
                    <a:pt x="763758" y="47763"/>
                  </a:lnTo>
                  <a:lnTo>
                    <a:pt x="725570" y="95527"/>
                  </a:lnTo>
                  <a:lnTo>
                    <a:pt x="687382" y="143290"/>
                  </a:lnTo>
                  <a:lnTo>
                    <a:pt x="649194" y="191054"/>
                  </a:lnTo>
                  <a:lnTo>
                    <a:pt x="611006" y="238817"/>
                  </a:lnTo>
                  <a:lnTo>
                    <a:pt x="572818" y="286581"/>
                  </a:lnTo>
                  <a:lnTo>
                    <a:pt x="534630" y="334344"/>
                  </a:lnTo>
                  <a:lnTo>
                    <a:pt x="496442" y="382108"/>
                  </a:lnTo>
                  <a:lnTo>
                    <a:pt x="458254" y="429872"/>
                  </a:lnTo>
                  <a:lnTo>
                    <a:pt x="420066" y="477635"/>
                  </a:lnTo>
                  <a:lnTo>
                    <a:pt x="381879" y="525399"/>
                  </a:lnTo>
                  <a:lnTo>
                    <a:pt x="343691" y="573162"/>
                  </a:lnTo>
                  <a:lnTo>
                    <a:pt x="305503" y="620926"/>
                  </a:lnTo>
                  <a:lnTo>
                    <a:pt x="267315" y="668689"/>
                  </a:lnTo>
                  <a:lnTo>
                    <a:pt x="229127" y="716453"/>
                  </a:lnTo>
                  <a:lnTo>
                    <a:pt x="190939" y="764216"/>
                  </a:lnTo>
                  <a:lnTo>
                    <a:pt x="152751" y="811980"/>
                  </a:lnTo>
                  <a:lnTo>
                    <a:pt x="114563" y="859744"/>
                  </a:lnTo>
                  <a:lnTo>
                    <a:pt x="76375" y="907507"/>
                  </a:lnTo>
                  <a:lnTo>
                    <a:pt x="38187" y="955271"/>
                  </a:lnTo>
                  <a:lnTo>
                    <a:pt x="0" y="1003034"/>
                  </a:lnTo>
                  <a:lnTo>
                    <a:pt x="47620" y="1039772"/>
                  </a:lnTo>
                  <a:lnTo>
                    <a:pt x="96486" y="1074836"/>
                  </a:lnTo>
                  <a:lnTo>
                    <a:pt x="146539" y="1108184"/>
                  </a:lnTo>
                  <a:lnTo>
                    <a:pt x="197719" y="1139775"/>
                  </a:lnTo>
                  <a:lnTo>
                    <a:pt x="249963" y="1169572"/>
                  </a:lnTo>
                  <a:lnTo>
                    <a:pt x="303210" y="1197540"/>
                  </a:lnTo>
                  <a:lnTo>
                    <a:pt x="357394" y="1223643"/>
                  </a:lnTo>
                  <a:lnTo>
                    <a:pt x="412452" y="1247851"/>
                  </a:lnTo>
                  <a:lnTo>
                    <a:pt x="468316" y="1270135"/>
                  </a:lnTo>
                  <a:lnTo>
                    <a:pt x="524920" y="1290468"/>
                  </a:lnTo>
                  <a:lnTo>
                    <a:pt x="582194" y="1308825"/>
                  </a:lnTo>
                  <a:lnTo>
                    <a:pt x="640071" y="1325184"/>
                  </a:lnTo>
                  <a:lnTo>
                    <a:pt x="655682" y="1266058"/>
                  </a:lnTo>
                  <a:lnTo>
                    <a:pt x="671292" y="1206931"/>
                  </a:lnTo>
                  <a:lnTo>
                    <a:pt x="686902" y="1147804"/>
                  </a:lnTo>
                  <a:lnTo>
                    <a:pt x="702513" y="1088677"/>
                  </a:lnTo>
                  <a:lnTo>
                    <a:pt x="718123" y="1029550"/>
                  </a:lnTo>
                  <a:lnTo>
                    <a:pt x="733734" y="970423"/>
                  </a:lnTo>
                  <a:lnTo>
                    <a:pt x="749344" y="911296"/>
                  </a:lnTo>
                  <a:lnTo>
                    <a:pt x="764955" y="852169"/>
                  </a:lnTo>
                  <a:lnTo>
                    <a:pt x="780565" y="793043"/>
                  </a:lnTo>
                  <a:lnTo>
                    <a:pt x="796175" y="733916"/>
                  </a:lnTo>
                  <a:lnTo>
                    <a:pt x="811786" y="674789"/>
                  </a:lnTo>
                  <a:lnTo>
                    <a:pt x="827396" y="615662"/>
                  </a:lnTo>
                  <a:lnTo>
                    <a:pt x="843007" y="556535"/>
                  </a:lnTo>
                  <a:lnTo>
                    <a:pt x="858617" y="497408"/>
                  </a:lnTo>
                  <a:lnTo>
                    <a:pt x="874227" y="438281"/>
                  </a:lnTo>
                  <a:lnTo>
                    <a:pt x="889838" y="379154"/>
                  </a:lnTo>
                  <a:lnTo>
                    <a:pt x="905448" y="320027"/>
                  </a:lnTo>
                  <a:lnTo>
                    <a:pt x="921059" y="260901"/>
                  </a:lnTo>
                  <a:lnTo>
                    <a:pt x="936669" y="201774"/>
                  </a:lnTo>
                  <a:lnTo>
                    <a:pt x="952280" y="142647"/>
                  </a:lnTo>
                  <a:lnTo>
                    <a:pt x="967890" y="83520"/>
                  </a:lnTo>
                  <a:lnTo>
                    <a:pt x="908878" y="63471"/>
                  </a:lnTo>
                  <a:lnTo>
                    <a:pt x="853206" y="35451"/>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949996" y="4175941"/>
              <a:ext cx="1210747" cy="1124934"/>
            </a:xfrm>
            <a:custGeom>
              <a:avLst/>
              <a:pathLst>
                <a:path w="1210747" h="1124934">
                  <a:moveTo>
                    <a:pt x="1104761" y="0"/>
                  </a:moveTo>
                  <a:lnTo>
                    <a:pt x="1052154" y="31178"/>
                  </a:lnTo>
                  <a:lnTo>
                    <a:pt x="999546" y="62357"/>
                  </a:lnTo>
                  <a:lnTo>
                    <a:pt x="946938" y="93535"/>
                  </a:lnTo>
                  <a:lnTo>
                    <a:pt x="894331" y="124714"/>
                  </a:lnTo>
                  <a:lnTo>
                    <a:pt x="841723" y="155892"/>
                  </a:lnTo>
                  <a:lnTo>
                    <a:pt x="789115" y="187071"/>
                  </a:lnTo>
                  <a:lnTo>
                    <a:pt x="736507" y="218249"/>
                  </a:lnTo>
                  <a:lnTo>
                    <a:pt x="683900" y="249428"/>
                  </a:lnTo>
                  <a:lnTo>
                    <a:pt x="631292" y="280606"/>
                  </a:lnTo>
                  <a:lnTo>
                    <a:pt x="578684" y="311785"/>
                  </a:lnTo>
                  <a:lnTo>
                    <a:pt x="526077" y="342964"/>
                  </a:lnTo>
                  <a:lnTo>
                    <a:pt x="473469" y="374142"/>
                  </a:lnTo>
                  <a:lnTo>
                    <a:pt x="420861" y="405321"/>
                  </a:lnTo>
                  <a:lnTo>
                    <a:pt x="368253" y="436499"/>
                  </a:lnTo>
                  <a:lnTo>
                    <a:pt x="315646" y="467678"/>
                  </a:lnTo>
                  <a:lnTo>
                    <a:pt x="263038" y="498856"/>
                  </a:lnTo>
                  <a:lnTo>
                    <a:pt x="210430" y="530035"/>
                  </a:lnTo>
                  <a:lnTo>
                    <a:pt x="157823" y="561213"/>
                  </a:lnTo>
                  <a:lnTo>
                    <a:pt x="105215" y="592392"/>
                  </a:lnTo>
                  <a:lnTo>
                    <a:pt x="52607" y="623571"/>
                  </a:lnTo>
                  <a:lnTo>
                    <a:pt x="0" y="654749"/>
                  </a:lnTo>
                  <a:lnTo>
                    <a:pt x="32906" y="708052"/>
                  </a:lnTo>
                  <a:lnTo>
                    <a:pt x="67716" y="760131"/>
                  </a:lnTo>
                  <a:lnTo>
                    <a:pt x="104385" y="810919"/>
                  </a:lnTo>
                  <a:lnTo>
                    <a:pt x="142865" y="860349"/>
                  </a:lnTo>
                  <a:lnTo>
                    <a:pt x="183105" y="908357"/>
                  </a:lnTo>
                  <a:lnTo>
                    <a:pt x="225054" y="954879"/>
                  </a:lnTo>
                  <a:lnTo>
                    <a:pt x="268655" y="999856"/>
                  </a:lnTo>
                  <a:lnTo>
                    <a:pt x="313854" y="1043228"/>
                  </a:lnTo>
                  <a:lnTo>
                    <a:pt x="360589" y="1084939"/>
                  </a:lnTo>
                  <a:lnTo>
                    <a:pt x="408801" y="1124934"/>
                  </a:lnTo>
                  <a:lnTo>
                    <a:pt x="446989" y="1077170"/>
                  </a:lnTo>
                  <a:lnTo>
                    <a:pt x="485177" y="1029407"/>
                  </a:lnTo>
                  <a:lnTo>
                    <a:pt x="523365" y="981643"/>
                  </a:lnTo>
                  <a:lnTo>
                    <a:pt x="561553" y="933880"/>
                  </a:lnTo>
                  <a:lnTo>
                    <a:pt x="599741" y="886116"/>
                  </a:lnTo>
                  <a:lnTo>
                    <a:pt x="637928" y="838353"/>
                  </a:lnTo>
                  <a:lnTo>
                    <a:pt x="676116" y="790589"/>
                  </a:lnTo>
                  <a:lnTo>
                    <a:pt x="714304" y="742826"/>
                  </a:lnTo>
                  <a:lnTo>
                    <a:pt x="752492" y="695062"/>
                  </a:lnTo>
                  <a:lnTo>
                    <a:pt x="790680" y="647298"/>
                  </a:lnTo>
                  <a:lnTo>
                    <a:pt x="828868" y="599535"/>
                  </a:lnTo>
                  <a:lnTo>
                    <a:pt x="867056" y="551771"/>
                  </a:lnTo>
                  <a:lnTo>
                    <a:pt x="905244" y="504008"/>
                  </a:lnTo>
                  <a:lnTo>
                    <a:pt x="943432" y="456244"/>
                  </a:lnTo>
                  <a:lnTo>
                    <a:pt x="981620" y="408481"/>
                  </a:lnTo>
                  <a:lnTo>
                    <a:pt x="1019808" y="360717"/>
                  </a:lnTo>
                  <a:lnTo>
                    <a:pt x="1057995" y="312954"/>
                  </a:lnTo>
                  <a:lnTo>
                    <a:pt x="1096183" y="265190"/>
                  </a:lnTo>
                  <a:lnTo>
                    <a:pt x="1134371" y="217426"/>
                  </a:lnTo>
                  <a:lnTo>
                    <a:pt x="1172559" y="169663"/>
                  </a:lnTo>
                  <a:lnTo>
                    <a:pt x="1210747" y="121899"/>
                  </a:lnTo>
                  <a:lnTo>
                    <a:pt x="1152233" y="65750"/>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37513" y="4029719"/>
              <a:ext cx="1317244" cy="800971"/>
            </a:xfrm>
            <a:custGeom>
              <a:avLst/>
              <a:pathLst>
                <a:path w="1317244" h="800971">
                  <a:moveTo>
                    <a:pt x="1262156" y="0"/>
                  </a:moveTo>
                  <a:lnTo>
                    <a:pt x="1202053" y="11284"/>
                  </a:lnTo>
                  <a:lnTo>
                    <a:pt x="1141951" y="22568"/>
                  </a:lnTo>
                  <a:lnTo>
                    <a:pt x="1081848" y="33853"/>
                  </a:lnTo>
                  <a:lnTo>
                    <a:pt x="1021745" y="45137"/>
                  </a:lnTo>
                  <a:lnTo>
                    <a:pt x="961643" y="56422"/>
                  </a:lnTo>
                  <a:lnTo>
                    <a:pt x="901540" y="67706"/>
                  </a:lnTo>
                  <a:lnTo>
                    <a:pt x="841437" y="78991"/>
                  </a:lnTo>
                  <a:lnTo>
                    <a:pt x="781335" y="90275"/>
                  </a:lnTo>
                  <a:lnTo>
                    <a:pt x="721232" y="101560"/>
                  </a:lnTo>
                  <a:lnTo>
                    <a:pt x="661129" y="112844"/>
                  </a:lnTo>
                  <a:lnTo>
                    <a:pt x="601026" y="124129"/>
                  </a:lnTo>
                  <a:lnTo>
                    <a:pt x="540924" y="135413"/>
                  </a:lnTo>
                  <a:lnTo>
                    <a:pt x="480821" y="146698"/>
                  </a:lnTo>
                  <a:lnTo>
                    <a:pt x="420718" y="157982"/>
                  </a:lnTo>
                  <a:lnTo>
                    <a:pt x="360616" y="169267"/>
                  </a:lnTo>
                  <a:lnTo>
                    <a:pt x="300513" y="180551"/>
                  </a:lnTo>
                  <a:lnTo>
                    <a:pt x="240410" y="191836"/>
                  </a:lnTo>
                  <a:lnTo>
                    <a:pt x="180308" y="203120"/>
                  </a:lnTo>
                  <a:lnTo>
                    <a:pt x="120205" y="214405"/>
                  </a:lnTo>
                  <a:lnTo>
                    <a:pt x="60102" y="225689"/>
                  </a:lnTo>
                  <a:lnTo>
                    <a:pt x="0" y="236973"/>
                  </a:lnTo>
                  <a:lnTo>
                    <a:pt x="12216" y="296303"/>
                  </a:lnTo>
                  <a:lnTo>
                    <a:pt x="26497" y="355170"/>
                  </a:lnTo>
                  <a:lnTo>
                    <a:pt x="42826" y="413501"/>
                  </a:lnTo>
                  <a:lnTo>
                    <a:pt x="61182" y="471227"/>
                  </a:lnTo>
                  <a:lnTo>
                    <a:pt x="81545" y="528276"/>
                  </a:lnTo>
                  <a:lnTo>
                    <a:pt x="103887" y="584579"/>
                  </a:lnTo>
                  <a:lnTo>
                    <a:pt x="128183" y="640067"/>
                  </a:lnTo>
                  <a:lnTo>
                    <a:pt x="154403" y="694673"/>
                  </a:lnTo>
                  <a:lnTo>
                    <a:pt x="182514" y="748329"/>
                  </a:lnTo>
                  <a:lnTo>
                    <a:pt x="212482" y="800971"/>
                  </a:lnTo>
                  <a:lnTo>
                    <a:pt x="265090" y="769792"/>
                  </a:lnTo>
                  <a:lnTo>
                    <a:pt x="317698" y="738613"/>
                  </a:lnTo>
                  <a:lnTo>
                    <a:pt x="370305" y="707435"/>
                  </a:lnTo>
                  <a:lnTo>
                    <a:pt x="422913" y="676256"/>
                  </a:lnTo>
                  <a:lnTo>
                    <a:pt x="475521" y="645078"/>
                  </a:lnTo>
                  <a:lnTo>
                    <a:pt x="528129" y="613899"/>
                  </a:lnTo>
                  <a:lnTo>
                    <a:pt x="580736" y="582721"/>
                  </a:lnTo>
                  <a:lnTo>
                    <a:pt x="633344" y="551542"/>
                  </a:lnTo>
                  <a:lnTo>
                    <a:pt x="685952" y="520364"/>
                  </a:lnTo>
                  <a:lnTo>
                    <a:pt x="738559" y="489185"/>
                  </a:lnTo>
                  <a:lnTo>
                    <a:pt x="791167" y="458006"/>
                  </a:lnTo>
                  <a:lnTo>
                    <a:pt x="843775" y="426828"/>
                  </a:lnTo>
                  <a:lnTo>
                    <a:pt x="896383" y="395649"/>
                  </a:lnTo>
                  <a:lnTo>
                    <a:pt x="948990" y="364471"/>
                  </a:lnTo>
                  <a:lnTo>
                    <a:pt x="1001598" y="333292"/>
                  </a:lnTo>
                  <a:lnTo>
                    <a:pt x="1054206" y="302114"/>
                  </a:lnTo>
                  <a:lnTo>
                    <a:pt x="1106813" y="270935"/>
                  </a:lnTo>
                  <a:lnTo>
                    <a:pt x="1159421" y="239757"/>
                  </a:lnTo>
                  <a:lnTo>
                    <a:pt x="1212029" y="208578"/>
                  </a:lnTo>
                  <a:lnTo>
                    <a:pt x="1264637" y="177400"/>
                  </a:lnTo>
                  <a:lnTo>
                    <a:pt x="1317244" y="146221"/>
                  </a:lnTo>
                  <a:lnTo>
                    <a:pt x="1283297" y="75522"/>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07855" y="3845988"/>
              <a:ext cx="1291814" cy="420705"/>
            </a:xfrm>
            <a:custGeom>
              <a:avLst/>
              <a:pathLst>
                <a:path w="1291814" h="420705">
                  <a:moveTo>
                    <a:pt x="1284856" y="74659"/>
                  </a:moveTo>
                  <a:lnTo>
                    <a:pt x="1223806" y="71104"/>
                  </a:lnTo>
                  <a:lnTo>
                    <a:pt x="1162757" y="67549"/>
                  </a:lnTo>
                  <a:lnTo>
                    <a:pt x="1101708" y="63994"/>
                  </a:lnTo>
                  <a:lnTo>
                    <a:pt x="1040658" y="60438"/>
                  </a:lnTo>
                  <a:lnTo>
                    <a:pt x="979609" y="56883"/>
                  </a:lnTo>
                  <a:lnTo>
                    <a:pt x="918559" y="53328"/>
                  </a:lnTo>
                  <a:lnTo>
                    <a:pt x="857510" y="49773"/>
                  </a:lnTo>
                  <a:lnTo>
                    <a:pt x="796460" y="46217"/>
                  </a:lnTo>
                  <a:lnTo>
                    <a:pt x="735411" y="42662"/>
                  </a:lnTo>
                  <a:lnTo>
                    <a:pt x="674361" y="39107"/>
                  </a:lnTo>
                  <a:lnTo>
                    <a:pt x="613312" y="35552"/>
                  </a:lnTo>
                  <a:lnTo>
                    <a:pt x="552263" y="31997"/>
                  </a:lnTo>
                  <a:lnTo>
                    <a:pt x="491213" y="28441"/>
                  </a:lnTo>
                  <a:lnTo>
                    <a:pt x="430164" y="24886"/>
                  </a:lnTo>
                  <a:lnTo>
                    <a:pt x="369114" y="21331"/>
                  </a:lnTo>
                  <a:lnTo>
                    <a:pt x="308065" y="17776"/>
                  </a:lnTo>
                  <a:lnTo>
                    <a:pt x="247015" y="14220"/>
                  </a:lnTo>
                  <a:lnTo>
                    <a:pt x="185966" y="10665"/>
                  </a:lnTo>
                  <a:lnTo>
                    <a:pt x="124916" y="7110"/>
                  </a:lnTo>
                  <a:lnTo>
                    <a:pt x="63867" y="3555"/>
                  </a:lnTo>
                  <a:lnTo>
                    <a:pt x="2818" y="0"/>
                  </a:lnTo>
                  <a:lnTo>
                    <a:pt x="358" y="60319"/>
                  </a:lnTo>
                  <a:lnTo>
                    <a:pt x="0" y="120687"/>
                  </a:lnTo>
                  <a:lnTo>
                    <a:pt x="1743" y="181031"/>
                  </a:lnTo>
                  <a:lnTo>
                    <a:pt x="5587" y="241278"/>
                  </a:lnTo>
                  <a:lnTo>
                    <a:pt x="11526" y="301354"/>
                  </a:lnTo>
                  <a:lnTo>
                    <a:pt x="19553" y="361187"/>
                  </a:lnTo>
                  <a:lnTo>
                    <a:pt x="29658" y="420705"/>
                  </a:lnTo>
                  <a:lnTo>
                    <a:pt x="89760" y="409421"/>
                  </a:lnTo>
                  <a:lnTo>
                    <a:pt x="149863" y="398136"/>
                  </a:lnTo>
                  <a:lnTo>
                    <a:pt x="209966" y="386852"/>
                  </a:lnTo>
                  <a:lnTo>
                    <a:pt x="270069" y="375567"/>
                  </a:lnTo>
                  <a:lnTo>
                    <a:pt x="330171" y="364283"/>
                  </a:lnTo>
                  <a:lnTo>
                    <a:pt x="390274" y="352998"/>
                  </a:lnTo>
                  <a:lnTo>
                    <a:pt x="450377" y="341714"/>
                  </a:lnTo>
                  <a:lnTo>
                    <a:pt x="510479" y="330429"/>
                  </a:lnTo>
                  <a:lnTo>
                    <a:pt x="570582" y="319145"/>
                  </a:lnTo>
                  <a:lnTo>
                    <a:pt x="630685" y="307860"/>
                  </a:lnTo>
                  <a:lnTo>
                    <a:pt x="690787" y="296576"/>
                  </a:lnTo>
                  <a:lnTo>
                    <a:pt x="750890" y="285291"/>
                  </a:lnTo>
                  <a:lnTo>
                    <a:pt x="810993" y="274007"/>
                  </a:lnTo>
                  <a:lnTo>
                    <a:pt x="871095" y="262722"/>
                  </a:lnTo>
                  <a:lnTo>
                    <a:pt x="931198" y="251438"/>
                  </a:lnTo>
                  <a:lnTo>
                    <a:pt x="991301" y="240153"/>
                  </a:lnTo>
                  <a:lnTo>
                    <a:pt x="1051404" y="228869"/>
                  </a:lnTo>
                  <a:lnTo>
                    <a:pt x="1111506" y="217584"/>
                  </a:lnTo>
                  <a:lnTo>
                    <a:pt x="1171609" y="206300"/>
                  </a:lnTo>
                  <a:lnTo>
                    <a:pt x="1231712" y="195015"/>
                  </a:lnTo>
                  <a:lnTo>
                    <a:pt x="1291814" y="183731"/>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10673" y="3560456"/>
              <a:ext cx="1292579" cy="360191"/>
            </a:xfrm>
            <a:custGeom>
              <a:avLst/>
              <a:pathLst>
                <a:path w="1292579" h="360191">
                  <a:moveTo>
                    <a:pt x="1292579" y="286164"/>
                  </a:moveTo>
                  <a:lnTo>
                    <a:pt x="1232963" y="272537"/>
                  </a:lnTo>
                  <a:lnTo>
                    <a:pt x="1173348" y="258910"/>
                  </a:lnTo>
                  <a:lnTo>
                    <a:pt x="1113733" y="245283"/>
                  </a:lnTo>
                  <a:lnTo>
                    <a:pt x="1054118" y="231656"/>
                  </a:lnTo>
                  <a:lnTo>
                    <a:pt x="994502" y="218030"/>
                  </a:lnTo>
                  <a:lnTo>
                    <a:pt x="934887" y="204403"/>
                  </a:lnTo>
                  <a:lnTo>
                    <a:pt x="875272" y="190776"/>
                  </a:lnTo>
                  <a:lnTo>
                    <a:pt x="815657" y="177149"/>
                  </a:lnTo>
                  <a:lnTo>
                    <a:pt x="756041" y="163522"/>
                  </a:lnTo>
                  <a:lnTo>
                    <a:pt x="696426" y="149895"/>
                  </a:lnTo>
                  <a:lnTo>
                    <a:pt x="636811" y="136268"/>
                  </a:lnTo>
                  <a:lnTo>
                    <a:pt x="577195" y="122641"/>
                  </a:lnTo>
                  <a:lnTo>
                    <a:pt x="517580" y="109015"/>
                  </a:lnTo>
                  <a:lnTo>
                    <a:pt x="457965" y="95388"/>
                  </a:lnTo>
                  <a:lnTo>
                    <a:pt x="398350" y="81761"/>
                  </a:lnTo>
                  <a:lnTo>
                    <a:pt x="338734" y="68134"/>
                  </a:lnTo>
                  <a:lnTo>
                    <a:pt x="279119" y="54507"/>
                  </a:lnTo>
                  <a:lnTo>
                    <a:pt x="219504" y="40880"/>
                  </a:lnTo>
                  <a:lnTo>
                    <a:pt x="159888" y="27253"/>
                  </a:lnTo>
                  <a:lnTo>
                    <a:pt x="100273" y="13626"/>
                  </a:lnTo>
                  <a:lnTo>
                    <a:pt x="40658" y="0"/>
                  </a:lnTo>
                  <a:lnTo>
                    <a:pt x="26042" y="70685"/>
                  </a:lnTo>
                  <a:lnTo>
                    <a:pt x="14381" y="141918"/>
                  </a:lnTo>
                  <a:lnTo>
                    <a:pt x="5695" y="213575"/>
                  </a:lnTo>
                  <a:lnTo>
                    <a:pt x="0" y="285531"/>
                  </a:lnTo>
                  <a:lnTo>
                    <a:pt x="61049" y="289086"/>
                  </a:lnTo>
                  <a:lnTo>
                    <a:pt x="122098" y="292641"/>
                  </a:lnTo>
                  <a:lnTo>
                    <a:pt x="183148" y="296197"/>
                  </a:lnTo>
                  <a:lnTo>
                    <a:pt x="244197" y="299752"/>
                  </a:lnTo>
                  <a:lnTo>
                    <a:pt x="305247" y="303307"/>
                  </a:lnTo>
                  <a:lnTo>
                    <a:pt x="366296" y="306862"/>
                  </a:lnTo>
                  <a:lnTo>
                    <a:pt x="427346" y="310418"/>
                  </a:lnTo>
                  <a:lnTo>
                    <a:pt x="488395" y="313973"/>
                  </a:lnTo>
                  <a:lnTo>
                    <a:pt x="549444" y="317528"/>
                  </a:lnTo>
                  <a:lnTo>
                    <a:pt x="610494" y="321083"/>
                  </a:lnTo>
                  <a:lnTo>
                    <a:pt x="671543" y="324638"/>
                  </a:lnTo>
                  <a:lnTo>
                    <a:pt x="732593" y="328194"/>
                  </a:lnTo>
                  <a:lnTo>
                    <a:pt x="793642" y="331749"/>
                  </a:lnTo>
                  <a:lnTo>
                    <a:pt x="854692" y="335304"/>
                  </a:lnTo>
                  <a:lnTo>
                    <a:pt x="915741" y="338859"/>
                  </a:lnTo>
                  <a:lnTo>
                    <a:pt x="976791" y="342415"/>
                  </a:lnTo>
                  <a:lnTo>
                    <a:pt x="1037840" y="345970"/>
                  </a:lnTo>
                  <a:lnTo>
                    <a:pt x="1098889" y="349525"/>
                  </a:lnTo>
                  <a:lnTo>
                    <a:pt x="1159939" y="353080"/>
                  </a:lnTo>
                  <a:lnTo>
                    <a:pt x="1220988" y="356635"/>
                  </a:lnTo>
                  <a:lnTo>
                    <a:pt x="1282038" y="360191"/>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51331" y="3289179"/>
              <a:ext cx="1274208" cy="557442"/>
            </a:xfrm>
            <a:custGeom>
              <a:avLst/>
              <a:pathLst>
                <a:path w="1274208" h="557442">
                  <a:moveTo>
                    <a:pt x="1274208" y="487110"/>
                  </a:moveTo>
                  <a:lnTo>
                    <a:pt x="1217625" y="463915"/>
                  </a:lnTo>
                  <a:lnTo>
                    <a:pt x="1161042" y="440719"/>
                  </a:lnTo>
                  <a:lnTo>
                    <a:pt x="1104459" y="417523"/>
                  </a:lnTo>
                  <a:lnTo>
                    <a:pt x="1047876" y="394327"/>
                  </a:lnTo>
                  <a:lnTo>
                    <a:pt x="991293" y="371132"/>
                  </a:lnTo>
                  <a:lnTo>
                    <a:pt x="934710" y="347936"/>
                  </a:lnTo>
                  <a:lnTo>
                    <a:pt x="878127" y="324740"/>
                  </a:lnTo>
                  <a:lnTo>
                    <a:pt x="821544" y="301544"/>
                  </a:lnTo>
                  <a:lnTo>
                    <a:pt x="764961" y="278349"/>
                  </a:lnTo>
                  <a:lnTo>
                    <a:pt x="708378" y="255153"/>
                  </a:lnTo>
                  <a:lnTo>
                    <a:pt x="651796" y="231957"/>
                  </a:lnTo>
                  <a:lnTo>
                    <a:pt x="595213" y="208761"/>
                  </a:lnTo>
                  <a:lnTo>
                    <a:pt x="538630" y="185566"/>
                  </a:lnTo>
                  <a:lnTo>
                    <a:pt x="482047" y="162370"/>
                  </a:lnTo>
                  <a:lnTo>
                    <a:pt x="425464" y="139174"/>
                  </a:lnTo>
                  <a:lnTo>
                    <a:pt x="368881" y="115978"/>
                  </a:lnTo>
                  <a:lnTo>
                    <a:pt x="312298" y="92783"/>
                  </a:lnTo>
                  <a:lnTo>
                    <a:pt x="255715" y="69587"/>
                  </a:lnTo>
                  <a:lnTo>
                    <a:pt x="199132" y="46391"/>
                  </a:lnTo>
                  <a:lnTo>
                    <a:pt x="142549" y="23195"/>
                  </a:lnTo>
                  <a:lnTo>
                    <a:pt x="85966" y="0"/>
                  </a:lnTo>
                  <a:lnTo>
                    <a:pt x="60312" y="66437"/>
                  </a:lnTo>
                  <a:lnTo>
                    <a:pt x="37407" y="133871"/>
                  </a:lnTo>
                  <a:lnTo>
                    <a:pt x="17292" y="202190"/>
                  </a:lnTo>
                  <a:lnTo>
                    <a:pt x="0" y="271277"/>
                  </a:lnTo>
                  <a:lnTo>
                    <a:pt x="59615" y="284904"/>
                  </a:lnTo>
                  <a:lnTo>
                    <a:pt x="119230" y="298531"/>
                  </a:lnTo>
                  <a:lnTo>
                    <a:pt x="178845" y="312158"/>
                  </a:lnTo>
                  <a:lnTo>
                    <a:pt x="238461" y="325785"/>
                  </a:lnTo>
                  <a:lnTo>
                    <a:pt x="298076" y="339411"/>
                  </a:lnTo>
                  <a:lnTo>
                    <a:pt x="357691" y="353038"/>
                  </a:lnTo>
                  <a:lnTo>
                    <a:pt x="417306" y="366665"/>
                  </a:lnTo>
                  <a:lnTo>
                    <a:pt x="476922" y="380292"/>
                  </a:lnTo>
                  <a:lnTo>
                    <a:pt x="536537" y="393919"/>
                  </a:lnTo>
                  <a:lnTo>
                    <a:pt x="596152" y="407546"/>
                  </a:lnTo>
                  <a:lnTo>
                    <a:pt x="655768" y="421173"/>
                  </a:lnTo>
                  <a:lnTo>
                    <a:pt x="715383" y="434800"/>
                  </a:lnTo>
                  <a:lnTo>
                    <a:pt x="774998" y="448426"/>
                  </a:lnTo>
                  <a:lnTo>
                    <a:pt x="834613" y="462053"/>
                  </a:lnTo>
                  <a:lnTo>
                    <a:pt x="894229" y="475680"/>
                  </a:lnTo>
                  <a:lnTo>
                    <a:pt x="953844" y="489307"/>
                  </a:lnTo>
                  <a:lnTo>
                    <a:pt x="1013459" y="502934"/>
                  </a:lnTo>
                  <a:lnTo>
                    <a:pt x="1073075" y="516561"/>
                  </a:lnTo>
                  <a:lnTo>
                    <a:pt x="1132690" y="530188"/>
                  </a:lnTo>
                  <a:lnTo>
                    <a:pt x="1192305" y="543815"/>
                  </a:lnTo>
                  <a:lnTo>
                    <a:pt x="1251920" y="557442"/>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837298" y="3099947"/>
              <a:ext cx="1211921" cy="676343"/>
            </a:xfrm>
            <a:custGeom>
              <a:avLst/>
              <a:pathLst>
                <a:path w="1211921" h="676343">
                  <a:moveTo>
                    <a:pt x="1211921" y="627282"/>
                  </a:moveTo>
                  <a:lnTo>
                    <a:pt x="1158560" y="597412"/>
                  </a:lnTo>
                  <a:lnTo>
                    <a:pt x="1105199" y="567541"/>
                  </a:lnTo>
                  <a:lnTo>
                    <a:pt x="1051838" y="537671"/>
                  </a:lnTo>
                  <a:lnTo>
                    <a:pt x="998476" y="507800"/>
                  </a:lnTo>
                  <a:lnTo>
                    <a:pt x="945115" y="477929"/>
                  </a:lnTo>
                  <a:lnTo>
                    <a:pt x="891754" y="448059"/>
                  </a:lnTo>
                  <a:lnTo>
                    <a:pt x="838393" y="418188"/>
                  </a:lnTo>
                  <a:lnTo>
                    <a:pt x="785031" y="388317"/>
                  </a:lnTo>
                  <a:lnTo>
                    <a:pt x="731670" y="358447"/>
                  </a:lnTo>
                  <a:lnTo>
                    <a:pt x="678309" y="328576"/>
                  </a:lnTo>
                  <a:lnTo>
                    <a:pt x="624948" y="298706"/>
                  </a:lnTo>
                  <a:lnTo>
                    <a:pt x="571587" y="268835"/>
                  </a:lnTo>
                  <a:lnTo>
                    <a:pt x="518225" y="238964"/>
                  </a:lnTo>
                  <a:lnTo>
                    <a:pt x="464864" y="209094"/>
                  </a:lnTo>
                  <a:lnTo>
                    <a:pt x="411503" y="179223"/>
                  </a:lnTo>
                  <a:lnTo>
                    <a:pt x="358142" y="149353"/>
                  </a:lnTo>
                  <a:lnTo>
                    <a:pt x="304780" y="119482"/>
                  </a:lnTo>
                  <a:lnTo>
                    <a:pt x="251419" y="89611"/>
                  </a:lnTo>
                  <a:lnTo>
                    <a:pt x="198058" y="59741"/>
                  </a:lnTo>
                  <a:lnTo>
                    <a:pt x="144697" y="29870"/>
                  </a:lnTo>
                  <a:lnTo>
                    <a:pt x="91336" y="0"/>
                  </a:lnTo>
                  <a:lnTo>
                    <a:pt x="58348" y="61829"/>
                  </a:lnTo>
                  <a:lnTo>
                    <a:pt x="27886" y="124940"/>
                  </a:lnTo>
                  <a:lnTo>
                    <a:pt x="0" y="189232"/>
                  </a:lnTo>
                  <a:lnTo>
                    <a:pt x="56582" y="212427"/>
                  </a:lnTo>
                  <a:lnTo>
                    <a:pt x="113165" y="235623"/>
                  </a:lnTo>
                  <a:lnTo>
                    <a:pt x="169748" y="258819"/>
                  </a:lnTo>
                  <a:lnTo>
                    <a:pt x="226331" y="282015"/>
                  </a:lnTo>
                  <a:lnTo>
                    <a:pt x="282914" y="305211"/>
                  </a:lnTo>
                  <a:lnTo>
                    <a:pt x="339497" y="328406"/>
                  </a:lnTo>
                  <a:lnTo>
                    <a:pt x="396080" y="351602"/>
                  </a:lnTo>
                  <a:lnTo>
                    <a:pt x="452663" y="374798"/>
                  </a:lnTo>
                  <a:lnTo>
                    <a:pt x="509246" y="397994"/>
                  </a:lnTo>
                  <a:lnTo>
                    <a:pt x="565829" y="421189"/>
                  </a:lnTo>
                  <a:lnTo>
                    <a:pt x="622412" y="444385"/>
                  </a:lnTo>
                  <a:lnTo>
                    <a:pt x="678995" y="467581"/>
                  </a:lnTo>
                  <a:lnTo>
                    <a:pt x="735578" y="490777"/>
                  </a:lnTo>
                  <a:lnTo>
                    <a:pt x="792161" y="513972"/>
                  </a:lnTo>
                  <a:lnTo>
                    <a:pt x="848744" y="537168"/>
                  </a:lnTo>
                  <a:lnTo>
                    <a:pt x="905327" y="560364"/>
                  </a:lnTo>
                  <a:lnTo>
                    <a:pt x="961910" y="583560"/>
                  </a:lnTo>
                  <a:lnTo>
                    <a:pt x="1018493" y="606755"/>
                  </a:lnTo>
                  <a:lnTo>
                    <a:pt x="1075076" y="629951"/>
                  </a:lnTo>
                  <a:lnTo>
                    <a:pt x="1131659" y="653147"/>
                  </a:lnTo>
                  <a:lnTo>
                    <a:pt x="1188242" y="676343"/>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928634" y="2927664"/>
              <a:ext cx="1149174" cy="799565"/>
            </a:xfrm>
            <a:custGeom>
              <a:avLst/>
              <a:pathLst>
                <a:path w="1149174" h="799565">
                  <a:moveTo>
                    <a:pt x="1149174" y="754899"/>
                  </a:moveTo>
                  <a:lnTo>
                    <a:pt x="1099702" y="718951"/>
                  </a:lnTo>
                  <a:lnTo>
                    <a:pt x="1050230" y="683004"/>
                  </a:lnTo>
                  <a:lnTo>
                    <a:pt x="1000759" y="647056"/>
                  </a:lnTo>
                  <a:lnTo>
                    <a:pt x="951287" y="611109"/>
                  </a:lnTo>
                  <a:lnTo>
                    <a:pt x="901815" y="575161"/>
                  </a:lnTo>
                  <a:lnTo>
                    <a:pt x="852344" y="539213"/>
                  </a:lnTo>
                  <a:lnTo>
                    <a:pt x="802872" y="503266"/>
                  </a:lnTo>
                  <a:lnTo>
                    <a:pt x="753400" y="467318"/>
                  </a:lnTo>
                  <a:lnTo>
                    <a:pt x="703929" y="431371"/>
                  </a:lnTo>
                  <a:lnTo>
                    <a:pt x="654457" y="395423"/>
                  </a:lnTo>
                  <a:lnTo>
                    <a:pt x="604985" y="359475"/>
                  </a:lnTo>
                  <a:lnTo>
                    <a:pt x="555514" y="323528"/>
                  </a:lnTo>
                  <a:lnTo>
                    <a:pt x="506042" y="287580"/>
                  </a:lnTo>
                  <a:lnTo>
                    <a:pt x="456570" y="251633"/>
                  </a:lnTo>
                  <a:lnTo>
                    <a:pt x="407099" y="215685"/>
                  </a:lnTo>
                  <a:lnTo>
                    <a:pt x="357627" y="179737"/>
                  </a:lnTo>
                  <a:lnTo>
                    <a:pt x="308156" y="143790"/>
                  </a:lnTo>
                  <a:lnTo>
                    <a:pt x="258684" y="107842"/>
                  </a:lnTo>
                  <a:lnTo>
                    <a:pt x="209212" y="71895"/>
                  </a:lnTo>
                  <a:lnTo>
                    <a:pt x="159741" y="35947"/>
                  </a:lnTo>
                  <a:lnTo>
                    <a:pt x="110269" y="0"/>
                  </a:lnTo>
                  <a:lnTo>
                    <a:pt x="71262" y="55965"/>
                  </a:lnTo>
                  <a:lnTo>
                    <a:pt x="34486" y="113423"/>
                  </a:lnTo>
                  <a:lnTo>
                    <a:pt x="0" y="172282"/>
                  </a:lnTo>
                  <a:lnTo>
                    <a:pt x="53361" y="202153"/>
                  </a:lnTo>
                  <a:lnTo>
                    <a:pt x="106722" y="232023"/>
                  </a:lnTo>
                  <a:lnTo>
                    <a:pt x="160083" y="261894"/>
                  </a:lnTo>
                  <a:lnTo>
                    <a:pt x="213444" y="291764"/>
                  </a:lnTo>
                  <a:lnTo>
                    <a:pt x="266806" y="321635"/>
                  </a:lnTo>
                  <a:lnTo>
                    <a:pt x="320167" y="351506"/>
                  </a:lnTo>
                  <a:lnTo>
                    <a:pt x="373528" y="381376"/>
                  </a:lnTo>
                  <a:lnTo>
                    <a:pt x="426889" y="411247"/>
                  </a:lnTo>
                  <a:lnTo>
                    <a:pt x="480251" y="441118"/>
                  </a:lnTo>
                  <a:lnTo>
                    <a:pt x="533612" y="470988"/>
                  </a:lnTo>
                  <a:lnTo>
                    <a:pt x="586973" y="500859"/>
                  </a:lnTo>
                  <a:lnTo>
                    <a:pt x="640334" y="530729"/>
                  </a:lnTo>
                  <a:lnTo>
                    <a:pt x="693695" y="560600"/>
                  </a:lnTo>
                  <a:lnTo>
                    <a:pt x="747057" y="590471"/>
                  </a:lnTo>
                  <a:lnTo>
                    <a:pt x="800418" y="620341"/>
                  </a:lnTo>
                  <a:lnTo>
                    <a:pt x="853779" y="650212"/>
                  </a:lnTo>
                  <a:lnTo>
                    <a:pt x="907140" y="680082"/>
                  </a:lnTo>
                  <a:lnTo>
                    <a:pt x="960502" y="709953"/>
                  </a:lnTo>
                  <a:lnTo>
                    <a:pt x="1013863" y="739824"/>
                  </a:lnTo>
                  <a:lnTo>
                    <a:pt x="1067224" y="769694"/>
                  </a:lnTo>
                  <a:lnTo>
                    <a:pt x="1120585" y="799565"/>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038903" y="2784598"/>
              <a:ext cx="1068992" cy="897965"/>
            </a:xfrm>
            <a:custGeom>
              <a:avLst/>
              <a:pathLst>
                <a:path w="1068992" h="897965">
                  <a:moveTo>
                    <a:pt x="1068992" y="860874"/>
                  </a:moveTo>
                  <a:lnTo>
                    <a:pt x="1023614" y="819880"/>
                  </a:lnTo>
                  <a:lnTo>
                    <a:pt x="978236" y="778886"/>
                  </a:lnTo>
                  <a:lnTo>
                    <a:pt x="932858" y="737892"/>
                  </a:lnTo>
                  <a:lnTo>
                    <a:pt x="887480" y="696898"/>
                  </a:lnTo>
                  <a:lnTo>
                    <a:pt x="842102" y="655904"/>
                  </a:lnTo>
                  <a:lnTo>
                    <a:pt x="796724" y="614910"/>
                  </a:lnTo>
                  <a:lnTo>
                    <a:pt x="751346" y="573916"/>
                  </a:lnTo>
                  <a:lnTo>
                    <a:pt x="705968" y="532922"/>
                  </a:lnTo>
                  <a:lnTo>
                    <a:pt x="660590" y="491928"/>
                  </a:lnTo>
                  <a:lnTo>
                    <a:pt x="615212" y="450934"/>
                  </a:lnTo>
                  <a:lnTo>
                    <a:pt x="569834" y="409940"/>
                  </a:lnTo>
                  <a:lnTo>
                    <a:pt x="524456" y="368946"/>
                  </a:lnTo>
                  <a:lnTo>
                    <a:pt x="479078" y="327952"/>
                  </a:lnTo>
                  <a:lnTo>
                    <a:pt x="433700" y="286958"/>
                  </a:lnTo>
                  <a:lnTo>
                    <a:pt x="388322" y="245964"/>
                  </a:lnTo>
                  <a:lnTo>
                    <a:pt x="342944" y="204970"/>
                  </a:lnTo>
                  <a:lnTo>
                    <a:pt x="297566" y="163976"/>
                  </a:lnTo>
                  <a:lnTo>
                    <a:pt x="252188" y="122982"/>
                  </a:lnTo>
                  <a:lnTo>
                    <a:pt x="206810" y="81988"/>
                  </a:lnTo>
                  <a:lnTo>
                    <a:pt x="161432" y="40994"/>
                  </a:lnTo>
                  <a:lnTo>
                    <a:pt x="116054" y="0"/>
                  </a:lnTo>
                  <a:lnTo>
                    <a:pt x="75687" y="46307"/>
                  </a:lnTo>
                  <a:lnTo>
                    <a:pt x="36986" y="94016"/>
                  </a:lnTo>
                  <a:lnTo>
                    <a:pt x="0" y="143066"/>
                  </a:lnTo>
                  <a:lnTo>
                    <a:pt x="49471" y="179013"/>
                  </a:lnTo>
                  <a:lnTo>
                    <a:pt x="98943" y="214961"/>
                  </a:lnTo>
                  <a:lnTo>
                    <a:pt x="148414" y="250908"/>
                  </a:lnTo>
                  <a:lnTo>
                    <a:pt x="197886" y="286856"/>
                  </a:lnTo>
                  <a:lnTo>
                    <a:pt x="247358" y="322804"/>
                  </a:lnTo>
                  <a:lnTo>
                    <a:pt x="296829" y="358751"/>
                  </a:lnTo>
                  <a:lnTo>
                    <a:pt x="346301" y="394699"/>
                  </a:lnTo>
                  <a:lnTo>
                    <a:pt x="395773" y="430646"/>
                  </a:lnTo>
                  <a:lnTo>
                    <a:pt x="445244" y="466594"/>
                  </a:lnTo>
                  <a:lnTo>
                    <a:pt x="494716" y="502542"/>
                  </a:lnTo>
                  <a:lnTo>
                    <a:pt x="544188" y="538489"/>
                  </a:lnTo>
                  <a:lnTo>
                    <a:pt x="593659" y="574437"/>
                  </a:lnTo>
                  <a:lnTo>
                    <a:pt x="643131" y="610384"/>
                  </a:lnTo>
                  <a:lnTo>
                    <a:pt x="692603" y="646332"/>
                  </a:lnTo>
                  <a:lnTo>
                    <a:pt x="742074" y="682280"/>
                  </a:lnTo>
                  <a:lnTo>
                    <a:pt x="791546" y="718227"/>
                  </a:lnTo>
                  <a:lnTo>
                    <a:pt x="841017" y="754175"/>
                  </a:lnTo>
                  <a:lnTo>
                    <a:pt x="890489" y="790122"/>
                  </a:lnTo>
                  <a:lnTo>
                    <a:pt x="939961" y="826070"/>
                  </a:lnTo>
                  <a:lnTo>
                    <a:pt x="989432" y="862018"/>
                  </a:lnTo>
                  <a:lnTo>
                    <a:pt x="1038904" y="897965"/>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154958" y="2664524"/>
              <a:ext cx="983956" cy="980948"/>
            </a:xfrm>
            <a:custGeom>
              <a:avLst/>
              <a:pathLst>
                <a:path w="983956" h="980948">
                  <a:moveTo>
                    <a:pt x="983956" y="949818"/>
                  </a:moveTo>
                  <a:lnTo>
                    <a:pt x="942798" y="904588"/>
                  </a:lnTo>
                  <a:lnTo>
                    <a:pt x="901640" y="859359"/>
                  </a:lnTo>
                  <a:lnTo>
                    <a:pt x="860482" y="814129"/>
                  </a:lnTo>
                  <a:lnTo>
                    <a:pt x="819324" y="768900"/>
                  </a:lnTo>
                  <a:lnTo>
                    <a:pt x="778166" y="723670"/>
                  </a:lnTo>
                  <a:lnTo>
                    <a:pt x="737008" y="678441"/>
                  </a:lnTo>
                  <a:lnTo>
                    <a:pt x="695850" y="633212"/>
                  </a:lnTo>
                  <a:lnTo>
                    <a:pt x="654692" y="587982"/>
                  </a:lnTo>
                  <a:lnTo>
                    <a:pt x="613535" y="542753"/>
                  </a:lnTo>
                  <a:lnTo>
                    <a:pt x="572377" y="497523"/>
                  </a:lnTo>
                  <a:lnTo>
                    <a:pt x="531219" y="452294"/>
                  </a:lnTo>
                  <a:lnTo>
                    <a:pt x="490061" y="407064"/>
                  </a:lnTo>
                  <a:lnTo>
                    <a:pt x="448903" y="361835"/>
                  </a:lnTo>
                  <a:lnTo>
                    <a:pt x="407745" y="316606"/>
                  </a:lnTo>
                  <a:lnTo>
                    <a:pt x="366587" y="271376"/>
                  </a:lnTo>
                  <a:lnTo>
                    <a:pt x="325429" y="226147"/>
                  </a:lnTo>
                  <a:lnTo>
                    <a:pt x="284271" y="180917"/>
                  </a:lnTo>
                  <a:lnTo>
                    <a:pt x="243114" y="135688"/>
                  </a:lnTo>
                  <a:lnTo>
                    <a:pt x="201956" y="90458"/>
                  </a:lnTo>
                  <a:lnTo>
                    <a:pt x="160798" y="45229"/>
                  </a:lnTo>
                  <a:lnTo>
                    <a:pt x="119640" y="0"/>
                  </a:lnTo>
                  <a:lnTo>
                    <a:pt x="58351" y="58573"/>
                  </a:lnTo>
                  <a:lnTo>
                    <a:pt x="0" y="120073"/>
                  </a:lnTo>
                  <a:lnTo>
                    <a:pt x="45378" y="161067"/>
                  </a:lnTo>
                  <a:lnTo>
                    <a:pt x="90756" y="202062"/>
                  </a:lnTo>
                  <a:lnTo>
                    <a:pt x="136134" y="243056"/>
                  </a:lnTo>
                  <a:lnTo>
                    <a:pt x="181512" y="284050"/>
                  </a:lnTo>
                  <a:lnTo>
                    <a:pt x="226890" y="325044"/>
                  </a:lnTo>
                  <a:lnTo>
                    <a:pt x="272268" y="366038"/>
                  </a:lnTo>
                  <a:lnTo>
                    <a:pt x="317646" y="407032"/>
                  </a:lnTo>
                  <a:lnTo>
                    <a:pt x="363024" y="448026"/>
                  </a:lnTo>
                  <a:lnTo>
                    <a:pt x="408402" y="489020"/>
                  </a:lnTo>
                  <a:lnTo>
                    <a:pt x="453780" y="530014"/>
                  </a:lnTo>
                  <a:lnTo>
                    <a:pt x="499158" y="571008"/>
                  </a:lnTo>
                  <a:lnTo>
                    <a:pt x="544536" y="612002"/>
                  </a:lnTo>
                  <a:lnTo>
                    <a:pt x="589914" y="652996"/>
                  </a:lnTo>
                  <a:lnTo>
                    <a:pt x="635292" y="693990"/>
                  </a:lnTo>
                  <a:lnTo>
                    <a:pt x="680670" y="734984"/>
                  </a:lnTo>
                  <a:lnTo>
                    <a:pt x="726048" y="775978"/>
                  </a:lnTo>
                  <a:lnTo>
                    <a:pt x="771426" y="816972"/>
                  </a:lnTo>
                  <a:lnTo>
                    <a:pt x="816804" y="857966"/>
                  </a:lnTo>
                  <a:lnTo>
                    <a:pt x="862182" y="898960"/>
                  </a:lnTo>
                  <a:lnTo>
                    <a:pt x="907560" y="939954"/>
                  </a:lnTo>
                  <a:lnTo>
                    <a:pt x="952938" y="980948"/>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274598" y="2560966"/>
              <a:ext cx="896750" cy="1053375"/>
            </a:xfrm>
            <a:custGeom>
              <a:avLst/>
              <a:pathLst>
                <a:path w="896750" h="1053375">
                  <a:moveTo>
                    <a:pt x="896750" y="1026527"/>
                  </a:moveTo>
                  <a:lnTo>
                    <a:pt x="860005" y="977645"/>
                  </a:lnTo>
                  <a:lnTo>
                    <a:pt x="823260" y="928763"/>
                  </a:lnTo>
                  <a:lnTo>
                    <a:pt x="786515" y="879880"/>
                  </a:lnTo>
                  <a:lnTo>
                    <a:pt x="749769" y="830998"/>
                  </a:lnTo>
                  <a:lnTo>
                    <a:pt x="713024" y="782116"/>
                  </a:lnTo>
                  <a:lnTo>
                    <a:pt x="676279" y="733234"/>
                  </a:lnTo>
                  <a:lnTo>
                    <a:pt x="639534" y="684351"/>
                  </a:lnTo>
                  <a:lnTo>
                    <a:pt x="602789" y="635469"/>
                  </a:lnTo>
                  <a:lnTo>
                    <a:pt x="566044" y="586587"/>
                  </a:lnTo>
                  <a:lnTo>
                    <a:pt x="529299" y="537704"/>
                  </a:lnTo>
                  <a:lnTo>
                    <a:pt x="492554" y="488822"/>
                  </a:lnTo>
                  <a:lnTo>
                    <a:pt x="455809" y="439940"/>
                  </a:lnTo>
                  <a:lnTo>
                    <a:pt x="419064" y="391058"/>
                  </a:lnTo>
                  <a:lnTo>
                    <a:pt x="382319" y="342175"/>
                  </a:lnTo>
                  <a:lnTo>
                    <a:pt x="345574" y="293293"/>
                  </a:lnTo>
                  <a:lnTo>
                    <a:pt x="308829" y="244411"/>
                  </a:lnTo>
                  <a:lnTo>
                    <a:pt x="272084" y="195529"/>
                  </a:lnTo>
                  <a:lnTo>
                    <a:pt x="235339" y="146646"/>
                  </a:lnTo>
                  <a:lnTo>
                    <a:pt x="198594" y="97764"/>
                  </a:lnTo>
                  <a:lnTo>
                    <a:pt x="161849" y="48882"/>
                  </a:lnTo>
                  <a:lnTo>
                    <a:pt x="125104" y="0"/>
                  </a:lnTo>
                  <a:lnTo>
                    <a:pt x="61338" y="50313"/>
                  </a:lnTo>
                  <a:lnTo>
                    <a:pt x="0" y="103557"/>
                  </a:lnTo>
                  <a:lnTo>
                    <a:pt x="41157" y="148787"/>
                  </a:lnTo>
                  <a:lnTo>
                    <a:pt x="82315" y="194016"/>
                  </a:lnTo>
                  <a:lnTo>
                    <a:pt x="123473" y="239246"/>
                  </a:lnTo>
                  <a:lnTo>
                    <a:pt x="164631" y="284475"/>
                  </a:lnTo>
                  <a:lnTo>
                    <a:pt x="205789" y="329704"/>
                  </a:lnTo>
                  <a:lnTo>
                    <a:pt x="246947" y="374934"/>
                  </a:lnTo>
                  <a:lnTo>
                    <a:pt x="288105" y="420163"/>
                  </a:lnTo>
                  <a:lnTo>
                    <a:pt x="329263" y="465393"/>
                  </a:lnTo>
                  <a:lnTo>
                    <a:pt x="370420" y="510622"/>
                  </a:lnTo>
                  <a:lnTo>
                    <a:pt x="411578" y="555852"/>
                  </a:lnTo>
                  <a:lnTo>
                    <a:pt x="452736" y="601081"/>
                  </a:lnTo>
                  <a:lnTo>
                    <a:pt x="493894" y="646311"/>
                  </a:lnTo>
                  <a:lnTo>
                    <a:pt x="535052" y="691540"/>
                  </a:lnTo>
                  <a:lnTo>
                    <a:pt x="576210" y="736769"/>
                  </a:lnTo>
                  <a:lnTo>
                    <a:pt x="617368" y="781999"/>
                  </a:lnTo>
                  <a:lnTo>
                    <a:pt x="658526" y="827228"/>
                  </a:lnTo>
                  <a:lnTo>
                    <a:pt x="699684" y="872458"/>
                  </a:lnTo>
                  <a:lnTo>
                    <a:pt x="740841" y="917687"/>
                  </a:lnTo>
                  <a:lnTo>
                    <a:pt x="781999" y="962917"/>
                  </a:lnTo>
                  <a:lnTo>
                    <a:pt x="823157" y="1008146"/>
                  </a:lnTo>
                  <a:lnTo>
                    <a:pt x="864315" y="1053375"/>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399703" y="2474823"/>
              <a:ext cx="804247" cy="1112670"/>
            </a:xfrm>
            <a:custGeom>
              <a:avLst/>
              <a:pathLst>
                <a:path w="804247" h="1112670">
                  <a:moveTo>
                    <a:pt x="804247" y="1090337"/>
                  </a:moveTo>
                  <a:lnTo>
                    <a:pt x="771937" y="1038416"/>
                  </a:lnTo>
                  <a:lnTo>
                    <a:pt x="739628" y="986495"/>
                  </a:lnTo>
                  <a:lnTo>
                    <a:pt x="707318" y="934574"/>
                  </a:lnTo>
                  <a:lnTo>
                    <a:pt x="675009" y="882654"/>
                  </a:lnTo>
                  <a:lnTo>
                    <a:pt x="642699" y="830733"/>
                  </a:lnTo>
                  <a:lnTo>
                    <a:pt x="610390" y="778812"/>
                  </a:lnTo>
                  <a:lnTo>
                    <a:pt x="578080" y="726891"/>
                  </a:lnTo>
                  <a:lnTo>
                    <a:pt x="545771" y="674970"/>
                  </a:lnTo>
                  <a:lnTo>
                    <a:pt x="513461" y="623049"/>
                  </a:lnTo>
                  <a:lnTo>
                    <a:pt x="481152" y="571129"/>
                  </a:lnTo>
                  <a:lnTo>
                    <a:pt x="448843" y="519208"/>
                  </a:lnTo>
                  <a:lnTo>
                    <a:pt x="416533" y="467287"/>
                  </a:lnTo>
                  <a:lnTo>
                    <a:pt x="384224" y="415366"/>
                  </a:lnTo>
                  <a:lnTo>
                    <a:pt x="351914" y="363445"/>
                  </a:lnTo>
                  <a:lnTo>
                    <a:pt x="319605" y="311524"/>
                  </a:lnTo>
                  <a:lnTo>
                    <a:pt x="287295" y="259604"/>
                  </a:lnTo>
                  <a:lnTo>
                    <a:pt x="254986" y="207683"/>
                  </a:lnTo>
                  <a:lnTo>
                    <a:pt x="222676" y="155762"/>
                  </a:lnTo>
                  <a:lnTo>
                    <a:pt x="190367" y="103841"/>
                  </a:lnTo>
                  <a:lnTo>
                    <a:pt x="158057" y="51920"/>
                  </a:lnTo>
                  <a:lnTo>
                    <a:pt x="125748" y="0"/>
                  </a:lnTo>
                  <a:lnTo>
                    <a:pt x="61927" y="41688"/>
                  </a:lnTo>
                  <a:lnTo>
                    <a:pt x="0" y="86143"/>
                  </a:lnTo>
                  <a:lnTo>
                    <a:pt x="36745" y="135025"/>
                  </a:lnTo>
                  <a:lnTo>
                    <a:pt x="73490" y="183907"/>
                  </a:lnTo>
                  <a:lnTo>
                    <a:pt x="110235" y="232789"/>
                  </a:lnTo>
                  <a:lnTo>
                    <a:pt x="146980" y="281672"/>
                  </a:lnTo>
                  <a:lnTo>
                    <a:pt x="183725" y="330554"/>
                  </a:lnTo>
                  <a:lnTo>
                    <a:pt x="220470" y="379436"/>
                  </a:lnTo>
                  <a:lnTo>
                    <a:pt x="257215" y="428319"/>
                  </a:lnTo>
                  <a:lnTo>
                    <a:pt x="293960" y="477201"/>
                  </a:lnTo>
                  <a:lnTo>
                    <a:pt x="330705" y="526083"/>
                  </a:lnTo>
                  <a:lnTo>
                    <a:pt x="367450" y="574965"/>
                  </a:lnTo>
                  <a:lnTo>
                    <a:pt x="404195" y="623848"/>
                  </a:lnTo>
                  <a:lnTo>
                    <a:pt x="440940" y="672730"/>
                  </a:lnTo>
                  <a:lnTo>
                    <a:pt x="477685" y="721612"/>
                  </a:lnTo>
                  <a:lnTo>
                    <a:pt x="514430" y="770494"/>
                  </a:lnTo>
                  <a:lnTo>
                    <a:pt x="551175" y="819377"/>
                  </a:lnTo>
                  <a:lnTo>
                    <a:pt x="587920" y="868259"/>
                  </a:lnTo>
                  <a:lnTo>
                    <a:pt x="624665" y="917141"/>
                  </a:lnTo>
                  <a:lnTo>
                    <a:pt x="661410" y="966023"/>
                  </a:lnTo>
                  <a:lnTo>
                    <a:pt x="698155" y="1014906"/>
                  </a:lnTo>
                  <a:lnTo>
                    <a:pt x="734900" y="1063788"/>
                  </a:lnTo>
                  <a:lnTo>
                    <a:pt x="771645" y="1112670"/>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525451" y="2402593"/>
              <a:ext cx="711642" cy="1162566"/>
            </a:xfrm>
            <a:custGeom>
              <a:avLst/>
              <a:pathLst>
                <a:path w="711642" h="1162566">
                  <a:moveTo>
                    <a:pt x="711642" y="1143840"/>
                  </a:moveTo>
                  <a:lnTo>
                    <a:pt x="683842" y="1089372"/>
                  </a:lnTo>
                  <a:lnTo>
                    <a:pt x="656042" y="1034903"/>
                  </a:lnTo>
                  <a:lnTo>
                    <a:pt x="628242" y="980434"/>
                  </a:lnTo>
                  <a:lnTo>
                    <a:pt x="600442" y="925966"/>
                  </a:lnTo>
                  <a:lnTo>
                    <a:pt x="572642" y="871497"/>
                  </a:lnTo>
                  <a:lnTo>
                    <a:pt x="544842" y="817029"/>
                  </a:lnTo>
                  <a:lnTo>
                    <a:pt x="517042" y="762560"/>
                  </a:lnTo>
                  <a:lnTo>
                    <a:pt x="489242" y="708091"/>
                  </a:lnTo>
                  <a:lnTo>
                    <a:pt x="461441" y="653623"/>
                  </a:lnTo>
                  <a:lnTo>
                    <a:pt x="433641" y="599154"/>
                  </a:lnTo>
                  <a:lnTo>
                    <a:pt x="405841" y="544686"/>
                  </a:lnTo>
                  <a:lnTo>
                    <a:pt x="378041" y="490217"/>
                  </a:lnTo>
                  <a:lnTo>
                    <a:pt x="350241" y="435748"/>
                  </a:lnTo>
                  <a:lnTo>
                    <a:pt x="322441" y="381280"/>
                  </a:lnTo>
                  <a:lnTo>
                    <a:pt x="294641" y="326811"/>
                  </a:lnTo>
                  <a:lnTo>
                    <a:pt x="266841" y="272343"/>
                  </a:lnTo>
                  <a:lnTo>
                    <a:pt x="239041" y="217874"/>
                  </a:lnTo>
                  <a:lnTo>
                    <a:pt x="211241" y="163405"/>
                  </a:lnTo>
                  <a:lnTo>
                    <a:pt x="183441" y="108937"/>
                  </a:lnTo>
                  <a:lnTo>
                    <a:pt x="155641" y="54468"/>
                  </a:lnTo>
                  <a:lnTo>
                    <a:pt x="127841" y="0"/>
                  </a:lnTo>
                  <a:lnTo>
                    <a:pt x="63155" y="34760"/>
                  </a:lnTo>
                  <a:lnTo>
                    <a:pt x="0" y="72229"/>
                  </a:lnTo>
                  <a:lnTo>
                    <a:pt x="32309" y="124150"/>
                  </a:lnTo>
                  <a:lnTo>
                    <a:pt x="64618" y="176071"/>
                  </a:lnTo>
                  <a:lnTo>
                    <a:pt x="96928" y="227992"/>
                  </a:lnTo>
                  <a:lnTo>
                    <a:pt x="129237" y="279912"/>
                  </a:lnTo>
                  <a:lnTo>
                    <a:pt x="161547" y="331833"/>
                  </a:lnTo>
                  <a:lnTo>
                    <a:pt x="193856" y="383754"/>
                  </a:lnTo>
                  <a:lnTo>
                    <a:pt x="226166" y="435675"/>
                  </a:lnTo>
                  <a:lnTo>
                    <a:pt x="258475" y="487596"/>
                  </a:lnTo>
                  <a:lnTo>
                    <a:pt x="290785" y="539517"/>
                  </a:lnTo>
                  <a:lnTo>
                    <a:pt x="323094" y="591437"/>
                  </a:lnTo>
                  <a:lnTo>
                    <a:pt x="355404" y="643358"/>
                  </a:lnTo>
                  <a:lnTo>
                    <a:pt x="387713" y="695279"/>
                  </a:lnTo>
                  <a:lnTo>
                    <a:pt x="420022" y="747200"/>
                  </a:lnTo>
                  <a:lnTo>
                    <a:pt x="452332" y="799121"/>
                  </a:lnTo>
                  <a:lnTo>
                    <a:pt x="484641" y="851041"/>
                  </a:lnTo>
                  <a:lnTo>
                    <a:pt x="516951" y="902962"/>
                  </a:lnTo>
                  <a:lnTo>
                    <a:pt x="549260" y="954883"/>
                  </a:lnTo>
                  <a:lnTo>
                    <a:pt x="581570" y="1006804"/>
                  </a:lnTo>
                  <a:lnTo>
                    <a:pt x="613879" y="1058725"/>
                  </a:lnTo>
                  <a:lnTo>
                    <a:pt x="646189" y="1110646"/>
                  </a:lnTo>
                  <a:lnTo>
                    <a:pt x="678498" y="1162566"/>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653292" y="2363861"/>
              <a:ext cx="604802" cy="1182572"/>
            </a:xfrm>
            <a:custGeom>
              <a:avLst/>
              <a:pathLst>
                <a:path w="604802" h="1182572">
                  <a:moveTo>
                    <a:pt x="604802" y="1172531"/>
                  </a:moveTo>
                  <a:lnTo>
                    <a:pt x="579859" y="1116696"/>
                  </a:lnTo>
                  <a:lnTo>
                    <a:pt x="554916" y="1060861"/>
                  </a:lnTo>
                  <a:lnTo>
                    <a:pt x="529973" y="1005026"/>
                  </a:lnTo>
                  <a:lnTo>
                    <a:pt x="505030" y="949191"/>
                  </a:lnTo>
                  <a:lnTo>
                    <a:pt x="480087" y="893357"/>
                  </a:lnTo>
                  <a:lnTo>
                    <a:pt x="455145" y="837522"/>
                  </a:lnTo>
                  <a:lnTo>
                    <a:pt x="430202" y="781687"/>
                  </a:lnTo>
                  <a:lnTo>
                    <a:pt x="405259" y="725852"/>
                  </a:lnTo>
                  <a:lnTo>
                    <a:pt x="380316" y="670017"/>
                  </a:lnTo>
                  <a:lnTo>
                    <a:pt x="355373" y="614183"/>
                  </a:lnTo>
                  <a:lnTo>
                    <a:pt x="330430" y="558348"/>
                  </a:lnTo>
                  <a:lnTo>
                    <a:pt x="305487" y="502513"/>
                  </a:lnTo>
                  <a:lnTo>
                    <a:pt x="280545" y="446678"/>
                  </a:lnTo>
                  <a:lnTo>
                    <a:pt x="255602" y="390843"/>
                  </a:lnTo>
                  <a:lnTo>
                    <a:pt x="230659" y="335008"/>
                  </a:lnTo>
                  <a:lnTo>
                    <a:pt x="205716" y="279174"/>
                  </a:lnTo>
                  <a:lnTo>
                    <a:pt x="180773" y="223339"/>
                  </a:lnTo>
                  <a:lnTo>
                    <a:pt x="155830" y="167504"/>
                  </a:lnTo>
                  <a:lnTo>
                    <a:pt x="130887" y="111669"/>
                  </a:lnTo>
                  <a:lnTo>
                    <a:pt x="105945" y="55834"/>
                  </a:lnTo>
                  <a:lnTo>
                    <a:pt x="81002" y="0"/>
                  </a:lnTo>
                  <a:lnTo>
                    <a:pt x="0" y="38732"/>
                  </a:lnTo>
                  <a:lnTo>
                    <a:pt x="27800" y="93200"/>
                  </a:lnTo>
                  <a:lnTo>
                    <a:pt x="55600" y="147669"/>
                  </a:lnTo>
                  <a:lnTo>
                    <a:pt x="83400" y="202137"/>
                  </a:lnTo>
                  <a:lnTo>
                    <a:pt x="111200" y="256606"/>
                  </a:lnTo>
                  <a:lnTo>
                    <a:pt x="139000" y="311075"/>
                  </a:lnTo>
                  <a:lnTo>
                    <a:pt x="166800" y="365543"/>
                  </a:lnTo>
                  <a:lnTo>
                    <a:pt x="194600" y="420012"/>
                  </a:lnTo>
                  <a:lnTo>
                    <a:pt x="222400" y="474481"/>
                  </a:lnTo>
                  <a:lnTo>
                    <a:pt x="250200" y="528949"/>
                  </a:lnTo>
                  <a:lnTo>
                    <a:pt x="278000" y="583418"/>
                  </a:lnTo>
                  <a:lnTo>
                    <a:pt x="305800" y="637886"/>
                  </a:lnTo>
                  <a:lnTo>
                    <a:pt x="333600" y="692355"/>
                  </a:lnTo>
                  <a:lnTo>
                    <a:pt x="361401" y="746824"/>
                  </a:lnTo>
                  <a:lnTo>
                    <a:pt x="389201" y="801292"/>
                  </a:lnTo>
                  <a:lnTo>
                    <a:pt x="417001" y="855761"/>
                  </a:lnTo>
                  <a:lnTo>
                    <a:pt x="444801" y="910229"/>
                  </a:lnTo>
                  <a:lnTo>
                    <a:pt x="472601" y="964698"/>
                  </a:lnTo>
                  <a:lnTo>
                    <a:pt x="500401" y="1019167"/>
                  </a:lnTo>
                  <a:lnTo>
                    <a:pt x="528201" y="1073635"/>
                  </a:lnTo>
                  <a:lnTo>
                    <a:pt x="556001" y="1128104"/>
                  </a:lnTo>
                  <a:lnTo>
                    <a:pt x="583801" y="1182572"/>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734294" y="2330744"/>
              <a:ext cx="544375" cy="1205648"/>
            </a:xfrm>
            <a:custGeom>
              <a:avLst/>
              <a:pathLst>
                <a:path w="544375" h="1205648">
                  <a:moveTo>
                    <a:pt x="544375" y="1197062"/>
                  </a:moveTo>
                  <a:lnTo>
                    <a:pt x="522232" y="1140059"/>
                  </a:lnTo>
                  <a:lnTo>
                    <a:pt x="500088" y="1083056"/>
                  </a:lnTo>
                  <a:lnTo>
                    <a:pt x="477945" y="1026053"/>
                  </a:lnTo>
                  <a:lnTo>
                    <a:pt x="455801" y="969050"/>
                  </a:lnTo>
                  <a:lnTo>
                    <a:pt x="433658" y="912047"/>
                  </a:lnTo>
                  <a:lnTo>
                    <a:pt x="411514" y="855044"/>
                  </a:lnTo>
                  <a:lnTo>
                    <a:pt x="389371" y="798041"/>
                  </a:lnTo>
                  <a:lnTo>
                    <a:pt x="367227" y="741038"/>
                  </a:lnTo>
                  <a:lnTo>
                    <a:pt x="345084" y="684035"/>
                  </a:lnTo>
                  <a:lnTo>
                    <a:pt x="322940" y="627032"/>
                  </a:lnTo>
                  <a:lnTo>
                    <a:pt x="300797" y="570029"/>
                  </a:lnTo>
                  <a:lnTo>
                    <a:pt x="278654" y="513026"/>
                  </a:lnTo>
                  <a:lnTo>
                    <a:pt x="256510" y="456023"/>
                  </a:lnTo>
                  <a:lnTo>
                    <a:pt x="234367" y="399020"/>
                  </a:lnTo>
                  <a:lnTo>
                    <a:pt x="212223" y="342017"/>
                  </a:lnTo>
                  <a:lnTo>
                    <a:pt x="190080" y="285014"/>
                  </a:lnTo>
                  <a:lnTo>
                    <a:pt x="167936" y="228011"/>
                  </a:lnTo>
                  <a:lnTo>
                    <a:pt x="145793" y="171008"/>
                  </a:lnTo>
                  <a:lnTo>
                    <a:pt x="123649" y="114005"/>
                  </a:lnTo>
                  <a:lnTo>
                    <a:pt x="101506" y="57002"/>
                  </a:lnTo>
                  <a:lnTo>
                    <a:pt x="79362" y="0"/>
                  </a:lnTo>
                  <a:lnTo>
                    <a:pt x="0" y="33117"/>
                  </a:lnTo>
                  <a:lnTo>
                    <a:pt x="24942" y="88952"/>
                  </a:lnTo>
                  <a:lnTo>
                    <a:pt x="49885" y="144787"/>
                  </a:lnTo>
                  <a:lnTo>
                    <a:pt x="74828" y="200621"/>
                  </a:lnTo>
                  <a:lnTo>
                    <a:pt x="99771" y="256456"/>
                  </a:lnTo>
                  <a:lnTo>
                    <a:pt x="124714" y="312291"/>
                  </a:lnTo>
                  <a:lnTo>
                    <a:pt x="149657" y="368126"/>
                  </a:lnTo>
                  <a:lnTo>
                    <a:pt x="174600" y="423961"/>
                  </a:lnTo>
                  <a:lnTo>
                    <a:pt x="199542" y="479796"/>
                  </a:lnTo>
                  <a:lnTo>
                    <a:pt x="224485" y="535630"/>
                  </a:lnTo>
                  <a:lnTo>
                    <a:pt x="249428" y="591465"/>
                  </a:lnTo>
                  <a:lnTo>
                    <a:pt x="274371" y="647300"/>
                  </a:lnTo>
                  <a:lnTo>
                    <a:pt x="299314" y="703135"/>
                  </a:lnTo>
                  <a:lnTo>
                    <a:pt x="324257" y="758970"/>
                  </a:lnTo>
                  <a:lnTo>
                    <a:pt x="349200" y="814805"/>
                  </a:lnTo>
                  <a:lnTo>
                    <a:pt x="374142" y="870639"/>
                  </a:lnTo>
                  <a:lnTo>
                    <a:pt x="399085" y="926474"/>
                  </a:lnTo>
                  <a:lnTo>
                    <a:pt x="424028" y="982309"/>
                  </a:lnTo>
                  <a:lnTo>
                    <a:pt x="448971" y="1038144"/>
                  </a:lnTo>
                  <a:lnTo>
                    <a:pt x="473914" y="1093979"/>
                  </a:lnTo>
                  <a:lnTo>
                    <a:pt x="498857" y="1149813"/>
                  </a:lnTo>
                  <a:lnTo>
                    <a:pt x="523800" y="1205648"/>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813657" y="2301975"/>
              <a:ext cx="485698" cy="1225831"/>
            </a:xfrm>
            <a:custGeom>
              <a:avLst/>
              <a:pathLst>
                <a:path w="485698" h="1225831">
                  <a:moveTo>
                    <a:pt x="485698" y="1218372"/>
                  </a:moveTo>
                  <a:lnTo>
                    <a:pt x="466369" y="1160355"/>
                  </a:lnTo>
                  <a:lnTo>
                    <a:pt x="447040" y="1102337"/>
                  </a:lnTo>
                  <a:lnTo>
                    <a:pt x="427711" y="1044319"/>
                  </a:lnTo>
                  <a:lnTo>
                    <a:pt x="408382" y="986301"/>
                  </a:lnTo>
                  <a:lnTo>
                    <a:pt x="389053" y="928284"/>
                  </a:lnTo>
                  <a:lnTo>
                    <a:pt x="369723" y="870266"/>
                  </a:lnTo>
                  <a:lnTo>
                    <a:pt x="350394" y="812248"/>
                  </a:lnTo>
                  <a:lnTo>
                    <a:pt x="331065" y="754230"/>
                  </a:lnTo>
                  <a:lnTo>
                    <a:pt x="311736" y="696213"/>
                  </a:lnTo>
                  <a:lnTo>
                    <a:pt x="292407" y="638195"/>
                  </a:lnTo>
                  <a:lnTo>
                    <a:pt x="273078" y="580177"/>
                  </a:lnTo>
                  <a:lnTo>
                    <a:pt x="253749" y="522159"/>
                  </a:lnTo>
                  <a:lnTo>
                    <a:pt x="234420" y="464142"/>
                  </a:lnTo>
                  <a:lnTo>
                    <a:pt x="215091" y="406124"/>
                  </a:lnTo>
                  <a:lnTo>
                    <a:pt x="195762" y="348106"/>
                  </a:lnTo>
                  <a:lnTo>
                    <a:pt x="176433" y="290088"/>
                  </a:lnTo>
                  <a:lnTo>
                    <a:pt x="157104" y="232071"/>
                  </a:lnTo>
                  <a:lnTo>
                    <a:pt x="137775" y="174053"/>
                  </a:lnTo>
                  <a:lnTo>
                    <a:pt x="118445" y="116035"/>
                  </a:lnTo>
                  <a:lnTo>
                    <a:pt x="99116" y="58017"/>
                  </a:lnTo>
                  <a:lnTo>
                    <a:pt x="79787" y="0"/>
                  </a:lnTo>
                  <a:lnTo>
                    <a:pt x="0" y="28768"/>
                  </a:lnTo>
                  <a:lnTo>
                    <a:pt x="22143" y="85771"/>
                  </a:lnTo>
                  <a:lnTo>
                    <a:pt x="44286" y="142774"/>
                  </a:lnTo>
                  <a:lnTo>
                    <a:pt x="66430" y="199777"/>
                  </a:lnTo>
                  <a:lnTo>
                    <a:pt x="88573" y="256780"/>
                  </a:lnTo>
                  <a:lnTo>
                    <a:pt x="110717" y="313783"/>
                  </a:lnTo>
                  <a:lnTo>
                    <a:pt x="132860" y="370786"/>
                  </a:lnTo>
                  <a:lnTo>
                    <a:pt x="155004" y="427789"/>
                  </a:lnTo>
                  <a:lnTo>
                    <a:pt x="177147" y="484792"/>
                  </a:lnTo>
                  <a:lnTo>
                    <a:pt x="199291" y="541795"/>
                  </a:lnTo>
                  <a:lnTo>
                    <a:pt x="221434" y="598798"/>
                  </a:lnTo>
                  <a:lnTo>
                    <a:pt x="243578" y="655801"/>
                  </a:lnTo>
                  <a:lnTo>
                    <a:pt x="265721" y="712804"/>
                  </a:lnTo>
                  <a:lnTo>
                    <a:pt x="287865" y="769807"/>
                  </a:lnTo>
                  <a:lnTo>
                    <a:pt x="310008" y="826810"/>
                  </a:lnTo>
                  <a:lnTo>
                    <a:pt x="332151" y="883813"/>
                  </a:lnTo>
                  <a:lnTo>
                    <a:pt x="354295" y="940816"/>
                  </a:lnTo>
                  <a:lnTo>
                    <a:pt x="376438" y="997819"/>
                  </a:lnTo>
                  <a:lnTo>
                    <a:pt x="398582" y="1054822"/>
                  </a:lnTo>
                  <a:lnTo>
                    <a:pt x="420725" y="1111825"/>
                  </a:lnTo>
                  <a:lnTo>
                    <a:pt x="442869" y="1168828"/>
                  </a:lnTo>
                  <a:lnTo>
                    <a:pt x="465012" y="1225831"/>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893445" y="2277905"/>
              <a:ext cx="426231" cy="1242442"/>
            </a:xfrm>
            <a:custGeom>
              <a:avLst/>
              <a:pathLst>
                <a:path w="426231" h="1242442">
                  <a:moveTo>
                    <a:pt x="426231" y="1236202"/>
                  </a:moveTo>
                  <a:lnTo>
                    <a:pt x="409667" y="1177335"/>
                  </a:lnTo>
                  <a:lnTo>
                    <a:pt x="393103" y="1118468"/>
                  </a:lnTo>
                  <a:lnTo>
                    <a:pt x="376538" y="1059601"/>
                  </a:lnTo>
                  <a:lnTo>
                    <a:pt x="359974" y="1000735"/>
                  </a:lnTo>
                  <a:lnTo>
                    <a:pt x="343410" y="941868"/>
                  </a:lnTo>
                  <a:lnTo>
                    <a:pt x="326845" y="883001"/>
                  </a:lnTo>
                  <a:lnTo>
                    <a:pt x="310281" y="824134"/>
                  </a:lnTo>
                  <a:lnTo>
                    <a:pt x="293717" y="765268"/>
                  </a:lnTo>
                  <a:lnTo>
                    <a:pt x="277153" y="706401"/>
                  </a:lnTo>
                  <a:lnTo>
                    <a:pt x="260588" y="647534"/>
                  </a:lnTo>
                  <a:lnTo>
                    <a:pt x="244024" y="588667"/>
                  </a:lnTo>
                  <a:lnTo>
                    <a:pt x="227460" y="529800"/>
                  </a:lnTo>
                  <a:lnTo>
                    <a:pt x="210895" y="470934"/>
                  </a:lnTo>
                  <a:lnTo>
                    <a:pt x="194331" y="412067"/>
                  </a:lnTo>
                  <a:lnTo>
                    <a:pt x="177767" y="353200"/>
                  </a:lnTo>
                  <a:lnTo>
                    <a:pt x="161202" y="294333"/>
                  </a:lnTo>
                  <a:lnTo>
                    <a:pt x="144638" y="235467"/>
                  </a:lnTo>
                  <a:lnTo>
                    <a:pt x="128074" y="176600"/>
                  </a:lnTo>
                  <a:lnTo>
                    <a:pt x="111510" y="117733"/>
                  </a:lnTo>
                  <a:lnTo>
                    <a:pt x="94945" y="58866"/>
                  </a:lnTo>
                  <a:lnTo>
                    <a:pt x="78381" y="0"/>
                  </a:lnTo>
                  <a:lnTo>
                    <a:pt x="0" y="24069"/>
                  </a:lnTo>
                  <a:lnTo>
                    <a:pt x="19329" y="82087"/>
                  </a:lnTo>
                  <a:lnTo>
                    <a:pt x="38658" y="140105"/>
                  </a:lnTo>
                  <a:lnTo>
                    <a:pt x="57987" y="198122"/>
                  </a:lnTo>
                  <a:lnTo>
                    <a:pt x="77316" y="256140"/>
                  </a:lnTo>
                  <a:lnTo>
                    <a:pt x="96645" y="314158"/>
                  </a:lnTo>
                  <a:lnTo>
                    <a:pt x="115974" y="372176"/>
                  </a:lnTo>
                  <a:lnTo>
                    <a:pt x="135303" y="430193"/>
                  </a:lnTo>
                  <a:lnTo>
                    <a:pt x="154632" y="488211"/>
                  </a:lnTo>
                  <a:lnTo>
                    <a:pt x="173961" y="546229"/>
                  </a:lnTo>
                  <a:lnTo>
                    <a:pt x="193290" y="604247"/>
                  </a:lnTo>
                  <a:lnTo>
                    <a:pt x="212619" y="662265"/>
                  </a:lnTo>
                  <a:lnTo>
                    <a:pt x="231948" y="720282"/>
                  </a:lnTo>
                  <a:lnTo>
                    <a:pt x="251278" y="778300"/>
                  </a:lnTo>
                  <a:lnTo>
                    <a:pt x="270607" y="836318"/>
                  </a:lnTo>
                  <a:lnTo>
                    <a:pt x="289936" y="894336"/>
                  </a:lnTo>
                  <a:lnTo>
                    <a:pt x="309265" y="952353"/>
                  </a:lnTo>
                  <a:lnTo>
                    <a:pt x="328594" y="1010371"/>
                  </a:lnTo>
                  <a:lnTo>
                    <a:pt x="347923" y="1068389"/>
                  </a:lnTo>
                  <a:lnTo>
                    <a:pt x="367252" y="1126407"/>
                  </a:lnTo>
                  <a:lnTo>
                    <a:pt x="386581" y="1184424"/>
                  </a:lnTo>
                  <a:lnTo>
                    <a:pt x="405910" y="1242442"/>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971826" y="2259188"/>
              <a:ext cx="366643" cy="1254920"/>
            </a:xfrm>
            <a:custGeom>
              <a:avLst/>
              <a:pathLst>
                <a:path w="366643" h="1254920">
                  <a:moveTo>
                    <a:pt x="366643" y="1250067"/>
                  </a:moveTo>
                  <a:lnTo>
                    <a:pt x="352635" y="1190540"/>
                  </a:lnTo>
                  <a:lnTo>
                    <a:pt x="338628" y="1131013"/>
                  </a:lnTo>
                  <a:lnTo>
                    <a:pt x="324621" y="1071486"/>
                  </a:lnTo>
                  <a:lnTo>
                    <a:pt x="310613" y="1011959"/>
                  </a:lnTo>
                  <a:lnTo>
                    <a:pt x="296606" y="952432"/>
                  </a:lnTo>
                  <a:lnTo>
                    <a:pt x="282598" y="892905"/>
                  </a:lnTo>
                  <a:lnTo>
                    <a:pt x="268591" y="833378"/>
                  </a:lnTo>
                  <a:lnTo>
                    <a:pt x="254583" y="773851"/>
                  </a:lnTo>
                  <a:lnTo>
                    <a:pt x="240576" y="714324"/>
                  </a:lnTo>
                  <a:lnTo>
                    <a:pt x="226569" y="654797"/>
                  </a:lnTo>
                  <a:lnTo>
                    <a:pt x="212561" y="595270"/>
                  </a:lnTo>
                  <a:lnTo>
                    <a:pt x="198554" y="535743"/>
                  </a:lnTo>
                  <a:lnTo>
                    <a:pt x="184546" y="476216"/>
                  </a:lnTo>
                  <a:lnTo>
                    <a:pt x="170539" y="416689"/>
                  </a:lnTo>
                  <a:lnTo>
                    <a:pt x="156531" y="357162"/>
                  </a:lnTo>
                  <a:lnTo>
                    <a:pt x="142524" y="297635"/>
                  </a:lnTo>
                  <a:lnTo>
                    <a:pt x="128517" y="238108"/>
                  </a:lnTo>
                  <a:lnTo>
                    <a:pt x="114509" y="178581"/>
                  </a:lnTo>
                  <a:lnTo>
                    <a:pt x="100502" y="119054"/>
                  </a:lnTo>
                  <a:lnTo>
                    <a:pt x="86494" y="59527"/>
                  </a:lnTo>
                  <a:lnTo>
                    <a:pt x="72487" y="0"/>
                  </a:lnTo>
                  <a:lnTo>
                    <a:pt x="0" y="18717"/>
                  </a:lnTo>
                  <a:lnTo>
                    <a:pt x="16564" y="77584"/>
                  </a:lnTo>
                  <a:lnTo>
                    <a:pt x="33128" y="136451"/>
                  </a:lnTo>
                  <a:lnTo>
                    <a:pt x="49692" y="195318"/>
                  </a:lnTo>
                  <a:lnTo>
                    <a:pt x="66257" y="254184"/>
                  </a:lnTo>
                  <a:lnTo>
                    <a:pt x="82821" y="313051"/>
                  </a:lnTo>
                  <a:lnTo>
                    <a:pt x="99385" y="371918"/>
                  </a:lnTo>
                  <a:lnTo>
                    <a:pt x="115950" y="430785"/>
                  </a:lnTo>
                  <a:lnTo>
                    <a:pt x="132514" y="489651"/>
                  </a:lnTo>
                  <a:lnTo>
                    <a:pt x="149078" y="548518"/>
                  </a:lnTo>
                  <a:lnTo>
                    <a:pt x="165643" y="607385"/>
                  </a:lnTo>
                  <a:lnTo>
                    <a:pt x="182207" y="666252"/>
                  </a:lnTo>
                  <a:lnTo>
                    <a:pt x="198771" y="725119"/>
                  </a:lnTo>
                  <a:lnTo>
                    <a:pt x="215335" y="783985"/>
                  </a:lnTo>
                  <a:lnTo>
                    <a:pt x="231900" y="842852"/>
                  </a:lnTo>
                  <a:lnTo>
                    <a:pt x="248464" y="901719"/>
                  </a:lnTo>
                  <a:lnTo>
                    <a:pt x="265028" y="960586"/>
                  </a:lnTo>
                  <a:lnTo>
                    <a:pt x="281593" y="1019452"/>
                  </a:lnTo>
                  <a:lnTo>
                    <a:pt x="298157" y="1078319"/>
                  </a:lnTo>
                  <a:lnTo>
                    <a:pt x="314721" y="1137186"/>
                  </a:lnTo>
                  <a:lnTo>
                    <a:pt x="331286" y="1196053"/>
                  </a:lnTo>
                  <a:lnTo>
                    <a:pt x="347850" y="1254920"/>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044314" y="2243892"/>
              <a:ext cx="312767" cy="1265363"/>
            </a:xfrm>
            <a:custGeom>
              <a:avLst/>
              <a:pathLst>
                <a:path w="312767" h="1265363">
                  <a:moveTo>
                    <a:pt x="312767" y="1261397"/>
                  </a:moveTo>
                  <a:lnTo>
                    <a:pt x="301291" y="1201331"/>
                  </a:lnTo>
                  <a:lnTo>
                    <a:pt x="289816" y="1141264"/>
                  </a:lnTo>
                  <a:lnTo>
                    <a:pt x="278341" y="1081197"/>
                  </a:lnTo>
                  <a:lnTo>
                    <a:pt x="266865" y="1021131"/>
                  </a:lnTo>
                  <a:lnTo>
                    <a:pt x="255390" y="961064"/>
                  </a:lnTo>
                  <a:lnTo>
                    <a:pt x="243915" y="900998"/>
                  </a:lnTo>
                  <a:lnTo>
                    <a:pt x="232439" y="840931"/>
                  </a:lnTo>
                  <a:lnTo>
                    <a:pt x="220964" y="780865"/>
                  </a:lnTo>
                  <a:lnTo>
                    <a:pt x="209489" y="720798"/>
                  </a:lnTo>
                  <a:lnTo>
                    <a:pt x="198013" y="660732"/>
                  </a:lnTo>
                  <a:lnTo>
                    <a:pt x="186538" y="600665"/>
                  </a:lnTo>
                  <a:lnTo>
                    <a:pt x="175063" y="540598"/>
                  </a:lnTo>
                  <a:lnTo>
                    <a:pt x="163587" y="480532"/>
                  </a:lnTo>
                  <a:lnTo>
                    <a:pt x="152112" y="420465"/>
                  </a:lnTo>
                  <a:lnTo>
                    <a:pt x="140637" y="360399"/>
                  </a:lnTo>
                  <a:lnTo>
                    <a:pt x="129162" y="300332"/>
                  </a:lnTo>
                  <a:lnTo>
                    <a:pt x="117686" y="240266"/>
                  </a:lnTo>
                  <a:lnTo>
                    <a:pt x="106211" y="180199"/>
                  </a:lnTo>
                  <a:lnTo>
                    <a:pt x="94736" y="120133"/>
                  </a:lnTo>
                  <a:lnTo>
                    <a:pt x="83260" y="60066"/>
                  </a:lnTo>
                  <a:lnTo>
                    <a:pt x="71785" y="0"/>
                  </a:lnTo>
                  <a:lnTo>
                    <a:pt x="0" y="15295"/>
                  </a:lnTo>
                  <a:lnTo>
                    <a:pt x="14007" y="74822"/>
                  </a:lnTo>
                  <a:lnTo>
                    <a:pt x="28014" y="134349"/>
                  </a:lnTo>
                  <a:lnTo>
                    <a:pt x="42022" y="193876"/>
                  </a:lnTo>
                  <a:lnTo>
                    <a:pt x="56029" y="253403"/>
                  </a:lnTo>
                  <a:lnTo>
                    <a:pt x="70037" y="312930"/>
                  </a:lnTo>
                  <a:lnTo>
                    <a:pt x="84044" y="372457"/>
                  </a:lnTo>
                  <a:lnTo>
                    <a:pt x="98051" y="431984"/>
                  </a:lnTo>
                  <a:lnTo>
                    <a:pt x="112059" y="491512"/>
                  </a:lnTo>
                  <a:lnTo>
                    <a:pt x="126066" y="551039"/>
                  </a:lnTo>
                  <a:lnTo>
                    <a:pt x="140074" y="610566"/>
                  </a:lnTo>
                  <a:lnTo>
                    <a:pt x="154081" y="670093"/>
                  </a:lnTo>
                  <a:lnTo>
                    <a:pt x="168089" y="729620"/>
                  </a:lnTo>
                  <a:lnTo>
                    <a:pt x="182096" y="789147"/>
                  </a:lnTo>
                  <a:lnTo>
                    <a:pt x="196103" y="848674"/>
                  </a:lnTo>
                  <a:lnTo>
                    <a:pt x="210111" y="908201"/>
                  </a:lnTo>
                  <a:lnTo>
                    <a:pt x="224118" y="967728"/>
                  </a:lnTo>
                  <a:lnTo>
                    <a:pt x="238126" y="1027255"/>
                  </a:lnTo>
                  <a:lnTo>
                    <a:pt x="252133" y="1086782"/>
                  </a:lnTo>
                  <a:lnTo>
                    <a:pt x="266141" y="1146309"/>
                  </a:lnTo>
                  <a:lnTo>
                    <a:pt x="280148" y="1205836"/>
                  </a:lnTo>
                  <a:lnTo>
                    <a:pt x="294155" y="1265363"/>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116099" y="2235799"/>
              <a:ext cx="252820" cy="1269490"/>
            </a:xfrm>
            <a:custGeom>
              <a:avLst/>
              <a:pathLst>
                <a:path w="252820" h="1269490">
                  <a:moveTo>
                    <a:pt x="252820" y="1267392"/>
                  </a:moveTo>
                  <a:lnTo>
                    <a:pt x="242956" y="1207040"/>
                  </a:lnTo>
                  <a:lnTo>
                    <a:pt x="233091" y="1146688"/>
                  </a:lnTo>
                  <a:lnTo>
                    <a:pt x="223227" y="1086336"/>
                  </a:lnTo>
                  <a:lnTo>
                    <a:pt x="213362" y="1025984"/>
                  </a:lnTo>
                  <a:lnTo>
                    <a:pt x="203497" y="965632"/>
                  </a:lnTo>
                  <a:lnTo>
                    <a:pt x="193633" y="905280"/>
                  </a:lnTo>
                  <a:lnTo>
                    <a:pt x="183768" y="844928"/>
                  </a:lnTo>
                  <a:lnTo>
                    <a:pt x="173904" y="784576"/>
                  </a:lnTo>
                  <a:lnTo>
                    <a:pt x="164039" y="724224"/>
                  </a:lnTo>
                  <a:lnTo>
                    <a:pt x="154175" y="663872"/>
                  </a:lnTo>
                  <a:lnTo>
                    <a:pt x="144310" y="603520"/>
                  </a:lnTo>
                  <a:lnTo>
                    <a:pt x="134446" y="543168"/>
                  </a:lnTo>
                  <a:lnTo>
                    <a:pt x="124581" y="482816"/>
                  </a:lnTo>
                  <a:lnTo>
                    <a:pt x="114717" y="422464"/>
                  </a:lnTo>
                  <a:lnTo>
                    <a:pt x="104852" y="362112"/>
                  </a:lnTo>
                  <a:lnTo>
                    <a:pt x="94987" y="301760"/>
                  </a:lnTo>
                  <a:lnTo>
                    <a:pt x="85123" y="241408"/>
                  </a:lnTo>
                  <a:lnTo>
                    <a:pt x="75258" y="181056"/>
                  </a:lnTo>
                  <a:lnTo>
                    <a:pt x="65394" y="120704"/>
                  </a:lnTo>
                  <a:lnTo>
                    <a:pt x="55529" y="60352"/>
                  </a:lnTo>
                  <a:lnTo>
                    <a:pt x="45665" y="0"/>
                  </a:lnTo>
                  <a:lnTo>
                    <a:pt x="0" y="8092"/>
                  </a:lnTo>
                  <a:lnTo>
                    <a:pt x="11475" y="68159"/>
                  </a:lnTo>
                  <a:lnTo>
                    <a:pt x="22950" y="128225"/>
                  </a:lnTo>
                  <a:lnTo>
                    <a:pt x="34425" y="188292"/>
                  </a:lnTo>
                  <a:lnTo>
                    <a:pt x="45901" y="248358"/>
                  </a:lnTo>
                  <a:lnTo>
                    <a:pt x="57376" y="308425"/>
                  </a:lnTo>
                  <a:lnTo>
                    <a:pt x="68851" y="368491"/>
                  </a:lnTo>
                  <a:lnTo>
                    <a:pt x="80327" y="428558"/>
                  </a:lnTo>
                  <a:lnTo>
                    <a:pt x="91802" y="488624"/>
                  </a:lnTo>
                  <a:lnTo>
                    <a:pt x="103277" y="548691"/>
                  </a:lnTo>
                  <a:lnTo>
                    <a:pt x="114753" y="608758"/>
                  </a:lnTo>
                  <a:lnTo>
                    <a:pt x="126228" y="668824"/>
                  </a:lnTo>
                  <a:lnTo>
                    <a:pt x="137703" y="728891"/>
                  </a:lnTo>
                  <a:lnTo>
                    <a:pt x="149179" y="788957"/>
                  </a:lnTo>
                  <a:lnTo>
                    <a:pt x="160654" y="849024"/>
                  </a:lnTo>
                  <a:lnTo>
                    <a:pt x="172129" y="909090"/>
                  </a:lnTo>
                  <a:lnTo>
                    <a:pt x="183605" y="969157"/>
                  </a:lnTo>
                  <a:lnTo>
                    <a:pt x="195080" y="1029223"/>
                  </a:lnTo>
                  <a:lnTo>
                    <a:pt x="206555" y="1089290"/>
                  </a:lnTo>
                  <a:lnTo>
                    <a:pt x="218030" y="1149357"/>
                  </a:lnTo>
                  <a:lnTo>
                    <a:pt x="229506" y="1209423"/>
                  </a:lnTo>
                  <a:lnTo>
                    <a:pt x="240981" y="1269490"/>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161764" y="2229722"/>
              <a:ext cx="217557" cy="1273468"/>
            </a:xfrm>
            <a:custGeom>
              <a:avLst/>
              <a:pathLst>
                <a:path w="217557" h="1273468">
                  <a:moveTo>
                    <a:pt x="217557" y="1271893"/>
                  </a:moveTo>
                  <a:lnTo>
                    <a:pt x="209108" y="1211327"/>
                  </a:lnTo>
                  <a:lnTo>
                    <a:pt x="200659" y="1150760"/>
                  </a:lnTo>
                  <a:lnTo>
                    <a:pt x="192209" y="1090194"/>
                  </a:lnTo>
                  <a:lnTo>
                    <a:pt x="183760" y="1029628"/>
                  </a:lnTo>
                  <a:lnTo>
                    <a:pt x="175311" y="969061"/>
                  </a:lnTo>
                  <a:lnTo>
                    <a:pt x="166862" y="908495"/>
                  </a:lnTo>
                  <a:lnTo>
                    <a:pt x="158412" y="847928"/>
                  </a:lnTo>
                  <a:lnTo>
                    <a:pt x="149963" y="787362"/>
                  </a:lnTo>
                  <a:lnTo>
                    <a:pt x="141514" y="726796"/>
                  </a:lnTo>
                  <a:lnTo>
                    <a:pt x="133065" y="666229"/>
                  </a:lnTo>
                  <a:lnTo>
                    <a:pt x="124615" y="605663"/>
                  </a:lnTo>
                  <a:lnTo>
                    <a:pt x="116166" y="545097"/>
                  </a:lnTo>
                  <a:lnTo>
                    <a:pt x="107717" y="484530"/>
                  </a:lnTo>
                  <a:lnTo>
                    <a:pt x="99268" y="423964"/>
                  </a:lnTo>
                  <a:lnTo>
                    <a:pt x="90818" y="363398"/>
                  </a:lnTo>
                  <a:lnTo>
                    <a:pt x="82369" y="302831"/>
                  </a:lnTo>
                  <a:lnTo>
                    <a:pt x="73920" y="242265"/>
                  </a:lnTo>
                  <a:lnTo>
                    <a:pt x="65471" y="181699"/>
                  </a:lnTo>
                  <a:lnTo>
                    <a:pt x="57021" y="121132"/>
                  </a:lnTo>
                  <a:lnTo>
                    <a:pt x="48572" y="60566"/>
                  </a:lnTo>
                  <a:lnTo>
                    <a:pt x="40123" y="0"/>
                  </a:lnTo>
                  <a:lnTo>
                    <a:pt x="0" y="6076"/>
                  </a:lnTo>
                  <a:lnTo>
                    <a:pt x="9864" y="66428"/>
                  </a:lnTo>
                  <a:lnTo>
                    <a:pt x="19729" y="126780"/>
                  </a:lnTo>
                  <a:lnTo>
                    <a:pt x="29593" y="187132"/>
                  </a:lnTo>
                  <a:lnTo>
                    <a:pt x="39458" y="247484"/>
                  </a:lnTo>
                  <a:lnTo>
                    <a:pt x="49322" y="307836"/>
                  </a:lnTo>
                  <a:lnTo>
                    <a:pt x="59187" y="368188"/>
                  </a:lnTo>
                  <a:lnTo>
                    <a:pt x="69051" y="428540"/>
                  </a:lnTo>
                  <a:lnTo>
                    <a:pt x="78916" y="488892"/>
                  </a:lnTo>
                  <a:lnTo>
                    <a:pt x="88780" y="549244"/>
                  </a:lnTo>
                  <a:lnTo>
                    <a:pt x="98645" y="609596"/>
                  </a:lnTo>
                  <a:lnTo>
                    <a:pt x="108510" y="669948"/>
                  </a:lnTo>
                  <a:lnTo>
                    <a:pt x="118374" y="730300"/>
                  </a:lnTo>
                  <a:lnTo>
                    <a:pt x="128239" y="790652"/>
                  </a:lnTo>
                  <a:lnTo>
                    <a:pt x="138103" y="851004"/>
                  </a:lnTo>
                  <a:lnTo>
                    <a:pt x="147968" y="911356"/>
                  </a:lnTo>
                  <a:lnTo>
                    <a:pt x="157832" y="971708"/>
                  </a:lnTo>
                  <a:lnTo>
                    <a:pt x="167697" y="1032060"/>
                  </a:lnTo>
                  <a:lnTo>
                    <a:pt x="177561" y="1092412"/>
                  </a:lnTo>
                  <a:lnTo>
                    <a:pt x="187426" y="1152764"/>
                  </a:lnTo>
                  <a:lnTo>
                    <a:pt x="197290" y="1213116"/>
                  </a:lnTo>
                  <a:lnTo>
                    <a:pt x="207155" y="1273468"/>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201888" y="2224660"/>
              <a:ext cx="187706" cy="1276955"/>
            </a:xfrm>
            <a:custGeom>
              <a:avLst/>
              <a:pathLst>
                <a:path w="187706" h="1276955">
                  <a:moveTo>
                    <a:pt x="187706" y="1275643"/>
                  </a:moveTo>
                  <a:lnTo>
                    <a:pt x="180654" y="1214898"/>
                  </a:lnTo>
                  <a:lnTo>
                    <a:pt x="173602" y="1154153"/>
                  </a:lnTo>
                  <a:lnTo>
                    <a:pt x="166550" y="1093408"/>
                  </a:lnTo>
                  <a:lnTo>
                    <a:pt x="159498" y="1032663"/>
                  </a:lnTo>
                  <a:lnTo>
                    <a:pt x="152447" y="971918"/>
                  </a:lnTo>
                  <a:lnTo>
                    <a:pt x="145395" y="911173"/>
                  </a:lnTo>
                  <a:lnTo>
                    <a:pt x="138343" y="850428"/>
                  </a:lnTo>
                  <a:lnTo>
                    <a:pt x="131291" y="789684"/>
                  </a:lnTo>
                  <a:lnTo>
                    <a:pt x="124239" y="728939"/>
                  </a:lnTo>
                  <a:lnTo>
                    <a:pt x="117188" y="668194"/>
                  </a:lnTo>
                  <a:lnTo>
                    <a:pt x="110136" y="607449"/>
                  </a:lnTo>
                  <a:lnTo>
                    <a:pt x="103084" y="546704"/>
                  </a:lnTo>
                  <a:lnTo>
                    <a:pt x="96032" y="485959"/>
                  </a:lnTo>
                  <a:lnTo>
                    <a:pt x="88980" y="425214"/>
                  </a:lnTo>
                  <a:lnTo>
                    <a:pt x="81929" y="364469"/>
                  </a:lnTo>
                  <a:lnTo>
                    <a:pt x="74877" y="303724"/>
                  </a:lnTo>
                  <a:lnTo>
                    <a:pt x="67825" y="242979"/>
                  </a:lnTo>
                  <a:lnTo>
                    <a:pt x="60773" y="182234"/>
                  </a:lnTo>
                  <a:lnTo>
                    <a:pt x="53721" y="121489"/>
                  </a:lnTo>
                  <a:lnTo>
                    <a:pt x="46670" y="60744"/>
                  </a:lnTo>
                  <a:lnTo>
                    <a:pt x="39618" y="0"/>
                  </a:lnTo>
                  <a:lnTo>
                    <a:pt x="0" y="5062"/>
                  </a:lnTo>
                  <a:lnTo>
                    <a:pt x="8449" y="65628"/>
                  </a:lnTo>
                  <a:lnTo>
                    <a:pt x="16898" y="126195"/>
                  </a:lnTo>
                  <a:lnTo>
                    <a:pt x="25347" y="186761"/>
                  </a:lnTo>
                  <a:lnTo>
                    <a:pt x="33797" y="247327"/>
                  </a:lnTo>
                  <a:lnTo>
                    <a:pt x="42246" y="307894"/>
                  </a:lnTo>
                  <a:lnTo>
                    <a:pt x="50695" y="368460"/>
                  </a:lnTo>
                  <a:lnTo>
                    <a:pt x="59144" y="429026"/>
                  </a:lnTo>
                  <a:lnTo>
                    <a:pt x="67594" y="489593"/>
                  </a:lnTo>
                  <a:lnTo>
                    <a:pt x="76043" y="550159"/>
                  </a:lnTo>
                  <a:lnTo>
                    <a:pt x="84492" y="610725"/>
                  </a:lnTo>
                  <a:lnTo>
                    <a:pt x="92941" y="671292"/>
                  </a:lnTo>
                  <a:lnTo>
                    <a:pt x="101391" y="731858"/>
                  </a:lnTo>
                  <a:lnTo>
                    <a:pt x="109840" y="792425"/>
                  </a:lnTo>
                  <a:lnTo>
                    <a:pt x="118289" y="852991"/>
                  </a:lnTo>
                  <a:lnTo>
                    <a:pt x="126738" y="913557"/>
                  </a:lnTo>
                  <a:lnTo>
                    <a:pt x="135188" y="974124"/>
                  </a:lnTo>
                  <a:lnTo>
                    <a:pt x="143637" y="1034690"/>
                  </a:lnTo>
                  <a:lnTo>
                    <a:pt x="152086" y="1095256"/>
                  </a:lnTo>
                  <a:lnTo>
                    <a:pt x="160536" y="1155823"/>
                  </a:lnTo>
                  <a:lnTo>
                    <a:pt x="168985" y="1216389"/>
                  </a:lnTo>
                  <a:lnTo>
                    <a:pt x="177434" y="1276955"/>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241506" y="2220646"/>
              <a:ext cx="158013" cy="1279657"/>
            </a:xfrm>
            <a:custGeom>
              <a:avLst/>
              <a:pathLst>
                <a:path w="158013" h="1279657">
                  <a:moveTo>
                    <a:pt x="158013" y="1278616"/>
                  </a:moveTo>
                  <a:lnTo>
                    <a:pt x="152312" y="1217730"/>
                  </a:lnTo>
                  <a:lnTo>
                    <a:pt x="146610" y="1156843"/>
                  </a:lnTo>
                  <a:lnTo>
                    <a:pt x="140909" y="1095957"/>
                  </a:lnTo>
                  <a:lnTo>
                    <a:pt x="135208" y="1035070"/>
                  </a:lnTo>
                  <a:lnTo>
                    <a:pt x="129506" y="974184"/>
                  </a:lnTo>
                  <a:lnTo>
                    <a:pt x="123805" y="913297"/>
                  </a:lnTo>
                  <a:lnTo>
                    <a:pt x="118104" y="852411"/>
                  </a:lnTo>
                  <a:lnTo>
                    <a:pt x="112402" y="791524"/>
                  </a:lnTo>
                  <a:lnTo>
                    <a:pt x="106701" y="730638"/>
                  </a:lnTo>
                  <a:lnTo>
                    <a:pt x="101000" y="669751"/>
                  </a:lnTo>
                  <a:lnTo>
                    <a:pt x="95299" y="608865"/>
                  </a:lnTo>
                  <a:lnTo>
                    <a:pt x="89597" y="547978"/>
                  </a:lnTo>
                  <a:lnTo>
                    <a:pt x="83896" y="487092"/>
                  </a:lnTo>
                  <a:lnTo>
                    <a:pt x="78195" y="426205"/>
                  </a:lnTo>
                  <a:lnTo>
                    <a:pt x="72493" y="365319"/>
                  </a:lnTo>
                  <a:lnTo>
                    <a:pt x="66792" y="304432"/>
                  </a:lnTo>
                  <a:lnTo>
                    <a:pt x="61091" y="243546"/>
                  </a:lnTo>
                  <a:lnTo>
                    <a:pt x="55389" y="182659"/>
                  </a:lnTo>
                  <a:lnTo>
                    <a:pt x="49688" y="121773"/>
                  </a:lnTo>
                  <a:lnTo>
                    <a:pt x="43987" y="60886"/>
                  </a:lnTo>
                  <a:lnTo>
                    <a:pt x="38285" y="0"/>
                  </a:lnTo>
                  <a:lnTo>
                    <a:pt x="0" y="4014"/>
                  </a:lnTo>
                  <a:lnTo>
                    <a:pt x="7051" y="64759"/>
                  </a:lnTo>
                  <a:lnTo>
                    <a:pt x="14103" y="125504"/>
                  </a:lnTo>
                  <a:lnTo>
                    <a:pt x="21155" y="186249"/>
                  </a:lnTo>
                  <a:lnTo>
                    <a:pt x="28207" y="246993"/>
                  </a:lnTo>
                  <a:lnTo>
                    <a:pt x="35258" y="307738"/>
                  </a:lnTo>
                  <a:lnTo>
                    <a:pt x="42310" y="368483"/>
                  </a:lnTo>
                  <a:lnTo>
                    <a:pt x="49362" y="429228"/>
                  </a:lnTo>
                  <a:lnTo>
                    <a:pt x="56414" y="489973"/>
                  </a:lnTo>
                  <a:lnTo>
                    <a:pt x="63466" y="550718"/>
                  </a:lnTo>
                  <a:lnTo>
                    <a:pt x="70517" y="611463"/>
                  </a:lnTo>
                  <a:lnTo>
                    <a:pt x="77569" y="672208"/>
                  </a:lnTo>
                  <a:lnTo>
                    <a:pt x="84621" y="732953"/>
                  </a:lnTo>
                  <a:lnTo>
                    <a:pt x="91673" y="793698"/>
                  </a:lnTo>
                  <a:lnTo>
                    <a:pt x="98725" y="854443"/>
                  </a:lnTo>
                  <a:lnTo>
                    <a:pt x="105776" y="915188"/>
                  </a:lnTo>
                  <a:lnTo>
                    <a:pt x="112828" y="975933"/>
                  </a:lnTo>
                  <a:lnTo>
                    <a:pt x="119880" y="1036677"/>
                  </a:lnTo>
                  <a:lnTo>
                    <a:pt x="126932" y="1097422"/>
                  </a:lnTo>
                  <a:lnTo>
                    <a:pt x="133984" y="1158167"/>
                  </a:lnTo>
                  <a:lnTo>
                    <a:pt x="141035" y="1218912"/>
                  </a:lnTo>
                  <a:lnTo>
                    <a:pt x="148087" y="1279657"/>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279792" y="2218550"/>
              <a:ext cx="126003" cy="1280712"/>
            </a:xfrm>
            <a:custGeom>
              <a:avLst/>
              <a:pathLst>
                <a:path w="126003" h="1280712">
                  <a:moveTo>
                    <a:pt x="126003" y="1280169"/>
                  </a:moveTo>
                  <a:lnTo>
                    <a:pt x="121156" y="1219208"/>
                  </a:lnTo>
                  <a:lnTo>
                    <a:pt x="116309" y="1158248"/>
                  </a:lnTo>
                  <a:lnTo>
                    <a:pt x="111461" y="1097288"/>
                  </a:lnTo>
                  <a:lnTo>
                    <a:pt x="106614" y="1036327"/>
                  </a:lnTo>
                  <a:lnTo>
                    <a:pt x="101766" y="975367"/>
                  </a:lnTo>
                  <a:lnTo>
                    <a:pt x="96919" y="914406"/>
                  </a:lnTo>
                  <a:lnTo>
                    <a:pt x="92071" y="853446"/>
                  </a:lnTo>
                  <a:lnTo>
                    <a:pt x="87224" y="792485"/>
                  </a:lnTo>
                  <a:lnTo>
                    <a:pt x="82377" y="731525"/>
                  </a:lnTo>
                  <a:lnTo>
                    <a:pt x="77529" y="670564"/>
                  </a:lnTo>
                  <a:lnTo>
                    <a:pt x="72682" y="609604"/>
                  </a:lnTo>
                  <a:lnTo>
                    <a:pt x="67834" y="548644"/>
                  </a:lnTo>
                  <a:lnTo>
                    <a:pt x="62987" y="487683"/>
                  </a:lnTo>
                  <a:lnTo>
                    <a:pt x="58139" y="426723"/>
                  </a:lnTo>
                  <a:lnTo>
                    <a:pt x="53292" y="365762"/>
                  </a:lnTo>
                  <a:lnTo>
                    <a:pt x="48445" y="304802"/>
                  </a:lnTo>
                  <a:lnTo>
                    <a:pt x="43597" y="243841"/>
                  </a:lnTo>
                  <a:lnTo>
                    <a:pt x="38750" y="182881"/>
                  </a:lnTo>
                  <a:lnTo>
                    <a:pt x="33902" y="121920"/>
                  </a:lnTo>
                  <a:lnTo>
                    <a:pt x="29055" y="60960"/>
                  </a:lnTo>
                  <a:lnTo>
                    <a:pt x="24207" y="0"/>
                  </a:lnTo>
                  <a:lnTo>
                    <a:pt x="0" y="2095"/>
                  </a:lnTo>
                  <a:lnTo>
                    <a:pt x="5701" y="62982"/>
                  </a:lnTo>
                  <a:lnTo>
                    <a:pt x="11402" y="123868"/>
                  </a:lnTo>
                  <a:lnTo>
                    <a:pt x="17103" y="184755"/>
                  </a:lnTo>
                  <a:lnTo>
                    <a:pt x="22805" y="245641"/>
                  </a:lnTo>
                  <a:lnTo>
                    <a:pt x="28506" y="306528"/>
                  </a:lnTo>
                  <a:lnTo>
                    <a:pt x="34207" y="367414"/>
                  </a:lnTo>
                  <a:lnTo>
                    <a:pt x="39909" y="428301"/>
                  </a:lnTo>
                  <a:lnTo>
                    <a:pt x="45610" y="489187"/>
                  </a:lnTo>
                  <a:lnTo>
                    <a:pt x="51311" y="550074"/>
                  </a:lnTo>
                  <a:lnTo>
                    <a:pt x="57013" y="610960"/>
                  </a:lnTo>
                  <a:lnTo>
                    <a:pt x="62714" y="671847"/>
                  </a:lnTo>
                  <a:lnTo>
                    <a:pt x="68415" y="732734"/>
                  </a:lnTo>
                  <a:lnTo>
                    <a:pt x="74117" y="793620"/>
                  </a:lnTo>
                  <a:lnTo>
                    <a:pt x="79818" y="854507"/>
                  </a:lnTo>
                  <a:lnTo>
                    <a:pt x="85519" y="915393"/>
                  </a:lnTo>
                  <a:lnTo>
                    <a:pt x="91221" y="976280"/>
                  </a:lnTo>
                  <a:lnTo>
                    <a:pt x="96922" y="1037166"/>
                  </a:lnTo>
                  <a:lnTo>
                    <a:pt x="102623" y="1098053"/>
                  </a:lnTo>
                  <a:lnTo>
                    <a:pt x="108325" y="1158939"/>
                  </a:lnTo>
                  <a:lnTo>
                    <a:pt x="114026" y="1219826"/>
                  </a:lnTo>
                  <a:lnTo>
                    <a:pt x="119727" y="1280712"/>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04000" y="2217354"/>
              <a:ext cx="105936" cy="1281365"/>
            </a:xfrm>
            <a:custGeom>
              <a:avLst/>
              <a:pathLst>
                <a:path w="105936" h="1281365">
                  <a:moveTo>
                    <a:pt x="105936" y="1281055"/>
                  </a:moveTo>
                  <a:lnTo>
                    <a:pt x="101652" y="1220052"/>
                  </a:lnTo>
                  <a:lnTo>
                    <a:pt x="97368" y="1159049"/>
                  </a:lnTo>
                  <a:lnTo>
                    <a:pt x="93083" y="1098047"/>
                  </a:lnTo>
                  <a:lnTo>
                    <a:pt x="88799" y="1037044"/>
                  </a:lnTo>
                  <a:lnTo>
                    <a:pt x="84515" y="976041"/>
                  </a:lnTo>
                  <a:lnTo>
                    <a:pt x="80231" y="915039"/>
                  </a:lnTo>
                  <a:lnTo>
                    <a:pt x="75947" y="854036"/>
                  </a:lnTo>
                  <a:lnTo>
                    <a:pt x="71663" y="793034"/>
                  </a:lnTo>
                  <a:lnTo>
                    <a:pt x="67379" y="732031"/>
                  </a:lnTo>
                  <a:lnTo>
                    <a:pt x="63095" y="671028"/>
                  </a:lnTo>
                  <a:lnTo>
                    <a:pt x="58811" y="610026"/>
                  </a:lnTo>
                  <a:lnTo>
                    <a:pt x="54526" y="549023"/>
                  </a:lnTo>
                  <a:lnTo>
                    <a:pt x="50242" y="488020"/>
                  </a:lnTo>
                  <a:lnTo>
                    <a:pt x="45958" y="427018"/>
                  </a:lnTo>
                  <a:lnTo>
                    <a:pt x="41674" y="366015"/>
                  </a:lnTo>
                  <a:lnTo>
                    <a:pt x="37390" y="305013"/>
                  </a:lnTo>
                  <a:lnTo>
                    <a:pt x="33106" y="244010"/>
                  </a:lnTo>
                  <a:lnTo>
                    <a:pt x="28822" y="183007"/>
                  </a:lnTo>
                  <a:lnTo>
                    <a:pt x="24538" y="122005"/>
                  </a:lnTo>
                  <a:lnTo>
                    <a:pt x="20254" y="61002"/>
                  </a:lnTo>
                  <a:lnTo>
                    <a:pt x="15970" y="0"/>
                  </a:lnTo>
                  <a:lnTo>
                    <a:pt x="0" y="1195"/>
                  </a:lnTo>
                  <a:lnTo>
                    <a:pt x="4847" y="62156"/>
                  </a:lnTo>
                  <a:lnTo>
                    <a:pt x="9694" y="123116"/>
                  </a:lnTo>
                  <a:lnTo>
                    <a:pt x="14542" y="184077"/>
                  </a:lnTo>
                  <a:lnTo>
                    <a:pt x="19389" y="245037"/>
                  </a:lnTo>
                  <a:lnTo>
                    <a:pt x="24237" y="305997"/>
                  </a:lnTo>
                  <a:lnTo>
                    <a:pt x="29084" y="366958"/>
                  </a:lnTo>
                  <a:lnTo>
                    <a:pt x="33931" y="427918"/>
                  </a:lnTo>
                  <a:lnTo>
                    <a:pt x="38779" y="488879"/>
                  </a:lnTo>
                  <a:lnTo>
                    <a:pt x="43626" y="549839"/>
                  </a:lnTo>
                  <a:lnTo>
                    <a:pt x="48474" y="610800"/>
                  </a:lnTo>
                  <a:lnTo>
                    <a:pt x="53321" y="671760"/>
                  </a:lnTo>
                  <a:lnTo>
                    <a:pt x="58169" y="732721"/>
                  </a:lnTo>
                  <a:lnTo>
                    <a:pt x="63016" y="793681"/>
                  </a:lnTo>
                  <a:lnTo>
                    <a:pt x="67863" y="854641"/>
                  </a:lnTo>
                  <a:lnTo>
                    <a:pt x="72711" y="915602"/>
                  </a:lnTo>
                  <a:lnTo>
                    <a:pt x="77558" y="976562"/>
                  </a:lnTo>
                  <a:lnTo>
                    <a:pt x="82406" y="1037523"/>
                  </a:lnTo>
                  <a:lnTo>
                    <a:pt x="87253" y="1098483"/>
                  </a:lnTo>
                  <a:lnTo>
                    <a:pt x="92101" y="1159444"/>
                  </a:lnTo>
                  <a:lnTo>
                    <a:pt x="96948" y="1220404"/>
                  </a:lnTo>
                  <a:lnTo>
                    <a:pt x="101795" y="1281365"/>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19970" y="2213095"/>
              <a:ext cx="121454" cy="1285314"/>
            </a:xfrm>
            <a:custGeom>
              <a:avLst/>
              <a:pathLst>
                <a:path w="121454" h="1285314">
                  <a:moveTo>
                    <a:pt x="121454" y="1284210"/>
                  </a:moveTo>
                  <a:lnTo>
                    <a:pt x="121454" y="1223057"/>
                  </a:lnTo>
                  <a:lnTo>
                    <a:pt x="121454" y="1161904"/>
                  </a:lnTo>
                  <a:lnTo>
                    <a:pt x="121454" y="1100751"/>
                  </a:lnTo>
                  <a:lnTo>
                    <a:pt x="121454" y="1039598"/>
                  </a:lnTo>
                  <a:lnTo>
                    <a:pt x="121454" y="978445"/>
                  </a:lnTo>
                  <a:lnTo>
                    <a:pt x="121454" y="917293"/>
                  </a:lnTo>
                  <a:lnTo>
                    <a:pt x="121454" y="856140"/>
                  </a:lnTo>
                  <a:lnTo>
                    <a:pt x="121454" y="794987"/>
                  </a:lnTo>
                  <a:lnTo>
                    <a:pt x="121454" y="733834"/>
                  </a:lnTo>
                  <a:lnTo>
                    <a:pt x="121454" y="672681"/>
                  </a:lnTo>
                  <a:lnTo>
                    <a:pt x="121454" y="611528"/>
                  </a:lnTo>
                  <a:lnTo>
                    <a:pt x="121454" y="550375"/>
                  </a:lnTo>
                  <a:lnTo>
                    <a:pt x="121454" y="489222"/>
                  </a:lnTo>
                  <a:lnTo>
                    <a:pt x="121454" y="428070"/>
                  </a:lnTo>
                  <a:lnTo>
                    <a:pt x="121454" y="366917"/>
                  </a:lnTo>
                  <a:lnTo>
                    <a:pt x="121454" y="305764"/>
                  </a:lnTo>
                  <a:lnTo>
                    <a:pt x="121454" y="244611"/>
                  </a:lnTo>
                  <a:lnTo>
                    <a:pt x="121454" y="183458"/>
                  </a:lnTo>
                  <a:lnTo>
                    <a:pt x="121454" y="122305"/>
                  </a:lnTo>
                  <a:lnTo>
                    <a:pt x="121454" y="61152"/>
                  </a:lnTo>
                  <a:lnTo>
                    <a:pt x="121454" y="0"/>
                  </a:lnTo>
                  <a:lnTo>
                    <a:pt x="60689" y="1065"/>
                  </a:lnTo>
                  <a:lnTo>
                    <a:pt x="0" y="4259"/>
                  </a:lnTo>
                  <a:lnTo>
                    <a:pt x="4284" y="65262"/>
                  </a:lnTo>
                  <a:lnTo>
                    <a:pt x="8568" y="126264"/>
                  </a:lnTo>
                  <a:lnTo>
                    <a:pt x="12852" y="187267"/>
                  </a:lnTo>
                  <a:lnTo>
                    <a:pt x="17136" y="248270"/>
                  </a:lnTo>
                  <a:lnTo>
                    <a:pt x="21420" y="309272"/>
                  </a:lnTo>
                  <a:lnTo>
                    <a:pt x="25704" y="370275"/>
                  </a:lnTo>
                  <a:lnTo>
                    <a:pt x="29988" y="431277"/>
                  </a:lnTo>
                  <a:lnTo>
                    <a:pt x="34272" y="492280"/>
                  </a:lnTo>
                  <a:lnTo>
                    <a:pt x="38556" y="553283"/>
                  </a:lnTo>
                  <a:lnTo>
                    <a:pt x="42841" y="614285"/>
                  </a:lnTo>
                  <a:lnTo>
                    <a:pt x="47125" y="675288"/>
                  </a:lnTo>
                  <a:lnTo>
                    <a:pt x="51409" y="736290"/>
                  </a:lnTo>
                  <a:lnTo>
                    <a:pt x="55693" y="797293"/>
                  </a:lnTo>
                  <a:lnTo>
                    <a:pt x="59977" y="858296"/>
                  </a:lnTo>
                  <a:lnTo>
                    <a:pt x="64261" y="919298"/>
                  </a:lnTo>
                  <a:lnTo>
                    <a:pt x="68545" y="980301"/>
                  </a:lnTo>
                  <a:lnTo>
                    <a:pt x="72829" y="1041304"/>
                  </a:lnTo>
                  <a:lnTo>
                    <a:pt x="77113" y="1102306"/>
                  </a:lnTo>
                  <a:lnTo>
                    <a:pt x="81398" y="1163309"/>
                  </a:lnTo>
                  <a:lnTo>
                    <a:pt x="85682" y="1224311"/>
                  </a:lnTo>
                  <a:lnTo>
                    <a:pt x="89966" y="1285314"/>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94491"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3.2m</a:t>
              </a:r>
            </a:p>
          </p:txBody>
        </p:sp>
        <p:sp>
          <p:nvSpPr>
            <p:cNvPr id="36" name="tx36"/>
            <p:cNvSpPr/>
            <p:nvPr/>
          </p:nvSpPr>
          <p:spPr>
            <a:xfrm>
              <a:off x="4680529"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DTP3 unvaccinated (% of total unvaccinated)</a:t>
              </a:r>
            </a:p>
          </p:txBody>
        </p:sp>
        <p:sp>
          <p:nvSpPr>
            <p:cNvPr id="37" name="rc37"/>
            <p:cNvSpPr/>
            <p:nvPr/>
          </p:nvSpPr>
          <p:spPr>
            <a:xfrm>
              <a:off x="4689529"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689529"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689529"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689529"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689529"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689529"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689529"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689529"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689529"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689529"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689529"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689529"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689529"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689529"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689529"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689529"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0139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0139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0139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0139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0139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0139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0139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0139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0139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0139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0139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0139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0139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0139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0139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969574" y="2360388"/>
              <a:ext cx="15908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Philippines: 526,000 (16.2%) </a:t>
              </a:r>
            </a:p>
          </p:txBody>
        </p:sp>
        <p:sp>
          <p:nvSpPr>
            <p:cNvPr id="69" name="tx69"/>
            <p:cNvSpPr/>
            <p:nvPr/>
          </p:nvSpPr>
          <p:spPr>
            <a:xfrm>
              <a:off x="4969574" y="2579844"/>
              <a:ext cx="16532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South Africa: 403,000 (12.4%) </a:t>
              </a:r>
            </a:p>
          </p:txBody>
        </p:sp>
        <p:sp>
          <p:nvSpPr>
            <p:cNvPr id="70" name="tx70"/>
            <p:cNvSpPr/>
            <p:nvPr/>
          </p:nvSpPr>
          <p:spPr>
            <a:xfrm>
              <a:off x="4969574" y="2799300"/>
              <a:ext cx="1329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Brazil: 350,000 (10.8%) </a:t>
              </a:r>
            </a:p>
          </p:txBody>
        </p:sp>
        <p:sp>
          <p:nvSpPr>
            <p:cNvPr id="71" name="tx71"/>
            <p:cNvSpPr/>
            <p:nvPr/>
          </p:nvSpPr>
          <p:spPr>
            <a:xfrm>
              <a:off x="4969574" y="3018756"/>
              <a:ext cx="11869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China: 260,000 (8%) </a:t>
              </a:r>
            </a:p>
          </p:txBody>
        </p:sp>
        <p:sp>
          <p:nvSpPr>
            <p:cNvPr id="72" name="tx72"/>
            <p:cNvSpPr/>
            <p:nvPr/>
          </p:nvSpPr>
          <p:spPr>
            <a:xfrm>
              <a:off x="4969574" y="3238212"/>
              <a:ext cx="13422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Mexico: 218,000 (6.7%) </a:t>
              </a:r>
            </a:p>
          </p:txBody>
        </p:sp>
        <p:sp>
          <p:nvSpPr>
            <p:cNvPr id="73" name="tx73"/>
            <p:cNvSpPr/>
            <p:nvPr/>
          </p:nvSpPr>
          <p:spPr>
            <a:xfrm>
              <a:off x="4969574" y="3457668"/>
              <a:ext cx="15104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Venezuela: 215,000 (6.6%) </a:t>
              </a:r>
            </a:p>
          </p:txBody>
        </p:sp>
        <p:sp>
          <p:nvSpPr>
            <p:cNvPr id="74" name="tx74"/>
            <p:cNvSpPr/>
            <p:nvPr/>
          </p:nvSpPr>
          <p:spPr>
            <a:xfrm>
              <a:off x="4969574" y="3677124"/>
              <a:ext cx="11809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Iraq: 187,000 (5.8%) </a:t>
              </a:r>
            </a:p>
          </p:txBody>
        </p:sp>
        <p:sp>
          <p:nvSpPr>
            <p:cNvPr id="75" name="tx75"/>
            <p:cNvSpPr/>
            <p:nvPr/>
          </p:nvSpPr>
          <p:spPr>
            <a:xfrm>
              <a:off x="4969574" y="3896580"/>
              <a:ext cx="15724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Kazakhstan: 181,000 (5.6%) </a:t>
              </a:r>
            </a:p>
          </p:txBody>
        </p:sp>
        <p:sp>
          <p:nvSpPr>
            <p:cNvPr id="76" name="tx76"/>
            <p:cNvSpPr/>
            <p:nvPr/>
          </p:nvSpPr>
          <p:spPr>
            <a:xfrm>
              <a:off x="4969574" y="4116036"/>
              <a:ext cx="14606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Argentina: 126,000 (3.9%) </a:t>
              </a:r>
            </a:p>
          </p:txBody>
        </p:sp>
        <p:sp>
          <p:nvSpPr>
            <p:cNvPr id="77" name="tx77"/>
            <p:cNvSpPr/>
            <p:nvPr/>
          </p:nvSpPr>
          <p:spPr>
            <a:xfrm>
              <a:off x="4969574" y="4335492"/>
              <a:ext cx="15350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Guatemala: 86,000 (2.7%) </a:t>
              </a:r>
            </a:p>
          </p:txBody>
        </p:sp>
        <p:sp>
          <p:nvSpPr>
            <p:cNvPr id="78" name="tx78"/>
            <p:cNvSpPr/>
            <p:nvPr/>
          </p:nvSpPr>
          <p:spPr>
            <a:xfrm>
              <a:off x="4969574" y="4554948"/>
              <a:ext cx="12160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Peru: 85,000 (2.6%) </a:t>
              </a:r>
            </a:p>
          </p:txBody>
        </p:sp>
        <p:sp>
          <p:nvSpPr>
            <p:cNvPr id="79" name="tx79"/>
            <p:cNvSpPr/>
            <p:nvPr/>
          </p:nvSpPr>
          <p:spPr>
            <a:xfrm>
              <a:off x="4969574" y="4774404"/>
              <a:ext cx="13484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Turkiye: 63,000 (1.9%) </a:t>
              </a:r>
            </a:p>
          </p:txBody>
        </p:sp>
        <p:sp>
          <p:nvSpPr>
            <p:cNvPr id="80" name="tx80"/>
            <p:cNvSpPr/>
            <p:nvPr/>
          </p:nvSpPr>
          <p:spPr>
            <a:xfrm>
              <a:off x="4969574" y="4993860"/>
              <a:ext cx="14046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Ecuador: 61,000 (1.9%) </a:t>
              </a:r>
            </a:p>
          </p:txBody>
        </p:sp>
        <p:sp>
          <p:nvSpPr>
            <p:cNvPr id="81" name="tx81"/>
            <p:cNvSpPr/>
            <p:nvPr/>
          </p:nvSpPr>
          <p:spPr>
            <a:xfrm>
              <a:off x="4969574" y="5213316"/>
              <a:ext cx="1460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Colombia: 55,000 (1.7%) </a:t>
              </a:r>
            </a:p>
          </p:txBody>
        </p:sp>
        <p:sp>
          <p:nvSpPr>
            <p:cNvPr id="82" name="tx82"/>
            <p:cNvSpPr/>
            <p:nvPr/>
          </p:nvSpPr>
          <p:spPr>
            <a:xfrm>
              <a:off x="4969574" y="5432772"/>
              <a:ext cx="13299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Algeria: 51,000 (1.6%) </a:t>
              </a:r>
            </a:p>
          </p:txBody>
        </p:sp>
        <p:sp>
          <p:nvSpPr>
            <p:cNvPr id="83" name="tx83"/>
            <p:cNvSpPr/>
            <p:nvPr/>
          </p:nvSpPr>
          <p:spPr>
            <a:xfrm>
              <a:off x="4969574" y="5652228"/>
              <a:ext cx="12741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Egypt: 48,000 (1.5%) </a:t>
              </a:r>
            </a:p>
          </p:txBody>
        </p:sp>
        <p:sp>
          <p:nvSpPr>
            <p:cNvPr id="84" name="tx84"/>
            <p:cNvSpPr/>
            <p:nvPr/>
          </p:nvSpPr>
          <p:spPr>
            <a:xfrm>
              <a:off x="6981444" y="2360388"/>
              <a:ext cx="1414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Thailand: 45,000 (1.4%) </a:t>
              </a:r>
            </a:p>
          </p:txBody>
        </p:sp>
        <p:sp>
          <p:nvSpPr>
            <p:cNvPr id="85" name="tx85"/>
            <p:cNvSpPr/>
            <p:nvPr/>
          </p:nvSpPr>
          <p:spPr>
            <a:xfrm>
              <a:off x="6981444" y="2579844"/>
              <a:ext cx="1423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Lebanon: 44,000 (1.3%) </a:t>
              </a:r>
            </a:p>
          </p:txBody>
        </p:sp>
        <p:sp>
          <p:nvSpPr>
            <p:cNvPr id="86" name="tx86"/>
            <p:cNvSpPr/>
            <p:nvPr/>
          </p:nvSpPr>
          <p:spPr>
            <a:xfrm>
              <a:off x="6981444" y="2799300"/>
              <a:ext cx="14388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Paraguay: 27,000 (&lt;1%) </a:t>
              </a:r>
            </a:p>
          </p:txBody>
        </p:sp>
        <p:sp>
          <p:nvSpPr>
            <p:cNvPr id="87" name="tx87"/>
            <p:cNvSpPr/>
            <p:nvPr/>
          </p:nvSpPr>
          <p:spPr>
            <a:xfrm>
              <a:off x="6981444" y="3018756"/>
              <a:ext cx="12959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Gabon: 26,000 (&lt;1%) </a:t>
              </a:r>
            </a:p>
          </p:txBody>
        </p:sp>
        <p:sp>
          <p:nvSpPr>
            <p:cNvPr id="88" name="tx88"/>
            <p:cNvSpPr/>
            <p:nvPr/>
          </p:nvSpPr>
          <p:spPr>
            <a:xfrm>
              <a:off x="6981444" y="3238212"/>
              <a:ext cx="1954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Dominican Republic: 25,000 (&lt;1%) </a:t>
              </a:r>
            </a:p>
          </p:txBody>
        </p:sp>
        <p:sp>
          <p:nvSpPr>
            <p:cNvPr id="89" name="tx89"/>
            <p:cNvSpPr/>
            <p:nvPr/>
          </p:nvSpPr>
          <p:spPr>
            <a:xfrm>
              <a:off x="6981444" y="3457668"/>
              <a:ext cx="138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Morocco: 24,000 (&lt;1%) </a:t>
              </a:r>
            </a:p>
          </p:txBody>
        </p:sp>
        <p:sp>
          <p:nvSpPr>
            <p:cNvPr id="90" name="tx90"/>
            <p:cNvSpPr/>
            <p:nvPr/>
          </p:nvSpPr>
          <p:spPr>
            <a:xfrm>
              <a:off x="6981444" y="3677124"/>
              <a:ext cx="11529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Iran: 22,000 (&lt;1%) </a:t>
              </a:r>
            </a:p>
          </p:txBody>
        </p:sp>
        <p:sp>
          <p:nvSpPr>
            <p:cNvPr id="91" name="tx91"/>
            <p:cNvSpPr/>
            <p:nvPr/>
          </p:nvSpPr>
          <p:spPr>
            <a:xfrm>
              <a:off x="6981444" y="3896580"/>
              <a:ext cx="14012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Malaysia: 22,000 (&lt;1%) </a:t>
              </a:r>
            </a:p>
          </p:txBody>
        </p:sp>
        <p:sp>
          <p:nvSpPr>
            <p:cNvPr id="92" name="tx92"/>
            <p:cNvSpPr/>
            <p:nvPr/>
          </p:nvSpPr>
          <p:spPr>
            <a:xfrm>
              <a:off x="6981444" y="4116036"/>
              <a:ext cx="13701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Namibia: 14,000 (&lt;1%) </a:t>
              </a:r>
            </a:p>
          </p:txBody>
        </p:sp>
        <p:sp>
          <p:nvSpPr>
            <p:cNvPr id="93" name="tx93"/>
            <p:cNvSpPr/>
            <p:nvPr/>
          </p:nvSpPr>
          <p:spPr>
            <a:xfrm>
              <a:off x="6981444" y="4335492"/>
              <a:ext cx="18551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Equatorial Guinea: 12,000 (&lt;1%) </a:t>
              </a:r>
            </a:p>
          </p:txBody>
        </p:sp>
        <p:sp>
          <p:nvSpPr>
            <p:cNvPr id="94" name="tx94"/>
            <p:cNvSpPr/>
            <p:nvPr/>
          </p:nvSpPr>
          <p:spPr>
            <a:xfrm>
              <a:off x="6981444" y="4554948"/>
              <a:ext cx="12274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Libya: 12,000 (&lt;1%) </a:t>
              </a:r>
            </a:p>
          </p:txBody>
        </p:sp>
        <p:sp>
          <p:nvSpPr>
            <p:cNvPr id="95" name="tx95"/>
            <p:cNvSpPr/>
            <p:nvPr/>
          </p:nvSpPr>
          <p:spPr>
            <a:xfrm>
              <a:off x="6981444" y="4774404"/>
              <a:ext cx="12937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Jordan: 11,000 (&lt;1%) </a:t>
              </a:r>
            </a:p>
          </p:txBody>
        </p:sp>
        <p:sp>
          <p:nvSpPr>
            <p:cNvPr id="96" name="tx96"/>
            <p:cNvSpPr/>
            <p:nvPr/>
          </p:nvSpPr>
          <p:spPr>
            <a:xfrm>
              <a:off x="6981444" y="4993860"/>
              <a:ext cx="2116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Bosnia and Herzegovina: 7,000 (&lt;1%) </a:t>
              </a:r>
            </a:p>
          </p:txBody>
        </p:sp>
        <p:sp>
          <p:nvSpPr>
            <p:cNvPr id="97" name="tx97"/>
            <p:cNvSpPr/>
            <p:nvPr/>
          </p:nvSpPr>
          <p:spPr>
            <a:xfrm>
              <a:off x="6981444" y="5213316"/>
              <a:ext cx="125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Tunisia: 5,000 (&lt;1%) </a:t>
              </a:r>
            </a:p>
          </p:txBody>
        </p:sp>
        <p:sp>
          <p:nvSpPr>
            <p:cNvPr id="98" name="tx98"/>
            <p:cNvSpPr/>
            <p:nvPr/>
          </p:nvSpPr>
          <p:spPr>
            <a:xfrm>
              <a:off x="6981444" y="5432772"/>
              <a:ext cx="21625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29 countries: 36,000 (1.1%) </a:t>
              </a:r>
            </a:p>
          </p:txBody>
        </p:sp>
        <p:sp>
          <p:nvSpPr>
            <p:cNvPr id="99" name="tx99"/>
            <p:cNvSpPr/>
            <p:nvPr/>
          </p:nvSpPr>
          <p:spPr>
            <a:xfrm>
              <a:off x="274320" y="1624500"/>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DTP3 unvaccinated (% of total unvaccinated)</a:t>
              </a:r>
            </a:p>
          </p:txBody>
        </p:sp>
        <p:sp>
          <p:nvSpPr>
            <p:cNvPr id="100" name="tx100"/>
            <p:cNvSpPr/>
            <p:nvPr/>
          </p:nvSpPr>
          <p:spPr>
            <a:xfrm>
              <a:off x="446546" y="6183472"/>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563041" y="6304173"/>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991986" y="6424874"/>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5 countries accounted for over half (54.1%) of all un- and under-vaccinated children in Never Gavi MICs.
Philippines had the highest number of children who did not receive DTP3 (n=526,000), which is approximately 16.2% of all un- and under-vaccinated children in Never Gavi MICs (n=3.2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5 countries accounted for over half of all un- and under-vaccinated children in Never Gavi MICs, with Philippines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Definitions of immunization terms</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algn="l" marL="0" marR="0">
              <a:lnSpc>
                <a:spcPct val="100000"/>
              </a:lnSpc>
              <a:spcBef>
                <a:spcPts val="0"/>
              </a:spcBef>
              <a:spcAft>
                <a:spcPts val="0"/>
              </a:spcAft>
              <a:buNone/>
            </a:pPr>
            <a:r>
              <a:rPr cap="none" sz="1200" i="0" b="1" u="none" strike="noStrike">
                <a:solidFill>
                  <a:srgbClr val="FFFFFF">
                    <a:alpha val="100000"/>
                  </a:srgbClr>
                </a:solidFill>
                <a:latin typeface="Aptos (Body)"/>
                <a:cs typeface="Aptos (Body)"/>
                <a:ea typeface="Aptos (Body)"/>
                <a:sym typeface="Aptos (Body)"/>
              </a:rPr>
              <a:t>Vaccine coverage
</a:t>
            </a:r>
            <a:r>
              <a:rPr cap="none" sz="1200" i="0" b="0" u="none" strike="noStrike">
                <a:solidFill>
                  <a:srgbClr val="FFFFFF">
                    <a:alpha val="100000"/>
                  </a:srgbClr>
                </a:solidFill>
                <a:latin typeface="Aptos (Body)"/>
                <a:cs typeface="Aptos (Body)"/>
                <a:ea typeface="Aptos (Body)"/>
                <a:sym typeface="Aptos (Body)"/>
              </a:rPr>
              <a:t>Percentage of infants (children under one year of age) who received certain vaccine-doses. For example, coverage of DTP3 is the percentage of infants who received all three doses of diphtheria, tetanus, and pertussis (DTP) vaccine.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Unvaccinated
</a:t>
            </a:r>
            <a:r>
              <a:rPr cap="none" sz="1200" i="0" b="0" u="none" strike="noStrike">
                <a:solidFill>
                  <a:srgbClr val="FFFFFF">
                    <a:alpha val="100000"/>
                  </a:srgbClr>
                </a:solidFill>
                <a:latin typeface="Aptos (Body)"/>
                <a:cs typeface="Aptos (Body)"/>
                <a:ea typeface="Aptos (Body)"/>
                <a:sym typeface="Aptos (Body)"/>
              </a:rPr>
              <a:t>An infant that did not receive the first dose of a vaccine series. The term zero-dose is used to describe children unvaccinated with DTP1.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Under-vaccinated
</a:t>
            </a:r>
            <a:r>
              <a:rPr cap="none" sz="1200" i="0" b="0" u="none" strike="noStrike">
                <a:solidFill>
                  <a:srgbClr val="FFFFFF">
                    <a:alpha val="100000"/>
                  </a:srgbClr>
                </a:solidFill>
                <a:latin typeface="Aptos (Body)"/>
                <a:cs typeface="Aptos (Body)"/>
                <a:ea typeface="Aptos (Body)"/>
                <a:sym typeface="Aptos (Body)"/>
              </a:rPr>
              <a:t>An infant who received some but not all the recommended vaccine-doses in the national schedule.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Vaccine-Doses
</a:t>
            </a:r>
            <a:r>
              <a:rPr cap="none" sz="1200" i="0" b="0" u="none" strike="noStrike">
                <a:solidFill>
                  <a:srgbClr val="FFFFFF">
                    <a:alpha val="100000"/>
                  </a:srgbClr>
                </a:solidFill>
                <a:latin typeface="Aptos (Body)"/>
                <a:cs typeface="Aptos (Body)"/>
                <a:ea typeface="Aptos (Body)"/>
                <a:sym typeface="Aptos (Body)"/>
              </a:rPr>
              <a:t>•  Bacillus Calmette-Guerin (BCG): vaccine against tuberculosis
</a:t>
            </a:r>
            <a:r>
              <a:rPr cap="none" sz="1200" i="0" b="0" u="none" strike="noStrike">
                <a:solidFill>
                  <a:srgbClr val="FFFFFF">
                    <a:alpha val="100000"/>
                  </a:srgbClr>
                </a:solidFill>
                <a:latin typeface="Aptos (Body)"/>
                <a:cs typeface="Aptos (Body)"/>
                <a:ea typeface="Aptos (Body)"/>
                <a:sym typeface="Aptos (Body)"/>
              </a:rPr>
              <a:t>•  Hepatitis B birth dose, given within 24 hours after birth (HepBB)
</a:t>
            </a:r>
            <a:r>
              <a:rPr cap="none" sz="1200" i="0" b="0" u="none" strike="noStrike">
                <a:solidFill>
                  <a:srgbClr val="FFFFFF">
                    <a:alpha val="100000"/>
                  </a:srgbClr>
                </a:solidFill>
                <a:latin typeface="Aptos (Body)"/>
                <a:cs typeface="Aptos (Body)"/>
                <a:ea typeface="Aptos (Body)"/>
                <a:sym typeface="Aptos (Body)"/>
              </a:rPr>
              <a:t>•  Diphtheria, tetanus, and pertussis vaccine, first dose (DTP1) and third dose (DTP3)
</a:t>
            </a:r>
            <a:r>
              <a:rPr cap="none" sz="1200" i="0" b="0" u="none" strike="noStrike">
                <a:solidFill>
                  <a:srgbClr val="FFFFFF">
                    <a:alpha val="100000"/>
                  </a:srgbClr>
                </a:solidFill>
                <a:latin typeface="Aptos (Body)"/>
                <a:cs typeface="Aptos (Body)"/>
                <a:ea typeface="Aptos (Body)"/>
                <a:sym typeface="Aptos (Body)"/>
              </a:rPr>
              <a:t>•  Hepatitis B vaccine, third dose (HepB3)
</a:t>
            </a:r>
            <a:r>
              <a:rPr cap="none" sz="1200" i="0" b="0" u="none" strike="noStrike">
                <a:solidFill>
                  <a:srgbClr val="FFFFFF">
                    <a:alpha val="100000"/>
                  </a:srgbClr>
                </a:solidFill>
                <a:latin typeface="Aptos (Body)"/>
                <a:cs typeface="Aptos (Body)"/>
                <a:ea typeface="Aptos (Body)"/>
                <a:sym typeface="Aptos (Body)"/>
              </a:rPr>
              <a:t>•  Haemophilus influenzae type b vaccine, third dose (Hib3)
</a:t>
            </a:r>
            <a:r>
              <a:rPr cap="none" sz="1200" i="0" b="0" u="none" strike="noStrike">
                <a:solidFill>
                  <a:srgbClr val="FFFFFF">
                    <a:alpha val="100000"/>
                  </a:srgbClr>
                </a:solidFill>
                <a:latin typeface="Aptos (Body)"/>
                <a:cs typeface="Aptos (Body)"/>
                <a:ea typeface="Aptos (Body)"/>
                <a:sym typeface="Aptos (Body)"/>
              </a:rPr>
              <a:t>•  Inactivated polio vaccine, first dose (IPV1) and last dose (IPVC) 
</a:t>
            </a:r>
            <a:r>
              <a:rPr cap="none" sz="1200" i="0" b="0" u="none" strike="noStrike">
                <a:solidFill>
                  <a:srgbClr val="FFFFFF">
                    <a:alpha val="100000"/>
                  </a:srgbClr>
                </a:solidFill>
                <a:latin typeface="Aptos (Body)"/>
                <a:cs typeface="Aptos (Body)"/>
                <a:ea typeface="Aptos (Body)"/>
                <a:sym typeface="Aptos (Body)"/>
              </a:rPr>
              <a:t>•  Measles containing vaccine, first dose (MCV1) and second dose (MCV2)
</a:t>
            </a:r>
            <a:r>
              <a:rPr cap="none" sz="1200" i="0" b="0" u="none" strike="noStrike">
                <a:solidFill>
                  <a:srgbClr val="FFFFFF">
                    <a:alpha val="100000"/>
                  </a:srgbClr>
                </a:solidFill>
                <a:latin typeface="Aptos (Body)"/>
                <a:cs typeface="Aptos (Body)"/>
                <a:ea typeface="Aptos (Body)"/>
                <a:sym typeface="Aptos (Body)"/>
              </a:rPr>
              <a:t>•  Rotavirus vaccine, last dose (RotaC)
</a:t>
            </a:r>
            <a:r>
              <a:rPr cap="none" sz="1200" i="0" b="0" u="none" strike="noStrike">
                <a:solidFill>
                  <a:srgbClr val="FFFFFF">
                    <a:alpha val="100000"/>
                  </a:srgbClr>
                </a:solidFill>
                <a:latin typeface="Aptos (Body)"/>
                <a:cs typeface="Aptos (Body)"/>
                <a:ea typeface="Aptos (Body)"/>
                <a:sym typeface="Aptos (Body)"/>
              </a:rPr>
              <a:t>•  Pneumococcal vaccine, last dose (PCVC)
</a:t>
            </a:r>
            <a:r>
              <a:rPr cap="none" sz="1200" i="0" b="0" u="none" strike="noStrike">
                <a:solidFill>
                  <a:srgbClr val="FFFFFF">
                    <a:alpha val="100000"/>
                  </a:srgbClr>
                </a:solidFill>
                <a:latin typeface="Aptos (Body)"/>
                <a:cs typeface="Aptos (Body)"/>
                <a:ea typeface="Aptos (Body)"/>
                <a:sym typeface="Aptos (Body)"/>
              </a:rPr>
              <a:t>•  Yellow Fever vaccine (YFV) 
</a:t>
            </a:r>
            <a:r>
              <a:rPr cap="none" sz="1200" i="0" b="0" u="none" strike="noStrike">
                <a:solidFill>
                  <a:srgbClr val="FFFFFF">
                    <a:alpha val="100000"/>
                  </a:srgbClr>
                </a:solidFill>
                <a:latin typeface="Aptos (Body)"/>
                <a:cs typeface="Aptos (Body)"/>
                <a:ea typeface="Aptos (Body)"/>
                <a:sym typeface="Aptos (Body)"/>
              </a:rPr>
              <a:t>•  Meningococcal A vaccine (MengA) 
</a:t>
            </a:r>
            <a:r>
              <a:rPr cap="none" sz="1200" i="0" b="0" u="none" strike="noStrike">
                <a:solidFill>
                  <a:srgbClr val="FFFFFF">
                    <a:alpha val="100000"/>
                  </a:srgbClr>
                </a:solidFill>
                <a:latin typeface="Aptos (Body)"/>
                <a:cs typeface="Aptos (Body)"/>
                <a:ea typeface="Aptos (Body)"/>
                <a:sym typeface="Aptos (Body)"/>
              </a:rPr>
              <a:t>•  Human papillomavirus vaccine, first dose (HPV1) and last dose (HPVc): vaccine to protect against certain types of human papillomavirus that can lead to cancer or genital warts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The Immunization Agenda 2030 (IA2030)
</a:t>
            </a:r>
            <a:r>
              <a:rPr cap="none" sz="1200" i="0" b="0" u="none" strike="noStrike">
                <a:solidFill>
                  <a:srgbClr val="FFFFFF">
                    <a:alpha val="100000"/>
                  </a:srgbClr>
                </a:solidFill>
                <a:latin typeface="Aptos (Body)"/>
                <a:cs typeface="Aptos (Body)"/>
                <a:ea typeface="Aptos (Body)"/>
                <a:sym typeface="Aptos (Body)"/>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MCV1</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63002" y="3820988"/>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6" name="pl6"/>
            <p:cNvSpPr/>
            <p:nvPr/>
          </p:nvSpPr>
          <p:spPr>
            <a:xfrm>
              <a:off x="963002" y="3177032"/>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7" name="pl7"/>
            <p:cNvSpPr/>
            <p:nvPr/>
          </p:nvSpPr>
          <p:spPr>
            <a:xfrm>
              <a:off x="963002" y="2533077"/>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8" name="pl8"/>
            <p:cNvSpPr/>
            <p:nvPr/>
          </p:nvSpPr>
          <p:spPr>
            <a:xfrm>
              <a:off x="963002" y="1889121"/>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9" name="pl9"/>
            <p:cNvSpPr/>
            <p:nvPr/>
          </p:nvSpPr>
          <p:spPr>
            <a:xfrm>
              <a:off x="963002" y="4142966"/>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0" name="pl10"/>
            <p:cNvSpPr/>
            <p:nvPr/>
          </p:nvSpPr>
          <p:spPr>
            <a:xfrm>
              <a:off x="963002" y="3499010"/>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1" name="pl11"/>
            <p:cNvSpPr/>
            <p:nvPr/>
          </p:nvSpPr>
          <p:spPr>
            <a:xfrm>
              <a:off x="963002" y="2855055"/>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2" name="pl12"/>
            <p:cNvSpPr/>
            <p:nvPr/>
          </p:nvSpPr>
          <p:spPr>
            <a:xfrm>
              <a:off x="963002" y="2211099"/>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3" name="pl13"/>
            <p:cNvSpPr/>
            <p:nvPr/>
          </p:nvSpPr>
          <p:spPr>
            <a:xfrm>
              <a:off x="142536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75020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407504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5399878"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45974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724715"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98968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25464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51961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784584"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049551"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1306134" y="3528411"/>
              <a:ext cx="238470" cy="614554"/>
            </a:xfrm>
            <a:prstGeom prst="rect">
              <a:avLst/>
            </a:prstGeom>
            <a:solidFill>
              <a:srgbClr val="E2231A">
                <a:alpha val="100000"/>
              </a:srgbClr>
            </a:solidFill>
          </p:spPr>
          <p:txBody>
            <a:bodyPr/>
            <a:lstStyle/>
            <a:p/>
          </p:txBody>
        </p:sp>
        <p:sp>
          <p:nvSpPr>
            <p:cNvPr id="25" name="rc25"/>
            <p:cNvSpPr/>
            <p:nvPr/>
          </p:nvSpPr>
          <p:spPr>
            <a:xfrm>
              <a:off x="1571101" y="3585731"/>
              <a:ext cx="238470" cy="557234"/>
            </a:xfrm>
            <a:prstGeom prst="rect">
              <a:avLst/>
            </a:prstGeom>
            <a:solidFill>
              <a:srgbClr val="E2231A">
                <a:alpha val="100000"/>
              </a:srgbClr>
            </a:solidFill>
          </p:spPr>
          <p:txBody>
            <a:bodyPr/>
            <a:lstStyle/>
            <a:p/>
          </p:txBody>
        </p:sp>
        <p:sp>
          <p:nvSpPr>
            <p:cNvPr id="26" name="rc26"/>
            <p:cNvSpPr/>
            <p:nvPr/>
          </p:nvSpPr>
          <p:spPr>
            <a:xfrm>
              <a:off x="1836069" y="3549238"/>
              <a:ext cx="238470" cy="593727"/>
            </a:xfrm>
            <a:prstGeom prst="rect">
              <a:avLst/>
            </a:prstGeom>
            <a:solidFill>
              <a:srgbClr val="E2231A">
                <a:alpha val="100000"/>
              </a:srgbClr>
            </a:solidFill>
          </p:spPr>
          <p:txBody>
            <a:bodyPr/>
            <a:lstStyle/>
            <a:p/>
          </p:txBody>
        </p:sp>
        <p:sp>
          <p:nvSpPr>
            <p:cNvPr id="27" name="rc27"/>
            <p:cNvSpPr/>
            <p:nvPr/>
          </p:nvSpPr>
          <p:spPr>
            <a:xfrm>
              <a:off x="2101036" y="3554538"/>
              <a:ext cx="238470" cy="588428"/>
            </a:xfrm>
            <a:prstGeom prst="rect">
              <a:avLst/>
            </a:prstGeom>
            <a:solidFill>
              <a:srgbClr val="E2231A">
                <a:alpha val="100000"/>
              </a:srgbClr>
            </a:solidFill>
          </p:spPr>
          <p:txBody>
            <a:bodyPr/>
            <a:lstStyle/>
            <a:p/>
          </p:txBody>
        </p:sp>
        <p:sp>
          <p:nvSpPr>
            <p:cNvPr id="28" name="rc28"/>
            <p:cNvSpPr/>
            <p:nvPr/>
          </p:nvSpPr>
          <p:spPr>
            <a:xfrm>
              <a:off x="2366003" y="3578397"/>
              <a:ext cx="238470" cy="564568"/>
            </a:xfrm>
            <a:prstGeom prst="rect">
              <a:avLst/>
            </a:prstGeom>
            <a:solidFill>
              <a:srgbClr val="E2231A">
                <a:alpha val="100000"/>
              </a:srgbClr>
            </a:solidFill>
          </p:spPr>
          <p:txBody>
            <a:bodyPr/>
            <a:lstStyle/>
            <a:p/>
          </p:txBody>
        </p:sp>
        <p:sp>
          <p:nvSpPr>
            <p:cNvPr id="29" name="rc29"/>
            <p:cNvSpPr/>
            <p:nvPr/>
          </p:nvSpPr>
          <p:spPr>
            <a:xfrm>
              <a:off x="2630970" y="3587737"/>
              <a:ext cx="238470" cy="555229"/>
            </a:xfrm>
            <a:prstGeom prst="rect">
              <a:avLst/>
            </a:prstGeom>
            <a:solidFill>
              <a:srgbClr val="E2231A">
                <a:alpha val="100000"/>
              </a:srgbClr>
            </a:solidFill>
          </p:spPr>
          <p:txBody>
            <a:bodyPr/>
            <a:lstStyle/>
            <a:p/>
          </p:txBody>
        </p:sp>
        <p:sp>
          <p:nvSpPr>
            <p:cNvPr id="30" name="rc30"/>
            <p:cNvSpPr/>
            <p:nvPr/>
          </p:nvSpPr>
          <p:spPr>
            <a:xfrm>
              <a:off x="2895938" y="3774955"/>
              <a:ext cx="238470" cy="368011"/>
            </a:xfrm>
            <a:prstGeom prst="rect">
              <a:avLst/>
            </a:prstGeom>
            <a:solidFill>
              <a:srgbClr val="E2231A">
                <a:alpha val="100000"/>
              </a:srgbClr>
            </a:solidFill>
          </p:spPr>
          <p:txBody>
            <a:bodyPr/>
            <a:lstStyle/>
            <a:p/>
          </p:txBody>
        </p:sp>
        <p:sp>
          <p:nvSpPr>
            <p:cNvPr id="31" name="rc31"/>
            <p:cNvSpPr/>
            <p:nvPr/>
          </p:nvSpPr>
          <p:spPr>
            <a:xfrm>
              <a:off x="3160905" y="3784225"/>
              <a:ext cx="238470" cy="358740"/>
            </a:xfrm>
            <a:prstGeom prst="rect">
              <a:avLst/>
            </a:prstGeom>
            <a:solidFill>
              <a:srgbClr val="E2231A">
                <a:alpha val="100000"/>
              </a:srgbClr>
            </a:solidFill>
          </p:spPr>
          <p:txBody>
            <a:bodyPr/>
            <a:lstStyle/>
            <a:p/>
          </p:txBody>
        </p:sp>
        <p:sp>
          <p:nvSpPr>
            <p:cNvPr id="32" name="rc32"/>
            <p:cNvSpPr/>
            <p:nvPr/>
          </p:nvSpPr>
          <p:spPr>
            <a:xfrm>
              <a:off x="3425872" y="3854345"/>
              <a:ext cx="238470" cy="288620"/>
            </a:xfrm>
            <a:prstGeom prst="rect">
              <a:avLst/>
            </a:prstGeom>
            <a:solidFill>
              <a:srgbClr val="E2231A">
                <a:alpha val="100000"/>
              </a:srgbClr>
            </a:solidFill>
          </p:spPr>
          <p:txBody>
            <a:bodyPr/>
            <a:lstStyle/>
            <a:p/>
          </p:txBody>
        </p:sp>
        <p:sp>
          <p:nvSpPr>
            <p:cNvPr id="33" name="rc33"/>
            <p:cNvSpPr/>
            <p:nvPr/>
          </p:nvSpPr>
          <p:spPr>
            <a:xfrm>
              <a:off x="3690840" y="3920424"/>
              <a:ext cx="238470" cy="222542"/>
            </a:xfrm>
            <a:prstGeom prst="rect">
              <a:avLst/>
            </a:prstGeom>
            <a:solidFill>
              <a:srgbClr val="E2231A">
                <a:alpha val="100000"/>
              </a:srgbClr>
            </a:solidFill>
          </p:spPr>
          <p:txBody>
            <a:bodyPr/>
            <a:lstStyle/>
            <a:p/>
          </p:txBody>
        </p:sp>
        <p:sp>
          <p:nvSpPr>
            <p:cNvPr id="34" name="rc34"/>
            <p:cNvSpPr/>
            <p:nvPr/>
          </p:nvSpPr>
          <p:spPr>
            <a:xfrm>
              <a:off x="3955807" y="3889856"/>
              <a:ext cx="238470" cy="253109"/>
            </a:xfrm>
            <a:prstGeom prst="rect">
              <a:avLst/>
            </a:prstGeom>
            <a:solidFill>
              <a:srgbClr val="E2231A">
                <a:alpha val="100000"/>
              </a:srgbClr>
            </a:solidFill>
          </p:spPr>
          <p:txBody>
            <a:bodyPr/>
            <a:lstStyle/>
            <a:p/>
          </p:txBody>
        </p:sp>
        <p:sp>
          <p:nvSpPr>
            <p:cNvPr id="35" name="rc35"/>
            <p:cNvSpPr/>
            <p:nvPr/>
          </p:nvSpPr>
          <p:spPr>
            <a:xfrm>
              <a:off x="4220774" y="3913022"/>
              <a:ext cx="238470" cy="229944"/>
            </a:xfrm>
            <a:prstGeom prst="rect">
              <a:avLst/>
            </a:prstGeom>
            <a:solidFill>
              <a:srgbClr val="E2231A">
                <a:alpha val="100000"/>
              </a:srgbClr>
            </a:solidFill>
          </p:spPr>
          <p:txBody>
            <a:bodyPr/>
            <a:lstStyle/>
            <a:p/>
          </p:txBody>
        </p:sp>
        <p:sp>
          <p:nvSpPr>
            <p:cNvPr id="36" name="rc36"/>
            <p:cNvSpPr/>
            <p:nvPr/>
          </p:nvSpPr>
          <p:spPr>
            <a:xfrm>
              <a:off x="4485741" y="3890136"/>
              <a:ext cx="238470" cy="252830"/>
            </a:xfrm>
            <a:prstGeom prst="rect">
              <a:avLst/>
            </a:prstGeom>
            <a:solidFill>
              <a:srgbClr val="E2231A">
                <a:alpha val="100000"/>
              </a:srgbClr>
            </a:solidFill>
          </p:spPr>
          <p:txBody>
            <a:bodyPr/>
            <a:lstStyle/>
            <a:p/>
          </p:txBody>
        </p:sp>
        <p:sp>
          <p:nvSpPr>
            <p:cNvPr id="37" name="rc37"/>
            <p:cNvSpPr/>
            <p:nvPr/>
          </p:nvSpPr>
          <p:spPr>
            <a:xfrm>
              <a:off x="4750709" y="3855280"/>
              <a:ext cx="238470" cy="287686"/>
            </a:xfrm>
            <a:prstGeom prst="rect">
              <a:avLst/>
            </a:prstGeom>
            <a:solidFill>
              <a:srgbClr val="E2231A">
                <a:alpha val="100000"/>
              </a:srgbClr>
            </a:solidFill>
          </p:spPr>
          <p:txBody>
            <a:bodyPr/>
            <a:lstStyle/>
            <a:p/>
          </p:txBody>
        </p:sp>
        <p:sp>
          <p:nvSpPr>
            <p:cNvPr id="38" name="rc38"/>
            <p:cNvSpPr/>
            <p:nvPr/>
          </p:nvSpPr>
          <p:spPr>
            <a:xfrm>
              <a:off x="5015676" y="3847258"/>
              <a:ext cx="238470" cy="295707"/>
            </a:xfrm>
            <a:prstGeom prst="rect">
              <a:avLst/>
            </a:prstGeom>
            <a:solidFill>
              <a:srgbClr val="E2231A">
                <a:alpha val="100000"/>
              </a:srgbClr>
            </a:solidFill>
          </p:spPr>
          <p:txBody>
            <a:bodyPr/>
            <a:lstStyle/>
            <a:p/>
          </p:txBody>
        </p:sp>
        <p:sp>
          <p:nvSpPr>
            <p:cNvPr id="39" name="rc39"/>
            <p:cNvSpPr/>
            <p:nvPr/>
          </p:nvSpPr>
          <p:spPr>
            <a:xfrm>
              <a:off x="5280643" y="3854320"/>
              <a:ext cx="238470" cy="288645"/>
            </a:xfrm>
            <a:prstGeom prst="rect">
              <a:avLst/>
            </a:prstGeom>
            <a:solidFill>
              <a:srgbClr val="E2231A">
                <a:alpha val="100000"/>
              </a:srgbClr>
            </a:solidFill>
          </p:spPr>
          <p:txBody>
            <a:bodyPr/>
            <a:lstStyle/>
            <a:p/>
          </p:txBody>
        </p:sp>
        <p:sp>
          <p:nvSpPr>
            <p:cNvPr id="40" name="rc40"/>
            <p:cNvSpPr/>
            <p:nvPr/>
          </p:nvSpPr>
          <p:spPr>
            <a:xfrm>
              <a:off x="5545610" y="3871132"/>
              <a:ext cx="238470" cy="271833"/>
            </a:xfrm>
            <a:prstGeom prst="rect">
              <a:avLst/>
            </a:prstGeom>
            <a:solidFill>
              <a:srgbClr val="E2231A">
                <a:alpha val="100000"/>
              </a:srgbClr>
            </a:solidFill>
          </p:spPr>
          <p:txBody>
            <a:bodyPr/>
            <a:lstStyle/>
            <a:p/>
          </p:txBody>
        </p:sp>
        <p:sp>
          <p:nvSpPr>
            <p:cNvPr id="41" name="rc41"/>
            <p:cNvSpPr/>
            <p:nvPr/>
          </p:nvSpPr>
          <p:spPr>
            <a:xfrm>
              <a:off x="5810578" y="3781370"/>
              <a:ext cx="238470" cy="361596"/>
            </a:xfrm>
            <a:prstGeom prst="rect">
              <a:avLst/>
            </a:prstGeom>
            <a:solidFill>
              <a:srgbClr val="E2231A">
                <a:alpha val="100000"/>
              </a:srgbClr>
            </a:solidFill>
          </p:spPr>
          <p:txBody>
            <a:bodyPr/>
            <a:lstStyle/>
            <a:p/>
          </p:txBody>
        </p:sp>
        <p:sp>
          <p:nvSpPr>
            <p:cNvPr id="42" name="rc42"/>
            <p:cNvSpPr/>
            <p:nvPr/>
          </p:nvSpPr>
          <p:spPr>
            <a:xfrm>
              <a:off x="6075545" y="3845379"/>
              <a:ext cx="238470" cy="297587"/>
            </a:xfrm>
            <a:prstGeom prst="rect">
              <a:avLst/>
            </a:prstGeom>
            <a:solidFill>
              <a:srgbClr val="E2231A">
                <a:alpha val="100000"/>
              </a:srgbClr>
            </a:solidFill>
          </p:spPr>
          <p:txBody>
            <a:bodyPr/>
            <a:lstStyle/>
            <a:p/>
          </p:txBody>
        </p:sp>
        <p:sp>
          <p:nvSpPr>
            <p:cNvPr id="43" name="rc43"/>
            <p:cNvSpPr/>
            <p:nvPr/>
          </p:nvSpPr>
          <p:spPr>
            <a:xfrm>
              <a:off x="6340512" y="3795394"/>
              <a:ext cx="238470" cy="347572"/>
            </a:xfrm>
            <a:prstGeom prst="rect">
              <a:avLst/>
            </a:prstGeom>
            <a:solidFill>
              <a:srgbClr val="E2231A">
                <a:alpha val="100000"/>
              </a:srgbClr>
            </a:solidFill>
          </p:spPr>
          <p:txBody>
            <a:bodyPr/>
            <a:lstStyle/>
            <a:p/>
          </p:txBody>
        </p:sp>
        <p:sp>
          <p:nvSpPr>
            <p:cNvPr id="44" name="rc44"/>
            <p:cNvSpPr/>
            <p:nvPr/>
          </p:nvSpPr>
          <p:spPr>
            <a:xfrm>
              <a:off x="6605479" y="3763147"/>
              <a:ext cx="238470" cy="379819"/>
            </a:xfrm>
            <a:prstGeom prst="rect">
              <a:avLst/>
            </a:prstGeom>
            <a:solidFill>
              <a:srgbClr val="E2231A">
                <a:alpha val="100000"/>
              </a:srgbClr>
            </a:solidFill>
          </p:spPr>
          <p:txBody>
            <a:bodyPr/>
            <a:lstStyle/>
            <a:p/>
          </p:txBody>
        </p:sp>
        <p:sp>
          <p:nvSpPr>
            <p:cNvPr id="45" name="rc45"/>
            <p:cNvSpPr/>
            <p:nvPr/>
          </p:nvSpPr>
          <p:spPr>
            <a:xfrm>
              <a:off x="6870447" y="3724431"/>
              <a:ext cx="238470" cy="418534"/>
            </a:xfrm>
            <a:prstGeom prst="rect">
              <a:avLst/>
            </a:prstGeom>
            <a:solidFill>
              <a:srgbClr val="E2231A">
                <a:alpha val="100000"/>
              </a:srgbClr>
            </a:solidFill>
          </p:spPr>
          <p:txBody>
            <a:bodyPr/>
            <a:lstStyle/>
            <a:p/>
          </p:txBody>
        </p:sp>
        <p:sp>
          <p:nvSpPr>
            <p:cNvPr id="46" name="rc46"/>
            <p:cNvSpPr/>
            <p:nvPr/>
          </p:nvSpPr>
          <p:spPr>
            <a:xfrm>
              <a:off x="7135414" y="3755769"/>
              <a:ext cx="238470" cy="387196"/>
            </a:xfrm>
            <a:prstGeom prst="rect">
              <a:avLst/>
            </a:prstGeom>
            <a:solidFill>
              <a:srgbClr val="E2231A">
                <a:alpha val="100000"/>
              </a:srgbClr>
            </a:solidFill>
          </p:spPr>
          <p:txBody>
            <a:bodyPr/>
            <a:lstStyle/>
            <a:p/>
          </p:txBody>
        </p:sp>
        <p:sp>
          <p:nvSpPr>
            <p:cNvPr id="47" name="rc47"/>
            <p:cNvSpPr/>
            <p:nvPr/>
          </p:nvSpPr>
          <p:spPr>
            <a:xfrm>
              <a:off x="7400381" y="3773341"/>
              <a:ext cx="238470" cy="369624"/>
            </a:xfrm>
            <a:prstGeom prst="rect">
              <a:avLst/>
            </a:prstGeom>
            <a:solidFill>
              <a:srgbClr val="E2231A">
                <a:alpha val="100000"/>
              </a:srgbClr>
            </a:solidFill>
          </p:spPr>
          <p:txBody>
            <a:bodyPr/>
            <a:lstStyle/>
            <a:p/>
          </p:txBody>
        </p:sp>
        <p:sp>
          <p:nvSpPr>
            <p:cNvPr id="48" name="rc48"/>
            <p:cNvSpPr/>
            <p:nvPr/>
          </p:nvSpPr>
          <p:spPr>
            <a:xfrm>
              <a:off x="7665348" y="3798875"/>
              <a:ext cx="238470" cy="344090"/>
            </a:xfrm>
            <a:prstGeom prst="rect">
              <a:avLst/>
            </a:prstGeom>
            <a:solidFill>
              <a:srgbClr val="E2231A">
                <a:alpha val="100000"/>
              </a:srgbClr>
            </a:solidFill>
          </p:spPr>
          <p:txBody>
            <a:bodyPr/>
            <a:lstStyle/>
            <a:p/>
          </p:txBody>
        </p:sp>
        <p:sp>
          <p:nvSpPr>
            <p:cNvPr id="49" name="rc49"/>
            <p:cNvSpPr/>
            <p:nvPr/>
          </p:nvSpPr>
          <p:spPr>
            <a:xfrm>
              <a:off x="7930316" y="3749485"/>
              <a:ext cx="238470" cy="393481"/>
            </a:xfrm>
            <a:prstGeom prst="rect">
              <a:avLst/>
            </a:prstGeom>
            <a:solidFill>
              <a:srgbClr val="E2231A">
                <a:alpha val="100000"/>
              </a:srgbClr>
            </a:solidFill>
          </p:spPr>
          <p:txBody>
            <a:bodyPr/>
            <a:lstStyle/>
            <a:p/>
          </p:txBody>
        </p:sp>
        <p:sp>
          <p:nvSpPr>
            <p:cNvPr id="50" name="rc50"/>
            <p:cNvSpPr/>
            <p:nvPr/>
          </p:nvSpPr>
          <p:spPr>
            <a:xfrm>
              <a:off x="2630970" y="2823167"/>
              <a:ext cx="238470" cy="764569"/>
            </a:xfrm>
            <a:prstGeom prst="rect">
              <a:avLst/>
            </a:prstGeom>
            <a:solidFill>
              <a:srgbClr val="B3B3B3">
                <a:alpha val="100000"/>
              </a:srgbClr>
            </a:solidFill>
          </p:spPr>
          <p:txBody>
            <a:bodyPr/>
            <a:lstStyle/>
            <a:p/>
          </p:txBody>
        </p:sp>
        <p:sp>
          <p:nvSpPr>
            <p:cNvPr id="51" name="rc51"/>
            <p:cNvSpPr/>
            <p:nvPr/>
          </p:nvSpPr>
          <p:spPr>
            <a:xfrm>
              <a:off x="2895938" y="2989925"/>
              <a:ext cx="238470" cy="785030"/>
            </a:xfrm>
            <a:prstGeom prst="rect">
              <a:avLst/>
            </a:prstGeom>
            <a:solidFill>
              <a:srgbClr val="B3B3B3">
                <a:alpha val="100000"/>
              </a:srgbClr>
            </a:solidFill>
          </p:spPr>
          <p:txBody>
            <a:bodyPr/>
            <a:lstStyle/>
            <a:p/>
          </p:txBody>
        </p:sp>
        <p:sp>
          <p:nvSpPr>
            <p:cNvPr id="52" name="rc52"/>
            <p:cNvSpPr/>
            <p:nvPr/>
          </p:nvSpPr>
          <p:spPr>
            <a:xfrm>
              <a:off x="3160905" y="2945388"/>
              <a:ext cx="238470" cy="838837"/>
            </a:xfrm>
            <a:prstGeom prst="rect">
              <a:avLst/>
            </a:prstGeom>
            <a:solidFill>
              <a:srgbClr val="B3B3B3">
                <a:alpha val="100000"/>
              </a:srgbClr>
            </a:solidFill>
          </p:spPr>
          <p:txBody>
            <a:bodyPr/>
            <a:lstStyle/>
            <a:p/>
          </p:txBody>
        </p:sp>
        <p:sp>
          <p:nvSpPr>
            <p:cNvPr id="53" name="rc53"/>
            <p:cNvSpPr/>
            <p:nvPr/>
          </p:nvSpPr>
          <p:spPr>
            <a:xfrm>
              <a:off x="3425872" y="2980320"/>
              <a:ext cx="238470" cy="874025"/>
            </a:xfrm>
            <a:prstGeom prst="rect">
              <a:avLst/>
            </a:prstGeom>
            <a:solidFill>
              <a:srgbClr val="B3B3B3">
                <a:alpha val="100000"/>
              </a:srgbClr>
            </a:solidFill>
          </p:spPr>
          <p:txBody>
            <a:bodyPr/>
            <a:lstStyle/>
            <a:p/>
          </p:txBody>
        </p:sp>
        <p:sp>
          <p:nvSpPr>
            <p:cNvPr id="54" name="rc54"/>
            <p:cNvSpPr/>
            <p:nvPr/>
          </p:nvSpPr>
          <p:spPr>
            <a:xfrm>
              <a:off x="3690840" y="3178581"/>
              <a:ext cx="238470" cy="741842"/>
            </a:xfrm>
            <a:prstGeom prst="rect">
              <a:avLst/>
            </a:prstGeom>
            <a:solidFill>
              <a:srgbClr val="B3B3B3">
                <a:alpha val="100000"/>
              </a:srgbClr>
            </a:solidFill>
          </p:spPr>
          <p:txBody>
            <a:bodyPr/>
            <a:lstStyle/>
            <a:p/>
          </p:txBody>
        </p:sp>
        <p:sp>
          <p:nvSpPr>
            <p:cNvPr id="55" name="rc55"/>
            <p:cNvSpPr/>
            <p:nvPr/>
          </p:nvSpPr>
          <p:spPr>
            <a:xfrm>
              <a:off x="3955807" y="3163658"/>
              <a:ext cx="238470" cy="726198"/>
            </a:xfrm>
            <a:prstGeom prst="rect">
              <a:avLst/>
            </a:prstGeom>
            <a:solidFill>
              <a:srgbClr val="B3B3B3">
                <a:alpha val="100000"/>
              </a:srgbClr>
            </a:solidFill>
          </p:spPr>
          <p:txBody>
            <a:bodyPr/>
            <a:lstStyle/>
            <a:p/>
          </p:txBody>
        </p:sp>
        <p:sp>
          <p:nvSpPr>
            <p:cNvPr id="56" name="rc56"/>
            <p:cNvSpPr/>
            <p:nvPr/>
          </p:nvSpPr>
          <p:spPr>
            <a:xfrm>
              <a:off x="4220774" y="3325307"/>
              <a:ext cx="238470" cy="587714"/>
            </a:xfrm>
            <a:prstGeom prst="rect">
              <a:avLst/>
            </a:prstGeom>
            <a:solidFill>
              <a:srgbClr val="B3B3B3">
                <a:alpha val="100000"/>
              </a:srgbClr>
            </a:solidFill>
          </p:spPr>
          <p:txBody>
            <a:bodyPr/>
            <a:lstStyle/>
            <a:p/>
          </p:txBody>
        </p:sp>
        <p:sp>
          <p:nvSpPr>
            <p:cNvPr id="57" name="rc57"/>
            <p:cNvSpPr/>
            <p:nvPr/>
          </p:nvSpPr>
          <p:spPr>
            <a:xfrm>
              <a:off x="4485741" y="3290450"/>
              <a:ext cx="238470" cy="599685"/>
            </a:xfrm>
            <a:prstGeom prst="rect">
              <a:avLst/>
            </a:prstGeom>
            <a:solidFill>
              <a:srgbClr val="B3B3B3">
                <a:alpha val="100000"/>
              </a:srgbClr>
            </a:solidFill>
          </p:spPr>
          <p:txBody>
            <a:bodyPr/>
            <a:lstStyle/>
            <a:p/>
          </p:txBody>
        </p:sp>
        <p:sp>
          <p:nvSpPr>
            <p:cNvPr id="58" name="rc58"/>
            <p:cNvSpPr/>
            <p:nvPr/>
          </p:nvSpPr>
          <p:spPr>
            <a:xfrm>
              <a:off x="4750709" y="3274999"/>
              <a:ext cx="238470" cy="580280"/>
            </a:xfrm>
            <a:prstGeom prst="rect">
              <a:avLst/>
            </a:prstGeom>
            <a:solidFill>
              <a:srgbClr val="B3B3B3">
                <a:alpha val="100000"/>
              </a:srgbClr>
            </a:solidFill>
          </p:spPr>
          <p:txBody>
            <a:bodyPr/>
            <a:lstStyle/>
            <a:p/>
          </p:txBody>
        </p:sp>
        <p:sp>
          <p:nvSpPr>
            <p:cNvPr id="59" name="rc59"/>
            <p:cNvSpPr/>
            <p:nvPr/>
          </p:nvSpPr>
          <p:spPr>
            <a:xfrm>
              <a:off x="5015676" y="3479104"/>
              <a:ext cx="238470" cy="368154"/>
            </a:xfrm>
            <a:prstGeom prst="rect">
              <a:avLst/>
            </a:prstGeom>
            <a:solidFill>
              <a:srgbClr val="B3B3B3">
                <a:alpha val="100000"/>
              </a:srgbClr>
            </a:solidFill>
          </p:spPr>
          <p:txBody>
            <a:bodyPr/>
            <a:lstStyle/>
            <a:p/>
          </p:txBody>
        </p:sp>
        <p:sp>
          <p:nvSpPr>
            <p:cNvPr id="60" name="rc60"/>
            <p:cNvSpPr/>
            <p:nvPr/>
          </p:nvSpPr>
          <p:spPr>
            <a:xfrm>
              <a:off x="5280643" y="3514075"/>
              <a:ext cx="238470" cy="340244"/>
            </a:xfrm>
            <a:prstGeom prst="rect">
              <a:avLst/>
            </a:prstGeom>
            <a:solidFill>
              <a:srgbClr val="B3B3B3">
                <a:alpha val="100000"/>
              </a:srgbClr>
            </a:solidFill>
          </p:spPr>
          <p:txBody>
            <a:bodyPr/>
            <a:lstStyle/>
            <a:p/>
          </p:txBody>
        </p:sp>
        <p:sp>
          <p:nvSpPr>
            <p:cNvPr id="61" name="rc61"/>
            <p:cNvSpPr/>
            <p:nvPr/>
          </p:nvSpPr>
          <p:spPr>
            <a:xfrm>
              <a:off x="5545610" y="3587148"/>
              <a:ext cx="238470" cy="283984"/>
            </a:xfrm>
            <a:prstGeom prst="rect">
              <a:avLst/>
            </a:prstGeom>
            <a:solidFill>
              <a:srgbClr val="B3B3B3">
                <a:alpha val="100000"/>
              </a:srgbClr>
            </a:solidFill>
          </p:spPr>
          <p:txBody>
            <a:bodyPr/>
            <a:lstStyle/>
            <a:p/>
          </p:txBody>
        </p:sp>
        <p:sp>
          <p:nvSpPr>
            <p:cNvPr id="62" name="rc62"/>
            <p:cNvSpPr/>
            <p:nvPr/>
          </p:nvSpPr>
          <p:spPr>
            <a:xfrm>
              <a:off x="5810578" y="3493570"/>
              <a:ext cx="238470" cy="287799"/>
            </a:xfrm>
            <a:prstGeom prst="rect">
              <a:avLst/>
            </a:prstGeom>
            <a:solidFill>
              <a:srgbClr val="B3B3B3">
                <a:alpha val="100000"/>
              </a:srgbClr>
            </a:solidFill>
          </p:spPr>
          <p:txBody>
            <a:bodyPr/>
            <a:lstStyle/>
            <a:p/>
          </p:txBody>
        </p:sp>
        <p:sp>
          <p:nvSpPr>
            <p:cNvPr id="63" name="rc63"/>
            <p:cNvSpPr/>
            <p:nvPr/>
          </p:nvSpPr>
          <p:spPr>
            <a:xfrm>
              <a:off x="6075545" y="3594475"/>
              <a:ext cx="238470" cy="250903"/>
            </a:xfrm>
            <a:prstGeom prst="rect">
              <a:avLst/>
            </a:prstGeom>
            <a:solidFill>
              <a:srgbClr val="B3B3B3">
                <a:alpha val="100000"/>
              </a:srgbClr>
            </a:solidFill>
          </p:spPr>
          <p:txBody>
            <a:bodyPr/>
            <a:lstStyle/>
            <a:p/>
          </p:txBody>
        </p:sp>
        <p:sp>
          <p:nvSpPr>
            <p:cNvPr id="64" name="rc64"/>
            <p:cNvSpPr/>
            <p:nvPr/>
          </p:nvSpPr>
          <p:spPr>
            <a:xfrm>
              <a:off x="6340512" y="3355481"/>
              <a:ext cx="238470" cy="439912"/>
            </a:xfrm>
            <a:prstGeom prst="rect">
              <a:avLst/>
            </a:prstGeom>
            <a:solidFill>
              <a:srgbClr val="B3B3B3">
                <a:alpha val="100000"/>
              </a:srgbClr>
            </a:solidFill>
          </p:spPr>
          <p:txBody>
            <a:bodyPr/>
            <a:lstStyle/>
            <a:p/>
          </p:txBody>
        </p:sp>
        <p:sp>
          <p:nvSpPr>
            <p:cNvPr id="65" name="rc65"/>
            <p:cNvSpPr/>
            <p:nvPr/>
          </p:nvSpPr>
          <p:spPr>
            <a:xfrm>
              <a:off x="6605479" y="3402198"/>
              <a:ext cx="238470" cy="360949"/>
            </a:xfrm>
            <a:prstGeom prst="rect">
              <a:avLst/>
            </a:prstGeom>
            <a:solidFill>
              <a:srgbClr val="B3B3B3">
                <a:alpha val="100000"/>
              </a:srgbClr>
            </a:solidFill>
          </p:spPr>
          <p:txBody>
            <a:bodyPr/>
            <a:lstStyle/>
            <a:p/>
          </p:txBody>
        </p:sp>
        <p:sp>
          <p:nvSpPr>
            <p:cNvPr id="66" name="rc66"/>
            <p:cNvSpPr/>
            <p:nvPr/>
          </p:nvSpPr>
          <p:spPr>
            <a:xfrm>
              <a:off x="6870447" y="3461078"/>
              <a:ext cx="238470" cy="263353"/>
            </a:xfrm>
            <a:prstGeom prst="rect">
              <a:avLst/>
            </a:prstGeom>
            <a:solidFill>
              <a:srgbClr val="B3B3B3">
                <a:alpha val="100000"/>
              </a:srgbClr>
            </a:solidFill>
          </p:spPr>
          <p:txBody>
            <a:bodyPr/>
            <a:lstStyle/>
            <a:p/>
          </p:txBody>
        </p:sp>
        <p:sp>
          <p:nvSpPr>
            <p:cNvPr id="67" name="rc67"/>
            <p:cNvSpPr/>
            <p:nvPr/>
          </p:nvSpPr>
          <p:spPr>
            <a:xfrm>
              <a:off x="7135414" y="3533881"/>
              <a:ext cx="238470" cy="221887"/>
            </a:xfrm>
            <a:prstGeom prst="rect">
              <a:avLst/>
            </a:prstGeom>
            <a:solidFill>
              <a:srgbClr val="B3B3B3">
                <a:alpha val="100000"/>
              </a:srgbClr>
            </a:solidFill>
          </p:spPr>
          <p:txBody>
            <a:bodyPr/>
            <a:lstStyle/>
            <a:p/>
          </p:txBody>
        </p:sp>
        <p:sp>
          <p:nvSpPr>
            <p:cNvPr id="68" name="rc68"/>
            <p:cNvSpPr/>
            <p:nvPr/>
          </p:nvSpPr>
          <p:spPr>
            <a:xfrm>
              <a:off x="7400381" y="3510675"/>
              <a:ext cx="238470" cy="262665"/>
            </a:xfrm>
            <a:prstGeom prst="rect">
              <a:avLst/>
            </a:prstGeom>
            <a:solidFill>
              <a:srgbClr val="B3B3B3">
                <a:alpha val="100000"/>
              </a:srgbClr>
            </a:solidFill>
          </p:spPr>
          <p:txBody>
            <a:bodyPr/>
            <a:lstStyle/>
            <a:p/>
          </p:txBody>
        </p:sp>
        <p:sp>
          <p:nvSpPr>
            <p:cNvPr id="69" name="rc69"/>
            <p:cNvSpPr/>
            <p:nvPr/>
          </p:nvSpPr>
          <p:spPr>
            <a:xfrm>
              <a:off x="7665348" y="3563743"/>
              <a:ext cx="238470" cy="235132"/>
            </a:xfrm>
            <a:prstGeom prst="rect">
              <a:avLst/>
            </a:prstGeom>
            <a:solidFill>
              <a:srgbClr val="B3B3B3">
                <a:alpha val="100000"/>
              </a:srgbClr>
            </a:solidFill>
          </p:spPr>
          <p:txBody>
            <a:bodyPr/>
            <a:lstStyle/>
            <a:p/>
          </p:txBody>
        </p:sp>
        <p:sp>
          <p:nvSpPr>
            <p:cNvPr id="70" name="rc70"/>
            <p:cNvSpPr/>
            <p:nvPr/>
          </p:nvSpPr>
          <p:spPr>
            <a:xfrm>
              <a:off x="7930316" y="3509021"/>
              <a:ext cx="238470" cy="240463"/>
            </a:xfrm>
            <a:prstGeom prst="rect">
              <a:avLst/>
            </a:prstGeom>
            <a:solidFill>
              <a:srgbClr val="B3B3B3">
                <a:alpha val="100000"/>
              </a:srgbClr>
            </a:solidFill>
          </p:spPr>
          <p:txBody>
            <a:bodyPr/>
            <a:lstStyle/>
            <a:p/>
          </p:txBody>
        </p:sp>
        <p:sp>
          <p:nvSpPr>
            <p:cNvPr id="71" name="pl71"/>
            <p:cNvSpPr/>
            <p:nvPr/>
          </p:nvSpPr>
          <p:spPr>
            <a:xfrm>
              <a:off x="1425369" y="1852101"/>
              <a:ext cx="6624181" cy="190905"/>
            </a:xfrm>
            <a:custGeom>
              <a:avLst/>
              <a:pathLst>
                <a:path w="6624181" h="190905">
                  <a:moveTo>
                    <a:pt x="0" y="190905"/>
                  </a:moveTo>
                  <a:lnTo>
                    <a:pt x="264967" y="167042"/>
                  </a:lnTo>
                  <a:lnTo>
                    <a:pt x="529934" y="190905"/>
                  </a:lnTo>
                  <a:lnTo>
                    <a:pt x="794901" y="190905"/>
                  </a:lnTo>
                  <a:lnTo>
                    <a:pt x="1059869" y="167042"/>
                  </a:lnTo>
                  <a:lnTo>
                    <a:pt x="1324836" y="167042"/>
                  </a:lnTo>
                  <a:lnTo>
                    <a:pt x="1589803" y="71589"/>
                  </a:lnTo>
                  <a:lnTo>
                    <a:pt x="1854770" y="71589"/>
                  </a:lnTo>
                  <a:lnTo>
                    <a:pt x="2119738" y="47726"/>
                  </a:lnTo>
                  <a:lnTo>
                    <a:pt x="2384705" y="0"/>
                  </a:lnTo>
                  <a:lnTo>
                    <a:pt x="2649672" y="23863"/>
                  </a:lnTo>
                  <a:lnTo>
                    <a:pt x="2914639" y="0"/>
                  </a:lnTo>
                  <a:lnTo>
                    <a:pt x="3179607" y="23863"/>
                  </a:lnTo>
                  <a:lnTo>
                    <a:pt x="3444574" y="23863"/>
                  </a:lnTo>
                  <a:lnTo>
                    <a:pt x="3709541" y="23863"/>
                  </a:lnTo>
                  <a:lnTo>
                    <a:pt x="3974508" y="23863"/>
                  </a:lnTo>
                  <a:lnTo>
                    <a:pt x="4239476" y="23863"/>
                  </a:lnTo>
                  <a:lnTo>
                    <a:pt x="4504443" y="71589"/>
                  </a:lnTo>
                  <a:lnTo>
                    <a:pt x="4769410" y="47726"/>
                  </a:lnTo>
                  <a:lnTo>
                    <a:pt x="5034377" y="71589"/>
                  </a:lnTo>
                  <a:lnTo>
                    <a:pt x="5299345" y="119315"/>
                  </a:lnTo>
                  <a:lnTo>
                    <a:pt x="5564312" y="143179"/>
                  </a:lnTo>
                  <a:lnTo>
                    <a:pt x="5829279" y="143179"/>
                  </a:lnTo>
                  <a:lnTo>
                    <a:pt x="6094246" y="143179"/>
                  </a:lnTo>
                  <a:lnTo>
                    <a:pt x="6359214" y="119315"/>
                  </a:lnTo>
                  <a:lnTo>
                    <a:pt x="6624181" y="143179"/>
                  </a:lnTo>
                </a:path>
              </a:pathLst>
            </a:custGeom>
            <a:ln w="27101" cap="flat">
              <a:solidFill>
                <a:srgbClr val="0058AB">
                  <a:alpha val="80000"/>
                </a:srgbClr>
              </a:solidFill>
              <a:prstDash val="solid"/>
              <a:round/>
            </a:ln>
          </p:spPr>
          <p:txBody>
            <a:bodyPr/>
            <a:lstStyle/>
            <a:p/>
          </p:txBody>
        </p:sp>
        <p:sp>
          <p:nvSpPr>
            <p:cNvPr id="72" name="pl72"/>
            <p:cNvSpPr/>
            <p:nvPr/>
          </p:nvSpPr>
          <p:spPr>
            <a:xfrm>
              <a:off x="1425369" y="1995280"/>
              <a:ext cx="6624181" cy="1384064"/>
            </a:xfrm>
            <a:custGeom>
              <a:avLst/>
              <a:pathLst>
                <a:path w="6624181" h="1384064">
                  <a:moveTo>
                    <a:pt x="0" y="1384064"/>
                  </a:moveTo>
                  <a:lnTo>
                    <a:pt x="264967" y="1264748"/>
                  </a:lnTo>
                  <a:lnTo>
                    <a:pt x="529934" y="1312475"/>
                  </a:lnTo>
                  <a:lnTo>
                    <a:pt x="794901" y="1312475"/>
                  </a:lnTo>
                  <a:lnTo>
                    <a:pt x="1059869" y="1264748"/>
                  </a:lnTo>
                  <a:lnTo>
                    <a:pt x="1324836" y="405674"/>
                  </a:lnTo>
                  <a:lnTo>
                    <a:pt x="1589803" y="310221"/>
                  </a:lnTo>
                  <a:lnTo>
                    <a:pt x="1854770" y="334084"/>
                  </a:lnTo>
                  <a:lnTo>
                    <a:pt x="2119738" y="310221"/>
                  </a:lnTo>
                  <a:lnTo>
                    <a:pt x="2384705" y="214768"/>
                  </a:lnTo>
                  <a:lnTo>
                    <a:pt x="2649672" y="214768"/>
                  </a:lnTo>
                  <a:lnTo>
                    <a:pt x="2914639" y="143179"/>
                  </a:lnTo>
                  <a:lnTo>
                    <a:pt x="3179607" y="143179"/>
                  </a:lnTo>
                  <a:lnTo>
                    <a:pt x="3444574" y="143179"/>
                  </a:lnTo>
                  <a:lnTo>
                    <a:pt x="3709541" y="47726"/>
                  </a:lnTo>
                  <a:lnTo>
                    <a:pt x="3974508" y="47726"/>
                  </a:lnTo>
                  <a:lnTo>
                    <a:pt x="4239476" y="0"/>
                  </a:lnTo>
                  <a:lnTo>
                    <a:pt x="4504443" y="47726"/>
                  </a:lnTo>
                  <a:lnTo>
                    <a:pt x="4769410" y="0"/>
                  </a:lnTo>
                  <a:lnTo>
                    <a:pt x="5034377" y="119315"/>
                  </a:lnTo>
                  <a:lnTo>
                    <a:pt x="5299345" y="95452"/>
                  </a:lnTo>
                  <a:lnTo>
                    <a:pt x="5564312" y="95452"/>
                  </a:lnTo>
                  <a:lnTo>
                    <a:pt x="5829279" y="71589"/>
                  </a:lnTo>
                  <a:lnTo>
                    <a:pt x="6094246" y="119315"/>
                  </a:lnTo>
                  <a:lnTo>
                    <a:pt x="6359214" y="95452"/>
                  </a:lnTo>
                  <a:lnTo>
                    <a:pt x="6624181" y="143179"/>
                  </a:lnTo>
                </a:path>
              </a:pathLst>
            </a:custGeom>
            <a:ln w="27101" cap="flat">
              <a:solidFill>
                <a:srgbClr val="333333">
                  <a:alpha val="80000"/>
                </a:srgbClr>
              </a:solidFill>
              <a:prstDash val="solid"/>
              <a:round/>
            </a:ln>
          </p:spPr>
          <p:txBody>
            <a:bodyPr/>
            <a:lstStyle/>
            <a:p/>
          </p:txBody>
        </p:sp>
        <p:sp>
          <p:nvSpPr>
            <p:cNvPr id="73" name="tx73"/>
            <p:cNvSpPr/>
            <p:nvPr/>
          </p:nvSpPr>
          <p:spPr>
            <a:xfrm>
              <a:off x="1355052" y="18619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74" name="tx74"/>
            <p:cNvSpPr/>
            <p:nvPr/>
          </p:nvSpPr>
          <p:spPr>
            <a:xfrm>
              <a:off x="2679888" y="18380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75" name="tx75"/>
            <p:cNvSpPr/>
            <p:nvPr/>
          </p:nvSpPr>
          <p:spPr>
            <a:xfrm>
              <a:off x="4004725" y="169491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76" name="tx76"/>
            <p:cNvSpPr/>
            <p:nvPr/>
          </p:nvSpPr>
          <p:spPr>
            <a:xfrm>
              <a:off x="5329561" y="169491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77" name="tx77"/>
            <p:cNvSpPr/>
            <p:nvPr/>
          </p:nvSpPr>
          <p:spPr>
            <a:xfrm>
              <a:off x="6389430"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78" name="tx78"/>
            <p:cNvSpPr/>
            <p:nvPr/>
          </p:nvSpPr>
          <p:spPr>
            <a:xfrm>
              <a:off x="6654397" y="179036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79" name="tx79"/>
            <p:cNvSpPr/>
            <p:nvPr/>
          </p:nvSpPr>
          <p:spPr>
            <a:xfrm>
              <a:off x="6919365" y="181422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0" name="tx80"/>
            <p:cNvSpPr/>
            <p:nvPr/>
          </p:nvSpPr>
          <p:spPr>
            <a:xfrm>
              <a:off x="7184332" y="181422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1" name="tx81"/>
            <p:cNvSpPr/>
            <p:nvPr/>
          </p:nvSpPr>
          <p:spPr>
            <a:xfrm>
              <a:off x="7449299" y="181422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2" name="tx82"/>
            <p:cNvSpPr/>
            <p:nvPr/>
          </p:nvSpPr>
          <p:spPr>
            <a:xfrm>
              <a:off x="7714266" y="179036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3" name="tx83"/>
            <p:cNvSpPr/>
            <p:nvPr/>
          </p:nvSpPr>
          <p:spPr>
            <a:xfrm>
              <a:off x="7979234" y="181422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4" name="tx84"/>
            <p:cNvSpPr/>
            <p:nvPr/>
          </p:nvSpPr>
          <p:spPr>
            <a:xfrm>
              <a:off x="1355052" y="344271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32</a:t>
              </a:r>
            </a:p>
          </p:txBody>
        </p:sp>
        <p:sp>
          <p:nvSpPr>
            <p:cNvPr id="85" name="tx85"/>
            <p:cNvSpPr/>
            <p:nvPr/>
          </p:nvSpPr>
          <p:spPr>
            <a:xfrm>
              <a:off x="2679888" y="24643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73</a:t>
              </a:r>
            </a:p>
          </p:txBody>
        </p:sp>
        <p:sp>
          <p:nvSpPr>
            <p:cNvPr id="86" name="tx86"/>
            <p:cNvSpPr/>
            <p:nvPr/>
          </p:nvSpPr>
          <p:spPr>
            <a:xfrm>
              <a:off x="4004725" y="227341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81</a:t>
              </a:r>
            </a:p>
          </p:txBody>
        </p:sp>
        <p:sp>
          <p:nvSpPr>
            <p:cNvPr id="87" name="tx87"/>
            <p:cNvSpPr/>
            <p:nvPr/>
          </p:nvSpPr>
          <p:spPr>
            <a:xfrm>
              <a:off x="5329561" y="210637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88</a:t>
              </a:r>
            </a:p>
          </p:txBody>
        </p:sp>
        <p:sp>
          <p:nvSpPr>
            <p:cNvPr id="88" name="tx88"/>
            <p:cNvSpPr/>
            <p:nvPr/>
          </p:nvSpPr>
          <p:spPr>
            <a:xfrm>
              <a:off x="6389430" y="217796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85</a:t>
              </a:r>
            </a:p>
          </p:txBody>
        </p:sp>
        <p:sp>
          <p:nvSpPr>
            <p:cNvPr id="89" name="tx89"/>
            <p:cNvSpPr/>
            <p:nvPr/>
          </p:nvSpPr>
          <p:spPr>
            <a:xfrm>
              <a:off x="6654397" y="215410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86</a:t>
              </a:r>
            </a:p>
          </p:txBody>
        </p:sp>
        <p:sp>
          <p:nvSpPr>
            <p:cNvPr id="90" name="tx90"/>
            <p:cNvSpPr/>
            <p:nvPr/>
          </p:nvSpPr>
          <p:spPr>
            <a:xfrm>
              <a:off x="6919365" y="215410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86</a:t>
              </a:r>
            </a:p>
          </p:txBody>
        </p:sp>
        <p:sp>
          <p:nvSpPr>
            <p:cNvPr id="91" name="tx91"/>
            <p:cNvSpPr/>
            <p:nvPr/>
          </p:nvSpPr>
          <p:spPr>
            <a:xfrm>
              <a:off x="7184332" y="213023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87</a:t>
              </a:r>
            </a:p>
          </p:txBody>
        </p:sp>
        <p:sp>
          <p:nvSpPr>
            <p:cNvPr id="92" name="tx92"/>
            <p:cNvSpPr/>
            <p:nvPr/>
          </p:nvSpPr>
          <p:spPr>
            <a:xfrm>
              <a:off x="7449299" y="217796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85</a:t>
              </a:r>
            </a:p>
          </p:txBody>
        </p:sp>
        <p:sp>
          <p:nvSpPr>
            <p:cNvPr id="93" name="tx93"/>
            <p:cNvSpPr/>
            <p:nvPr/>
          </p:nvSpPr>
          <p:spPr>
            <a:xfrm>
              <a:off x="7714266" y="215410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86</a:t>
              </a:r>
            </a:p>
          </p:txBody>
        </p:sp>
        <p:sp>
          <p:nvSpPr>
            <p:cNvPr id="94" name="tx94"/>
            <p:cNvSpPr/>
            <p:nvPr/>
          </p:nvSpPr>
          <p:spPr>
            <a:xfrm>
              <a:off x="7979234" y="220182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84</a:t>
              </a:r>
            </a:p>
          </p:txBody>
        </p:sp>
        <p:sp>
          <p:nvSpPr>
            <p:cNvPr id="95" name="tx95"/>
            <p:cNvSpPr/>
            <p:nvPr/>
          </p:nvSpPr>
          <p:spPr>
            <a:xfrm>
              <a:off x="1350069" y="37968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a:t>
              </a:r>
            </a:p>
          </p:txBody>
        </p:sp>
        <p:sp>
          <p:nvSpPr>
            <p:cNvPr id="96" name="tx96"/>
            <p:cNvSpPr/>
            <p:nvPr/>
          </p:nvSpPr>
          <p:spPr>
            <a:xfrm>
              <a:off x="2674905" y="382653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4.3</a:t>
              </a:r>
            </a:p>
          </p:txBody>
        </p:sp>
        <p:sp>
          <p:nvSpPr>
            <p:cNvPr id="97" name="tx97"/>
            <p:cNvSpPr/>
            <p:nvPr/>
          </p:nvSpPr>
          <p:spPr>
            <a:xfrm>
              <a:off x="4044913" y="39775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98" name="tx98"/>
            <p:cNvSpPr/>
            <p:nvPr/>
          </p:nvSpPr>
          <p:spPr>
            <a:xfrm>
              <a:off x="5324577" y="39598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99" name="tx99"/>
            <p:cNvSpPr/>
            <p:nvPr/>
          </p:nvSpPr>
          <p:spPr>
            <a:xfrm>
              <a:off x="6384447" y="39303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100" name="tx100"/>
            <p:cNvSpPr/>
            <p:nvPr/>
          </p:nvSpPr>
          <p:spPr>
            <a:xfrm>
              <a:off x="6649414" y="39142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a:t>
              </a:r>
            </a:p>
          </p:txBody>
        </p:sp>
        <p:sp>
          <p:nvSpPr>
            <p:cNvPr id="101" name="tx101"/>
            <p:cNvSpPr/>
            <p:nvPr/>
          </p:nvSpPr>
          <p:spPr>
            <a:xfrm>
              <a:off x="6914381" y="389488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a:t>
              </a:r>
            </a:p>
          </p:txBody>
        </p:sp>
        <p:sp>
          <p:nvSpPr>
            <p:cNvPr id="102" name="tx102"/>
            <p:cNvSpPr/>
            <p:nvPr/>
          </p:nvSpPr>
          <p:spPr>
            <a:xfrm>
              <a:off x="7224520" y="39105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103" name="tx103"/>
            <p:cNvSpPr/>
            <p:nvPr/>
          </p:nvSpPr>
          <p:spPr>
            <a:xfrm>
              <a:off x="7444316" y="391933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a:t>
              </a:r>
            </a:p>
          </p:txBody>
        </p:sp>
        <p:sp>
          <p:nvSpPr>
            <p:cNvPr id="104" name="tx104"/>
            <p:cNvSpPr/>
            <p:nvPr/>
          </p:nvSpPr>
          <p:spPr>
            <a:xfrm>
              <a:off x="7709283" y="393210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105" name="tx105"/>
            <p:cNvSpPr/>
            <p:nvPr/>
          </p:nvSpPr>
          <p:spPr>
            <a:xfrm>
              <a:off x="7974250" y="390740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106" name="tx106"/>
            <p:cNvSpPr/>
            <p:nvPr/>
          </p:nvSpPr>
          <p:spPr>
            <a:xfrm>
              <a:off x="2674905" y="316663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5.9</a:t>
              </a:r>
            </a:p>
          </p:txBody>
        </p:sp>
        <p:sp>
          <p:nvSpPr>
            <p:cNvPr id="107" name="tx107"/>
            <p:cNvSpPr/>
            <p:nvPr/>
          </p:nvSpPr>
          <p:spPr>
            <a:xfrm>
              <a:off x="3999741" y="3487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5.6</a:t>
              </a:r>
            </a:p>
          </p:txBody>
        </p:sp>
        <p:sp>
          <p:nvSpPr>
            <p:cNvPr id="108" name="tx108"/>
            <p:cNvSpPr/>
            <p:nvPr/>
          </p:nvSpPr>
          <p:spPr>
            <a:xfrm>
              <a:off x="5324577" y="364538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109" name="tx109"/>
            <p:cNvSpPr/>
            <p:nvPr/>
          </p:nvSpPr>
          <p:spPr>
            <a:xfrm>
              <a:off x="6384447" y="353662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a:t>
              </a:r>
            </a:p>
          </p:txBody>
        </p:sp>
        <p:sp>
          <p:nvSpPr>
            <p:cNvPr id="110" name="tx110"/>
            <p:cNvSpPr/>
            <p:nvPr/>
          </p:nvSpPr>
          <p:spPr>
            <a:xfrm>
              <a:off x="6649414" y="354385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a:t>
              </a:r>
            </a:p>
          </p:txBody>
        </p:sp>
        <p:sp>
          <p:nvSpPr>
            <p:cNvPr id="111" name="tx111"/>
            <p:cNvSpPr/>
            <p:nvPr/>
          </p:nvSpPr>
          <p:spPr>
            <a:xfrm>
              <a:off x="6959552" y="35539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112" name="tx112"/>
            <p:cNvSpPr/>
            <p:nvPr/>
          </p:nvSpPr>
          <p:spPr>
            <a:xfrm>
              <a:off x="7179348" y="360600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a:t>
              </a:r>
            </a:p>
          </p:txBody>
        </p:sp>
        <p:sp>
          <p:nvSpPr>
            <p:cNvPr id="113" name="tx113"/>
            <p:cNvSpPr/>
            <p:nvPr/>
          </p:nvSpPr>
          <p:spPr>
            <a:xfrm>
              <a:off x="7489487" y="36031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114" name="tx114"/>
            <p:cNvSpPr/>
            <p:nvPr/>
          </p:nvSpPr>
          <p:spPr>
            <a:xfrm>
              <a:off x="7709283" y="364249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115" name="tx115"/>
            <p:cNvSpPr/>
            <p:nvPr/>
          </p:nvSpPr>
          <p:spPr>
            <a:xfrm>
              <a:off x="7974250" y="359043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116" name="tx116"/>
            <p:cNvSpPr/>
            <p:nvPr/>
          </p:nvSpPr>
          <p:spPr>
            <a:xfrm>
              <a:off x="2644775" y="270671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10.2</a:t>
              </a:r>
            </a:p>
          </p:txBody>
        </p:sp>
        <p:sp>
          <p:nvSpPr>
            <p:cNvPr id="117" name="tx117"/>
            <p:cNvSpPr/>
            <p:nvPr/>
          </p:nvSpPr>
          <p:spPr>
            <a:xfrm>
              <a:off x="3999741" y="304720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118" name="tx118"/>
            <p:cNvSpPr/>
            <p:nvPr/>
          </p:nvSpPr>
          <p:spPr>
            <a:xfrm>
              <a:off x="5324577" y="33976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119" name="tx119"/>
            <p:cNvSpPr/>
            <p:nvPr/>
          </p:nvSpPr>
          <p:spPr>
            <a:xfrm>
              <a:off x="6384447" y="323903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120" name="tx120"/>
            <p:cNvSpPr/>
            <p:nvPr/>
          </p:nvSpPr>
          <p:spPr>
            <a:xfrm>
              <a:off x="6649414" y="328574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121" name="tx121"/>
            <p:cNvSpPr/>
            <p:nvPr/>
          </p:nvSpPr>
          <p:spPr>
            <a:xfrm>
              <a:off x="6914381" y="334462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122" name="tx122"/>
            <p:cNvSpPr/>
            <p:nvPr/>
          </p:nvSpPr>
          <p:spPr>
            <a:xfrm>
              <a:off x="7179348" y="341743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4.7</a:t>
              </a:r>
            </a:p>
          </p:txBody>
        </p:sp>
        <p:sp>
          <p:nvSpPr>
            <p:cNvPr id="123" name="tx123"/>
            <p:cNvSpPr/>
            <p:nvPr/>
          </p:nvSpPr>
          <p:spPr>
            <a:xfrm>
              <a:off x="7444316" y="33942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124" name="tx124"/>
            <p:cNvSpPr/>
            <p:nvPr/>
          </p:nvSpPr>
          <p:spPr>
            <a:xfrm>
              <a:off x="7709283" y="344729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125" name="tx125"/>
            <p:cNvSpPr/>
            <p:nvPr/>
          </p:nvSpPr>
          <p:spPr>
            <a:xfrm>
              <a:off x="7974250" y="33925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126" name="tx126"/>
            <p:cNvSpPr/>
            <p:nvPr/>
          </p:nvSpPr>
          <p:spPr>
            <a:xfrm>
              <a:off x="688596" y="4088376"/>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0M</a:t>
              </a:r>
            </a:p>
          </p:txBody>
        </p:sp>
        <p:sp>
          <p:nvSpPr>
            <p:cNvPr id="127" name="tx127"/>
            <p:cNvSpPr/>
            <p:nvPr/>
          </p:nvSpPr>
          <p:spPr>
            <a:xfrm>
              <a:off x="688596" y="3444421"/>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5M</a:t>
              </a:r>
            </a:p>
          </p:txBody>
        </p:sp>
        <p:sp>
          <p:nvSpPr>
            <p:cNvPr id="128" name="tx128"/>
            <p:cNvSpPr/>
            <p:nvPr/>
          </p:nvSpPr>
          <p:spPr>
            <a:xfrm>
              <a:off x="603832" y="2800465"/>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10M</a:t>
              </a:r>
            </a:p>
          </p:txBody>
        </p:sp>
        <p:sp>
          <p:nvSpPr>
            <p:cNvPr id="129" name="tx129"/>
            <p:cNvSpPr/>
            <p:nvPr/>
          </p:nvSpPr>
          <p:spPr>
            <a:xfrm>
              <a:off x="603832" y="2156509"/>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15M</a:t>
              </a:r>
            </a:p>
          </p:txBody>
        </p:sp>
        <p:sp>
          <p:nvSpPr>
            <p:cNvPr id="130" name="tx130"/>
            <p:cNvSpPr/>
            <p:nvPr/>
          </p:nvSpPr>
          <p:spPr>
            <a:xfrm>
              <a:off x="8574549" y="4088376"/>
              <a:ext cx="8476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a:t>
              </a:r>
            </a:p>
          </p:txBody>
        </p:sp>
        <p:sp>
          <p:nvSpPr>
            <p:cNvPr id="131" name="tx131"/>
            <p:cNvSpPr/>
            <p:nvPr/>
          </p:nvSpPr>
          <p:spPr>
            <a:xfrm>
              <a:off x="8574549" y="349179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a:t>
              </a:r>
            </a:p>
          </p:txBody>
        </p:sp>
        <p:sp>
          <p:nvSpPr>
            <p:cNvPr id="132" name="tx132"/>
            <p:cNvSpPr/>
            <p:nvPr/>
          </p:nvSpPr>
          <p:spPr>
            <a:xfrm>
              <a:off x="8574549" y="289521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a:t>
              </a:r>
            </a:p>
          </p:txBody>
        </p:sp>
        <p:sp>
          <p:nvSpPr>
            <p:cNvPr id="133" name="tx133"/>
            <p:cNvSpPr/>
            <p:nvPr/>
          </p:nvSpPr>
          <p:spPr>
            <a:xfrm>
              <a:off x="8574549" y="2298638"/>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a:t>
              </a:r>
            </a:p>
          </p:txBody>
        </p:sp>
        <p:sp>
          <p:nvSpPr>
            <p:cNvPr id="134" name="tx134"/>
            <p:cNvSpPr/>
            <p:nvPr/>
          </p:nvSpPr>
          <p:spPr>
            <a:xfrm>
              <a:off x="8574549" y="1702058"/>
              <a:ext cx="25429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100</a:t>
              </a:r>
            </a:p>
          </p:txBody>
        </p:sp>
        <p:sp>
          <p:nvSpPr>
            <p:cNvPr id="135" name="tx135"/>
            <p:cNvSpPr/>
            <p:nvPr/>
          </p:nvSpPr>
          <p:spPr>
            <a:xfrm rot="-5400000">
              <a:off x="1255840"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2000</a:t>
              </a:r>
            </a:p>
          </p:txBody>
        </p:sp>
        <p:sp>
          <p:nvSpPr>
            <p:cNvPr id="136" name="tx136"/>
            <p:cNvSpPr/>
            <p:nvPr/>
          </p:nvSpPr>
          <p:spPr>
            <a:xfrm rot="-5400000">
              <a:off x="2580676"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2005</a:t>
              </a:r>
            </a:p>
          </p:txBody>
        </p:sp>
        <p:sp>
          <p:nvSpPr>
            <p:cNvPr id="137" name="tx137"/>
            <p:cNvSpPr/>
            <p:nvPr/>
          </p:nvSpPr>
          <p:spPr>
            <a:xfrm rot="-5400000">
              <a:off x="390551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2010</a:t>
              </a:r>
            </a:p>
          </p:txBody>
        </p:sp>
        <p:sp>
          <p:nvSpPr>
            <p:cNvPr id="138" name="tx138"/>
            <p:cNvSpPr/>
            <p:nvPr/>
          </p:nvSpPr>
          <p:spPr>
            <a:xfrm rot="-5400000">
              <a:off x="523034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2015</a:t>
              </a:r>
            </a:p>
          </p:txBody>
        </p:sp>
        <p:sp>
          <p:nvSpPr>
            <p:cNvPr id="139" name="tx139"/>
            <p:cNvSpPr/>
            <p:nvPr/>
          </p:nvSpPr>
          <p:spPr>
            <a:xfrm rot="-5400000">
              <a:off x="6290218"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2019</a:t>
              </a:r>
            </a:p>
          </p:txBody>
        </p:sp>
        <p:sp>
          <p:nvSpPr>
            <p:cNvPr id="140" name="tx140"/>
            <p:cNvSpPr/>
            <p:nvPr/>
          </p:nvSpPr>
          <p:spPr>
            <a:xfrm rot="-5400000">
              <a:off x="6555185"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2020</a:t>
              </a:r>
            </a:p>
          </p:txBody>
        </p:sp>
        <p:sp>
          <p:nvSpPr>
            <p:cNvPr id="141" name="tx141"/>
            <p:cNvSpPr/>
            <p:nvPr/>
          </p:nvSpPr>
          <p:spPr>
            <a:xfrm rot="-5400000">
              <a:off x="682015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2021</a:t>
              </a:r>
            </a:p>
          </p:txBody>
        </p:sp>
        <p:sp>
          <p:nvSpPr>
            <p:cNvPr id="142" name="tx142"/>
            <p:cNvSpPr/>
            <p:nvPr/>
          </p:nvSpPr>
          <p:spPr>
            <a:xfrm rot="-5400000">
              <a:off x="708511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2022</a:t>
              </a:r>
            </a:p>
          </p:txBody>
        </p:sp>
        <p:sp>
          <p:nvSpPr>
            <p:cNvPr id="143" name="tx143"/>
            <p:cNvSpPr/>
            <p:nvPr/>
          </p:nvSpPr>
          <p:spPr>
            <a:xfrm rot="-5400000">
              <a:off x="735008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2023</a:t>
              </a:r>
            </a:p>
          </p:txBody>
        </p:sp>
        <p:sp>
          <p:nvSpPr>
            <p:cNvPr id="144" name="tx144"/>
            <p:cNvSpPr/>
            <p:nvPr/>
          </p:nvSpPr>
          <p:spPr>
            <a:xfrm rot="-5400000">
              <a:off x="7615054"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2024</a:t>
              </a:r>
            </a:p>
          </p:txBody>
        </p:sp>
        <p:sp>
          <p:nvSpPr>
            <p:cNvPr id="145" name="tx145"/>
            <p:cNvSpPr/>
            <p:nvPr/>
          </p:nvSpPr>
          <p:spPr>
            <a:xfrm rot="-5400000">
              <a:off x="7880021"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2025</a:t>
              </a:r>
            </a:p>
          </p:txBody>
        </p:sp>
        <p:sp>
          <p:nvSpPr>
            <p:cNvPr id="146" name="tx146"/>
            <p:cNvSpPr/>
            <p:nvPr/>
          </p:nvSpPr>
          <p:spPr>
            <a:xfrm rot="-5400000">
              <a:off x="-734851" y="2907149"/>
              <a:ext cx="240587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Un- and under-vaccinated (millions)</a:t>
              </a:r>
            </a:p>
          </p:txBody>
        </p:sp>
        <p:sp>
          <p:nvSpPr>
            <p:cNvPr id="147" name="tx147"/>
            <p:cNvSpPr/>
            <p:nvPr/>
          </p:nvSpPr>
          <p:spPr>
            <a:xfrm rot="5400000">
              <a:off x="8289532" y="2907149"/>
              <a:ext cx="132139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 Coverage (%)</a:t>
              </a:r>
            </a:p>
          </p:txBody>
        </p:sp>
        <p:sp>
          <p:nvSpPr>
            <p:cNvPr id="148" name="pl148"/>
            <p:cNvSpPr/>
            <p:nvPr/>
          </p:nvSpPr>
          <p:spPr>
            <a:xfrm>
              <a:off x="2888253" y="5157252"/>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49" name="pl149"/>
            <p:cNvSpPr/>
            <p:nvPr/>
          </p:nvSpPr>
          <p:spPr>
            <a:xfrm>
              <a:off x="3670437" y="5157252"/>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0" name="tx150"/>
            <p:cNvSpPr/>
            <p:nvPr/>
          </p:nvSpPr>
          <p:spPr>
            <a:xfrm>
              <a:off x="3155352"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a:t>
              </a:r>
            </a:p>
          </p:txBody>
        </p:sp>
        <p:sp>
          <p:nvSpPr>
            <p:cNvPr id="151" name="tx151"/>
            <p:cNvSpPr/>
            <p:nvPr/>
          </p:nvSpPr>
          <p:spPr>
            <a:xfrm>
              <a:off x="3937537"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MCV2</a:t>
              </a:r>
            </a:p>
          </p:txBody>
        </p:sp>
        <p:sp>
          <p:nvSpPr>
            <p:cNvPr id="152" name="rc152"/>
            <p:cNvSpPr/>
            <p:nvPr/>
          </p:nvSpPr>
          <p:spPr>
            <a:xfrm>
              <a:off x="4648443" y="5056524"/>
              <a:ext cx="201456" cy="201456"/>
            </a:xfrm>
            <a:prstGeom prst="rect">
              <a:avLst/>
            </a:prstGeom>
            <a:solidFill>
              <a:srgbClr val="E2231A">
                <a:alpha val="100000"/>
              </a:srgbClr>
            </a:solidFill>
          </p:spPr>
          <p:txBody>
            <a:bodyPr/>
            <a:lstStyle/>
            <a:p/>
          </p:txBody>
        </p:sp>
        <p:sp>
          <p:nvSpPr>
            <p:cNvPr id="153" name="rc153"/>
            <p:cNvSpPr/>
            <p:nvPr/>
          </p:nvSpPr>
          <p:spPr>
            <a:xfrm>
              <a:off x="5667822" y="5056524"/>
              <a:ext cx="201456" cy="201456"/>
            </a:xfrm>
            <a:prstGeom prst="rect">
              <a:avLst/>
            </a:prstGeom>
            <a:solidFill>
              <a:srgbClr val="B3B3B3">
                <a:alpha val="100000"/>
              </a:srgbClr>
            </a:solidFill>
          </p:spPr>
          <p:txBody>
            <a:bodyPr/>
            <a:lstStyle/>
            <a:p/>
          </p:txBody>
        </p:sp>
        <p:sp>
          <p:nvSpPr>
            <p:cNvPr id="154" name="tx154"/>
            <p:cNvSpPr/>
            <p:nvPr/>
          </p:nvSpPr>
          <p:spPr>
            <a:xfrm>
              <a:off x="4928488"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MCV1</a:t>
              </a:r>
            </a:p>
          </p:txBody>
        </p:sp>
        <p:sp>
          <p:nvSpPr>
            <p:cNvPr id="155" name="tx155"/>
            <p:cNvSpPr/>
            <p:nvPr/>
          </p:nvSpPr>
          <p:spPr>
            <a:xfrm>
              <a:off x="5947867"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MCV2</a:t>
              </a:r>
            </a:p>
          </p:txBody>
        </p:sp>
        <p:sp>
          <p:nvSpPr>
            <p:cNvPr id="156" name="tx156"/>
            <p:cNvSpPr/>
            <p:nvPr/>
          </p:nvSpPr>
          <p:spPr>
            <a:xfrm>
              <a:off x="963002" y="1437626"/>
              <a:ext cx="809527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MCV, Never Gavi MICs, 2000-2025</a:t>
              </a:r>
            </a:p>
          </p:txBody>
        </p:sp>
        <p:sp>
          <p:nvSpPr>
            <p:cNvPr id="157" name="pl157"/>
            <p:cNvSpPr/>
            <p:nvPr/>
          </p:nvSpPr>
          <p:spPr>
            <a:xfrm>
              <a:off x="2428503"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4673242"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6917980"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963002" y="5898035"/>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1" name="pl161"/>
            <p:cNvSpPr/>
            <p:nvPr/>
          </p:nvSpPr>
          <p:spPr>
            <a:xfrm>
              <a:off x="963002" y="573561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2" name="pl162"/>
            <p:cNvSpPr/>
            <p:nvPr/>
          </p:nvSpPr>
          <p:spPr>
            <a:xfrm>
              <a:off x="963002" y="557319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3" name="pl163"/>
            <p:cNvSpPr/>
            <p:nvPr/>
          </p:nvSpPr>
          <p:spPr>
            <a:xfrm>
              <a:off x="1306134"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3550872"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5795611"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66" name="pl166"/>
            <p:cNvSpPr/>
            <p:nvPr/>
          </p:nvSpPr>
          <p:spPr>
            <a:xfrm>
              <a:off x="8040349"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67" name="rc167"/>
            <p:cNvSpPr/>
            <p:nvPr/>
          </p:nvSpPr>
          <p:spPr>
            <a:xfrm>
              <a:off x="1306134" y="5824947"/>
              <a:ext cx="3028967" cy="146176"/>
            </a:xfrm>
            <a:prstGeom prst="rect">
              <a:avLst/>
            </a:prstGeom>
            <a:solidFill>
              <a:srgbClr val="E2231A">
                <a:alpha val="100000"/>
              </a:srgbClr>
            </a:solidFill>
          </p:spPr>
          <p:txBody>
            <a:bodyPr/>
            <a:lstStyle/>
            <a:p/>
          </p:txBody>
        </p:sp>
        <p:sp>
          <p:nvSpPr>
            <p:cNvPr id="168" name="rc168"/>
            <p:cNvSpPr/>
            <p:nvPr/>
          </p:nvSpPr>
          <p:spPr>
            <a:xfrm>
              <a:off x="1306134" y="5662528"/>
              <a:ext cx="2998627" cy="146176"/>
            </a:xfrm>
            <a:prstGeom prst="rect">
              <a:avLst/>
            </a:prstGeom>
            <a:solidFill>
              <a:srgbClr val="E2231A">
                <a:alpha val="100000"/>
              </a:srgbClr>
            </a:solidFill>
          </p:spPr>
          <p:txBody>
            <a:bodyPr/>
            <a:lstStyle/>
            <a:p/>
          </p:txBody>
        </p:sp>
        <p:sp>
          <p:nvSpPr>
            <p:cNvPr id="169" name="rc169"/>
            <p:cNvSpPr/>
            <p:nvPr/>
          </p:nvSpPr>
          <p:spPr>
            <a:xfrm>
              <a:off x="1306134" y="5500109"/>
              <a:ext cx="3429048" cy="146176"/>
            </a:xfrm>
            <a:prstGeom prst="rect">
              <a:avLst/>
            </a:prstGeom>
            <a:solidFill>
              <a:srgbClr val="E2231A">
                <a:alpha val="100000"/>
              </a:srgbClr>
            </a:solidFill>
          </p:spPr>
          <p:txBody>
            <a:bodyPr/>
            <a:lstStyle/>
            <a:p/>
          </p:txBody>
        </p:sp>
        <p:sp>
          <p:nvSpPr>
            <p:cNvPr id="170" name="rc170"/>
            <p:cNvSpPr/>
            <p:nvPr/>
          </p:nvSpPr>
          <p:spPr>
            <a:xfrm>
              <a:off x="4335102" y="5824947"/>
              <a:ext cx="3833684" cy="146176"/>
            </a:xfrm>
            <a:prstGeom prst="rect">
              <a:avLst/>
            </a:prstGeom>
            <a:solidFill>
              <a:srgbClr val="B3B3B3">
                <a:alpha val="100000"/>
              </a:srgbClr>
            </a:solidFill>
          </p:spPr>
          <p:txBody>
            <a:bodyPr/>
            <a:lstStyle/>
            <a:p/>
          </p:txBody>
        </p:sp>
        <p:sp>
          <p:nvSpPr>
            <p:cNvPr id="171" name="rc171"/>
            <p:cNvSpPr/>
            <p:nvPr/>
          </p:nvSpPr>
          <p:spPr>
            <a:xfrm>
              <a:off x="4304762" y="5662528"/>
              <a:ext cx="2049092" cy="146176"/>
            </a:xfrm>
            <a:prstGeom prst="rect">
              <a:avLst/>
            </a:prstGeom>
            <a:solidFill>
              <a:srgbClr val="B3B3B3">
                <a:alpha val="100000"/>
              </a:srgbClr>
            </a:solidFill>
          </p:spPr>
          <p:txBody>
            <a:bodyPr/>
            <a:lstStyle/>
            <a:p/>
          </p:txBody>
        </p:sp>
        <p:sp>
          <p:nvSpPr>
            <p:cNvPr id="172" name="rc172"/>
            <p:cNvSpPr/>
            <p:nvPr/>
          </p:nvSpPr>
          <p:spPr>
            <a:xfrm>
              <a:off x="4735183" y="5500109"/>
              <a:ext cx="2095557" cy="146176"/>
            </a:xfrm>
            <a:prstGeom prst="rect">
              <a:avLst/>
            </a:prstGeom>
            <a:solidFill>
              <a:srgbClr val="B3B3B3">
                <a:alpha val="100000"/>
              </a:srgbClr>
            </a:solidFill>
          </p:spPr>
          <p:txBody>
            <a:bodyPr/>
            <a:lstStyle/>
            <a:p/>
          </p:txBody>
        </p:sp>
        <p:sp>
          <p:nvSpPr>
            <p:cNvPr id="173" name="tx173"/>
            <p:cNvSpPr/>
            <p:nvPr/>
          </p:nvSpPr>
          <p:spPr>
            <a:xfrm>
              <a:off x="2441279"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2.7</a:t>
              </a:r>
            </a:p>
          </p:txBody>
        </p:sp>
        <p:sp>
          <p:nvSpPr>
            <p:cNvPr id="174" name="tx174"/>
            <p:cNvSpPr/>
            <p:nvPr/>
          </p:nvSpPr>
          <p:spPr>
            <a:xfrm>
              <a:off x="2426109"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2.7</a:t>
              </a:r>
            </a:p>
          </p:txBody>
        </p:sp>
        <p:sp>
          <p:nvSpPr>
            <p:cNvPr id="175" name="tx175"/>
            <p:cNvSpPr/>
            <p:nvPr/>
          </p:nvSpPr>
          <p:spPr>
            <a:xfrm>
              <a:off x="2641320"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3.1</a:t>
              </a:r>
            </a:p>
          </p:txBody>
        </p:sp>
        <p:sp>
          <p:nvSpPr>
            <p:cNvPr id="176" name="tx176"/>
            <p:cNvSpPr/>
            <p:nvPr/>
          </p:nvSpPr>
          <p:spPr>
            <a:xfrm>
              <a:off x="5872605"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3.4</a:t>
              </a:r>
            </a:p>
          </p:txBody>
        </p:sp>
        <p:sp>
          <p:nvSpPr>
            <p:cNvPr id="177" name="tx177"/>
            <p:cNvSpPr/>
            <p:nvPr/>
          </p:nvSpPr>
          <p:spPr>
            <a:xfrm>
              <a:off x="4949970"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1.8</a:t>
              </a:r>
            </a:p>
          </p:txBody>
        </p:sp>
        <p:sp>
          <p:nvSpPr>
            <p:cNvPr id="178" name="tx178"/>
            <p:cNvSpPr/>
            <p:nvPr/>
          </p:nvSpPr>
          <p:spPr>
            <a:xfrm>
              <a:off x="5403623"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1.9</a:t>
              </a:r>
            </a:p>
          </p:txBody>
        </p:sp>
        <p:sp>
          <p:nvSpPr>
            <p:cNvPr id="179" name="tx179"/>
            <p:cNvSpPr/>
            <p:nvPr/>
          </p:nvSpPr>
          <p:spPr>
            <a:xfrm>
              <a:off x="8229054" y="5846326"/>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6.1</a:t>
              </a:r>
            </a:p>
          </p:txBody>
        </p:sp>
        <p:sp>
          <p:nvSpPr>
            <p:cNvPr id="180" name="tx180"/>
            <p:cNvSpPr/>
            <p:nvPr/>
          </p:nvSpPr>
          <p:spPr>
            <a:xfrm>
              <a:off x="6414123" y="5683907"/>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4.5</a:t>
              </a:r>
            </a:p>
          </p:txBody>
        </p:sp>
        <p:sp>
          <p:nvSpPr>
            <p:cNvPr id="181" name="tx181"/>
            <p:cNvSpPr/>
            <p:nvPr/>
          </p:nvSpPr>
          <p:spPr>
            <a:xfrm>
              <a:off x="6891008" y="5521489"/>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4.9</a:t>
              </a:r>
            </a:p>
          </p:txBody>
        </p:sp>
        <p:sp>
          <p:nvSpPr>
            <p:cNvPr id="182" name="tx182"/>
            <p:cNvSpPr/>
            <p:nvPr/>
          </p:nvSpPr>
          <p:spPr>
            <a:xfrm>
              <a:off x="589475" y="58480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3" name="tx183"/>
            <p:cNvSpPr/>
            <p:nvPr/>
          </p:nvSpPr>
          <p:spPr>
            <a:xfrm>
              <a:off x="589475" y="56855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4" name="tx184"/>
            <p:cNvSpPr/>
            <p:nvPr/>
          </p:nvSpPr>
          <p:spPr>
            <a:xfrm>
              <a:off x="589475" y="552318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5" name="tx185"/>
            <p:cNvSpPr/>
            <p:nvPr/>
          </p:nvSpPr>
          <p:spPr>
            <a:xfrm>
              <a:off x="118964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6" name="tx186"/>
            <p:cNvSpPr/>
            <p:nvPr/>
          </p:nvSpPr>
          <p:spPr>
            <a:xfrm>
              <a:off x="3434378"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 M</a:t>
              </a:r>
            </a:p>
          </p:txBody>
        </p:sp>
        <p:sp>
          <p:nvSpPr>
            <p:cNvPr id="187" name="tx187"/>
            <p:cNvSpPr/>
            <p:nvPr/>
          </p:nvSpPr>
          <p:spPr>
            <a:xfrm>
              <a:off x="5679116"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 M</a:t>
              </a:r>
            </a:p>
          </p:txBody>
        </p:sp>
        <p:sp>
          <p:nvSpPr>
            <p:cNvPr id="188" name="tx188"/>
            <p:cNvSpPr/>
            <p:nvPr/>
          </p:nvSpPr>
          <p:spPr>
            <a:xfrm>
              <a:off x="7923854"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 M</a:t>
              </a:r>
            </a:p>
          </p:txBody>
        </p:sp>
        <p:sp>
          <p:nvSpPr>
            <p:cNvPr id="189" name="tx189"/>
            <p:cNvSpPr/>
            <p:nvPr/>
          </p:nvSpPr>
          <p:spPr>
            <a:xfrm>
              <a:off x="3634602"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90" name="tx190"/>
            <p:cNvSpPr/>
            <p:nvPr/>
          </p:nvSpPr>
          <p:spPr>
            <a:xfrm>
              <a:off x="4349936"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1" name="tx191"/>
            <p:cNvSpPr/>
            <p:nvPr/>
          </p:nvSpPr>
          <p:spPr>
            <a:xfrm>
              <a:off x="5972356"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relatively constant at 90%. This is lower than in 2019, where coverage was 93%.
3.1 million children missed their routine first dose of measles vaccine.
MCV2 is typically administered to children between 18 months and five years old. MCV2 coverage declined at 84% in 2025.</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remained relatively constant 91% in 2025, leaving 3.1 million children without any protection against measles. MCV2 coverage declined to 84% in 2025.</a:t>
            </a:r>
          </a:p>
        </p:txBody>
      </p:sp>
      <p:grpSp xmlns:pic="http://schemas.openxmlformats.org/drawingml/2006/picture">
        <p:nvGrpSpPr>
          <p:cNvPr id="194" name=""/>
          <p:cNvGrpSpPr/>
          <p:nvPr/>
        </p:nvGrpSpPr>
        <p:grpSpPr>
          <a:xfrm>
            <a:off x="292608" y="1005840"/>
            <a:ext cx="8595360" cy="28575"/>
            <a:chOff x="292608" y="1005840"/>
            <a:chExt cx="8595360" cy="28575"/>
          </a:xfrm>
        </p:grpSpPr>
        <p:sp>
          <p:nvSpPr>
            <p:cNvPr id="19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9972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275740"/>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65175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02777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358773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296374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233976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1296454" y="3344396"/>
              <a:ext cx="239877" cy="867315"/>
            </a:xfrm>
            <a:prstGeom prst="rect">
              <a:avLst/>
            </a:prstGeom>
            <a:solidFill>
              <a:srgbClr val="80BD41">
                <a:alpha val="100000"/>
              </a:srgbClr>
            </a:solidFill>
          </p:spPr>
          <p:txBody>
            <a:bodyPr/>
            <a:lstStyle/>
            <a:p/>
          </p:txBody>
        </p:sp>
        <p:sp>
          <p:nvSpPr>
            <p:cNvPr id="25" name="rc25"/>
            <p:cNvSpPr/>
            <p:nvPr/>
          </p:nvSpPr>
          <p:spPr>
            <a:xfrm>
              <a:off x="1296454" y="3225298"/>
              <a:ext cx="239877" cy="119098"/>
            </a:xfrm>
            <a:prstGeom prst="rect">
              <a:avLst/>
            </a:prstGeom>
            <a:solidFill>
              <a:srgbClr val="E2231A">
                <a:alpha val="100000"/>
              </a:srgbClr>
            </a:solidFill>
          </p:spPr>
          <p:txBody>
            <a:bodyPr/>
            <a:lstStyle/>
            <a:p/>
          </p:txBody>
        </p:sp>
        <p:sp>
          <p:nvSpPr>
            <p:cNvPr id="26" name="rc26"/>
            <p:cNvSpPr/>
            <p:nvPr/>
          </p:nvSpPr>
          <p:spPr>
            <a:xfrm>
              <a:off x="1562984" y="3357743"/>
              <a:ext cx="239877" cy="853969"/>
            </a:xfrm>
            <a:prstGeom prst="rect">
              <a:avLst/>
            </a:prstGeom>
            <a:solidFill>
              <a:srgbClr val="80BD41">
                <a:alpha val="100000"/>
              </a:srgbClr>
            </a:solidFill>
          </p:spPr>
          <p:txBody>
            <a:bodyPr/>
            <a:lstStyle/>
            <a:p/>
          </p:txBody>
        </p:sp>
        <p:sp>
          <p:nvSpPr>
            <p:cNvPr id="27" name="rc27"/>
            <p:cNvSpPr/>
            <p:nvPr/>
          </p:nvSpPr>
          <p:spPr>
            <a:xfrm>
              <a:off x="1562984" y="3249753"/>
              <a:ext cx="239877" cy="107990"/>
            </a:xfrm>
            <a:prstGeom prst="rect">
              <a:avLst/>
            </a:prstGeom>
            <a:solidFill>
              <a:srgbClr val="E2231A">
                <a:alpha val="100000"/>
              </a:srgbClr>
            </a:solidFill>
          </p:spPr>
          <p:txBody>
            <a:bodyPr/>
            <a:lstStyle/>
            <a:p/>
          </p:txBody>
        </p:sp>
        <p:sp>
          <p:nvSpPr>
            <p:cNvPr id="28" name="rc28"/>
            <p:cNvSpPr/>
            <p:nvPr/>
          </p:nvSpPr>
          <p:spPr>
            <a:xfrm>
              <a:off x="1829515" y="3372339"/>
              <a:ext cx="239877" cy="839373"/>
            </a:xfrm>
            <a:prstGeom prst="rect">
              <a:avLst/>
            </a:prstGeom>
            <a:solidFill>
              <a:srgbClr val="80BD41">
                <a:alpha val="100000"/>
              </a:srgbClr>
            </a:solidFill>
          </p:spPr>
          <p:txBody>
            <a:bodyPr/>
            <a:lstStyle/>
            <a:p/>
          </p:txBody>
        </p:sp>
        <p:sp>
          <p:nvSpPr>
            <p:cNvPr id="29" name="rc29"/>
            <p:cNvSpPr/>
            <p:nvPr/>
          </p:nvSpPr>
          <p:spPr>
            <a:xfrm>
              <a:off x="1829515" y="3257277"/>
              <a:ext cx="239877" cy="115062"/>
            </a:xfrm>
            <a:prstGeom prst="rect">
              <a:avLst/>
            </a:prstGeom>
            <a:solidFill>
              <a:srgbClr val="E2231A">
                <a:alpha val="100000"/>
              </a:srgbClr>
            </a:solidFill>
          </p:spPr>
          <p:txBody>
            <a:bodyPr/>
            <a:lstStyle/>
            <a:p/>
          </p:txBody>
        </p:sp>
        <p:sp>
          <p:nvSpPr>
            <p:cNvPr id="30" name="rc30"/>
            <p:cNvSpPr/>
            <p:nvPr/>
          </p:nvSpPr>
          <p:spPr>
            <a:xfrm>
              <a:off x="2096045" y="3374188"/>
              <a:ext cx="239877" cy="837524"/>
            </a:xfrm>
            <a:prstGeom prst="rect">
              <a:avLst/>
            </a:prstGeom>
            <a:solidFill>
              <a:srgbClr val="80BD41">
                <a:alpha val="100000"/>
              </a:srgbClr>
            </a:solidFill>
          </p:spPr>
          <p:txBody>
            <a:bodyPr/>
            <a:lstStyle/>
            <a:p/>
          </p:txBody>
        </p:sp>
        <p:sp>
          <p:nvSpPr>
            <p:cNvPr id="31" name="rc31"/>
            <p:cNvSpPr/>
            <p:nvPr/>
          </p:nvSpPr>
          <p:spPr>
            <a:xfrm>
              <a:off x="2096045" y="3260153"/>
              <a:ext cx="239877" cy="114035"/>
            </a:xfrm>
            <a:prstGeom prst="rect">
              <a:avLst/>
            </a:prstGeom>
            <a:solidFill>
              <a:srgbClr val="E2231A">
                <a:alpha val="100000"/>
              </a:srgbClr>
            </a:solidFill>
          </p:spPr>
          <p:txBody>
            <a:bodyPr/>
            <a:lstStyle/>
            <a:p/>
          </p:txBody>
        </p:sp>
        <p:sp>
          <p:nvSpPr>
            <p:cNvPr id="32" name="rc32"/>
            <p:cNvSpPr/>
            <p:nvPr/>
          </p:nvSpPr>
          <p:spPr>
            <a:xfrm>
              <a:off x="2362575" y="3358996"/>
              <a:ext cx="239877" cy="852715"/>
            </a:xfrm>
            <a:prstGeom prst="rect">
              <a:avLst/>
            </a:prstGeom>
            <a:solidFill>
              <a:srgbClr val="80BD41">
                <a:alpha val="100000"/>
              </a:srgbClr>
            </a:solidFill>
          </p:spPr>
          <p:txBody>
            <a:bodyPr/>
            <a:lstStyle/>
            <a:p/>
          </p:txBody>
        </p:sp>
        <p:sp>
          <p:nvSpPr>
            <p:cNvPr id="33" name="rc33"/>
            <p:cNvSpPr/>
            <p:nvPr/>
          </p:nvSpPr>
          <p:spPr>
            <a:xfrm>
              <a:off x="2362575" y="3249585"/>
              <a:ext cx="239877" cy="109411"/>
            </a:xfrm>
            <a:prstGeom prst="rect">
              <a:avLst/>
            </a:prstGeom>
            <a:solidFill>
              <a:srgbClr val="E2231A">
                <a:alpha val="100000"/>
              </a:srgbClr>
            </a:solidFill>
          </p:spPr>
          <p:txBody>
            <a:bodyPr/>
            <a:lstStyle/>
            <a:p/>
          </p:txBody>
        </p:sp>
        <p:sp>
          <p:nvSpPr>
            <p:cNvPr id="34" name="rc34"/>
            <p:cNvSpPr/>
            <p:nvPr/>
          </p:nvSpPr>
          <p:spPr>
            <a:xfrm>
              <a:off x="2629106" y="3349022"/>
              <a:ext cx="239877" cy="862690"/>
            </a:xfrm>
            <a:prstGeom prst="rect">
              <a:avLst/>
            </a:prstGeom>
            <a:solidFill>
              <a:srgbClr val="80BD41">
                <a:alpha val="100000"/>
              </a:srgbClr>
            </a:solidFill>
          </p:spPr>
          <p:txBody>
            <a:bodyPr/>
            <a:lstStyle/>
            <a:p/>
          </p:txBody>
        </p:sp>
        <p:sp>
          <p:nvSpPr>
            <p:cNvPr id="35" name="rc35"/>
            <p:cNvSpPr/>
            <p:nvPr/>
          </p:nvSpPr>
          <p:spPr>
            <a:xfrm>
              <a:off x="2629106" y="3241421"/>
              <a:ext cx="239877" cy="107601"/>
            </a:xfrm>
            <a:prstGeom prst="rect">
              <a:avLst/>
            </a:prstGeom>
            <a:solidFill>
              <a:srgbClr val="E2231A">
                <a:alpha val="100000"/>
              </a:srgbClr>
            </a:solidFill>
          </p:spPr>
          <p:txBody>
            <a:bodyPr/>
            <a:lstStyle/>
            <a:p/>
          </p:txBody>
        </p:sp>
        <p:sp>
          <p:nvSpPr>
            <p:cNvPr id="36" name="rc36"/>
            <p:cNvSpPr/>
            <p:nvPr/>
          </p:nvSpPr>
          <p:spPr>
            <a:xfrm>
              <a:off x="2895636" y="3299910"/>
              <a:ext cx="239877" cy="911802"/>
            </a:xfrm>
            <a:prstGeom prst="rect">
              <a:avLst/>
            </a:prstGeom>
            <a:solidFill>
              <a:srgbClr val="80BD41">
                <a:alpha val="100000"/>
              </a:srgbClr>
            </a:solidFill>
          </p:spPr>
          <p:txBody>
            <a:bodyPr/>
            <a:lstStyle/>
            <a:p/>
          </p:txBody>
        </p:sp>
        <p:sp>
          <p:nvSpPr>
            <p:cNvPr id="37" name="rc37"/>
            <p:cNvSpPr/>
            <p:nvPr/>
          </p:nvSpPr>
          <p:spPr>
            <a:xfrm>
              <a:off x="2895636" y="3228590"/>
              <a:ext cx="239877" cy="71319"/>
            </a:xfrm>
            <a:prstGeom prst="rect">
              <a:avLst/>
            </a:prstGeom>
            <a:solidFill>
              <a:srgbClr val="E2231A">
                <a:alpha val="100000"/>
              </a:srgbClr>
            </a:solidFill>
          </p:spPr>
          <p:txBody>
            <a:bodyPr/>
            <a:lstStyle/>
            <a:p/>
          </p:txBody>
        </p:sp>
        <p:sp>
          <p:nvSpPr>
            <p:cNvPr id="38" name="rc38"/>
            <p:cNvSpPr/>
            <p:nvPr/>
          </p:nvSpPr>
          <p:spPr>
            <a:xfrm>
              <a:off x="3162166" y="3286001"/>
              <a:ext cx="239877" cy="925710"/>
            </a:xfrm>
            <a:prstGeom prst="rect">
              <a:avLst/>
            </a:prstGeom>
            <a:solidFill>
              <a:srgbClr val="80BD41">
                <a:alpha val="100000"/>
              </a:srgbClr>
            </a:solidFill>
          </p:spPr>
          <p:txBody>
            <a:bodyPr/>
            <a:lstStyle/>
            <a:p/>
          </p:txBody>
        </p:sp>
        <p:sp>
          <p:nvSpPr>
            <p:cNvPr id="39" name="rc39"/>
            <p:cNvSpPr/>
            <p:nvPr/>
          </p:nvSpPr>
          <p:spPr>
            <a:xfrm>
              <a:off x="3162166" y="3216479"/>
              <a:ext cx="239877" cy="69522"/>
            </a:xfrm>
            <a:prstGeom prst="rect">
              <a:avLst/>
            </a:prstGeom>
            <a:solidFill>
              <a:srgbClr val="E2231A">
                <a:alpha val="100000"/>
              </a:srgbClr>
            </a:solidFill>
          </p:spPr>
          <p:txBody>
            <a:bodyPr/>
            <a:lstStyle/>
            <a:p/>
          </p:txBody>
        </p:sp>
        <p:sp>
          <p:nvSpPr>
            <p:cNvPr id="40" name="rc40"/>
            <p:cNvSpPr/>
            <p:nvPr/>
          </p:nvSpPr>
          <p:spPr>
            <a:xfrm>
              <a:off x="3428696" y="3252708"/>
              <a:ext cx="239877" cy="959003"/>
            </a:xfrm>
            <a:prstGeom prst="rect">
              <a:avLst/>
            </a:prstGeom>
            <a:solidFill>
              <a:srgbClr val="80BD41">
                <a:alpha val="100000"/>
              </a:srgbClr>
            </a:solidFill>
          </p:spPr>
          <p:txBody>
            <a:bodyPr/>
            <a:lstStyle/>
            <a:p/>
          </p:txBody>
        </p:sp>
        <p:sp>
          <p:nvSpPr>
            <p:cNvPr id="41" name="rc41"/>
            <p:cNvSpPr/>
            <p:nvPr/>
          </p:nvSpPr>
          <p:spPr>
            <a:xfrm>
              <a:off x="3428696" y="3196775"/>
              <a:ext cx="239877" cy="55933"/>
            </a:xfrm>
            <a:prstGeom prst="rect">
              <a:avLst/>
            </a:prstGeom>
            <a:solidFill>
              <a:srgbClr val="E2231A">
                <a:alpha val="100000"/>
              </a:srgbClr>
            </a:solidFill>
          </p:spPr>
          <p:txBody>
            <a:bodyPr/>
            <a:lstStyle/>
            <a:p/>
          </p:txBody>
        </p:sp>
        <p:sp>
          <p:nvSpPr>
            <p:cNvPr id="42" name="rc42"/>
            <p:cNvSpPr/>
            <p:nvPr/>
          </p:nvSpPr>
          <p:spPr>
            <a:xfrm>
              <a:off x="3695227" y="3228079"/>
              <a:ext cx="239877" cy="983633"/>
            </a:xfrm>
            <a:prstGeom prst="rect">
              <a:avLst/>
            </a:prstGeom>
            <a:solidFill>
              <a:srgbClr val="80BD41">
                <a:alpha val="100000"/>
              </a:srgbClr>
            </a:solidFill>
          </p:spPr>
          <p:txBody>
            <a:bodyPr/>
            <a:lstStyle/>
            <a:p/>
          </p:txBody>
        </p:sp>
        <p:sp>
          <p:nvSpPr>
            <p:cNvPr id="43" name="rc43"/>
            <p:cNvSpPr/>
            <p:nvPr/>
          </p:nvSpPr>
          <p:spPr>
            <a:xfrm>
              <a:off x="3695227" y="3184951"/>
              <a:ext cx="239877" cy="43127"/>
            </a:xfrm>
            <a:prstGeom prst="rect">
              <a:avLst/>
            </a:prstGeom>
            <a:solidFill>
              <a:srgbClr val="E2231A">
                <a:alpha val="100000"/>
              </a:srgbClr>
            </a:solidFill>
          </p:spPr>
          <p:txBody>
            <a:bodyPr/>
            <a:lstStyle/>
            <a:p/>
          </p:txBody>
        </p:sp>
        <p:sp>
          <p:nvSpPr>
            <p:cNvPr id="44" name="rc44"/>
            <p:cNvSpPr/>
            <p:nvPr/>
          </p:nvSpPr>
          <p:spPr>
            <a:xfrm>
              <a:off x="3961757" y="3232453"/>
              <a:ext cx="239877" cy="979259"/>
            </a:xfrm>
            <a:prstGeom prst="rect">
              <a:avLst/>
            </a:prstGeom>
            <a:solidFill>
              <a:srgbClr val="80BD41">
                <a:alpha val="100000"/>
              </a:srgbClr>
            </a:solidFill>
          </p:spPr>
          <p:txBody>
            <a:bodyPr/>
            <a:lstStyle/>
            <a:p/>
          </p:txBody>
        </p:sp>
        <p:sp>
          <p:nvSpPr>
            <p:cNvPr id="45" name="rc45"/>
            <p:cNvSpPr/>
            <p:nvPr/>
          </p:nvSpPr>
          <p:spPr>
            <a:xfrm>
              <a:off x="3961757" y="3183401"/>
              <a:ext cx="239877" cy="49051"/>
            </a:xfrm>
            <a:prstGeom prst="rect">
              <a:avLst/>
            </a:prstGeom>
            <a:solidFill>
              <a:srgbClr val="E2231A">
                <a:alpha val="100000"/>
              </a:srgbClr>
            </a:solidFill>
          </p:spPr>
          <p:txBody>
            <a:bodyPr/>
            <a:lstStyle/>
            <a:p/>
          </p:txBody>
        </p:sp>
        <p:sp>
          <p:nvSpPr>
            <p:cNvPr id="46" name="rc46"/>
            <p:cNvSpPr/>
            <p:nvPr/>
          </p:nvSpPr>
          <p:spPr>
            <a:xfrm>
              <a:off x="4228287" y="3223903"/>
              <a:ext cx="239877" cy="987809"/>
            </a:xfrm>
            <a:prstGeom prst="rect">
              <a:avLst/>
            </a:prstGeom>
            <a:solidFill>
              <a:srgbClr val="80BD41">
                <a:alpha val="100000"/>
              </a:srgbClr>
            </a:solidFill>
          </p:spPr>
          <p:txBody>
            <a:bodyPr/>
            <a:lstStyle/>
            <a:p/>
          </p:txBody>
        </p:sp>
        <p:sp>
          <p:nvSpPr>
            <p:cNvPr id="47" name="rc47"/>
            <p:cNvSpPr/>
            <p:nvPr/>
          </p:nvSpPr>
          <p:spPr>
            <a:xfrm>
              <a:off x="4228287" y="3179341"/>
              <a:ext cx="239877" cy="44562"/>
            </a:xfrm>
            <a:prstGeom prst="rect">
              <a:avLst/>
            </a:prstGeom>
            <a:solidFill>
              <a:srgbClr val="E2231A">
                <a:alpha val="100000"/>
              </a:srgbClr>
            </a:solidFill>
          </p:spPr>
          <p:txBody>
            <a:bodyPr/>
            <a:lstStyle/>
            <a:p/>
          </p:txBody>
        </p:sp>
        <p:sp>
          <p:nvSpPr>
            <p:cNvPr id="48" name="rc48"/>
            <p:cNvSpPr/>
            <p:nvPr/>
          </p:nvSpPr>
          <p:spPr>
            <a:xfrm>
              <a:off x="4494818" y="3186663"/>
              <a:ext cx="239877" cy="1025049"/>
            </a:xfrm>
            <a:prstGeom prst="rect">
              <a:avLst/>
            </a:prstGeom>
            <a:solidFill>
              <a:srgbClr val="80BD41">
                <a:alpha val="100000"/>
              </a:srgbClr>
            </a:solidFill>
          </p:spPr>
          <p:txBody>
            <a:bodyPr/>
            <a:lstStyle/>
            <a:p/>
          </p:txBody>
        </p:sp>
        <p:sp>
          <p:nvSpPr>
            <p:cNvPr id="49" name="rc49"/>
            <p:cNvSpPr/>
            <p:nvPr/>
          </p:nvSpPr>
          <p:spPr>
            <a:xfrm>
              <a:off x="4494818" y="3137666"/>
              <a:ext cx="239877" cy="48997"/>
            </a:xfrm>
            <a:prstGeom prst="rect">
              <a:avLst/>
            </a:prstGeom>
            <a:solidFill>
              <a:srgbClr val="E2231A">
                <a:alpha val="100000"/>
              </a:srgbClr>
            </a:solidFill>
          </p:spPr>
          <p:txBody>
            <a:bodyPr/>
            <a:lstStyle/>
            <a:p/>
          </p:txBody>
        </p:sp>
        <p:sp>
          <p:nvSpPr>
            <p:cNvPr id="50" name="rc50"/>
            <p:cNvSpPr/>
            <p:nvPr/>
          </p:nvSpPr>
          <p:spPr>
            <a:xfrm>
              <a:off x="4761348" y="3212524"/>
              <a:ext cx="239877" cy="999188"/>
            </a:xfrm>
            <a:prstGeom prst="rect">
              <a:avLst/>
            </a:prstGeom>
            <a:solidFill>
              <a:srgbClr val="80BD41">
                <a:alpha val="100000"/>
              </a:srgbClr>
            </a:solidFill>
          </p:spPr>
          <p:txBody>
            <a:bodyPr/>
            <a:lstStyle/>
            <a:p/>
          </p:txBody>
        </p:sp>
        <p:sp>
          <p:nvSpPr>
            <p:cNvPr id="51" name="rc51"/>
            <p:cNvSpPr/>
            <p:nvPr/>
          </p:nvSpPr>
          <p:spPr>
            <a:xfrm>
              <a:off x="4761348" y="3156771"/>
              <a:ext cx="239877" cy="55752"/>
            </a:xfrm>
            <a:prstGeom prst="rect">
              <a:avLst/>
            </a:prstGeom>
            <a:solidFill>
              <a:srgbClr val="E2231A">
                <a:alpha val="100000"/>
              </a:srgbClr>
            </a:solidFill>
          </p:spPr>
          <p:txBody>
            <a:bodyPr/>
            <a:lstStyle/>
            <a:p/>
          </p:txBody>
        </p:sp>
        <p:sp>
          <p:nvSpPr>
            <p:cNvPr id="52" name="rc52"/>
            <p:cNvSpPr/>
            <p:nvPr/>
          </p:nvSpPr>
          <p:spPr>
            <a:xfrm>
              <a:off x="5027878" y="3198182"/>
              <a:ext cx="239877" cy="1013530"/>
            </a:xfrm>
            <a:prstGeom prst="rect">
              <a:avLst/>
            </a:prstGeom>
            <a:solidFill>
              <a:srgbClr val="80BD41">
                <a:alpha val="100000"/>
              </a:srgbClr>
            </a:solidFill>
          </p:spPr>
          <p:txBody>
            <a:bodyPr/>
            <a:lstStyle/>
            <a:p/>
          </p:txBody>
        </p:sp>
        <p:sp>
          <p:nvSpPr>
            <p:cNvPr id="53" name="rc53"/>
            <p:cNvSpPr/>
            <p:nvPr/>
          </p:nvSpPr>
          <p:spPr>
            <a:xfrm>
              <a:off x="5027878" y="3140875"/>
              <a:ext cx="239877" cy="57307"/>
            </a:xfrm>
            <a:prstGeom prst="rect">
              <a:avLst/>
            </a:prstGeom>
            <a:solidFill>
              <a:srgbClr val="E2231A">
                <a:alpha val="100000"/>
              </a:srgbClr>
            </a:solidFill>
          </p:spPr>
          <p:txBody>
            <a:bodyPr/>
            <a:lstStyle/>
            <a:p/>
          </p:txBody>
        </p:sp>
        <p:sp>
          <p:nvSpPr>
            <p:cNvPr id="54" name="rc54"/>
            <p:cNvSpPr/>
            <p:nvPr/>
          </p:nvSpPr>
          <p:spPr>
            <a:xfrm>
              <a:off x="5294409" y="3229247"/>
              <a:ext cx="239877" cy="982465"/>
            </a:xfrm>
            <a:prstGeom prst="rect">
              <a:avLst/>
            </a:prstGeom>
            <a:solidFill>
              <a:srgbClr val="80BD41">
                <a:alpha val="100000"/>
              </a:srgbClr>
            </a:solidFill>
          </p:spPr>
          <p:txBody>
            <a:bodyPr/>
            <a:lstStyle/>
            <a:p/>
          </p:txBody>
        </p:sp>
        <p:sp>
          <p:nvSpPr>
            <p:cNvPr id="55" name="rc55"/>
            <p:cNvSpPr/>
            <p:nvPr/>
          </p:nvSpPr>
          <p:spPr>
            <a:xfrm>
              <a:off x="5294409" y="3173309"/>
              <a:ext cx="239877" cy="55938"/>
            </a:xfrm>
            <a:prstGeom prst="rect">
              <a:avLst/>
            </a:prstGeom>
            <a:solidFill>
              <a:srgbClr val="E2231A">
                <a:alpha val="100000"/>
              </a:srgbClr>
            </a:solidFill>
          </p:spPr>
          <p:txBody>
            <a:bodyPr/>
            <a:lstStyle/>
            <a:p/>
          </p:txBody>
        </p:sp>
        <p:sp>
          <p:nvSpPr>
            <p:cNvPr id="56" name="rc56"/>
            <p:cNvSpPr/>
            <p:nvPr/>
          </p:nvSpPr>
          <p:spPr>
            <a:xfrm>
              <a:off x="5560939" y="3216730"/>
              <a:ext cx="239877" cy="994982"/>
            </a:xfrm>
            <a:prstGeom prst="rect">
              <a:avLst/>
            </a:prstGeom>
            <a:solidFill>
              <a:srgbClr val="80BD41">
                <a:alpha val="100000"/>
              </a:srgbClr>
            </a:solidFill>
          </p:spPr>
          <p:txBody>
            <a:bodyPr/>
            <a:lstStyle/>
            <a:p/>
          </p:txBody>
        </p:sp>
        <p:sp>
          <p:nvSpPr>
            <p:cNvPr id="57" name="rc57"/>
            <p:cNvSpPr/>
            <p:nvPr/>
          </p:nvSpPr>
          <p:spPr>
            <a:xfrm>
              <a:off x="5560939" y="3164049"/>
              <a:ext cx="239877" cy="52680"/>
            </a:xfrm>
            <a:prstGeom prst="rect">
              <a:avLst/>
            </a:prstGeom>
            <a:solidFill>
              <a:srgbClr val="E2231A">
                <a:alpha val="100000"/>
              </a:srgbClr>
            </a:solidFill>
          </p:spPr>
          <p:txBody>
            <a:bodyPr/>
            <a:lstStyle/>
            <a:p/>
          </p:txBody>
        </p:sp>
        <p:sp>
          <p:nvSpPr>
            <p:cNvPr id="58" name="rc58"/>
            <p:cNvSpPr/>
            <p:nvPr/>
          </p:nvSpPr>
          <p:spPr>
            <a:xfrm>
              <a:off x="5827469" y="3243226"/>
              <a:ext cx="239877" cy="968485"/>
            </a:xfrm>
            <a:prstGeom prst="rect">
              <a:avLst/>
            </a:prstGeom>
            <a:solidFill>
              <a:srgbClr val="80BD41">
                <a:alpha val="100000"/>
              </a:srgbClr>
            </a:solidFill>
          </p:spPr>
          <p:txBody>
            <a:bodyPr/>
            <a:lstStyle/>
            <a:p/>
          </p:txBody>
        </p:sp>
        <p:sp>
          <p:nvSpPr>
            <p:cNvPr id="59" name="rc59"/>
            <p:cNvSpPr/>
            <p:nvPr/>
          </p:nvSpPr>
          <p:spPr>
            <a:xfrm>
              <a:off x="5827469" y="3173150"/>
              <a:ext cx="239877" cy="70076"/>
            </a:xfrm>
            <a:prstGeom prst="rect">
              <a:avLst/>
            </a:prstGeom>
            <a:solidFill>
              <a:srgbClr val="E2231A">
                <a:alpha val="100000"/>
              </a:srgbClr>
            </a:solidFill>
          </p:spPr>
          <p:txBody>
            <a:bodyPr/>
            <a:lstStyle/>
            <a:p/>
          </p:txBody>
        </p:sp>
        <p:sp>
          <p:nvSpPr>
            <p:cNvPr id="60" name="rc60"/>
            <p:cNvSpPr/>
            <p:nvPr/>
          </p:nvSpPr>
          <p:spPr>
            <a:xfrm>
              <a:off x="6094000" y="3316506"/>
              <a:ext cx="239877" cy="895206"/>
            </a:xfrm>
            <a:prstGeom prst="rect">
              <a:avLst/>
            </a:prstGeom>
            <a:solidFill>
              <a:srgbClr val="80BD41">
                <a:alpha val="100000"/>
              </a:srgbClr>
            </a:solidFill>
          </p:spPr>
          <p:txBody>
            <a:bodyPr/>
            <a:lstStyle/>
            <a:p/>
          </p:txBody>
        </p:sp>
        <p:sp>
          <p:nvSpPr>
            <p:cNvPr id="61" name="rc61"/>
            <p:cNvSpPr/>
            <p:nvPr/>
          </p:nvSpPr>
          <p:spPr>
            <a:xfrm>
              <a:off x="6094000" y="3258835"/>
              <a:ext cx="239877" cy="57671"/>
            </a:xfrm>
            <a:prstGeom prst="rect">
              <a:avLst/>
            </a:prstGeom>
            <a:solidFill>
              <a:srgbClr val="E2231A">
                <a:alpha val="100000"/>
              </a:srgbClr>
            </a:solidFill>
          </p:spPr>
          <p:txBody>
            <a:bodyPr/>
            <a:lstStyle/>
            <a:p/>
          </p:txBody>
        </p:sp>
        <p:sp>
          <p:nvSpPr>
            <p:cNvPr id="62" name="rc62"/>
            <p:cNvSpPr/>
            <p:nvPr/>
          </p:nvSpPr>
          <p:spPr>
            <a:xfrm>
              <a:off x="6360530" y="3360819"/>
              <a:ext cx="239877" cy="850893"/>
            </a:xfrm>
            <a:prstGeom prst="rect">
              <a:avLst/>
            </a:prstGeom>
            <a:solidFill>
              <a:srgbClr val="80BD41">
                <a:alpha val="100000"/>
              </a:srgbClr>
            </a:solidFill>
          </p:spPr>
          <p:txBody>
            <a:bodyPr/>
            <a:lstStyle/>
            <a:p/>
          </p:txBody>
        </p:sp>
        <p:sp>
          <p:nvSpPr>
            <p:cNvPr id="63" name="rc63"/>
            <p:cNvSpPr/>
            <p:nvPr/>
          </p:nvSpPr>
          <p:spPr>
            <a:xfrm>
              <a:off x="6360530" y="3293461"/>
              <a:ext cx="239877" cy="67358"/>
            </a:xfrm>
            <a:prstGeom prst="rect">
              <a:avLst/>
            </a:prstGeom>
            <a:solidFill>
              <a:srgbClr val="E2231A">
                <a:alpha val="100000"/>
              </a:srgbClr>
            </a:solidFill>
          </p:spPr>
          <p:txBody>
            <a:bodyPr/>
            <a:lstStyle/>
            <a:p/>
          </p:txBody>
        </p:sp>
        <p:sp>
          <p:nvSpPr>
            <p:cNvPr id="64" name="rc64"/>
            <p:cNvSpPr/>
            <p:nvPr/>
          </p:nvSpPr>
          <p:spPr>
            <a:xfrm>
              <a:off x="6627060" y="3449612"/>
              <a:ext cx="239877" cy="762100"/>
            </a:xfrm>
            <a:prstGeom prst="rect">
              <a:avLst/>
            </a:prstGeom>
            <a:solidFill>
              <a:srgbClr val="80BD41">
                <a:alpha val="100000"/>
              </a:srgbClr>
            </a:solidFill>
          </p:spPr>
          <p:txBody>
            <a:bodyPr/>
            <a:lstStyle/>
            <a:p/>
          </p:txBody>
        </p:sp>
        <p:sp>
          <p:nvSpPr>
            <p:cNvPr id="65" name="rc65"/>
            <p:cNvSpPr/>
            <p:nvPr/>
          </p:nvSpPr>
          <p:spPr>
            <a:xfrm>
              <a:off x="6627060" y="3376004"/>
              <a:ext cx="239877" cy="73607"/>
            </a:xfrm>
            <a:prstGeom prst="rect">
              <a:avLst/>
            </a:prstGeom>
            <a:solidFill>
              <a:srgbClr val="E2231A">
                <a:alpha val="100000"/>
              </a:srgbClr>
            </a:solidFill>
          </p:spPr>
          <p:txBody>
            <a:bodyPr/>
            <a:lstStyle/>
            <a:p/>
          </p:txBody>
        </p:sp>
        <p:sp>
          <p:nvSpPr>
            <p:cNvPr id="66" name="rc66"/>
            <p:cNvSpPr/>
            <p:nvPr/>
          </p:nvSpPr>
          <p:spPr>
            <a:xfrm>
              <a:off x="6893590" y="3500709"/>
              <a:ext cx="239877" cy="711003"/>
            </a:xfrm>
            <a:prstGeom prst="rect">
              <a:avLst/>
            </a:prstGeom>
            <a:solidFill>
              <a:srgbClr val="80BD41">
                <a:alpha val="100000"/>
              </a:srgbClr>
            </a:solidFill>
          </p:spPr>
          <p:txBody>
            <a:bodyPr/>
            <a:lstStyle/>
            <a:p/>
          </p:txBody>
        </p:sp>
        <p:sp>
          <p:nvSpPr>
            <p:cNvPr id="67" name="rc67"/>
            <p:cNvSpPr/>
            <p:nvPr/>
          </p:nvSpPr>
          <p:spPr>
            <a:xfrm>
              <a:off x="6893590" y="3419598"/>
              <a:ext cx="239877" cy="81110"/>
            </a:xfrm>
            <a:prstGeom prst="rect">
              <a:avLst/>
            </a:prstGeom>
            <a:solidFill>
              <a:srgbClr val="E2231A">
                <a:alpha val="100000"/>
              </a:srgbClr>
            </a:solidFill>
          </p:spPr>
          <p:txBody>
            <a:bodyPr/>
            <a:lstStyle/>
            <a:p/>
          </p:txBody>
        </p:sp>
        <p:sp>
          <p:nvSpPr>
            <p:cNvPr id="68" name="rc68"/>
            <p:cNvSpPr/>
            <p:nvPr/>
          </p:nvSpPr>
          <p:spPr>
            <a:xfrm>
              <a:off x="7160121" y="3525618"/>
              <a:ext cx="239877" cy="686094"/>
            </a:xfrm>
            <a:prstGeom prst="rect">
              <a:avLst/>
            </a:prstGeom>
            <a:solidFill>
              <a:srgbClr val="80BD41">
                <a:alpha val="100000"/>
              </a:srgbClr>
            </a:solidFill>
          </p:spPr>
          <p:txBody>
            <a:bodyPr/>
            <a:lstStyle/>
            <a:p/>
          </p:txBody>
        </p:sp>
        <p:sp>
          <p:nvSpPr>
            <p:cNvPr id="69" name="rc69"/>
            <p:cNvSpPr/>
            <p:nvPr/>
          </p:nvSpPr>
          <p:spPr>
            <a:xfrm>
              <a:off x="7160121" y="3450580"/>
              <a:ext cx="239877" cy="75037"/>
            </a:xfrm>
            <a:prstGeom prst="rect">
              <a:avLst/>
            </a:prstGeom>
            <a:solidFill>
              <a:srgbClr val="E2231A">
                <a:alpha val="100000"/>
              </a:srgbClr>
            </a:solidFill>
          </p:spPr>
          <p:txBody>
            <a:bodyPr/>
            <a:lstStyle/>
            <a:p/>
          </p:txBody>
        </p:sp>
        <p:sp>
          <p:nvSpPr>
            <p:cNvPr id="70" name="rc70"/>
            <p:cNvSpPr/>
            <p:nvPr/>
          </p:nvSpPr>
          <p:spPr>
            <a:xfrm>
              <a:off x="7426651" y="3538509"/>
              <a:ext cx="239877" cy="673203"/>
            </a:xfrm>
            <a:prstGeom prst="rect">
              <a:avLst/>
            </a:prstGeom>
            <a:solidFill>
              <a:srgbClr val="80BD41">
                <a:alpha val="100000"/>
              </a:srgbClr>
            </a:solidFill>
          </p:spPr>
          <p:txBody>
            <a:bodyPr/>
            <a:lstStyle/>
            <a:p/>
          </p:txBody>
        </p:sp>
        <p:sp>
          <p:nvSpPr>
            <p:cNvPr id="71" name="rc71"/>
            <p:cNvSpPr/>
            <p:nvPr/>
          </p:nvSpPr>
          <p:spPr>
            <a:xfrm>
              <a:off x="7426651" y="3466877"/>
              <a:ext cx="239877" cy="71631"/>
            </a:xfrm>
            <a:prstGeom prst="rect">
              <a:avLst/>
            </a:prstGeom>
            <a:solidFill>
              <a:srgbClr val="E2231A">
                <a:alpha val="100000"/>
              </a:srgbClr>
            </a:solidFill>
          </p:spPr>
          <p:txBody>
            <a:bodyPr/>
            <a:lstStyle/>
            <a:p/>
          </p:txBody>
        </p:sp>
        <p:sp>
          <p:nvSpPr>
            <p:cNvPr id="72" name="rc72"/>
            <p:cNvSpPr/>
            <p:nvPr/>
          </p:nvSpPr>
          <p:spPr>
            <a:xfrm>
              <a:off x="7693181" y="3537476"/>
              <a:ext cx="239877" cy="674236"/>
            </a:xfrm>
            <a:prstGeom prst="rect">
              <a:avLst/>
            </a:prstGeom>
            <a:solidFill>
              <a:srgbClr val="80BD41">
                <a:alpha val="100000"/>
              </a:srgbClr>
            </a:solidFill>
          </p:spPr>
          <p:txBody>
            <a:bodyPr/>
            <a:lstStyle/>
            <a:p/>
          </p:txBody>
        </p:sp>
        <p:sp>
          <p:nvSpPr>
            <p:cNvPr id="73" name="rc73"/>
            <p:cNvSpPr/>
            <p:nvPr/>
          </p:nvSpPr>
          <p:spPr>
            <a:xfrm>
              <a:off x="7693181" y="3470793"/>
              <a:ext cx="239877" cy="66683"/>
            </a:xfrm>
            <a:prstGeom prst="rect">
              <a:avLst/>
            </a:prstGeom>
            <a:solidFill>
              <a:srgbClr val="E2231A">
                <a:alpha val="100000"/>
              </a:srgbClr>
            </a:solidFill>
          </p:spPr>
          <p:txBody>
            <a:bodyPr/>
            <a:lstStyle/>
            <a:p/>
          </p:txBody>
        </p:sp>
        <p:sp>
          <p:nvSpPr>
            <p:cNvPr id="74" name="rc74"/>
            <p:cNvSpPr/>
            <p:nvPr/>
          </p:nvSpPr>
          <p:spPr>
            <a:xfrm>
              <a:off x="7959712" y="3553369"/>
              <a:ext cx="239877" cy="658343"/>
            </a:xfrm>
            <a:prstGeom prst="rect">
              <a:avLst/>
            </a:prstGeom>
            <a:solidFill>
              <a:srgbClr val="80BD41">
                <a:alpha val="100000"/>
              </a:srgbClr>
            </a:solidFill>
          </p:spPr>
          <p:txBody>
            <a:bodyPr/>
            <a:lstStyle/>
            <a:p/>
          </p:txBody>
        </p:sp>
        <p:sp>
          <p:nvSpPr>
            <p:cNvPr id="75" name="rc75"/>
            <p:cNvSpPr/>
            <p:nvPr/>
          </p:nvSpPr>
          <p:spPr>
            <a:xfrm>
              <a:off x="7959712" y="3477114"/>
              <a:ext cx="239877" cy="76255"/>
            </a:xfrm>
            <a:prstGeom prst="rect">
              <a:avLst/>
            </a:prstGeom>
            <a:solidFill>
              <a:srgbClr val="E2231A">
                <a:alpha val="100000"/>
              </a:srgbClr>
            </a:solidFill>
          </p:spPr>
          <p:txBody>
            <a:bodyPr/>
            <a:lstStyle/>
            <a:p/>
          </p:txBody>
        </p:sp>
        <p:sp>
          <p:nvSpPr>
            <p:cNvPr id="76" name="pl76"/>
            <p:cNvSpPr/>
            <p:nvPr/>
          </p:nvSpPr>
          <p:spPr>
            <a:xfrm>
              <a:off x="1416393" y="2149543"/>
              <a:ext cx="6663257" cy="171847"/>
            </a:xfrm>
            <a:custGeom>
              <a:avLst/>
              <a:pathLst>
                <a:path w="6663257" h="171847">
                  <a:moveTo>
                    <a:pt x="0" y="171847"/>
                  </a:moveTo>
                  <a:lnTo>
                    <a:pt x="266530" y="150366"/>
                  </a:lnTo>
                  <a:lnTo>
                    <a:pt x="533060" y="171847"/>
                  </a:lnTo>
                  <a:lnTo>
                    <a:pt x="799590" y="171847"/>
                  </a:lnTo>
                  <a:lnTo>
                    <a:pt x="1066121" y="150366"/>
                  </a:lnTo>
                  <a:lnTo>
                    <a:pt x="1332651" y="150366"/>
                  </a:lnTo>
                  <a:lnTo>
                    <a:pt x="1599181" y="64442"/>
                  </a:lnTo>
                  <a:lnTo>
                    <a:pt x="1865712" y="64442"/>
                  </a:lnTo>
                  <a:lnTo>
                    <a:pt x="2132242" y="42961"/>
                  </a:lnTo>
                  <a:lnTo>
                    <a:pt x="2398772" y="0"/>
                  </a:lnTo>
                  <a:lnTo>
                    <a:pt x="2665303" y="21480"/>
                  </a:lnTo>
                  <a:lnTo>
                    <a:pt x="2931833" y="0"/>
                  </a:lnTo>
                  <a:lnTo>
                    <a:pt x="3198363" y="21480"/>
                  </a:lnTo>
                  <a:lnTo>
                    <a:pt x="3464893" y="21480"/>
                  </a:lnTo>
                  <a:lnTo>
                    <a:pt x="3731424" y="21480"/>
                  </a:lnTo>
                  <a:lnTo>
                    <a:pt x="3997954" y="21480"/>
                  </a:lnTo>
                  <a:lnTo>
                    <a:pt x="4264484" y="21480"/>
                  </a:lnTo>
                  <a:lnTo>
                    <a:pt x="4531015" y="64442"/>
                  </a:lnTo>
                  <a:lnTo>
                    <a:pt x="4797545" y="42961"/>
                  </a:lnTo>
                  <a:lnTo>
                    <a:pt x="5064075" y="64442"/>
                  </a:lnTo>
                  <a:lnTo>
                    <a:pt x="5330606" y="107404"/>
                  </a:lnTo>
                  <a:lnTo>
                    <a:pt x="5597136" y="128885"/>
                  </a:lnTo>
                  <a:lnTo>
                    <a:pt x="5863666" y="128885"/>
                  </a:lnTo>
                  <a:lnTo>
                    <a:pt x="6130197" y="128885"/>
                  </a:lnTo>
                  <a:lnTo>
                    <a:pt x="6396727" y="107404"/>
                  </a:lnTo>
                  <a:lnTo>
                    <a:pt x="6663257" y="128885"/>
                  </a:lnTo>
                </a:path>
              </a:pathLst>
            </a:custGeom>
            <a:ln w="27101" cap="flat">
              <a:solidFill>
                <a:srgbClr val="0058AB">
                  <a:alpha val="100000"/>
                </a:srgbClr>
              </a:solidFill>
              <a:prstDash val="solid"/>
              <a:round/>
            </a:ln>
          </p:spPr>
          <p:txBody>
            <a:bodyPr/>
            <a:lstStyle/>
            <a:p/>
          </p:txBody>
        </p:sp>
        <p:sp>
          <p:nvSpPr>
            <p:cNvPr id="77" name="tx77"/>
            <p:cNvSpPr/>
            <p:nvPr/>
          </p:nvSpPr>
          <p:spPr>
            <a:xfrm>
              <a:off x="1346075" y="21403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78" name="tx78"/>
            <p:cNvSpPr/>
            <p:nvPr/>
          </p:nvSpPr>
          <p:spPr>
            <a:xfrm>
              <a:off x="2678727" y="21188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79" name="tx79"/>
            <p:cNvSpPr/>
            <p:nvPr/>
          </p:nvSpPr>
          <p:spPr>
            <a:xfrm>
              <a:off x="4011378" y="19899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0" name="tx80"/>
            <p:cNvSpPr/>
            <p:nvPr/>
          </p:nvSpPr>
          <p:spPr>
            <a:xfrm>
              <a:off x="5344030" y="19899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1" name="tx81"/>
            <p:cNvSpPr/>
            <p:nvPr/>
          </p:nvSpPr>
          <p:spPr>
            <a:xfrm>
              <a:off x="6410151"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2" name="tx82"/>
            <p:cNvSpPr/>
            <p:nvPr/>
          </p:nvSpPr>
          <p:spPr>
            <a:xfrm>
              <a:off x="6676681" y="207589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3" name="tx83"/>
            <p:cNvSpPr/>
            <p:nvPr/>
          </p:nvSpPr>
          <p:spPr>
            <a:xfrm>
              <a:off x="6943212"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4" name="tx84"/>
            <p:cNvSpPr/>
            <p:nvPr/>
          </p:nvSpPr>
          <p:spPr>
            <a:xfrm>
              <a:off x="7209742"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5" name="tx85"/>
            <p:cNvSpPr/>
            <p:nvPr/>
          </p:nvSpPr>
          <p:spPr>
            <a:xfrm>
              <a:off x="7476272"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6" name="tx86"/>
            <p:cNvSpPr/>
            <p:nvPr/>
          </p:nvSpPr>
          <p:spPr>
            <a:xfrm>
              <a:off x="7742803" y="207589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7" name="tx87"/>
            <p:cNvSpPr/>
            <p:nvPr/>
          </p:nvSpPr>
          <p:spPr>
            <a:xfrm>
              <a:off x="8009333"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8" name="tx88"/>
            <p:cNvSpPr/>
            <p:nvPr/>
          </p:nvSpPr>
          <p:spPr>
            <a:xfrm>
              <a:off x="1310962" y="373923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34.7</a:t>
              </a:r>
            </a:p>
          </p:txBody>
        </p:sp>
        <p:sp>
          <p:nvSpPr>
            <p:cNvPr id="89" name="tx89"/>
            <p:cNvSpPr/>
            <p:nvPr/>
          </p:nvSpPr>
          <p:spPr>
            <a:xfrm>
              <a:off x="1341092" y="32460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a:t>
              </a:r>
            </a:p>
          </p:txBody>
        </p:sp>
        <p:sp>
          <p:nvSpPr>
            <p:cNvPr id="90" name="tx90"/>
            <p:cNvSpPr/>
            <p:nvPr/>
          </p:nvSpPr>
          <p:spPr>
            <a:xfrm>
              <a:off x="2643614" y="374155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34.6</a:t>
              </a:r>
            </a:p>
          </p:txBody>
        </p:sp>
        <p:sp>
          <p:nvSpPr>
            <p:cNvPr id="91" name="tx91"/>
            <p:cNvSpPr/>
            <p:nvPr/>
          </p:nvSpPr>
          <p:spPr>
            <a:xfrm>
              <a:off x="2673743" y="325640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4.3</a:t>
              </a:r>
            </a:p>
          </p:txBody>
        </p:sp>
        <p:sp>
          <p:nvSpPr>
            <p:cNvPr id="92" name="tx92"/>
            <p:cNvSpPr/>
            <p:nvPr/>
          </p:nvSpPr>
          <p:spPr>
            <a:xfrm>
              <a:off x="3976265" y="368326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39.2</a:t>
              </a:r>
            </a:p>
          </p:txBody>
        </p:sp>
        <p:sp>
          <p:nvSpPr>
            <p:cNvPr id="93" name="tx93"/>
            <p:cNvSpPr/>
            <p:nvPr/>
          </p:nvSpPr>
          <p:spPr>
            <a:xfrm>
              <a:off x="4051566" y="3169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94" name="tx94"/>
            <p:cNvSpPr/>
            <p:nvPr/>
          </p:nvSpPr>
          <p:spPr>
            <a:xfrm>
              <a:off x="5308917" y="368166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39.4</a:t>
              </a:r>
            </a:p>
          </p:txBody>
        </p:sp>
        <p:sp>
          <p:nvSpPr>
            <p:cNvPr id="95" name="tx95"/>
            <p:cNvSpPr/>
            <p:nvPr/>
          </p:nvSpPr>
          <p:spPr>
            <a:xfrm>
              <a:off x="5339046" y="316246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96" name="tx96"/>
            <p:cNvSpPr/>
            <p:nvPr/>
          </p:nvSpPr>
          <p:spPr>
            <a:xfrm>
              <a:off x="6375038" y="374745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34.1</a:t>
              </a:r>
            </a:p>
          </p:txBody>
        </p:sp>
        <p:sp>
          <p:nvSpPr>
            <p:cNvPr id="97" name="tx97"/>
            <p:cNvSpPr/>
            <p:nvPr/>
          </p:nvSpPr>
          <p:spPr>
            <a:xfrm>
              <a:off x="6405168" y="32883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98" name="tx98"/>
            <p:cNvSpPr/>
            <p:nvPr/>
          </p:nvSpPr>
          <p:spPr>
            <a:xfrm>
              <a:off x="6641568" y="379184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30.5</a:t>
              </a:r>
            </a:p>
          </p:txBody>
        </p:sp>
        <p:sp>
          <p:nvSpPr>
            <p:cNvPr id="99" name="tx99"/>
            <p:cNvSpPr/>
            <p:nvPr/>
          </p:nvSpPr>
          <p:spPr>
            <a:xfrm>
              <a:off x="6671698" y="337399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a:t>
              </a:r>
            </a:p>
          </p:txBody>
        </p:sp>
        <p:sp>
          <p:nvSpPr>
            <p:cNvPr id="100" name="tx100"/>
            <p:cNvSpPr/>
            <p:nvPr/>
          </p:nvSpPr>
          <p:spPr>
            <a:xfrm>
              <a:off x="6908099" y="381739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28.5</a:t>
              </a:r>
            </a:p>
          </p:txBody>
        </p:sp>
        <p:sp>
          <p:nvSpPr>
            <p:cNvPr id="101" name="tx101"/>
            <p:cNvSpPr/>
            <p:nvPr/>
          </p:nvSpPr>
          <p:spPr>
            <a:xfrm>
              <a:off x="6938228" y="342133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a:t>
              </a:r>
            </a:p>
          </p:txBody>
        </p:sp>
        <p:sp>
          <p:nvSpPr>
            <p:cNvPr id="102" name="tx102"/>
            <p:cNvSpPr/>
            <p:nvPr/>
          </p:nvSpPr>
          <p:spPr>
            <a:xfrm>
              <a:off x="7174629" y="382984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27.5</a:t>
              </a:r>
            </a:p>
          </p:txBody>
        </p:sp>
        <p:sp>
          <p:nvSpPr>
            <p:cNvPr id="103" name="tx103"/>
            <p:cNvSpPr/>
            <p:nvPr/>
          </p:nvSpPr>
          <p:spPr>
            <a:xfrm>
              <a:off x="7249930" y="34492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104" name="tx104"/>
            <p:cNvSpPr/>
            <p:nvPr/>
          </p:nvSpPr>
          <p:spPr>
            <a:xfrm>
              <a:off x="7486331" y="38362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105" name="tx105"/>
            <p:cNvSpPr/>
            <p:nvPr/>
          </p:nvSpPr>
          <p:spPr>
            <a:xfrm>
              <a:off x="7471289" y="34638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a:t>
              </a:r>
            </a:p>
          </p:txBody>
        </p:sp>
        <p:sp>
          <p:nvSpPr>
            <p:cNvPr id="106" name="tx106"/>
            <p:cNvSpPr/>
            <p:nvPr/>
          </p:nvSpPr>
          <p:spPr>
            <a:xfrm>
              <a:off x="7752861" y="38357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107" name="tx107"/>
            <p:cNvSpPr/>
            <p:nvPr/>
          </p:nvSpPr>
          <p:spPr>
            <a:xfrm>
              <a:off x="7737819" y="346531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108" name="tx108"/>
            <p:cNvSpPr/>
            <p:nvPr/>
          </p:nvSpPr>
          <p:spPr>
            <a:xfrm>
              <a:off x="7974220" y="38437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26.4</a:t>
              </a:r>
            </a:p>
          </p:txBody>
        </p:sp>
        <p:sp>
          <p:nvSpPr>
            <p:cNvPr id="109" name="tx109"/>
            <p:cNvSpPr/>
            <p:nvPr/>
          </p:nvSpPr>
          <p:spPr>
            <a:xfrm>
              <a:off x="8004349" y="34764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110" name="tx110"/>
            <p:cNvSpPr/>
            <p:nvPr/>
          </p:nvSpPr>
          <p:spPr>
            <a:xfrm>
              <a:off x="1310962" y="307003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39.5</a:t>
              </a:r>
            </a:p>
          </p:txBody>
        </p:sp>
        <p:sp>
          <p:nvSpPr>
            <p:cNvPr id="111" name="tx111"/>
            <p:cNvSpPr/>
            <p:nvPr/>
          </p:nvSpPr>
          <p:spPr>
            <a:xfrm>
              <a:off x="2643614" y="308615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38.9</a:t>
              </a:r>
            </a:p>
          </p:txBody>
        </p:sp>
        <p:sp>
          <p:nvSpPr>
            <p:cNvPr id="112" name="tx112"/>
            <p:cNvSpPr/>
            <p:nvPr/>
          </p:nvSpPr>
          <p:spPr>
            <a:xfrm>
              <a:off x="3976265" y="302813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41.2</a:t>
              </a:r>
            </a:p>
          </p:txBody>
        </p:sp>
        <p:sp>
          <p:nvSpPr>
            <p:cNvPr id="113" name="tx113"/>
            <p:cNvSpPr/>
            <p:nvPr/>
          </p:nvSpPr>
          <p:spPr>
            <a:xfrm>
              <a:off x="5308917" y="301804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41.6</a:t>
              </a:r>
            </a:p>
          </p:txBody>
        </p:sp>
        <p:sp>
          <p:nvSpPr>
            <p:cNvPr id="114" name="tx114"/>
            <p:cNvSpPr/>
            <p:nvPr/>
          </p:nvSpPr>
          <p:spPr>
            <a:xfrm>
              <a:off x="6375038" y="313819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36.8</a:t>
              </a:r>
            </a:p>
          </p:txBody>
        </p:sp>
        <p:sp>
          <p:nvSpPr>
            <p:cNvPr id="115" name="tx115"/>
            <p:cNvSpPr/>
            <p:nvPr/>
          </p:nvSpPr>
          <p:spPr>
            <a:xfrm>
              <a:off x="6641568" y="322073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33.5</a:t>
              </a:r>
            </a:p>
          </p:txBody>
        </p:sp>
        <p:sp>
          <p:nvSpPr>
            <p:cNvPr id="116" name="tx116"/>
            <p:cNvSpPr/>
            <p:nvPr/>
          </p:nvSpPr>
          <p:spPr>
            <a:xfrm>
              <a:off x="6908099" y="326433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31.7</a:t>
              </a:r>
            </a:p>
          </p:txBody>
        </p:sp>
        <p:sp>
          <p:nvSpPr>
            <p:cNvPr id="117" name="tx117"/>
            <p:cNvSpPr/>
            <p:nvPr/>
          </p:nvSpPr>
          <p:spPr>
            <a:xfrm>
              <a:off x="7174629" y="329531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30.5</a:t>
              </a:r>
            </a:p>
          </p:txBody>
        </p:sp>
        <p:sp>
          <p:nvSpPr>
            <p:cNvPr id="118" name="tx118"/>
            <p:cNvSpPr/>
            <p:nvPr/>
          </p:nvSpPr>
          <p:spPr>
            <a:xfrm>
              <a:off x="7441159" y="331161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29.8</a:t>
              </a:r>
            </a:p>
          </p:txBody>
        </p:sp>
        <p:sp>
          <p:nvSpPr>
            <p:cNvPr id="119" name="tx119"/>
            <p:cNvSpPr/>
            <p:nvPr/>
          </p:nvSpPr>
          <p:spPr>
            <a:xfrm>
              <a:off x="7707690" y="33155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29.7</a:t>
              </a:r>
            </a:p>
          </p:txBody>
        </p:sp>
        <p:sp>
          <p:nvSpPr>
            <p:cNvPr id="120" name="tx120"/>
            <p:cNvSpPr/>
            <p:nvPr/>
          </p:nvSpPr>
          <p:spPr>
            <a:xfrm>
              <a:off x="7974220" y="332184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29.4</a:t>
              </a:r>
            </a:p>
          </p:txBody>
        </p:sp>
        <p:sp>
          <p:nvSpPr>
            <p:cNvPr id="121" name="tx121"/>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2" name="tx122"/>
            <p:cNvSpPr/>
            <p:nvPr/>
          </p:nvSpPr>
          <p:spPr>
            <a:xfrm>
              <a:off x="616816" y="3537713"/>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25M</a:t>
              </a:r>
            </a:p>
          </p:txBody>
        </p:sp>
        <p:sp>
          <p:nvSpPr>
            <p:cNvPr id="123" name="tx123"/>
            <p:cNvSpPr/>
            <p:nvPr/>
          </p:nvSpPr>
          <p:spPr>
            <a:xfrm>
              <a:off x="616816" y="2913732"/>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4" name="tx124"/>
            <p:cNvSpPr/>
            <p:nvPr/>
          </p:nvSpPr>
          <p:spPr>
            <a:xfrm>
              <a:off x="616816" y="228975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75M</a:t>
              </a:r>
            </a:p>
          </p:txBody>
        </p:sp>
        <p:sp>
          <p:nvSpPr>
            <p:cNvPr id="125" name="tx125"/>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6" name="tx126"/>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7" name="tx127"/>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8" name="tx128"/>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9" name="tx129"/>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0" name="tx130"/>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1" name="tx131"/>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2" name="tx132"/>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3" name="tx133"/>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4" name="tx134"/>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5" name="tx135"/>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6" name="tx136"/>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7" name="tx137"/>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8" name="tx138"/>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9" name="tx139"/>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0" name="tx140"/>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1" name="tx141"/>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2" name="tx142"/>
            <p:cNvSpPr/>
            <p:nvPr/>
          </p:nvSpPr>
          <p:spPr>
            <a:xfrm rot="5400000">
              <a:off x="8310243" y="3033946"/>
              <a:ext cx="12891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 (%)</a:t>
              </a:r>
            </a:p>
          </p:txBody>
        </p:sp>
        <p:sp>
          <p:nvSpPr>
            <p:cNvPr id="143" name="pl143"/>
            <p:cNvSpPr/>
            <p:nvPr/>
          </p:nvSpPr>
          <p:spPr>
            <a:xfrm>
              <a:off x="2897629"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4" name="tx144"/>
            <p:cNvSpPr/>
            <p:nvPr/>
          </p:nvSpPr>
          <p:spPr>
            <a:xfrm>
              <a:off x="3164728" y="5130764"/>
              <a:ext cx="100190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a:t>
              </a:r>
            </a:p>
          </p:txBody>
        </p:sp>
        <p:sp>
          <p:nvSpPr>
            <p:cNvPr id="145" name="rc145"/>
            <p:cNvSpPr/>
            <p:nvPr/>
          </p:nvSpPr>
          <p:spPr>
            <a:xfrm>
              <a:off x="4453993" y="5080054"/>
              <a:ext cx="201456" cy="201456"/>
            </a:xfrm>
            <a:prstGeom prst="rect">
              <a:avLst/>
            </a:prstGeom>
            <a:solidFill>
              <a:srgbClr val="E2231A">
                <a:alpha val="100000"/>
              </a:srgbClr>
            </a:solidFill>
          </p:spPr>
          <p:txBody>
            <a:bodyPr/>
            <a:lstStyle/>
            <a:p/>
          </p:txBody>
        </p:sp>
        <p:sp>
          <p:nvSpPr>
            <p:cNvPr id="146" name="rc146"/>
            <p:cNvSpPr/>
            <p:nvPr/>
          </p:nvSpPr>
          <p:spPr>
            <a:xfrm>
              <a:off x="5659270" y="5080054"/>
              <a:ext cx="201456" cy="201456"/>
            </a:xfrm>
            <a:prstGeom prst="rect">
              <a:avLst/>
            </a:prstGeom>
            <a:solidFill>
              <a:srgbClr val="80BD41">
                <a:alpha val="100000"/>
              </a:srgbClr>
            </a:solidFill>
          </p:spPr>
          <p:txBody>
            <a:bodyPr/>
            <a:lstStyle/>
            <a:p/>
          </p:txBody>
        </p:sp>
        <p:sp>
          <p:nvSpPr>
            <p:cNvPr id="147" name="tx147"/>
            <p:cNvSpPr/>
            <p:nvPr/>
          </p:nvSpPr>
          <p:spPr>
            <a:xfrm>
              <a:off x="4734038" y="5130764"/>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48" name="tx148"/>
            <p:cNvSpPr/>
            <p:nvPr/>
          </p:nvSpPr>
          <p:spPr>
            <a:xfrm>
              <a:off x="5939315"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9" name="tx149"/>
            <p:cNvSpPr/>
            <p:nvPr/>
          </p:nvSpPr>
          <p:spPr>
            <a:xfrm>
              <a:off x="951297" y="1437626"/>
              <a:ext cx="60531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MCV1 coverage, and number of vaccinated and unvaccinated children,</a:t>
              </a:r>
            </a:p>
          </p:txBody>
        </p:sp>
        <p:sp>
          <p:nvSpPr>
            <p:cNvPr id="150" name="tx150"/>
            <p:cNvSpPr/>
            <p:nvPr/>
          </p:nvSpPr>
          <p:spPr>
            <a:xfrm>
              <a:off x="951297" y="1618677"/>
              <a:ext cx="216950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Never Gavi MICs, 2000-2025</a:t>
              </a:r>
            </a:p>
          </p:txBody>
        </p:sp>
        <p:sp>
          <p:nvSpPr>
            <p:cNvPr id="151" name="pl151"/>
            <p:cNvSpPr/>
            <p:nvPr/>
          </p:nvSpPr>
          <p:spPr>
            <a:xfrm>
              <a:off x="2189960"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397697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576398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7550993"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6" name="pl156"/>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7" name="pl157"/>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8" name="pl158"/>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3083465"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4870476"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6657487"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8444498"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3" name="rc163"/>
            <p:cNvSpPr/>
            <p:nvPr/>
          </p:nvSpPr>
          <p:spPr>
            <a:xfrm>
              <a:off x="1296454" y="5840421"/>
              <a:ext cx="6092148" cy="124052"/>
            </a:xfrm>
            <a:prstGeom prst="rect">
              <a:avLst/>
            </a:prstGeom>
            <a:solidFill>
              <a:srgbClr val="80BD41">
                <a:alpha val="100000"/>
              </a:srgbClr>
            </a:solidFill>
          </p:spPr>
          <p:txBody>
            <a:bodyPr/>
            <a:lstStyle/>
            <a:p/>
          </p:txBody>
        </p:sp>
        <p:sp>
          <p:nvSpPr>
            <p:cNvPr id="164" name="rc164"/>
            <p:cNvSpPr/>
            <p:nvPr/>
          </p:nvSpPr>
          <p:spPr>
            <a:xfrm>
              <a:off x="7388603" y="5840421"/>
              <a:ext cx="482265" cy="124052"/>
            </a:xfrm>
            <a:prstGeom prst="rect">
              <a:avLst/>
            </a:prstGeom>
            <a:solidFill>
              <a:srgbClr val="E2231A">
                <a:alpha val="100000"/>
              </a:srgbClr>
            </a:solidFill>
          </p:spPr>
          <p:txBody>
            <a:bodyPr/>
            <a:lstStyle/>
            <a:p/>
          </p:txBody>
        </p:sp>
        <p:sp>
          <p:nvSpPr>
            <p:cNvPr id="165" name="rc165"/>
            <p:cNvSpPr/>
            <p:nvPr/>
          </p:nvSpPr>
          <p:spPr>
            <a:xfrm>
              <a:off x="1296454" y="5685356"/>
              <a:ext cx="4827336" cy="124052"/>
            </a:xfrm>
            <a:prstGeom prst="rect">
              <a:avLst/>
            </a:prstGeom>
            <a:solidFill>
              <a:srgbClr val="80BD41">
                <a:alpha val="100000"/>
              </a:srgbClr>
            </a:solidFill>
          </p:spPr>
          <p:txBody>
            <a:bodyPr/>
            <a:lstStyle/>
            <a:p/>
          </p:txBody>
        </p:sp>
        <p:sp>
          <p:nvSpPr>
            <p:cNvPr id="166" name="rc166"/>
            <p:cNvSpPr/>
            <p:nvPr/>
          </p:nvSpPr>
          <p:spPr>
            <a:xfrm>
              <a:off x="6123791" y="5685356"/>
              <a:ext cx="477434" cy="124052"/>
            </a:xfrm>
            <a:prstGeom prst="rect">
              <a:avLst/>
            </a:prstGeom>
            <a:solidFill>
              <a:srgbClr val="E2231A">
                <a:alpha val="100000"/>
              </a:srgbClr>
            </a:solidFill>
          </p:spPr>
          <p:txBody>
            <a:bodyPr/>
            <a:lstStyle/>
            <a:p/>
          </p:txBody>
        </p:sp>
        <p:sp>
          <p:nvSpPr>
            <p:cNvPr id="167" name="rc167"/>
            <p:cNvSpPr/>
            <p:nvPr/>
          </p:nvSpPr>
          <p:spPr>
            <a:xfrm>
              <a:off x="1296454" y="5530290"/>
              <a:ext cx="4713547" cy="124052"/>
            </a:xfrm>
            <a:prstGeom prst="rect">
              <a:avLst/>
            </a:prstGeom>
            <a:solidFill>
              <a:srgbClr val="80BD41">
                <a:alpha val="100000"/>
              </a:srgbClr>
            </a:solidFill>
          </p:spPr>
          <p:txBody>
            <a:bodyPr/>
            <a:lstStyle/>
            <a:p/>
          </p:txBody>
        </p:sp>
        <p:sp>
          <p:nvSpPr>
            <p:cNvPr id="168" name="rc168"/>
            <p:cNvSpPr/>
            <p:nvPr/>
          </p:nvSpPr>
          <p:spPr>
            <a:xfrm>
              <a:off x="6010002" y="5530290"/>
              <a:ext cx="545965" cy="124052"/>
            </a:xfrm>
            <a:prstGeom prst="rect">
              <a:avLst/>
            </a:prstGeom>
            <a:solidFill>
              <a:srgbClr val="E2231A">
                <a:alpha val="100000"/>
              </a:srgbClr>
            </a:solidFill>
          </p:spPr>
          <p:txBody>
            <a:bodyPr/>
            <a:lstStyle/>
            <a:p/>
          </p:txBody>
        </p:sp>
        <p:sp>
          <p:nvSpPr>
            <p:cNvPr id="169" name="tx169"/>
            <p:cNvSpPr/>
            <p:nvPr/>
          </p:nvSpPr>
          <p:spPr>
            <a:xfrm>
              <a:off x="421949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34.1</a:t>
              </a:r>
            </a:p>
          </p:txBody>
        </p:sp>
        <p:sp>
          <p:nvSpPr>
            <p:cNvPr id="170" name="tx170"/>
            <p:cNvSpPr/>
            <p:nvPr/>
          </p:nvSpPr>
          <p:spPr>
            <a:xfrm>
              <a:off x="7541862"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2.7</a:t>
              </a:r>
            </a:p>
          </p:txBody>
        </p:sp>
        <p:sp>
          <p:nvSpPr>
            <p:cNvPr id="171" name="tx171"/>
            <p:cNvSpPr/>
            <p:nvPr/>
          </p:nvSpPr>
          <p:spPr>
            <a:xfrm>
              <a:off x="3639805" y="570211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27</a:t>
              </a:r>
            </a:p>
          </p:txBody>
        </p:sp>
        <p:sp>
          <p:nvSpPr>
            <p:cNvPr id="172" name="tx172"/>
            <p:cNvSpPr/>
            <p:nvPr/>
          </p:nvSpPr>
          <p:spPr>
            <a:xfrm>
              <a:off x="6274634"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2.7</a:t>
              </a:r>
            </a:p>
          </p:txBody>
        </p:sp>
        <p:sp>
          <p:nvSpPr>
            <p:cNvPr id="173" name="tx173"/>
            <p:cNvSpPr/>
            <p:nvPr/>
          </p:nvSpPr>
          <p:spPr>
            <a:xfrm>
              <a:off x="3530195"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26.4</a:t>
              </a:r>
            </a:p>
          </p:txBody>
        </p:sp>
        <p:sp>
          <p:nvSpPr>
            <p:cNvPr id="174" name="tx174"/>
            <p:cNvSpPr/>
            <p:nvPr/>
          </p:nvSpPr>
          <p:spPr>
            <a:xfrm>
              <a:off x="6195111"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3.1</a:t>
              </a:r>
            </a:p>
          </p:txBody>
        </p:sp>
        <p:sp>
          <p:nvSpPr>
            <p:cNvPr id="175" name="tx175"/>
            <p:cNvSpPr/>
            <p:nvPr/>
          </p:nvSpPr>
          <p:spPr>
            <a:xfrm>
              <a:off x="807655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36.8</a:t>
              </a:r>
            </a:p>
          </p:txBody>
        </p:sp>
        <p:sp>
          <p:nvSpPr>
            <p:cNvPr id="176" name="tx176"/>
            <p:cNvSpPr/>
            <p:nvPr/>
          </p:nvSpPr>
          <p:spPr>
            <a:xfrm>
              <a:off x="6743432"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29.7</a:t>
              </a:r>
            </a:p>
          </p:txBody>
        </p:sp>
        <p:sp>
          <p:nvSpPr>
            <p:cNvPr id="177" name="tx177"/>
            <p:cNvSpPr/>
            <p:nvPr/>
          </p:nvSpPr>
          <p:spPr>
            <a:xfrm>
              <a:off x="6695910"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29.4</a:t>
              </a:r>
            </a:p>
          </p:txBody>
        </p:sp>
        <p:sp>
          <p:nvSpPr>
            <p:cNvPr id="178" name="tx178"/>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9" name="tx179"/>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0" name="tx180"/>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1" name="tx181"/>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2" name="tx182"/>
            <p:cNvSpPr/>
            <p:nvPr/>
          </p:nvSpPr>
          <p:spPr>
            <a:xfrm>
              <a:off x="2928109"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3" name="tx183"/>
            <p:cNvSpPr/>
            <p:nvPr/>
          </p:nvSpPr>
          <p:spPr>
            <a:xfrm>
              <a:off x="4715120"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4" name="tx184"/>
            <p:cNvSpPr/>
            <p:nvPr/>
          </p:nvSpPr>
          <p:spPr>
            <a:xfrm>
              <a:off x="6502131"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 M</a:t>
              </a:r>
            </a:p>
          </p:txBody>
        </p:sp>
        <p:sp>
          <p:nvSpPr>
            <p:cNvPr id="185" name="tx185"/>
            <p:cNvSpPr/>
            <p:nvPr/>
          </p:nvSpPr>
          <p:spPr>
            <a:xfrm>
              <a:off x="8289142"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6" name="tx186"/>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7" name="tx187"/>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8" name="tx188"/>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MCV1 coverage in 2025 (90%) was lower than in 2019 (93%).
The number of children vaccinated with MCV1 decreased 23% from 34.1 million in 2019 to 26.4 million in 2025.
The number of surviving infants decreased approximately 20% from 36.8 million in 2019 to 29.4 million in 2025.
In 2025, 7.7 million fewer children were vaccinated than in 2019.
In 2025, there were 7.4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MCV1 coverage was 90%: 26.4 million children received the measles vaccine, but 3.1 million remain unvaccinated against the highly contagious disease.</a:t>
            </a:r>
          </a:p>
        </p:txBody>
      </p:sp>
      <p:grpSp xmlns:pic="http://schemas.openxmlformats.org/drawingml/2006/picture">
        <p:nvGrpSpPr>
          <p:cNvPr id="191" name=""/>
          <p:cNvGrpSpPr/>
          <p:nvPr/>
        </p:nvGrpSpPr>
        <p:grpSpPr>
          <a:xfrm>
            <a:off x="292608" y="1005840"/>
            <a:ext cx="8595360" cy="28575"/>
            <a:chOff x="292608" y="1005840"/>
            <a:chExt cx="8595360" cy="28575"/>
          </a:xfrm>
        </p:grpSpPr>
        <p:sp>
          <p:nvSpPr>
            <p:cNvPr id="19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82197" y="436909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2145648" y="436909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2409099" y="43690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 name="rc7"/>
            <p:cNvSpPr/>
            <p:nvPr/>
          </p:nvSpPr>
          <p:spPr>
            <a:xfrm>
              <a:off x="2672550" y="436909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 name="rc8"/>
            <p:cNvSpPr/>
            <p:nvPr/>
          </p:nvSpPr>
          <p:spPr>
            <a:xfrm>
              <a:off x="2936001" y="43690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 name="rc9"/>
            <p:cNvSpPr/>
            <p:nvPr/>
          </p:nvSpPr>
          <p:spPr>
            <a:xfrm>
              <a:off x="3199452" y="43690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 name="rc10"/>
            <p:cNvSpPr/>
            <p:nvPr/>
          </p:nvSpPr>
          <p:spPr>
            <a:xfrm>
              <a:off x="3462903" y="436909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 name="rc11"/>
            <p:cNvSpPr/>
            <p:nvPr/>
          </p:nvSpPr>
          <p:spPr>
            <a:xfrm>
              <a:off x="3726354" y="43690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 name="rc12"/>
            <p:cNvSpPr/>
            <p:nvPr/>
          </p:nvSpPr>
          <p:spPr>
            <a:xfrm>
              <a:off x="3989805" y="43690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 name="rc13"/>
            <p:cNvSpPr/>
            <p:nvPr/>
          </p:nvSpPr>
          <p:spPr>
            <a:xfrm>
              <a:off x="4253256" y="43690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 name="rc14"/>
            <p:cNvSpPr/>
            <p:nvPr/>
          </p:nvSpPr>
          <p:spPr>
            <a:xfrm>
              <a:off x="4516707" y="43690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80158" y="43690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43609" y="43690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 name="rc17"/>
            <p:cNvSpPr/>
            <p:nvPr/>
          </p:nvSpPr>
          <p:spPr>
            <a:xfrm>
              <a:off x="5307060" y="43690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70512" y="43690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 name="rc19"/>
            <p:cNvSpPr/>
            <p:nvPr/>
          </p:nvSpPr>
          <p:spPr>
            <a:xfrm>
              <a:off x="5833963" y="43690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 name="rc20"/>
            <p:cNvSpPr/>
            <p:nvPr/>
          </p:nvSpPr>
          <p:spPr>
            <a:xfrm>
              <a:off x="6097414" y="43690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 name="rc21"/>
            <p:cNvSpPr/>
            <p:nvPr/>
          </p:nvSpPr>
          <p:spPr>
            <a:xfrm>
              <a:off x="6360865" y="436909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 name="rc22"/>
            <p:cNvSpPr/>
            <p:nvPr/>
          </p:nvSpPr>
          <p:spPr>
            <a:xfrm>
              <a:off x="6624316" y="436909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 name="rc23"/>
            <p:cNvSpPr/>
            <p:nvPr/>
          </p:nvSpPr>
          <p:spPr>
            <a:xfrm>
              <a:off x="6887767" y="436909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 name="rc24"/>
            <p:cNvSpPr/>
            <p:nvPr/>
          </p:nvSpPr>
          <p:spPr>
            <a:xfrm>
              <a:off x="7151218" y="436909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 name="rc25"/>
            <p:cNvSpPr/>
            <p:nvPr/>
          </p:nvSpPr>
          <p:spPr>
            <a:xfrm>
              <a:off x="7414669" y="4369091"/>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6" name="rc26"/>
            <p:cNvSpPr/>
            <p:nvPr/>
          </p:nvSpPr>
          <p:spPr>
            <a:xfrm>
              <a:off x="7678120" y="4369091"/>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 name="rc27"/>
            <p:cNvSpPr/>
            <p:nvPr/>
          </p:nvSpPr>
          <p:spPr>
            <a:xfrm>
              <a:off x="7941571" y="4369091"/>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8" name="rc28"/>
            <p:cNvSpPr/>
            <p:nvPr/>
          </p:nvSpPr>
          <p:spPr>
            <a:xfrm>
              <a:off x="8205022" y="4369091"/>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9" name="rc29"/>
            <p:cNvSpPr/>
            <p:nvPr/>
          </p:nvSpPr>
          <p:spPr>
            <a:xfrm>
              <a:off x="8468473" y="4369091"/>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 name="rc30"/>
            <p:cNvSpPr/>
            <p:nvPr/>
          </p:nvSpPr>
          <p:spPr>
            <a:xfrm>
              <a:off x="1882197" y="2109696"/>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 name="rc31"/>
            <p:cNvSpPr/>
            <p:nvPr/>
          </p:nvSpPr>
          <p:spPr>
            <a:xfrm>
              <a:off x="2145648" y="210969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 name="rc32"/>
            <p:cNvSpPr/>
            <p:nvPr/>
          </p:nvSpPr>
          <p:spPr>
            <a:xfrm>
              <a:off x="2409099" y="2109696"/>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3" name="rc33"/>
            <p:cNvSpPr/>
            <p:nvPr/>
          </p:nvSpPr>
          <p:spPr>
            <a:xfrm>
              <a:off x="2672550" y="2109696"/>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 name="rc34"/>
            <p:cNvSpPr/>
            <p:nvPr/>
          </p:nvSpPr>
          <p:spPr>
            <a:xfrm>
              <a:off x="2936001" y="2109696"/>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5" name="rc35"/>
            <p:cNvSpPr/>
            <p:nvPr/>
          </p:nvSpPr>
          <p:spPr>
            <a:xfrm>
              <a:off x="3199452" y="210969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6" name="rc36"/>
            <p:cNvSpPr/>
            <p:nvPr/>
          </p:nvSpPr>
          <p:spPr>
            <a:xfrm>
              <a:off x="3462903" y="210969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 name="rc37"/>
            <p:cNvSpPr/>
            <p:nvPr/>
          </p:nvSpPr>
          <p:spPr>
            <a:xfrm>
              <a:off x="3726354" y="210969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 name="rc38"/>
            <p:cNvSpPr/>
            <p:nvPr/>
          </p:nvSpPr>
          <p:spPr>
            <a:xfrm>
              <a:off x="3989805" y="210969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 name="rc39"/>
            <p:cNvSpPr/>
            <p:nvPr/>
          </p:nvSpPr>
          <p:spPr>
            <a:xfrm>
              <a:off x="4253256" y="210969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 name="rc40"/>
            <p:cNvSpPr/>
            <p:nvPr/>
          </p:nvSpPr>
          <p:spPr>
            <a:xfrm>
              <a:off x="4516707" y="21096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 name="rc41"/>
            <p:cNvSpPr/>
            <p:nvPr/>
          </p:nvSpPr>
          <p:spPr>
            <a:xfrm>
              <a:off x="4780158" y="21096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5043609" y="21096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 name="rc43"/>
            <p:cNvSpPr/>
            <p:nvPr/>
          </p:nvSpPr>
          <p:spPr>
            <a:xfrm>
              <a:off x="5307060" y="21096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 name="rc44"/>
            <p:cNvSpPr/>
            <p:nvPr/>
          </p:nvSpPr>
          <p:spPr>
            <a:xfrm>
              <a:off x="5570512" y="21096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 name="rc45"/>
            <p:cNvSpPr/>
            <p:nvPr/>
          </p:nvSpPr>
          <p:spPr>
            <a:xfrm>
              <a:off x="5833963" y="210969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 name="rc46"/>
            <p:cNvSpPr/>
            <p:nvPr/>
          </p:nvSpPr>
          <p:spPr>
            <a:xfrm>
              <a:off x="6097414" y="21096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7" name="rc47"/>
            <p:cNvSpPr/>
            <p:nvPr/>
          </p:nvSpPr>
          <p:spPr>
            <a:xfrm>
              <a:off x="6360865" y="210969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 name="rc48"/>
            <p:cNvSpPr/>
            <p:nvPr/>
          </p:nvSpPr>
          <p:spPr>
            <a:xfrm>
              <a:off x="6624316" y="2109696"/>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9" name="rc49"/>
            <p:cNvSpPr/>
            <p:nvPr/>
          </p:nvSpPr>
          <p:spPr>
            <a:xfrm>
              <a:off x="6887767" y="2109696"/>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0" name="rc50"/>
            <p:cNvSpPr/>
            <p:nvPr/>
          </p:nvSpPr>
          <p:spPr>
            <a:xfrm>
              <a:off x="7151218" y="2109696"/>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1" name="rc51"/>
            <p:cNvSpPr/>
            <p:nvPr/>
          </p:nvSpPr>
          <p:spPr>
            <a:xfrm>
              <a:off x="7414669" y="2109696"/>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2" name="rc52"/>
            <p:cNvSpPr/>
            <p:nvPr/>
          </p:nvSpPr>
          <p:spPr>
            <a:xfrm>
              <a:off x="7678120" y="2109696"/>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3" name="rc53"/>
            <p:cNvSpPr/>
            <p:nvPr/>
          </p:nvSpPr>
          <p:spPr>
            <a:xfrm>
              <a:off x="7941571" y="210969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 name="rc54"/>
            <p:cNvSpPr/>
            <p:nvPr/>
          </p:nvSpPr>
          <p:spPr>
            <a:xfrm>
              <a:off x="8205022" y="210969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5" name="rc55"/>
            <p:cNvSpPr/>
            <p:nvPr/>
          </p:nvSpPr>
          <p:spPr>
            <a:xfrm>
              <a:off x="8468473" y="210969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 name="rc56"/>
            <p:cNvSpPr/>
            <p:nvPr/>
          </p:nvSpPr>
          <p:spPr>
            <a:xfrm>
              <a:off x="1882197" y="429377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 name="rc57"/>
            <p:cNvSpPr/>
            <p:nvPr/>
          </p:nvSpPr>
          <p:spPr>
            <a:xfrm>
              <a:off x="2145648" y="429377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 name="rc58"/>
            <p:cNvSpPr/>
            <p:nvPr/>
          </p:nvSpPr>
          <p:spPr>
            <a:xfrm>
              <a:off x="2409099" y="429377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 name="rc59"/>
            <p:cNvSpPr/>
            <p:nvPr/>
          </p:nvSpPr>
          <p:spPr>
            <a:xfrm>
              <a:off x="2672550" y="42937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 name="rc60"/>
            <p:cNvSpPr/>
            <p:nvPr/>
          </p:nvSpPr>
          <p:spPr>
            <a:xfrm>
              <a:off x="2936001" y="42937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 name="rc61"/>
            <p:cNvSpPr/>
            <p:nvPr/>
          </p:nvSpPr>
          <p:spPr>
            <a:xfrm>
              <a:off x="3199452" y="42937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 name="rc62"/>
            <p:cNvSpPr/>
            <p:nvPr/>
          </p:nvSpPr>
          <p:spPr>
            <a:xfrm>
              <a:off x="3462903" y="42937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 name="rc63"/>
            <p:cNvSpPr/>
            <p:nvPr/>
          </p:nvSpPr>
          <p:spPr>
            <a:xfrm>
              <a:off x="3726354" y="429377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 name="rc64"/>
            <p:cNvSpPr/>
            <p:nvPr/>
          </p:nvSpPr>
          <p:spPr>
            <a:xfrm>
              <a:off x="3989805" y="42937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 name="rc65"/>
            <p:cNvSpPr/>
            <p:nvPr/>
          </p:nvSpPr>
          <p:spPr>
            <a:xfrm>
              <a:off x="4253256" y="42937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 name="rc66"/>
            <p:cNvSpPr/>
            <p:nvPr/>
          </p:nvSpPr>
          <p:spPr>
            <a:xfrm>
              <a:off x="4516707" y="429377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 name="rc67"/>
            <p:cNvSpPr/>
            <p:nvPr/>
          </p:nvSpPr>
          <p:spPr>
            <a:xfrm>
              <a:off x="4780158" y="429377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 name="rc68"/>
            <p:cNvSpPr/>
            <p:nvPr/>
          </p:nvSpPr>
          <p:spPr>
            <a:xfrm>
              <a:off x="5043609" y="429377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 name="rc69"/>
            <p:cNvSpPr/>
            <p:nvPr/>
          </p:nvSpPr>
          <p:spPr>
            <a:xfrm>
              <a:off x="5307060" y="429377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 name="rc70"/>
            <p:cNvSpPr/>
            <p:nvPr/>
          </p:nvSpPr>
          <p:spPr>
            <a:xfrm>
              <a:off x="5570512" y="429377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 name="rc71"/>
            <p:cNvSpPr/>
            <p:nvPr/>
          </p:nvSpPr>
          <p:spPr>
            <a:xfrm>
              <a:off x="5833963" y="429377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 name="rc72"/>
            <p:cNvSpPr/>
            <p:nvPr/>
          </p:nvSpPr>
          <p:spPr>
            <a:xfrm>
              <a:off x="6097414" y="429377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 name="rc73"/>
            <p:cNvSpPr/>
            <p:nvPr/>
          </p:nvSpPr>
          <p:spPr>
            <a:xfrm>
              <a:off x="6360865" y="429377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 name="rc74"/>
            <p:cNvSpPr/>
            <p:nvPr/>
          </p:nvSpPr>
          <p:spPr>
            <a:xfrm>
              <a:off x="6624316" y="429377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 name="rc75"/>
            <p:cNvSpPr/>
            <p:nvPr/>
          </p:nvSpPr>
          <p:spPr>
            <a:xfrm>
              <a:off x="6887767" y="4293778"/>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 name="rc76"/>
            <p:cNvSpPr/>
            <p:nvPr/>
          </p:nvSpPr>
          <p:spPr>
            <a:xfrm>
              <a:off x="7151218" y="4293778"/>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 name="rc77"/>
            <p:cNvSpPr/>
            <p:nvPr/>
          </p:nvSpPr>
          <p:spPr>
            <a:xfrm>
              <a:off x="7414669" y="4293778"/>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 name="rc78"/>
            <p:cNvSpPr/>
            <p:nvPr/>
          </p:nvSpPr>
          <p:spPr>
            <a:xfrm>
              <a:off x="7678120" y="4293778"/>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9" name="rc79"/>
            <p:cNvSpPr/>
            <p:nvPr/>
          </p:nvSpPr>
          <p:spPr>
            <a:xfrm>
              <a:off x="7941571" y="4293778"/>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0" name="rc80"/>
            <p:cNvSpPr/>
            <p:nvPr/>
          </p:nvSpPr>
          <p:spPr>
            <a:xfrm>
              <a:off x="8205022" y="4293778"/>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1" name="rc81"/>
            <p:cNvSpPr/>
            <p:nvPr/>
          </p:nvSpPr>
          <p:spPr>
            <a:xfrm>
              <a:off x="8468473" y="4293778"/>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 name="rc82"/>
            <p:cNvSpPr/>
            <p:nvPr/>
          </p:nvSpPr>
          <p:spPr>
            <a:xfrm>
              <a:off x="1882197"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 name="rc83"/>
            <p:cNvSpPr/>
            <p:nvPr/>
          </p:nvSpPr>
          <p:spPr>
            <a:xfrm>
              <a:off x="2145648"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 name="rc84"/>
            <p:cNvSpPr/>
            <p:nvPr/>
          </p:nvSpPr>
          <p:spPr>
            <a:xfrm>
              <a:off x="2409099"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 name="rc85"/>
            <p:cNvSpPr/>
            <p:nvPr/>
          </p:nvSpPr>
          <p:spPr>
            <a:xfrm>
              <a:off x="2672550"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 name="rc86"/>
            <p:cNvSpPr/>
            <p:nvPr/>
          </p:nvSpPr>
          <p:spPr>
            <a:xfrm>
              <a:off x="2936001"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 name="rc87"/>
            <p:cNvSpPr/>
            <p:nvPr/>
          </p:nvSpPr>
          <p:spPr>
            <a:xfrm>
              <a:off x="3199452"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 name="rc88"/>
            <p:cNvSpPr/>
            <p:nvPr/>
          </p:nvSpPr>
          <p:spPr>
            <a:xfrm>
              <a:off x="3462903" y="15071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9" name="rc89"/>
            <p:cNvSpPr/>
            <p:nvPr/>
          </p:nvSpPr>
          <p:spPr>
            <a:xfrm>
              <a:off x="3726354"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 name="rc90"/>
            <p:cNvSpPr/>
            <p:nvPr/>
          </p:nvSpPr>
          <p:spPr>
            <a:xfrm>
              <a:off x="3989805"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 name="rc91"/>
            <p:cNvSpPr/>
            <p:nvPr/>
          </p:nvSpPr>
          <p:spPr>
            <a:xfrm>
              <a:off x="4253256"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 name="rc92"/>
            <p:cNvSpPr/>
            <p:nvPr/>
          </p:nvSpPr>
          <p:spPr>
            <a:xfrm>
              <a:off x="4516707"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 name="rc93"/>
            <p:cNvSpPr/>
            <p:nvPr/>
          </p:nvSpPr>
          <p:spPr>
            <a:xfrm>
              <a:off x="4780158"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 name="rc94"/>
            <p:cNvSpPr/>
            <p:nvPr/>
          </p:nvSpPr>
          <p:spPr>
            <a:xfrm>
              <a:off x="5043609"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 name="rc95"/>
            <p:cNvSpPr/>
            <p:nvPr/>
          </p:nvSpPr>
          <p:spPr>
            <a:xfrm>
              <a:off x="5307060"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 name="rc96"/>
            <p:cNvSpPr/>
            <p:nvPr/>
          </p:nvSpPr>
          <p:spPr>
            <a:xfrm>
              <a:off x="5570512"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 name="rc97"/>
            <p:cNvSpPr/>
            <p:nvPr/>
          </p:nvSpPr>
          <p:spPr>
            <a:xfrm>
              <a:off x="5833963" y="150719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 name="rc98"/>
            <p:cNvSpPr/>
            <p:nvPr/>
          </p:nvSpPr>
          <p:spPr>
            <a:xfrm>
              <a:off x="6097414"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 name="rc99"/>
            <p:cNvSpPr/>
            <p:nvPr/>
          </p:nvSpPr>
          <p:spPr>
            <a:xfrm>
              <a:off x="6360865" y="15071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 name="rc100"/>
            <p:cNvSpPr/>
            <p:nvPr/>
          </p:nvSpPr>
          <p:spPr>
            <a:xfrm>
              <a:off x="6624316"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 name="rc101"/>
            <p:cNvSpPr/>
            <p:nvPr/>
          </p:nvSpPr>
          <p:spPr>
            <a:xfrm>
              <a:off x="6887767"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 name="rc102"/>
            <p:cNvSpPr/>
            <p:nvPr/>
          </p:nvSpPr>
          <p:spPr>
            <a:xfrm>
              <a:off x="7151218" y="15071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 name="rc103"/>
            <p:cNvSpPr/>
            <p:nvPr/>
          </p:nvSpPr>
          <p:spPr>
            <a:xfrm>
              <a:off x="7414669"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 name="rc104"/>
            <p:cNvSpPr/>
            <p:nvPr/>
          </p:nvSpPr>
          <p:spPr>
            <a:xfrm>
              <a:off x="7678120"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 name="rc105"/>
            <p:cNvSpPr/>
            <p:nvPr/>
          </p:nvSpPr>
          <p:spPr>
            <a:xfrm>
              <a:off x="7941571" y="150719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 name="rc106"/>
            <p:cNvSpPr/>
            <p:nvPr/>
          </p:nvSpPr>
          <p:spPr>
            <a:xfrm>
              <a:off x="8205022"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 name="rc107"/>
            <p:cNvSpPr/>
            <p:nvPr/>
          </p:nvSpPr>
          <p:spPr>
            <a:xfrm>
              <a:off x="8468473" y="150719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 name="rc108"/>
            <p:cNvSpPr/>
            <p:nvPr/>
          </p:nvSpPr>
          <p:spPr>
            <a:xfrm>
              <a:off x="1882197" y="361596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9" name="rc109"/>
            <p:cNvSpPr/>
            <p:nvPr/>
          </p:nvSpPr>
          <p:spPr>
            <a:xfrm>
              <a:off x="2145648" y="3615960"/>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 name="rc110"/>
            <p:cNvSpPr/>
            <p:nvPr/>
          </p:nvSpPr>
          <p:spPr>
            <a:xfrm>
              <a:off x="2409099" y="3615960"/>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 name="rc111"/>
            <p:cNvSpPr/>
            <p:nvPr/>
          </p:nvSpPr>
          <p:spPr>
            <a:xfrm>
              <a:off x="2672550" y="361596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2936001" y="361596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 name="rc113"/>
            <p:cNvSpPr/>
            <p:nvPr/>
          </p:nvSpPr>
          <p:spPr>
            <a:xfrm>
              <a:off x="3199452" y="361596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 name="rc114"/>
            <p:cNvSpPr/>
            <p:nvPr/>
          </p:nvSpPr>
          <p:spPr>
            <a:xfrm>
              <a:off x="3462903"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 name="rc115"/>
            <p:cNvSpPr/>
            <p:nvPr/>
          </p:nvSpPr>
          <p:spPr>
            <a:xfrm>
              <a:off x="3726354" y="361596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805" y="361596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 name="rc117"/>
            <p:cNvSpPr/>
            <p:nvPr/>
          </p:nvSpPr>
          <p:spPr>
            <a:xfrm>
              <a:off x="4253256" y="361596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 name="rc118"/>
            <p:cNvSpPr/>
            <p:nvPr/>
          </p:nvSpPr>
          <p:spPr>
            <a:xfrm>
              <a:off x="4516707" y="361596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 name="rc119"/>
            <p:cNvSpPr/>
            <p:nvPr/>
          </p:nvSpPr>
          <p:spPr>
            <a:xfrm>
              <a:off x="4780158" y="361596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 name="rc120"/>
            <p:cNvSpPr/>
            <p:nvPr/>
          </p:nvSpPr>
          <p:spPr>
            <a:xfrm>
              <a:off x="5043609" y="361596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 name="rc121"/>
            <p:cNvSpPr/>
            <p:nvPr/>
          </p:nvSpPr>
          <p:spPr>
            <a:xfrm>
              <a:off x="5307060" y="361596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 name="rc122"/>
            <p:cNvSpPr/>
            <p:nvPr/>
          </p:nvSpPr>
          <p:spPr>
            <a:xfrm>
              <a:off x="5570512" y="361596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5833963" y="361596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4" name="rc124"/>
            <p:cNvSpPr/>
            <p:nvPr/>
          </p:nvSpPr>
          <p:spPr>
            <a:xfrm>
              <a:off x="6097414" y="361596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360865" y="3615960"/>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 name="rc126"/>
            <p:cNvSpPr/>
            <p:nvPr/>
          </p:nvSpPr>
          <p:spPr>
            <a:xfrm>
              <a:off x="6624316" y="361596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 name="rc127"/>
            <p:cNvSpPr/>
            <p:nvPr/>
          </p:nvSpPr>
          <p:spPr>
            <a:xfrm>
              <a:off x="6887767" y="361596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 name="rc128"/>
            <p:cNvSpPr/>
            <p:nvPr/>
          </p:nvSpPr>
          <p:spPr>
            <a:xfrm>
              <a:off x="7151218" y="3615960"/>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9" name="rc129"/>
            <p:cNvSpPr/>
            <p:nvPr/>
          </p:nvSpPr>
          <p:spPr>
            <a:xfrm>
              <a:off x="7414669" y="3615960"/>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0" name="rc130"/>
            <p:cNvSpPr/>
            <p:nvPr/>
          </p:nvSpPr>
          <p:spPr>
            <a:xfrm>
              <a:off x="7678120" y="3615960"/>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 name="rc131"/>
            <p:cNvSpPr/>
            <p:nvPr/>
          </p:nvSpPr>
          <p:spPr>
            <a:xfrm>
              <a:off x="7941571" y="3615960"/>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2" name="rc132"/>
            <p:cNvSpPr/>
            <p:nvPr/>
          </p:nvSpPr>
          <p:spPr>
            <a:xfrm>
              <a:off x="8205022" y="3615960"/>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3" name="rc133"/>
            <p:cNvSpPr/>
            <p:nvPr/>
          </p:nvSpPr>
          <p:spPr>
            <a:xfrm>
              <a:off x="8468473" y="3615960"/>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4" name="rc134"/>
            <p:cNvSpPr/>
            <p:nvPr/>
          </p:nvSpPr>
          <p:spPr>
            <a:xfrm>
              <a:off x="1882197" y="5574102"/>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5" name="rc135"/>
            <p:cNvSpPr/>
            <p:nvPr/>
          </p:nvSpPr>
          <p:spPr>
            <a:xfrm>
              <a:off x="2145648" y="557410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6" name="rc136"/>
            <p:cNvSpPr/>
            <p:nvPr/>
          </p:nvSpPr>
          <p:spPr>
            <a:xfrm>
              <a:off x="2409099" y="5574102"/>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7" name="rc137"/>
            <p:cNvSpPr/>
            <p:nvPr/>
          </p:nvSpPr>
          <p:spPr>
            <a:xfrm>
              <a:off x="2672550" y="557410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8" name="rc138"/>
            <p:cNvSpPr/>
            <p:nvPr/>
          </p:nvSpPr>
          <p:spPr>
            <a:xfrm>
              <a:off x="2936001" y="5574102"/>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9" name="rc139"/>
            <p:cNvSpPr/>
            <p:nvPr/>
          </p:nvSpPr>
          <p:spPr>
            <a:xfrm>
              <a:off x="3199452" y="557410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0" name="rc140"/>
            <p:cNvSpPr/>
            <p:nvPr/>
          </p:nvSpPr>
          <p:spPr>
            <a:xfrm>
              <a:off x="3462903" y="557410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1" name="rc141"/>
            <p:cNvSpPr/>
            <p:nvPr/>
          </p:nvSpPr>
          <p:spPr>
            <a:xfrm>
              <a:off x="3726354" y="557410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2" name="rc142"/>
            <p:cNvSpPr/>
            <p:nvPr/>
          </p:nvSpPr>
          <p:spPr>
            <a:xfrm>
              <a:off x="3989805" y="557410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3" name="rc143"/>
            <p:cNvSpPr/>
            <p:nvPr/>
          </p:nvSpPr>
          <p:spPr>
            <a:xfrm>
              <a:off x="4253256" y="557410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4" name="rc144"/>
            <p:cNvSpPr/>
            <p:nvPr/>
          </p:nvSpPr>
          <p:spPr>
            <a:xfrm>
              <a:off x="4516707" y="557410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5" name="rc145"/>
            <p:cNvSpPr/>
            <p:nvPr/>
          </p:nvSpPr>
          <p:spPr>
            <a:xfrm>
              <a:off x="4780158" y="5574102"/>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6" name="rc146"/>
            <p:cNvSpPr/>
            <p:nvPr/>
          </p:nvSpPr>
          <p:spPr>
            <a:xfrm>
              <a:off x="5043609" y="557410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7" name="rc147"/>
            <p:cNvSpPr/>
            <p:nvPr/>
          </p:nvSpPr>
          <p:spPr>
            <a:xfrm>
              <a:off x="5307060" y="557410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8" name="rc148"/>
            <p:cNvSpPr/>
            <p:nvPr/>
          </p:nvSpPr>
          <p:spPr>
            <a:xfrm>
              <a:off x="5570512" y="5574102"/>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9" name="rc149"/>
            <p:cNvSpPr/>
            <p:nvPr/>
          </p:nvSpPr>
          <p:spPr>
            <a:xfrm>
              <a:off x="5833963" y="557410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0" name="rc150"/>
            <p:cNvSpPr/>
            <p:nvPr/>
          </p:nvSpPr>
          <p:spPr>
            <a:xfrm>
              <a:off x="6097414" y="5574102"/>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1" name="rc151"/>
            <p:cNvSpPr/>
            <p:nvPr/>
          </p:nvSpPr>
          <p:spPr>
            <a:xfrm>
              <a:off x="6360865" y="5574102"/>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2" name="rc152"/>
            <p:cNvSpPr/>
            <p:nvPr/>
          </p:nvSpPr>
          <p:spPr>
            <a:xfrm>
              <a:off x="6624316" y="5574102"/>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3" name="rc153"/>
            <p:cNvSpPr/>
            <p:nvPr/>
          </p:nvSpPr>
          <p:spPr>
            <a:xfrm>
              <a:off x="6887767" y="5574102"/>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4" name="rc154"/>
            <p:cNvSpPr/>
            <p:nvPr/>
          </p:nvSpPr>
          <p:spPr>
            <a:xfrm>
              <a:off x="7151218" y="5574102"/>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5" name="rc155"/>
            <p:cNvSpPr/>
            <p:nvPr/>
          </p:nvSpPr>
          <p:spPr>
            <a:xfrm>
              <a:off x="7414669" y="5574102"/>
              <a:ext cx="263451" cy="7531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56" name="rc156"/>
            <p:cNvSpPr/>
            <p:nvPr/>
          </p:nvSpPr>
          <p:spPr>
            <a:xfrm>
              <a:off x="7678120" y="5574102"/>
              <a:ext cx="263451" cy="7531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57" name="rc157"/>
            <p:cNvSpPr/>
            <p:nvPr/>
          </p:nvSpPr>
          <p:spPr>
            <a:xfrm>
              <a:off x="7941571" y="5574102"/>
              <a:ext cx="263451" cy="7531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58" name="rc158"/>
            <p:cNvSpPr/>
            <p:nvPr/>
          </p:nvSpPr>
          <p:spPr>
            <a:xfrm>
              <a:off x="8205022" y="5574102"/>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9" name="rc159"/>
            <p:cNvSpPr/>
            <p:nvPr/>
          </p:nvSpPr>
          <p:spPr>
            <a:xfrm>
              <a:off x="8468473" y="5574102"/>
              <a:ext cx="263451" cy="7531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60" name="rc160"/>
            <p:cNvSpPr/>
            <p:nvPr/>
          </p:nvSpPr>
          <p:spPr>
            <a:xfrm>
              <a:off x="1882197" y="414315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1" name="rc161"/>
            <p:cNvSpPr/>
            <p:nvPr/>
          </p:nvSpPr>
          <p:spPr>
            <a:xfrm>
              <a:off x="2145648" y="414315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2" name="rc162"/>
            <p:cNvSpPr/>
            <p:nvPr/>
          </p:nvSpPr>
          <p:spPr>
            <a:xfrm>
              <a:off x="2409099" y="414315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50" y="4143152"/>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4" name="rc164"/>
            <p:cNvSpPr/>
            <p:nvPr/>
          </p:nvSpPr>
          <p:spPr>
            <a:xfrm>
              <a:off x="2936001" y="414315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5" name="rc165"/>
            <p:cNvSpPr/>
            <p:nvPr/>
          </p:nvSpPr>
          <p:spPr>
            <a:xfrm>
              <a:off x="3199452" y="414315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6" name="rc166"/>
            <p:cNvSpPr/>
            <p:nvPr/>
          </p:nvSpPr>
          <p:spPr>
            <a:xfrm>
              <a:off x="3462903" y="414315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7" name="rc167"/>
            <p:cNvSpPr/>
            <p:nvPr/>
          </p:nvSpPr>
          <p:spPr>
            <a:xfrm>
              <a:off x="3726354" y="414315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8" name="rc168"/>
            <p:cNvSpPr/>
            <p:nvPr/>
          </p:nvSpPr>
          <p:spPr>
            <a:xfrm>
              <a:off x="3989805" y="414315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9" name="rc169"/>
            <p:cNvSpPr/>
            <p:nvPr/>
          </p:nvSpPr>
          <p:spPr>
            <a:xfrm>
              <a:off x="4253256" y="414315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0" name="rc170"/>
            <p:cNvSpPr/>
            <p:nvPr/>
          </p:nvSpPr>
          <p:spPr>
            <a:xfrm>
              <a:off x="4516707" y="414315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1" name="rc171"/>
            <p:cNvSpPr/>
            <p:nvPr/>
          </p:nvSpPr>
          <p:spPr>
            <a:xfrm>
              <a:off x="4780158"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43609"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3" name="rc173"/>
            <p:cNvSpPr/>
            <p:nvPr/>
          </p:nvSpPr>
          <p:spPr>
            <a:xfrm>
              <a:off x="5307060"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4" name="rc174"/>
            <p:cNvSpPr/>
            <p:nvPr/>
          </p:nvSpPr>
          <p:spPr>
            <a:xfrm>
              <a:off x="5570512"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5" name="rc175"/>
            <p:cNvSpPr/>
            <p:nvPr/>
          </p:nvSpPr>
          <p:spPr>
            <a:xfrm>
              <a:off x="5833963"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6" name="rc176"/>
            <p:cNvSpPr/>
            <p:nvPr/>
          </p:nvSpPr>
          <p:spPr>
            <a:xfrm>
              <a:off x="6097414"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7" name="rc177"/>
            <p:cNvSpPr/>
            <p:nvPr/>
          </p:nvSpPr>
          <p:spPr>
            <a:xfrm>
              <a:off x="6360865"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8" name="rc178"/>
            <p:cNvSpPr/>
            <p:nvPr/>
          </p:nvSpPr>
          <p:spPr>
            <a:xfrm>
              <a:off x="6624316"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9" name="rc179"/>
            <p:cNvSpPr/>
            <p:nvPr/>
          </p:nvSpPr>
          <p:spPr>
            <a:xfrm>
              <a:off x="6887767"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0" name="rc180"/>
            <p:cNvSpPr/>
            <p:nvPr/>
          </p:nvSpPr>
          <p:spPr>
            <a:xfrm>
              <a:off x="7151218" y="414315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81" name="rc181"/>
            <p:cNvSpPr/>
            <p:nvPr/>
          </p:nvSpPr>
          <p:spPr>
            <a:xfrm>
              <a:off x="7414669"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2" name="rc182"/>
            <p:cNvSpPr/>
            <p:nvPr/>
          </p:nvSpPr>
          <p:spPr>
            <a:xfrm>
              <a:off x="7678120" y="414315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3" name="rc183"/>
            <p:cNvSpPr/>
            <p:nvPr/>
          </p:nvSpPr>
          <p:spPr>
            <a:xfrm>
              <a:off x="7941571"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4" name="rc184"/>
            <p:cNvSpPr/>
            <p:nvPr/>
          </p:nvSpPr>
          <p:spPr>
            <a:xfrm>
              <a:off x="8205022" y="41431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5" name="rc185"/>
            <p:cNvSpPr/>
            <p:nvPr/>
          </p:nvSpPr>
          <p:spPr>
            <a:xfrm>
              <a:off x="8468473" y="414315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86" name="rc186"/>
            <p:cNvSpPr/>
            <p:nvPr/>
          </p:nvSpPr>
          <p:spPr>
            <a:xfrm>
              <a:off x="1882197"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7" name="rc187"/>
            <p:cNvSpPr/>
            <p:nvPr/>
          </p:nvSpPr>
          <p:spPr>
            <a:xfrm>
              <a:off x="2145648"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8" name="rc188"/>
            <p:cNvSpPr/>
            <p:nvPr/>
          </p:nvSpPr>
          <p:spPr>
            <a:xfrm>
              <a:off x="2409099" y="339002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9" name="rc189"/>
            <p:cNvSpPr/>
            <p:nvPr/>
          </p:nvSpPr>
          <p:spPr>
            <a:xfrm>
              <a:off x="2672550"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0" name="rc190"/>
            <p:cNvSpPr/>
            <p:nvPr/>
          </p:nvSpPr>
          <p:spPr>
            <a:xfrm>
              <a:off x="2936001"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1" name="rc191"/>
            <p:cNvSpPr/>
            <p:nvPr/>
          </p:nvSpPr>
          <p:spPr>
            <a:xfrm>
              <a:off x="3199452" y="339002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2" name="rc192"/>
            <p:cNvSpPr/>
            <p:nvPr/>
          </p:nvSpPr>
          <p:spPr>
            <a:xfrm>
              <a:off x="3462903"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3" name="rc193"/>
            <p:cNvSpPr/>
            <p:nvPr/>
          </p:nvSpPr>
          <p:spPr>
            <a:xfrm>
              <a:off x="3726354"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4" name="rc194"/>
            <p:cNvSpPr/>
            <p:nvPr/>
          </p:nvSpPr>
          <p:spPr>
            <a:xfrm>
              <a:off x="3989805"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5" name="rc195"/>
            <p:cNvSpPr/>
            <p:nvPr/>
          </p:nvSpPr>
          <p:spPr>
            <a:xfrm>
              <a:off x="4253256"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6" name="rc196"/>
            <p:cNvSpPr/>
            <p:nvPr/>
          </p:nvSpPr>
          <p:spPr>
            <a:xfrm>
              <a:off x="4516707"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7" name="rc197"/>
            <p:cNvSpPr/>
            <p:nvPr/>
          </p:nvSpPr>
          <p:spPr>
            <a:xfrm>
              <a:off x="4780158"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8" name="rc198"/>
            <p:cNvSpPr/>
            <p:nvPr/>
          </p:nvSpPr>
          <p:spPr>
            <a:xfrm>
              <a:off x="5043609" y="339002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9" name="rc199"/>
            <p:cNvSpPr/>
            <p:nvPr/>
          </p:nvSpPr>
          <p:spPr>
            <a:xfrm>
              <a:off x="5307060" y="339002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0" name="rc200"/>
            <p:cNvSpPr/>
            <p:nvPr/>
          </p:nvSpPr>
          <p:spPr>
            <a:xfrm>
              <a:off x="5570512" y="339002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1" name="rc201"/>
            <p:cNvSpPr/>
            <p:nvPr/>
          </p:nvSpPr>
          <p:spPr>
            <a:xfrm>
              <a:off x="5833963" y="339002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2" name="rc202"/>
            <p:cNvSpPr/>
            <p:nvPr/>
          </p:nvSpPr>
          <p:spPr>
            <a:xfrm>
              <a:off x="6097414" y="339002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3" name="rc203"/>
            <p:cNvSpPr/>
            <p:nvPr/>
          </p:nvSpPr>
          <p:spPr>
            <a:xfrm>
              <a:off x="6360865" y="339002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04" name="rc204"/>
            <p:cNvSpPr/>
            <p:nvPr/>
          </p:nvSpPr>
          <p:spPr>
            <a:xfrm>
              <a:off x="6624316" y="3390020"/>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5" name="rc205"/>
            <p:cNvSpPr/>
            <p:nvPr/>
          </p:nvSpPr>
          <p:spPr>
            <a:xfrm>
              <a:off x="6887767" y="3390020"/>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6" name="rc206"/>
            <p:cNvSpPr/>
            <p:nvPr/>
          </p:nvSpPr>
          <p:spPr>
            <a:xfrm>
              <a:off x="7151218" y="3390020"/>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7" name="rc207"/>
            <p:cNvSpPr/>
            <p:nvPr/>
          </p:nvSpPr>
          <p:spPr>
            <a:xfrm>
              <a:off x="7414669" y="3390020"/>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8" name="rc208"/>
            <p:cNvSpPr/>
            <p:nvPr/>
          </p:nvSpPr>
          <p:spPr>
            <a:xfrm>
              <a:off x="7678120" y="3390020"/>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9" name="rc209"/>
            <p:cNvSpPr/>
            <p:nvPr/>
          </p:nvSpPr>
          <p:spPr>
            <a:xfrm>
              <a:off x="7941571" y="3390020"/>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0" name="rc210"/>
            <p:cNvSpPr/>
            <p:nvPr/>
          </p:nvSpPr>
          <p:spPr>
            <a:xfrm>
              <a:off x="8205022" y="339002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1" name="rc211"/>
            <p:cNvSpPr/>
            <p:nvPr/>
          </p:nvSpPr>
          <p:spPr>
            <a:xfrm>
              <a:off x="8468473" y="3390020"/>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2" name="rc212"/>
            <p:cNvSpPr/>
            <p:nvPr/>
          </p:nvSpPr>
          <p:spPr>
            <a:xfrm>
              <a:off x="1882197" y="233563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13" name="rc213"/>
            <p:cNvSpPr/>
            <p:nvPr/>
          </p:nvSpPr>
          <p:spPr>
            <a:xfrm>
              <a:off x="2145648" y="233563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4" name="rc214"/>
            <p:cNvSpPr/>
            <p:nvPr/>
          </p:nvSpPr>
          <p:spPr>
            <a:xfrm>
              <a:off x="2409099" y="233563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15" name="rc215"/>
            <p:cNvSpPr/>
            <p:nvPr/>
          </p:nvSpPr>
          <p:spPr>
            <a:xfrm>
              <a:off x="2672550" y="233563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6" name="rc216"/>
            <p:cNvSpPr/>
            <p:nvPr/>
          </p:nvSpPr>
          <p:spPr>
            <a:xfrm>
              <a:off x="2936001" y="233563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7" name="rc217"/>
            <p:cNvSpPr/>
            <p:nvPr/>
          </p:nvSpPr>
          <p:spPr>
            <a:xfrm>
              <a:off x="3199452" y="233563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8" name="rc218"/>
            <p:cNvSpPr/>
            <p:nvPr/>
          </p:nvSpPr>
          <p:spPr>
            <a:xfrm>
              <a:off x="3462903" y="233563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9" name="rc219"/>
            <p:cNvSpPr/>
            <p:nvPr/>
          </p:nvSpPr>
          <p:spPr>
            <a:xfrm>
              <a:off x="3726354" y="233563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0" name="rc220"/>
            <p:cNvSpPr/>
            <p:nvPr/>
          </p:nvSpPr>
          <p:spPr>
            <a:xfrm>
              <a:off x="3989805" y="233563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1" name="rc221"/>
            <p:cNvSpPr/>
            <p:nvPr/>
          </p:nvSpPr>
          <p:spPr>
            <a:xfrm>
              <a:off x="4253256" y="233563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2" name="rc222"/>
            <p:cNvSpPr/>
            <p:nvPr/>
          </p:nvSpPr>
          <p:spPr>
            <a:xfrm>
              <a:off x="4516707" y="233563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3" name="rc223"/>
            <p:cNvSpPr/>
            <p:nvPr/>
          </p:nvSpPr>
          <p:spPr>
            <a:xfrm>
              <a:off x="4780158" y="233563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4" name="rc224"/>
            <p:cNvSpPr/>
            <p:nvPr/>
          </p:nvSpPr>
          <p:spPr>
            <a:xfrm>
              <a:off x="5043609" y="233563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5" name="rc225"/>
            <p:cNvSpPr/>
            <p:nvPr/>
          </p:nvSpPr>
          <p:spPr>
            <a:xfrm>
              <a:off x="5307060" y="233563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6" name="rc226"/>
            <p:cNvSpPr/>
            <p:nvPr/>
          </p:nvSpPr>
          <p:spPr>
            <a:xfrm>
              <a:off x="5570512" y="233563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7" name="rc227"/>
            <p:cNvSpPr/>
            <p:nvPr/>
          </p:nvSpPr>
          <p:spPr>
            <a:xfrm>
              <a:off x="5833963" y="233563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8" name="rc228"/>
            <p:cNvSpPr/>
            <p:nvPr/>
          </p:nvSpPr>
          <p:spPr>
            <a:xfrm>
              <a:off x="6097414" y="233563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9" name="rc229"/>
            <p:cNvSpPr/>
            <p:nvPr/>
          </p:nvSpPr>
          <p:spPr>
            <a:xfrm>
              <a:off x="6360865" y="233563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0" name="rc230"/>
            <p:cNvSpPr/>
            <p:nvPr/>
          </p:nvSpPr>
          <p:spPr>
            <a:xfrm>
              <a:off x="6624316" y="23356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1" name="rc231"/>
            <p:cNvSpPr/>
            <p:nvPr/>
          </p:nvSpPr>
          <p:spPr>
            <a:xfrm>
              <a:off x="6887767" y="2335636"/>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2" name="rc232"/>
            <p:cNvSpPr/>
            <p:nvPr/>
          </p:nvSpPr>
          <p:spPr>
            <a:xfrm>
              <a:off x="7151218" y="23356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3" name="rc233"/>
            <p:cNvSpPr/>
            <p:nvPr/>
          </p:nvSpPr>
          <p:spPr>
            <a:xfrm>
              <a:off x="7414669" y="23356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4" name="rc234"/>
            <p:cNvSpPr/>
            <p:nvPr/>
          </p:nvSpPr>
          <p:spPr>
            <a:xfrm>
              <a:off x="7678120" y="23356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5" name="rc235"/>
            <p:cNvSpPr/>
            <p:nvPr/>
          </p:nvSpPr>
          <p:spPr>
            <a:xfrm>
              <a:off x="7941571" y="23356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6" name="rc236"/>
            <p:cNvSpPr/>
            <p:nvPr/>
          </p:nvSpPr>
          <p:spPr>
            <a:xfrm>
              <a:off x="8205022" y="23356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7" name="rc237"/>
            <p:cNvSpPr/>
            <p:nvPr/>
          </p:nvSpPr>
          <p:spPr>
            <a:xfrm>
              <a:off x="8468473" y="23356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8" name="rc238"/>
            <p:cNvSpPr/>
            <p:nvPr/>
          </p:nvSpPr>
          <p:spPr>
            <a:xfrm>
              <a:off x="1882197" y="2410949"/>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39" name="rc239"/>
            <p:cNvSpPr/>
            <p:nvPr/>
          </p:nvSpPr>
          <p:spPr>
            <a:xfrm>
              <a:off x="2145648" y="2410949"/>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40" name="rc240"/>
            <p:cNvSpPr/>
            <p:nvPr/>
          </p:nvSpPr>
          <p:spPr>
            <a:xfrm>
              <a:off x="2409099" y="2410949"/>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41" name="rc241"/>
            <p:cNvSpPr/>
            <p:nvPr/>
          </p:nvSpPr>
          <p:spPr>
            <a:xfrm>
              <a:off x="2672550" y="2410949"/>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42" name="rc242"/>
            <p:cNvSpPr/>
            <p:nvPr/>
          </p:nvSpPr>
          <p:spPr>
            <a:xfrm>
              <a:off x="2936001" y="2410949"/>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3" name="rc243"/>
            <p:cNvSpPr/>
            <p:nvPr/>
          </p:nvSpPr>
          <p:spPr>
            <a:xfrm>
              <a:off x="3199452" y="2410949"/>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4" name="rc244"/>
            <p:cNvSpPr/>
            <p:nvPr/>
          </p:nvSpPr>
          <p:spPr>
            <a:xfrm>
              <a:off x="3462903" y="241094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5" name="rc245"/>
            <p:cNvSpPr/>
            <p:nvPr/>
          </p:nvSpPr>
          <p:spPr>
            <a:xfrm>
              <a:off x="3726354" y="2410949"/>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6" name="rc246"/>
            <p:cNvSpPr/>
            <p:nvPr/>
          </p:nvSpPr>
          <p:spPr>
            <a:xfrm>
              <a:off x="3989805" y="24109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7" name="rc247"/>
            <p:cNvSpPr/>
            <p:nvPr/>
          </p:nvSpPr>
          <p:spPr>
            <a:xfrm>
              <a:off x="4253256"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8" name="rc248"/>
            <p:cNvSpPr/>
            <p:nvPr/>
          </p:nvSpPr>
          <p:spPr>
            <a:xfrm>
              <a:off x="4516707"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9" name="rc249"/>
            <p:cNvSpPr/>
            <p:nvPr/>
          </p:nvSpPr>
          <p:spPr>
            <a:xfrm>
              <a:off x="4780158"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0" name="rc250"/>
            <p:cNvSpPr/>
            <p:nvPr/>
          </p:nvSpPr>
          <p:spPr>
            <a:xfrm>
              <a:off x="5043609"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1" name="rc251"/>
            <p:cNvSpPr/>
            <p:nvPr/>
          </p:nvSpPr>
          <p:spPr>
            <a:xfrm>
              <a:off x="5307060"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2" name="rc252"/>
            <p:cNvSpPr/>
            <p:nvPr/>
          </p:nvSpPr>
          <p:spPr>
            <a:xfrm>
              <a:off x="5570512"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3" name="rc253"/>
            <p:cNvSpPr/>
            <p:nvPr/>
          </p:nvSpPr>
          <p:spPr>
            <a:xfrm>
              <a:off x="5833963"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4" name="rc254"/>
            <p:cNvSpPr/>
            <p:nvPr/>
          </p:nvSpPr>
          <p:spPr>
            <a:xfrm>
              <a:off x="6097414"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5" name="rc255"/>
            <p:cNvSpPr/>
            <p:nvPr/>
          </p:nvSpPr>
          <p:spPr>
            <a:xfrm>
              <a:off x="6360865"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6" name="rc256"/>
            <p:cNvSpPr/>
            <p:nvPr/>
          </p:nvSpPr>
          <p:spPr>
            <a:xfrm>
              <a:off x="6624316"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7" name="rc257"/>
            <p:cNvSpPr/>
            <p:nvPr/>
          </p:nvSpPr>
          <p:spPr>
            <a:xfrm>
              <a:off x="6887767"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8" name="rc258"/>
            <p:cNvSpPr/>
            <p:nvPr/>
          </p:nvSpPr>
          <p:spPr>
            <a:xfrm>
              <a:off x="7151218"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9" name="rc259"/>
            <p:cNvSpPr/>
            <p:nvPr/>
          </p:nvSpPr>
          <p:spPr>
            <a:xfrm>
              <a:off x="7414669"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0" name="rc260"/>
            <p:cNvSpPr/>
            <p:nvPr/>
          </p:nvSpPr>
          <p:spPr>
            <a:xfrm>
              <a:off x="7678120" y="241094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1" name="rc261"/>
            <p:cNvSpPr/>
            <p:nvPr/>
          </p:nvSpPr>
          <p:spPr>
            <a:xfrm>
              <a:off x="7941571" y="241094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2" name="rc262"/>
            <p:cNvSpPr/>
            <p:nvPr/>
          </p:nvSpPr>
          <p:spPr>
            <a:xfrm>
              <a:off x="8205022" y="241094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3" name="rc263"/>
            <p:cNvSpPr/>
            <p:nvPr/>
          </p:nvSpPr>
          <p:spPr>
            <a:xfrm>
              <a:off x="8468473" y="241094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4" name="rc264"/>
            <p:cNvSpPr/>
            <p:nvPr/>
          </p:nvSpPr>
          <p:spPr>
            <a:xfrm>
              <a:off x="1882197" y="316408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5" name="rc265"/>
            <p:cNvSpPr/>
            <p:nvPr/>
          </p:nvSpPr>
          <p:spPr>
            <a:xfrm>
              <a:off x="2145648" y="316408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6" name="rc266"/>
            <p:cNvSpPr/>
            <p:nvPr/>
          </p:nvSpPr>
          <p:spPr>
            <a:xfrm>
              <a:off x="2409099" y="316408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7" name="rc267"/>
            <p:cNvSpPr/>
            <p:nvPr/>
          </p:nvSpPr>
          <p:spPr>
            <a:xfrm>
              <a:off x="2672550" y="316408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8" name="rc268"/>
            <p:cNvSpPr/>
            <p:nvPr/>
          </p:nvSpPr>
          <p:spPr>
            <a:xfrm>
              <a:off x="2936001" y="316408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9" name="rc269"/>
            <p:cNvSpPr/>
            <p:nvPr/>
          </p:nvSpPr>
          <p:spPr>
            <a:xfrm>
              <a:off x="3199452" y="316408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0" name="rc270"/>
            <p:cNvSpPr/>
            <p:nvPr/>
          </p:nvSpPr>
          <p:spPr>
            <a:xfrm>
              <a:off x="3462903" y="316408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1" name="rc271"/>
            <p:cNvSpPr/>
            <p:nvPr/>
          </p:nvSpPr>
          <p:spPr>
            <a:xfrm>
              <a:off x="3726354" y="316408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2" name="rc272"/>
            <p:cNvSpPr/>
            <p:nvPr/>
          </p:nvSpPr>
          <p:spPr>
            <a:xfrm>
              <a:off x="3989805" y="316408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3" name="rc273"/>
            <p:cNvSpPr/>
            <p:nvPr/>
          </p:nvSpPr>
          <p:spPr>
            <a:xfrm>
              <a:off x="4253256" y="316408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4" name="rc274"/>
            <p:cNvSpPr/>
            <p:nvPr/>
          </p:nvSpPr>
          <p:spPr>
            <a:xfrm>
              <a:off x="4516707" y="316408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5" name="rc275"/>
            <p:cNvSpPr/>
            <p:nvPr/>
          </p:nvSpPr>
          <p:spPr>
            <a:xfrm>
              <a:off x="4780158" y="316408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6" name="rc276"/>
            <p:cNvSpPr/>
            <p:nvPr/>
          </p:nvSpPr>
          <p:spPr>
            <a:xfrm>
              <a:off x="5043609" y="316408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7" name="rc277"/>
            <p:cNvSpPr/>
            <p:nvPr/>
          </p:nvSpPr>
          <p:spPr>
            <a:xfrm>
              <a:off x="5307060" y="3164081"/>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8" name="rc278"/>
            <p:cNvSpPr/>
            <p:nvPr/>
          </p:nvSpPr>
          <p:spPr>
            <a:xfrm>
              <a:off x="5570512" y="316408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9" name="rc279"/>
            <p:cNvSpPr/>
            <p:nvPr/>
          </p:nvSpPr>
          <p:spPr>
            <a:xfrm>
              <a:off x="5833963" y="316408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0" name="rc280"/>
            <p:cNvSpPr/>
            <p:nvPr/>
          </p:nvSpPr>
          <p:spPr>
            <a:xfrm>
              <a:off x="6097414" y="316408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1" name="rc281"/>
            <p:cNvSpPr/>
            <p:nvPr/>
          </p:nvSpPr>
          <p:spPr>
            <a:xfrm>
              <a:off x="6360865" y="316408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2" name="rc282"/>
            <p:cNvSpPr/>
            <p:nvPr/>
          </p:nvSpPr>
          <p:spPr>
            <a:xfrm>
              <a:off x="6624316" y="316408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3" name="rc283"/>
            <p:cNvSpPr/>
            <p:nvPr/>
          </p:nvSpPr>
          <p:spPr>
            <a:xfrm>
              <a:off x="6887767" y="316408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4" name="rc284"/>
            <p:cNvSpPr/>
            <p:nvPr/>
          </p:nvSpPr>
          <p:spPr>
            <a:xfrm>
              <a:off x="7151218" y="3164081"/>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5" name="rc285"/>
            <p:cNvSpPr/>
            <p:nvPr/>
          </p:nvSpPr>
          <p:spPr>
            <a:xfrm>
              <a:off x="7414669" y="3164081"/>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6" name="rc286"/>
            <p:cNvSpPr/>
            <p:nvPr/>
          </p:nvSpPr>
          <p:spPr>
            <a:xfrm>
              <a:off x="7678120" y="3164081"/>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7" name="rc287"/>
            <p:cNvSpPr/>
            <p:nvPr/>
          </p:nvSpPr>
          <p:spPr>
            <a:xfrm>
              <a:off x="7941571" y="316408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8" name="rc288"/>
            <p:cNvSpPr/>
            <p:nvPr/>
          </p:nvSpPr>
          <p:spPr>
            <a:xfrm>
              <a:off x="8205022" y="316408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9" name="rc289"/>
            <p:cNvSpPr/>
            <p:nvPr/>
          </p:nvSpPr>
          <p:spPr>
            <a:xfrm>
              <a:off x="8468473" y="316408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90" name="rc290"/>
            <p:cNvSpPr/>
            <p:nvPr/>
          </p:nvSpPr>
          <p:spPr>
            <a:xfrm>
              <a:off x="1882197" y="2185010"/>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91" name="rc291"/>
            <p:cNvSpPr/>
            <p:nvPr/>
          </p:nvSpPr>
          <p:spPr>
            <a:xfrm>
              <a:off x="2145648" y="2185010"/>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2" name="rc292"/>
            <p:cNvSpPr/>
            <p:nvPr/>
          </p:nvSpPr>
          <p:spPr>
            <a:xfrm>
              <a:off x="2409099" y="21850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3" name="rc293"/>
            <p:cNvSpPr/>
            <p:nvPr/>
          </p:nvSpPr>
          <p:spPr>
            <a:xfrm>
              <a:off x="2672550"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4" name="rc294"/>
            <p:cNvSpPr/>
            <p:nvPr/>
          </p:nvSpPr>
          <p:spPr>
            <a:xfrm>
              <a:off x="2936001"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3199452"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6" name="rc296"/>
            <p:cNvSpPr/>
            <p:nvPr/>
          </p:nvSpPr>
          <p:spPr>
            <a:xfrm>
              <a:off x="3462903"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7" name="rc297"/>
            <p:cNvSpPr/>
            <p:nvPr/>
          </p:nvSpPr>
          <p:spPr>
            <a:xfrm>
              <a:off x="3726354"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8" name="rc298"/>
            <p:cNvSpPr/>
            <p:nvPr/>
          </p:nvSpPr>
          <p:spPr>
            <a:xfrm>
              <a:off x="3989805" y="218501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9" name="rc299"/>
            <p:cNvSpPr/>
            <p:nvPr/>
          </p:nvSpPr>
          <p:spPr>
            <a:xfrm>
              <a:off x="4253256" y="2185010"/>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00" name="rc300"/>
            <p:cNvSpPr/>
            <p:nvPr/>
          </p:nvSpPr>
          <p:spPr>
            <a:xfrm>
              <a:off x="4516707"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80158" y="2185010"/>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02" name="rc302"/>
            <p:cNvSpPr/>
            <p:nvPr/>
          </p:nvSpPr>
          <p:spPr>
            <a:xfrm>
              <a:off x="5043609" y="218501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07060" y="218501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70512"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33963"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97414" y="2185010"/>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7" name="rc307"/>
            <p:cNvSpPr/>
            <p:nvPr/>
          </p:nvSpPr>
          <p:spPr>
            <a:xfrm>
              <a:off x="6360865" y="218501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24316"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87767"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51218" y="218501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1" name="rc311"/>
            <p:cNvSpPr/>
            <p:nvPr/>
          </p:nvSpPr>
          <p:spPr>
            <a:xfrm>
              <a:off x="7414669" y="2185010"/>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12" name="rc312"/>
            <p:cNvSpPr/>
            <p:nvPr/>
          </p:nvSpPr>
          <p:spPr>
            <a:xfrm>
              <a:off x="7678120" y="2185010"/>
              <a:ext cx="263451" cy="7531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13" name="rc313"/>
            <p:cNvSpPr/>
            <p:nvPr/>
          </p:nvSpPr>
          <p:spPr>
            <a:xfrm>
              <a:off x="7941571" y="2185010"/>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14" name="rc314"/>
            <p:cNvSpPr/>
            <p:nvPr/>
          </p:nvSpPr>
          <p:spPr>
            <a:xfrm>
              <a:off x="8205022" y="218501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68473" y="218501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6" name="rc316"/>
            <p:cNvSpPr/>
            <p:nvPr/>
          </p:nvSpPr>
          <p:spPr>
            <a:xfrm>
              <a:off x="1882197"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7" name="rc317"/>
            <p:cNvSpPr/>
            <p:nvPr/>
          </p:nvSpPr>
          <p:spPr>
            <a:xfrm>
              <a:off x="2145648"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8" name="rc318"/>
            <p:cNvSpPr/>
            <p:nvPr/>
          </p:nvSpPr>
          <p:spPr>
            <a:xfrm>
              <a:off x="2409099"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9" name="rc319"/>
            <p:cNvSpPr/>
            <p:nvPr/>
          </p:nvSpPr>
          <p:spPr>
            <a:xfrm>
              <a:off x="2672550"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0" name="rc320"/>
            <p:cNvSpPr/>
            <p:nvPr/>
          </p:nvSpPr>
          <p:spPr>
            <a:xfrm>
              <a:off x="2936001"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1" name="rc321"/>
            <p:cNvSpPr/>
            <p:nvPr/>
          </p:nvSpPr>
          <p:spPr>
            <a:xfrm>
              <a:off x="3199452" y="45197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2" name="rc322"/>
            <p:cNvSpPr/>
            <p:nvPr/>
          </p:nvSpPr>
          <p:spPr>
            <a:xfrm>
              <a:off x="3462903" y="45197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3" name="rc323"/>
            <p:cNvSpPr/>
            <p:nvPr/>
          </p:nvSpPr>
          <p:spPr>
            <a:xfrm>
              <a:off x="3726354" y="45197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4" name="rc324"/>
            <p:cNvSpPr/>
            <p:nvPr/>
          </p:nvSpPr>
          <p:spPr>
            <a:xfrm>
              <a:off x="3989805"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5" name="rc325"/>
            <p:cNvSpPr/>
            <p:nvPr/>
          </p:nvSpPr>
          <p:spPr>
            <a:xfrm>
              <a:off x="4253256"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6" name="rc326"/>
            <p:cNvSpPr/>
            <p:nvPr/>
          </p:nvSpPr>
          <p:spPr>
            <a:xfrm>
              <a:off x="4516707"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7" name="rc327"/>
            <p:cNvSpPr/>
            <p:nvPr/>
          </p:nvSpPr>
          <p:spPr>
            <a:xfrm>
              <a:off x="4780158"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8" name="rc328"/>
            <p:cNvSpPr/>
            <p:nvPr/>
          </p:nvSpPr>
          <p:spPr>
            <a:xfrm>
              <a:off x="5043609" y="45197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9" name="rc329"/>
            <p:cNvSpPr/>
            <p:nvPr/>
          </p:nvSpPr>
          <p:spPr>
            <a:xfrm>
              <a:off x="5307060" y="451971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0" name="rc330"/>
            <p:cNvSpPr/>
            <p:nvPr/>
          </p:nvSpPr>
          <p:spPr>
            <a:xfrm>
              <a:off x="5570512" y="451971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1" name="rc331"/>
            <p:cNvSpPr/>
            <p:nvPr/>
          </p:nvSpPr>
          <p:spPr>
            <a:xfrm>
              <a:off x="5833963" y="45197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2" name="rc332"/>
            <p:cNvSpPr/>
            <p:nvPr/>
          </p:nvSpPr>
          <p:spPr>
            <a:xfrm>
              <a:off x="6097414" y="45197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3" name="rc333"/>
            <p:cNvSpPr/>
            <p:nvPr/>
          </p:nvSpPr>
          <p:spPr>
            <a:xfrm>
              <a:off x="6360865" y="4519717"/>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34" name="rc334"/>
            <p:cNvSpPr/>
            <p:nvPr/>
          </p:nvSpPr>
          <p:spPr>
            <a:xfrm>
              <a:off x="6624316" y="4519717"/>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5" name="rc335"/>
            <p:cNvSpPr/>
            <p:nvPr/>
          </p:nvSpPr>
          <p:spPr>
            <a:xfrm>
              <a:off x="6887767" y="451971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6" name="rc336"/>
            <p:cNvSpPr/>
            <p:nvPr/>
          </p:nvSpPr>
          <p:spPr>
            <a:xfrm>
              <a:off x="7151218" y="451971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7" name="rc337"/>
            <p:cNvSpPr/>
            <p:nvPr/>
          </p:nvSpPr>
          <p:spPr>
            <a:xfrm>
              <a:off x="7414669" y="451971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8" name="rc338"/>
            <p:cNvSpPr/>
            <p:nvPr/>
          </p:nvSpPr>
          <p:spPr>
            <a:xfrm>
              <a:off x="7678120" y="451971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9" name="rc339"/>
            <p:cNvSpPr/>
            <p:nvPr/>
          </p:nvSpPr>
          <p:spPr>
            <a:xfrm>
              <a:off x="7941571" y="4519717"/>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0" name="rc340"/>
            <p:cNvSpPr/>
            <p:nvPr/>
          </p:nvSpPr>
          <p:spPr>
            <a:xfrm>
              <a:off x="8205022" y="4519717"/>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41" name="rc341"/>
            <p:cNvSpPr/>
            <p:nvPr/>
          </p:nvSpPr>
          <p:spPr>
            <a:xfrm>
              <a:off x="8468473" y="4519717"/>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42" name="rc342"/>
            <p:cNvSpPr/>
            <p:nvPr/>
          </p:nvSpPr>
          <p:spPr>
            <a:xfrm>
              <a:off x="1882197" y="248626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43" name="rc343"/>
            <p:cNvSpPr/>
            <p:nvPr/>
          </p:nvSpPr>
          <p:spPr>
            <a:xfrm>
              <a:off x="2145648" y="2486262"/>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4" name="rc344"/>
            <p:cNvSpPr/>
            <p:nvPr/>
          </p:nvSpPr>
          <p:spPr>
            <a:xfrm>
              <a:off x="2409099" y="248626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45" name="rc345"/>
            <p:cNvSpPr/>
            <p:nvPr/>
          </p:nvSpPr>
          <p:spPr>
            <a:xfrm>
              <a:off x="2672550" y="248626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46" name="rc346"/>
            <p:cNvSpPr/>
            <p:nvPr/>
          </p:nvSpPr>
          <p:spPr>
            <a:xfrm>
              <a:off x="2936001" y="248626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47" name="rc347"/>
            <p:cNvSpPr/>
            <p:nvPr/>
          </p:nvSpPr>
          <p:spPr>
            <a:xfrm>
              <a:off x="3199452" y="2486262"/>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48" name="rc348"/>
            <p:cNvSpPr/>
            <p:nvPr/>
          </p:nvSpPr>
          <p:spPr>
            <a:xfrm>
              <a:off x="3462903" y="248626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49" name="rc349"/>
            <p:cNvSpPr/>
            <p:nvPr/>
          </p:nvSpPr>
          <p:spPr>
            <a:xfrm>
              <a:off x="3726354" y="2486262"/>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50" name="rc350"/>
            <p:cNvSpPr/>
            <p:nvPr/>
          </p:nvSpPr>
          <p:spPr>
            <a:xfrm>
              <a:off x="3989805" y="248626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1" name="rc351"/>
            <p:cNvSpPr/>
            <p:nvPr/>
          </p:nvSpPr>
          <p:spPr>
            <a:xfrm>
              <a:off x="4253256" y="2486262"/>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52" name="rc352"/>
            <p:cNvSpPr/>
            <p:nvPr/>
          </p:nvSpPr>
          <p:spPr>
            <a:xfrm>
              <a:off x="4516707" y="248626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3" name="rc353"/>
            <p:cNvSpPr/>
            <p:nvPr/>
          </p:nvSpPr>
          <p:spPr>
            <a:xfrm>
              <a:off x="4780158" y="248626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4" name="rc354"/>
            <p:cNvSpPr/>
            <p:nvPr/>
          </p:nvSpPr>
          <p:spPr>
            <a:xfrm>
              <a:off x="5043609" y="2486262"/>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5" name="rc355"/>
            <p:cNvSpPr/>
            <p:nvPr/>
          </p:nvSpPr>
          <p:spPr>
            <a:xfrm>
              <a:off x="5307060" y="248626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6" name="rc356"/>
            <p:cNvSpPr/>
            <p:nvPr/>
          </p:nvSpPr>
          <p:spPr>
            <a:xfrm>
              <a:off x="5570512" y="2486262"/>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7" name="rc357"/>
            <p:cNvSpPr/>
            <p:nvPr/>
          </p:nvSpPr>
          <p:spPr>
            <a:xfrm>
              <a:off x="5833963" y="248626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8" name="rc358"/>
            <p:cNvSpPr/>
            <p:nvPr/>
          </p:nvSpPr>
          <p:spPr>
            <a:xfrm>
              <a:off x="6097414" y="248626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9" name="rc359"/>
            <p:cNvSpPr/>
            <p:nvPr/>
          </p:nvSpPr>
          <p:spPr>
            <a:xfrm>
              <a:off x="6360865" y="248626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0" name="rc360"/>
            <p:cNvSpPr/>
            <p:nvPr/>
          </p:nvSpPr>
          <p:spPr>
            <a:xfrm>
              <a:off x="6624316" y="248626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1" name="rc361"/>
            <p:cNvSpPr/>
            <p:nvPr/>
          </p:nvSpPr>
          <p:spPr>
            <a:xfrm>
              <a:off x="6887767" y="248626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2" name="rc362"/>
            <p:cNvSpPr/>
            <p:nvPr/>
          </p:nvSpPr>
          <p:spPr>
            <a:xfrm>
              <a:off x="7151218" y="2486262"/>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3" name="rc363"/>
            <p:cNvSpPr/>
            <p:nvPr/>
          </p:nvSpPr>
          <p:spPr>
            <a:xfrm>
              <a:off x="7414669" y="2486262"/>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4" name="rc364"/>
            <p:cNvSpPr/>
            <p:nvPr/>
          </p:nvSpPr>
          <p:spPr>
            <a:xfrm>
              <a:off x="7678120" y="248626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5" name="rc365"/>
            <p:cNvSpPr/>
            <p:nvPr/>
          </p:nvSpPr>
          <p:spPr>
            <a:xfrm>
              <a:off x="7941571" y="248626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6" name="rc366"/>
            <p:cNvSpPr/>
            <p:nvPr/>
          </p:nvSpPr>
          <p:spPr>
            <a:xfrm>
              <a:off x="8205022" y="248626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7" name="rc367"/>
            <p:cNvSpPr/>
            <p:nvPr/>
          </p:nvSpPr>
          <p:spPr>
            <a:xfrm>
              <a:off x="8468473" y="248626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8" name="rc368"/>
            <p:cNvSpPr/>
            <p:nvPr/>
          </p:nvSpPr>
          <p:spPr>
            <a:xfrm>
              <a:off x="1882197" y="45950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145648" y="45950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0" name="rc370"/>
            <p:cNvSpPr/>
            <p:nvPr/>
          </p:nvSpPr>
          <p:spPr>
            <a:xfrm>
              <a:off x="2409099" y="45950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1" name="rc371"/>
            <p:cNvSpPr/>
            <p:nvPr/>
          </p:nvSpPr>
          <p:spPr>
            <a:xfrm>
              <a:off x="2672550" y="45950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2" name="rc372"/>
            <p:cNvSpPr/>
            <p:nvPr/>
          </p:nvSpPr>
          <p:spPr>
            <a:xfrm>
              <a:off x="2936001" y="45950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3" name="rc373"/>
            <p:cNvSpPr/>
            <p:nvPr/>
          </p:nvSpPr>
          <p:spPr>
            <a:xfrm>
              <a:off x="3199452" y="459503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4" name="rc374"/>
            <p:cNvSpPr/>
            <p:nvPr/>
          </p:nvSpPr>
          <p:spPr>
            <a:xfrm>
              <a:off x="3462903" y="459503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5" name="rc375"/>
            <p:cNvSpPr/>
            <p:nvPr/>
          </p:nvSpPr>
          <p:spPr>
            <a:xfrm>
              <a:off x="3726354" y="45950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6" name="rc376"/>
            <p:cNvSpPr/>
            <p:nvPr/>
          </p:nvSpPr>
          <p:spPr>
            <a:xfrm>
              <a:off x="3989805" y="45950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7" name="rc377"/>
            <p:cNvSpPr/>
            <p:nvPr/>
          </p:nvSpPr>
          <p:spPr>
            <a:xfrm>
              <a:off x="4253256" y="459503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8" name="rc378"/>
            <p:cNvSpPr/>
            <p:nvPr/>
          </p:nvSpPr>
          <p:spPr>
            <a:xfrm>
              <a:off x="4516707" y="459503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9" name="rc379"/>
            <p:cNvSpPr/>
            <p:nvPr/>
          </p:nvSpPr>
          <p:spPr>
            <a:xfrm>
              <a:off x="4780158" y="459503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0" name="rc380"/>
            <p:cNvSpPr/>
            <p:nvPr/>
          </p:nvSpPr>
          <p:spPr>
            <a:xfrm>
              <a:off x="5043609" y="45950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1" name="rc381"/>
            <p:cNvSpPr/>
            <p:nvPr/>
          </p:nvSpPr>
          <p:spPr>
            <a:xfrm>
              <a:off x="5307060" y="459503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2" name="rc382"/>
            <p:cNvSpPr/>
            <p:nvPr/>
          </p:nvSpPr>
          <p:spPr>
            <a:xfrm>
              <a:off x="5570512" y="4595031"/>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3" name="rc383"/>
            <p:cNvSpPr/>
            <p:nvPr/>
          </p:nvSpPr>
          <p:spPr>
            <a:xfrm>
              <a:off x="5833963" y="4595031"/>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4" name="rc384"/>
            <p:cNvSpPr/>
            <p:nvPr/>
          </p:nvSpPr>
          <p:spPr>
            <a:xfrm>
              <a:off x="6097414" y="4595031"/>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5" name="rc385"/>
            <p:cNvSpPr/>
            <p:nvPr/>
          </p:nvSpPr>
          <p:spPr>
            <a:xfrm>
              <a:off x="6360865" y="4595031"/>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86" name="rc386"/>
            <p:cNvSpPr/>
            <p:nvPr/>
          </p:nvSpPr>
          <p:spPr>
            <a:xfrm>
              <a:off x="6624316" y="4595031"/>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7" name="rc387"/>
            <p:cNvSpPr/>
            <p:nvPr/>
          </p:nvSpPr>
          <p:spPr>
            <a:xfrm>
              <a:off x="6887767" y="4595031"/>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8" name="rc388"/>
            <p:cNvSpPr/>
            <p:nvPr/>
          </p:nvSpPr>
          <p:spPr>
            <a:xfrm>
              <a:off x="7151218" y="4595031"/>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89" name="rc389"/>
            <p:cNvSpPr/>
            <p:nvPr/>
          </p:nvSpPr>
          <p:spPr>
            <a:xfrm>
              <a:off x="7414669" y="4595031"/>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90" name="rc390"/>
            <p:cNvSpPr/>
            <p:nvPr/>
          </p:nvSpPr>
          <p:spPr>
            <a:xfrm>
              <a:off x="7678120" y="4595031"/>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91" name="rc391"/>
            <p:cNvSpPr/>
            <p:nvPr/>
          </p:nvSpPr>
          <p:spPr>
            <a:xfrm>
              <a:off x="7941571" y="4595031"/>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92" name="rc392"/>
            <p:cNvSpPr/>
            <p:nvPr/>
          </p:nvSpPr>
          <p:spPr>
            <a:xfrm>
              <a:off x="8205022" y="4595031"/>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3" name="rc393"/>
            <p:cNvSpPr/>
            <p:nvPr/>
          </p:nvSpPr>
          <p:spPr>
            <a:xfrm>
              <a:off x="8468473" y="4595031"/>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94" name="rc394"/>
            <p:cNvSpPr/>
            <p:nvPr/>
          </p:nvSpPr>
          <p:spPr>
            <a:xfrm>
              <a:off x="1882197" y="188375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5" name="rc395"/>
            <p:cNvSpPr/>
            <p:nvPr/>
          </p:nvSpPr>
          <p:spPr>
            <a:xfrm>
              <a:off x="2145648" y="188375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6" name="rc396"/>
            <p:cNvSpPr/>
            <p:nvPr/>
          </p:nvSpPr>
          <p:spPr>
            <a:xfrm>
              <a:off x="2409099" y="188375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7" name="rc397"/>
            <p:cNvSpPr/>
            <p:nvPr/>
          </p:nvSpPr>
          <p:spPr>
            <a:xfrm>
              <a:off x="2672550" y="188375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8" name="rc398"/>
            <p:cNvSpPr/>
            <p:nvPr/>
          </p:nvSpPr>
          <p:spPr>
            <a:xfrm>
              <a:off x="2936001" y="188375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99452" y="188375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0" name="rc400"/>
            <p:cNvSpPr/>
            <p:nvPr/>
          </p:nvSpPr>
          <p:spPr>
            <a:xfrm>
              <a:off x="3462903" y="188375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1" name="rc401"/>
            <p:cNvSpPr/>
            <p:nvPr/>
          </p:nvSpPr>
          <p:spPr>
            <a:xfrm>
              <a:off x="3726354" y="188375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2" name="rc402"/>
            <p:cNvSpPr/>
            <p:nvPr/>
          </p:nvSpPr>
          <p:spPr>
            <a:xfrm>
              <a:off x="3989805" y="188375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3" name="rc403"/>
            <p:cNvSpPr/>
            <p:nvPr/>
          </p:nvSpPr>
          <p:spPr>
            <a:xfrm>
              <a:off x="4253256" y="188375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4" name="rc404"/>
            <p:cNvSpPr/>
            <p:nvPr/>
          </p:nvSpPr>
          <p:spPr>
            <a:xfrm>
              <a:off x="4516707" y="18837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5" name="rc405"/>
            <p:cNvSpPr/>
            <p:nvPr/>
          </p:nvSpPr>
          <p:spPr>
            <a:xfrm>
              <a:off x="4780158" y="18837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6" name="rc406"/>
            <p:cNvSpPr/>
            <p:nvPr/>
          </p:nvSpPr>
          <p:spPr>
            <a:xfrm>
              <a:off x="5043609" y="188375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7" name="rc407"/>
            <p:cNvSpPr/>
            <p:nvPr/>
          </p:nvSpPr>
          <p:spPr>
            <a:xfrm>
              <a:off x="5307060" y="18837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8" name="rc408"/>
            <p:cNvSpPr/>
            <p:nvPr/>
          </p:nvSpPr>
          <p:spPr>
            <a:xfrm>
              <a:off x="5570512" y="188375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9" name="rc409"/>
            <p:cNvSpPr/>
            <p:nvPr/>
          </p:nvSpPr>
          <p:spPr>
            <a:xfrm>
              <a:off x="5833963" y="188375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10" name="rc410"/>
            <p:cNvSpPr/>
            <p:nvPr/>
          </p:nvSpPr>
          <p:spPr>
            <a:xfrm>
              <a:off x="6097414" y="188375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60865" y="188375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2" name="rc412"/>
            <p:cNvSpPr/>
            <p:nvPr/>
          </p:nvSpPr>
          <p:spPr>
            <a:xfrm>
              <a:off x="6624316" y="188375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3" name="rc413"/>
            <p:cNvSpPr/>
            <p:nvPr/>
          </p:nvSpPr>
          <p:spPr>
            <a:xfrm>
              <a:off x="6887767" y="188375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4" name="rc414"/>
            <p:cNvSpPr/>
            <p:nvPr/>
          </p:nvSpPr>
          <p:spPr>
            <a:xfrm>
              <a:off x="7151218" y="188375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5" name="rc415"/>
            <p:cNvSpPr/>
            <p:nvPr/>
          </p:nvSpPr>
          <p:spPr>
            <a:xfrm>
              <a:off x="7414669" y="18837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6" name="rc416"/>
            <p:cNvSpPr/>
            <p:nvPr/>
          </p:nvSpPr>
          <p:spPr>
            <a:xfrm>
              <a:off x="7678120" y="18837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7" name="rc417"/>
            <p:cNvSpPr/>
            <p:nvPr/>
          </p:nvSpPr>
          <p:spPr>
            <a:xfrm>
              <a:off x="7941571" y="188375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8" name="rc418"/>
            <p:cNvSpPr/>
            <p:nvPr/>
          </p:nvSpPr>
          <p:spPr>
            <a:xfrm>
              <a:off x="8205022" y="188375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9" name="rc419"/>
            <p:cNvSpPr/>
            <p:nvPr/>
          </p:nvSpPr>
          <p:spPr>
            <a:xfrm>
              <a:off x="8468473" y="188375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0" name="rc420"/>
            <p:cNvSpPr/>
            <p:nvPr/>
          </p:nvSpPr>
          <p:spPr>
            <a:xfrm>
              <a:off x="1882197" y="158250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1" name="rc421"/>
            <p:cNvSpPr/>
            <p:nvPr/>
          </p:nvSpPr>
          <p:spPr>
            <a:xfrm>
              <a:off x="2145648" y="158250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2" name="rc422"/>
            <p:cNvSpPr/>
            <p:nvPr/>
          </p:nvSpPr>
          <p:spPr>
            <a:xfrm>
              <a:off x="2409099" y="158250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3" name="rc423"/>
            <p:cNvSpPr/>
            <p:nvPr/>
          </p:nvSpPr>
          <p:spPr>
            <a:xfrm>
              <a:off x="2672550" y="1582504"/>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4" name="rc424"/>
            <p:cNvSpPr/>
            <p:nvPr/>
          </p:nvSpPr>
          <p:spPr>
            <a:xfrm>
              <a:off x="2936001" y="158250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5" name="rc425"/>
            <p:cNvSpPr/>
            <p:nvPr/>
          </p:nvSpPr>
          <p:spPr>
            <a:xfrm>
              <a:off x="3199452"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6" name="rc426"/>
            <p:cNvSpPr/>
            <p:nvPr/>
          </p:nvSpPr>
          <p:spPr>
            <a:xfrm>
              <a:off x="3462903"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7" name="rc427"/>
            <p:cNvSpPr/>
            <p:nvPr/>
          </p:nvSpPr>
          <p:spPr>
            <a:xfrm>
              <a:off x="3726354"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8" name="rc428"/>
            <p:cNvSpPr/>
            <p:nvPr/>
          </p:nvSpPr>
          <p:spPr>
            <a:xfrm>
              <a:off x="3989805" y="158250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9" name="rc429"/>
            <p:cNvSpPr/>
            <p:nvPr/>
          </p:nvSpPr>
          <p:spPr>
            <a:xfrm>
              <a:off x="4253256" y="158250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0" name="rc430"/>
            <p:cNvSpPr/>
            <p:nvPr/>
          </p:nvSpPr>
          <p:spPr>
            <a:xfrm>
              <a:off x="4516707" y="158250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1" name="rc431"/>
            <p:cNvSpPr/>
            <p:nvPr/>
          </p:nvSpPr>
          <p:spPr>
            <a:xfrm>
              <a:off x="4780158" y="1582504"/>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2" name="rc432"/>
            <p:cNvSpPr/>
            <p:nvPr/>
          </p:nvSpPr>
          <p:spPr>
            <a:xfrm>
              <a:off x="5043609" y="158250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3" name="rc433"/>
            <p:cNvSpPr/>
            <p:nvPr/>
          </p:nvSpPr>
          <p:spPr>
            <a:xfrm>
              <a:off x="5307060" y="158250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4" name="rc434"/>
            <p:cNvSpPr/>
            <p:nvPr/>
          </p:nvSpPr>
          <p:spPr>
            <a:xfrm>
              <a:off x="5570512" y="158250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5" name="rc435"/>
            <p:cNvSpPr/>
            <p:nvPr/>
          </p:nvSpPr>
          <p:spPr>
            <a:xfrm>
              <a:off x="5833963" y="158250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6" name="rc436"/>
            <p:cNvSpPr/>
            <p:nvPr/>
          </p:nvSpPr>
          <p:spPr>
            <a:xfrm>
              <a:off x="6097414"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7" name="rc437"/>
            <p:cNvSpPr/>
            <p:nvPr/>
          </p:nvSpPr>
          <p:spPr>
            <a:xfrm>
              <a:off x="6360865" y="1582504"/>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8" name="rc438"/>
            <p:cNvSpPr/>
            <p:nvPr/>
          </p:nvSpPr>
          <p:spPr>
            <a:xfrm>
              <a:off x="6624316" y="1582504"/>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39" name="rc439"/>
            <p:cNvSpPr/>
            <p:nvPr/>
          </p:nvSpPr>
          <p:spPr>
            <a:xfrm>
              <a:off x="6887767" y="158250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0" name="rc440"/>
            <p:cNvSpPr/>
            <p:nvPr/>
          </p:nvSpPr>
          <p:spPr>
            <a:xfrm>
              <a:off x="7151218" y="1582504"/>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41" name="rc441"/>
            <p:cNvSpPr/>
            <p:nvPr/>
          </p:nvSpPr>
          <p:spPr>
            <a:xfrm>
              <a:off x="7414669" y="158250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2" name="rc442"/>
            <p:cNvSpPr/>
            <p:nvPr/>
          </p:nvSpPr>
          <p:spPr>
            <a:xfrm>
              <a:off x="7678120" y="1582504"/>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43" name="rc443"/>
            <p:cNvSpPr/>
            <p:nvPr/>
          </p:nvSpPr>
          <p:spPr>
            <a:xfrm>
              <a:off x="7941571" y="158250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4" name="rc444"/>
            <p:cNvSpPr/>
            <p:nvPr/>
          </p:nvSpPr>
          <p:spPr>
            <a:xfrm>
              <a:off x="8205022" y="158250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5" name="rc445"/>
            <p:cNvSpPr/>
            <p:nvPr/>
          </p:nvSpPr>
          <p:spPr>
            <a:xfrm>
              <a:off x="8468473" y="158250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6" name="rc446"/>
            <p:cNvSpPr/>
            <p:nvPr/>
          </p:nvSpPr>
          <p:spPr>
            <a:xfrm>
              <a:off x="1882197" y="5348162"/>
              <a:ext cx="263451" cy="7531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47" name="rc447"/>
            <p:cNvSpPr/>
            <p:nvPr/>
          </p:nvSpPr>
          <p:spPr>
            <a:xfrm>
              <a:off x="2145648" y="5348162"/>
              <a:ext cx="263451" cy="7531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48" name="rc448"/>
            <p:cNvSpPr/>
            <p:nvPr/>
          </p:nvSpPr>
          <p:spPr>
            <a:xfrm>
              <a:off x="2409099" y="5348162"/>
              <a:ext cx="263451" cy="7531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50" y="5348162"/>
              <a:ext cx="263451" cy="7531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50" name="rc450"/>
            <p:cNvSpPr/>
            <p:nvPr/>
          </p:nvSpPr>
          <p:spPr>
            <a:xfrm>
              <a:off x="2936001" y="5348162"/>
              <a:ext cx="263451" cy="7531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51" name="rc451"/>
            <p:cNvSpPr/>
            <p:nvPr/>
          </p:nvSpPr>
          <p:spPr>
            <a:xfrm>
              <a:off x="3199452" y="5348162"/>
              <a:ext cx="263451" cy="7531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52" name="rc452"/>
            <p:cNvSpPr/>
            <p:nvPr/>
          </p:nvSpPr>
          <p:spPr>
            <a:xfrm>
              <a:off x="3462903" y="5348162"/>
              <a:ext cx="263451" cy="7531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53" name="rc453"/>
            <p:cNvSpPr/>
            <p:nvPr/>
          </p:nvSpPr>
          <p:spPr>
            <a:xfrm>
              <a:off x="3726354" y="5348162"/>
              <a:ext cx="263451" cy="7531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54" name="rc454"/>
            <p:cNvSpPr/>
            <p:nvPr/>
          </p:nvSpPr>
          <p:spPr>
            <a:xfrm>
              <a:off x="3989805" y="5348162"/>
              <a:ext cx="263451" cy="7531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55" name="rc455"/>
            <p:cNvSpPr/>
            <p:nvPr/>
          </p:nvSpPr>
          <p:spPr>
            <a:xfrm>
              <a:off x="4253256" y="5348162"/>
              <a:ext cx="263451" cy="7531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56" name="rc456"/>
            <p:cNvSpPr/>
            <p:nvPr/>
          </p:nvSpPr>
          <p:spPr>
            <a:xfrm>
              <a:off x="4516707" y="5348162"/>
              <a:ext cx="263451" cy="7531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57" name="rc457"/>
            <p:cNvSpPr/>
            <p:nvPr/>
          </p:nvSpPr>
          <p:spPr>
            <a:xfrm>
              <a:off x="4780158" y="5348162"/>
              <a:ext cx="263451" cy="7531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58" name="rc458"/>
            <p:cNvSpPr/>
            <p:nvPr/>
          </p:nvSpPr>
          <p:spPr>
            <a:xfrm>
              <a:off x="5043609" y="5348162"/>
              <a:ext cx="263451" cy="7531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59" name="rc459"/>
            <p:cNvSpPr/>
            <p:nvPr/>
          </p:nvSpPr>
          <p:spPr>
            <a:xfrm>
              <a:off x="5307060" y="5348162"/>
              <a:ext cx="263451" cy="7531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60" name="rc460"/>
            <p:cNvSpPr/>
            <p:nvPr/>
          </p:nvSpPr>
          <p:spPr>
            <a:xfrm>
              <a:off x="5570512" y="5348162"/>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1" name="rc461"/>
            <p:cNvSpPr/>
            <p:nvPr/>
          </p:nvSpPr>
          <p:spPr>
            <a:xfrm>
              <a:off x="5833963" y="5348162"/>
              <a:ext cx="263451" cy="7531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62" name="rc462"/>
            <p:cNvSpPr/>
            <p:nvPr/>
          </p:nvSpPr>
          <p:spPr>
            <a:xfrm>
              <a:off x="6097414" y="5348162"/>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3" name="rc463"/>
            <p:cNvSpPr/>
            <p:nvPr/>
          </p:nvSpPr>
          <p:spPr>
            <a:xfrm>
              <a:off x="6360865" y="5348162"/>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4" name="rc464"/>
            <p:cNvSpPr/>
            <p:nvPr/>
          </p:nvSpPr>
          <p:spPr>
            <a:xfrm>
              <a:off x="6624316" y="5348162"/>
              <a:ext cx="263451" cy="7531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65" name="rc465"/>
            <p:cNvSpPr/>
            <p:nvPr/>
          </p:nvSpPr>
          <p:spPr>
            <a:xfrm>
              <a:off x="6887767" y="5348162"/>
              <a:ext cx="263451" cy="7531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66" name="rc466"/>
            <p:cNvSpPr/>
            <p:nvPr/>
          </p:nvSpPr>
          <p:spPr>
            <a:xfrm>
              <a:off x="7151218" y="5348162"/>
              <a:ext cx="263451" cy="7531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67" name="rc467"/>
            <p:cNvSpPr/>
            <p:nvPr/>
          </p:nvSpPr>
          <p:spPr>
            <a:xfrm>
              <a:off x="7414669" y="5348162"/>
              <a:ext cx="263451" cy="7531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68" name="rc468"/>
            <p:cNvSpPr/>
            <p:nvPr/>
          </p:nvSpPr>
          <p:spPr>
            <a:xfrm>
              <a:off x="7678120" y="5348162"/>
              <a:ext cx="263451" cy="7531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69" name="rc469"/>
            <p:cNvSpPr/>
            <p:nvPr/>
          </p:nvSpPr>
          <p:spPr>
            <a:xfrm>
              <a:off x="7941571" y="5348162"/>
              <a:ext cx="263451" cy="7531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70" name="rc470"/>
            <p:cNvSpPr/>
            <p:nvPr/>
          </p:nvSpPr>
          <p:spPr>
            <a:xfrm>
              <a:off x="8205022" y="5348162"/>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1" name="rc471"/>
            <p:cNvSpPr/>
            <p:nvPr/>
          </p:nvSpPr>
          <p:spPr>
            <a:xfrm>
              <a:off x="8468473" y="5348162"/>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72" name="rc472"/>
            <p:cNvSpPr/>
            <p:nvPr/>
          </p:nvSpPr>
          <p:spPr>
            <a:xfrm>
              <a:off x="1882197" y="369127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3" name="rc473"/>
            <p:cNvSpPr/>
            <p:nvPr/>
          </p:nvSpPr>
          <p:spPr>
            <a:xfrm>
              <a:off x="2145648" y="369127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4" name="rc474"/>
            <p:cNvSpPr/>
            <p:nvPr/>
          </p:nvSpPr>
          <p:spPr>
            <a:xfrm>
              <a:off x="2409099" y="369127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5" name="rc475"/>
            <p:cNvSpPr/>
            <p:nvPr/>
          </p:nvSpPr>
          <p:spPr>
            <a:xfrm>
              <a:off x="2672550" y="369127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6" name="rc476"/>
            <p:cNvSpPr/>
            <p:nvPr/>
          </p:nvSpPr>
          <p:spPr>
            <a:xfrm>
              <a:off x="2936001" y="369127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7" name="rc477"/>
            <p:cNvSpPr/>
            <p:nvPr/>
          </p:nvSpPr>
          <p:spPr>
            <a:xfrm>
              <a:off x="3199452" y="369127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8" name="rc478"/>
            <p:cNvSpPr/>
            <p:nvPr/>
          </p:nvSpPr>
          <p:spPr>
            <a:xfrm>
              <a:off x="3462903" y="369127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9" name="rc479"/>
            <p:cNvSpPr/>
            <p:nvPr/>
          </p:nvSpPr>
          <p:spPr>
            <a:xfrm>
              <a:off x="3726354" y="369127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0" name="rc480"/>
            <p:cNvSpPr/>
            <p:nvPr/>
          </p:nvSpPr>
          <p:spPr>
            <a:xfrm>
              <a:off x="3989805" y="369127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1" name="rc481"/>
            <p:cNvSpPr/>
            <p:nvPr/>
          </p:nvSpPr>
          <p:spPr>
            <a:xfrm>
              <a:off x="4253256" y="369127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2" name="rc482"/>
            <p:cNvSpPr/>
            <p:nvPr/>
          </p:nvSpPr>
          <p:spPr>
            <a:xfrm>
              <a:off x="4516707" y="369127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3" name="rc483"/>
            <p:cNvSpPr/>
            <p:nvPr/>
          </p:nvSpPr>
          <p:spPr>
            <a:xfrm>
              <a:off x="4780158" y="369127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84" name="rc484"/>
            <p:cNvSpPr/>
            <p:nvPr/>
          </p:nvSpPr>
          <p:spPr>
            <a:xfrm>
              <a:off x="5043609" y="3691273"/>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5" name="rc485"/>
            <p:cNvSpPr/>
            <p:nvPr/>
          </p:nvSpPr>
          <p:spPr>
            <a:xfrm>
              <a:off x="5307060" y="369127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70512" y="369127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7" name="rc487"/>
            <p:cNvSpPr/>
            <p:nvPr/>
          </p:nvSpPr>
          <p:spPr>
            <a:xfrm>
              <a:off x="5833963" y="369127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8" name="rc488"/>
            <p:cNvSpPr/>
            <p:nvPr/>
          </p:nvSpPr>
          <p:spPr>
            <a:xfrm>
              <a:off x="6097414" y="369127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9" name="rc489"/>
            <p:cNvSpPr/>
            <p:nvPr/>
          </p:nvSpPr>
          <p:spPr>
            <a:xfrm>
              <a:off x="6360865" y="369127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0" name="rc490"/>
            <p:cNvSpPr/>
            <p:nvPr/>
          </p:nvSpPr>
          <p:spPr>
            <a:xfrm>
              <a:off x="6624316" y="369127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91" name="rc491"/>
            <p:cNvSpPr/>
            <p:nvPr/>
          </p:nvSpPr>
          <p:spPr>
            <a:xfrm>
              <a:off x="6887767" y="3691273"/>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92" name="rc492"/>
            <p:cNvSpPr/>
            <p:nvPr/>
          </p:nvSpPr>
          <p:spPr>
            <a:xfrm>
              <a:off x="7151218" y="3691273"/>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93" name="rc493"/>
            <p:cNvSpPr/>
            <p:nvPr/>
          </p:nvSpPr>
          <p:spPr>
            <a:xfrm>
              <a:off x="7414669" y="3691273"/>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94" name="rc494"/>
            <p:cNvSpPr/>
            <p:nvPr/>
          </p:nvSpPr>
          <p:spPr>
            <a:xfrm>
              <a:off x="7678120" y="3691273"/>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95" name="rc495"/>
            <p:cNvSpPr/>
            <p:nvPr/>
          </p:nvSpPr>
          <p:spPr>
            <a:xfrm>
              <a:off x="7941571" y="369127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96" name="rc496"/>
            <p:cNvSpPr/>
            <p:nvPr/>
          </p:nvSpPr>
          <p:spPr>
            <a:xfrm>
              <a:off x="8205022" y="369127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97" name="rc497"/>
            <p:cNvSpPr/>
            <p:nvPr/>
          </p:nvSpPr>
          <p:spPr>
            <a:xfrm>
              <a:off x="8468473" y="3691273"/>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98" name="rc498"/>
            <p:cNvSpPr/>
            <p:nvPr/>
          </p:nvSpPr>
          <p:spPr>
            <a:xfrm>
              <a:off x="1882197" y="3239394"/>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99" name="rc499"/>
            <p:cNvSpPr/>
            <p:nvPr/>
          </p:nvSpPr>
          <p:spPr>
            <a:xfrm>
              <a:off x="2145648" y="3239394"/>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00" name="rc500"/>
            <p:cNvSpPr/>
            <p:nvPr/>
          </p:nvSpPr>
          <p:spPr>
            <a:xfrm>
              <a:off x="2409099" y="3239394"/>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01" name="rc501"/>
            <p:cNvSpPr/>
            <p:nvPr/>
          </p:nvSpPr>
          <p:spPr>
            <a:xfrm>
              <a:off x="2672550" y="3239394"/>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02" name="rc502"/>
            <p:cNvSpPr/>
            <p:nvPr/>
          </p:nvSpPr>
          <p:spPr>
            <a:xfrm>
              <a:off x="2936001" y="3239394"/>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3" name="rc503"/>
            <p:cNvSpPr/>
            <p:nvPr/>
          </p:nvSpPr>
          <p:spPr>
            <a:xfrm>
              <a:off x="3199452" y="3239394"/>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4" name="rc504"/>
            <p:cNvSpPr/>
            <p:nvPr/>
          </p:nvSpPr>
          <p:spPr>
            <a:xfrm>
              <a:off x="3462903" y="323939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05" name="rc505"/>
            <p:cNvSpPr/>
            <p:nvPr/>
          </p:nvSpPr>
          <p:spPr>
            <a:xfrm>
              <a:off x="3726354" y="323939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6" name="rc506"/>
            <p:cNvSpPr/>
            <p:nvPr/>
          </p:nvSpPr>
          <p:spPr>
            <a:xfrm>
              <a:off x="3989805"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7" name="rc507"/>
            <p:cNvSpPr/>
            <p:nvPr/>
          </p:nvSpPr>
          <p:spPr>
            <a:xfrm>
              <a:off x="4253256"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8" name="rc508"/>
            <p:cNvSpPr/>
            <p:nvPr/>
          </p:nvSpPr>
          <p:spPr>
            <a:xfrm>
              <a:off x="4516707" y="323939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9" name="rc509"/>
            <p:cNvSpPr/>
            <p:nvPr/>
          </p:nvSpPr>
          <p:spPr>
            <a:xfrm>
              <a:off x="4780158" y="323939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0" name="rc510"/>
            <p:cNvSpPr/>
            <p:nvPr/>
          </p:nvSpPr>
          <p:spPr>
            <a:xfrm>
              <a:off x="5043609" y="323939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07060" y="323939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2" name="rc512"/>
            <p:cNvSpPr/>
            <p:nvPr/>
          </p:nvSpPr>
          <p:spPr>
            <a:xfrm>
              <a:off x="5570512"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33963" y="323939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97414" y="323939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60865"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6" name="rc516"/>
            <p:cNvSpPr/>
            <p:nvPr/>
          </p:nvSpPr>
          <p:spPr>
            <a:xfrm>
              <a:off x="6624316" y="3239394"/>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7" name="rc517"/>
            <p:cNvSpPr/>
            <p:nvPr/>
          </p:nvSpPr>
          <p:spPr>
            <a:xfrm>
              <a:off x="6887767" y="323939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8" name="rc518"/>
            <p:cNvSpPr/>
            <p:nvPr/>
          </p:nvSpPr>
          <p:spPr>
            <a:xfrm>
              <a:off x="7151218" y="323939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9" name="rc519"/>
            <p:cNvSpPr/>
            <p:nvPr/>
          </p:nvSpPr>
          <p:spPr>
            <a:xfrm>
              <a:off x="7414669" y="323939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0" name="rc520"/>
            <p:cNvSpPr/>
            <p:nvPr/>
          </p:nvSpPr>
          <p:spPr>
            <a:xfrm>
              <a:off x="7678120" y="323939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1" name="rc521"/>
            <p:cNvSpPr/>
            <p:nvPr/>
          </p:nvSpPr>
          <p:spPr>
            <a:xfrm>
              <a:off x="7941571" y="323939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2" name="rc522"/>
            <p:cNvSpPr/>
            <p:nvPr/>
          </p:nvSpPr>
          <p:spPr>
            <a:xfrm>
              <a:off x="8205022" y="323939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3" name="rc523"/>
            <p:cNvSpPr/>
            <p:nvPr/>
          </p:nvSpPr>
          <p:spPr>
            <a:xfrm>
              <a:off x="8468473" y="323939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4" name="rc524"/>
            <p:cNvSpPr/>
            <p:nvPr/>
          </p:nvSpPr>
          <p:spPr>
            <a:xfrm>
              <a:off x="1882197" y="5423475"/>
              <a:ext cx="263451" cy="7531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25" name="rc525"/>
            <p:cNvSpPr/>
            <p:nvPr/>
          </p:nvSpPr>
          <p:spPr>
            <a:xfrm>
              <a:off x="2145648" y="5423475"/>
              <a:ext cx="263451" cy="7531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26" name="rc526"/>
            <p:cNvSpPr/>
            <p:nvPr/>
          </p:nvSpPr>
          <p:spPr>
            <a:xfrm>
              <a:off x="2409099" y="5423475"/>
              <a:ext cx="263451" cy="7531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27" name="rc527"/>
            <p:cNvSpPr/>
            <p:nvPr/>
          </p:nvSpPr>
          <p:spPr>
            <a:xfrm>
              <a:off x="2672550" y="5423475"/>
              <a:ext cx="263451" cy="7531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28" name="rc528"/>
            <p:cNvSpPr/>
            <p:nvPr/>
          </p:nvSpPr>
          <p:spPr>
            <a:xfrm>
              <a:off x="2936001" y="5423475"/>
              <a:ext cx="263451" cy="7531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29" name="rc529"/>
            <p:cNvSpPr/>
            <p:nvPr/>
          </p:nvSpPr>
          <p:spPr>
            <a:xfrm>
              <a:off x="3199452" y="5423475"/>
              <a:ext cx="263451" cy="7531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30" name="rc530"/>
            <p:cNvSpPr/>
            <p:nvPr/>
          </p:nvSpPr>
          <p:spPr>
            <a:xfrm>
              <a:off x="3462903" y="5423475"/>
              <a:ext cx="263451" cy="7531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31" name="rc531"/>
            <p:cNvSpPr/>
            <p:nvPr/>
          </p:nvSpPr>
          <p:spPr>
            <a:xfrm>
              <a:off x="3726354" y="5423475"/>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32" name="rc532"/>
            <p:cNvSpPr/>
            <p:nvPr/>
          </p:nvSpPr>
          <p:spPr>
            <a:xfrm>
              <a:off x="3989805" y="5423475"/>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33" name="rc533"/>
            <p:cNvSpPr/>
            <p:nvPr/>
          </p:nvSpPr>
          <p:spPr>
            <a:xfrm>
              <a:off x="4253256" y="5423475"/>
              <a:ext cx="263451" cy="7531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34" name="rc534"/>
            <p:cNvSpPr/>
            <p:nvPr/>
          </p:nvSpPr>
          <p:spPr>
            <a:xfrm>
              <a:off x="4516707" y="5423475"/>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35" name="rc535"/>
            <p:cNvSpPr/>
            <p:nvPr/>
          </p:nvSpPr>
          <p:spPr>
            <a:xfrm>
              <a:off x="4780158" y="5423475"/>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36" name="rc536"/>
            <p:cNvSpPr/>
            <p:nvPr/>
          </p:nvSpPr>
          <p:spPr>
            <a:xfrm>
              <a:off x="5043609" y="5423475"/>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37" name="rc537"/>
            <p:cNvSpPr/>
            <p:nvPr/>
          </p:nvSpPr>
          <p:spPr>
            <a:xfrm>
              <a:off x="5307060" y="542347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38" name="rc538"/>
            <p:cNvSpPr/>
            <p:nvPr/>
          </p:nvSpPr>
          <p:spPr>
            <a:xfrm>
              <a:off x="5570512" y="5423475"/>
              <a:ext cx="263451" cy="7531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39" name="rc539"/>
            <p:cNvSpPr/>
            <p:nvPr/>
          </p:nvSpPr>
          <p:spPr>
            <a:xfrm>
              <a:off x="5833963" y="5423475"/>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40" name="rc540"/>
            <p:cNvSpPr/>
            <p:nvPr/>
          </p:nvSpPr>
          <p:spPr>
            <a:xfrm>
              <a:off x="6097414" y="5423475"/>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41" name="rc541"/>
            <p:cNvSpPr/>
            <p:nvPr/>
          </p:nvSpPr>
          <p:spPr>
            <a:xfrm>
              <a:off x="6360865" y="5423475"/>
              <a:ext cx="263451" cy="7531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42" name="rc542"/>
            <p:cNvSpPr/>
            <p:nvPr/>
          </p:nvSpPr>
          <p:spPr>
            <a:xfrm>
              <a:off x="6624316" y="5423475"/>
              <a:ext cx="263451" cy="7531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43" name="rc543"/>
            <p:cNvSpPr/>
            <p:nvPr/>
          </p:nvSpPr>
          <p:spPr>
            <a:xfrm>
              <a:off x="6887767" y="5423475"/>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44" name="rc544"/>
            <p:cNvSpPr/>
            <p:nvPr/>
          </p:nvSpPr>
          <p:spPr>
            <a:xfrm>
              <a:off x="7151218" y="5423475"/>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45" name="rc545"/>
            <p:cNvSpPr/>
            <p:nvPr/>
          </p:nvSpPr>
          <p:spPr>
            <a:xfrm>
              <a:off x="7414669" y="5423475"/>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46" name="rc546"/>
            <p:cNvSpPr/>
            <p:nvPr/>
          </p:nvSpPr>
          <p:spPr>
            <a:xfrm>
              <a:off x="7678120" y="5423475"/>
              <a:ext cx="263451" cy="7531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47" name="rc547"/>
            <p:cNvSpPr/>
            <p:nvPr/>
          </p:nvSpPr>
          <p:spPr>
            <a:xfrm>
              <a:off x="7941571" y="5423475"/>
              <a:ext cx="263451" cy="7531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48" name="rc548"/>
            <p:cNvSpPr/>
            <p:nvPr/>
          </p:nvSpPr>
          <p:spPr>
            <a:xfrm>
              <a:off x="8205022" y="5423475"/>
              <a:ext cx="263451" cy="7531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49" name="rc549"/>
            <p:cNvSpPr/>
            <p:nvPr/>
          </p:nvSpPr>
          <p:spPr>
            <a:xfrm>
              <a:off x="8468473" y="5423475"/>
              <a:ext cx="263451" cy="7531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50" name="rc550"/>
            <p:cNvSpPr/>
            <p:nvPr/>
          </p:nvSpPr>
          <p:spPr>
            <a:xfrm>
              <a:off x="1882197" y="4218465"/>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51" name="rc551"/>
            <p:cNvSpPr/>
            <p:nvPr/>
          </p:nvSpPr>
          <p:spPr>
            <a:xfrm>
              <a:off x="2145648"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2" name="rc552"/>
            <p:cNvSpPr/>
            <p:nvPr/>
          </p:nvSpPr>
          <p:spPr>
            <a:xfrm>
              <a:off x="2409099" y="421846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3" name="rc553"/>
            <p:cNvSpPr/>
            <p:nvPr/>
          </p:nvSpPr>
          <p:spPr>
            <a:xfrm>
              <a:off x="2672550"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4" name="rc554"/>
            <p:cNvSpPr/>
            <p:nvPr/>
          </p:nvSpPr>
          <p:spPr>
            <a:xfrm>
              <a:off x="2936001" y="4218465"/>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55" name="rc555"/>
            <p:cNvSpPr/>
            <p:nvPr/>
          </p:nvSpPr>
          <p:spPr>
            <a:xfrm>
              <a:off x="3199452"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6" name="rc556"/>
            <p:cNvSpPr/>
            <p:nvPr/>
          </p:nvSpPr>
          <p:spPr>
            <a:xfrm>
              <a:off x="3462903"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7" name="rc557"/>
            <p:cNvSpPr/>
            <p:nvPr/>
          </p:nvSpPr>
          <p:spPr>
            <a:xfrm>
              <a:off x="3726354"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8" name="rc558"/>
            <p:cNvSpPr/>
            <p:nvPr/>
          </p:nvSpPr>
          <p:spPr>
            <a:xfrm>
              <a:off x="3989805"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9" name="rc559"/>
            <p:cNvSpPr/>
            <p:nvPr/>
          </p:nvSpPr>
          <p:spPr>
            <a:xfrm>
              <a:off x="4253256" y="421846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0" name="rc560"/>
            <p:cNvSpPr/>
            <p:nvPr/>
          </p:nvSpPr>
          <p:spPr>
            <a:xfrm>
              <a:off x="4516707" y="42184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1" name="rc561"/>
            <p:cNvSpPr/>
            <p:nvPr/>
          </p:nvSpPr>
          <p:spPr>
            <a:xfrm>
              <a:off x="4780158" y="42184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2" name="rc562"/>
            <p:cNvSpPr/>
            <p:nvPr/>
          </p:nvSpPr>
          <p:spPr>
            <a:xfrm>
              <a:off x="5043609" y="421846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3" name="rc563"/>
            <p:cNvSpPr/>
            <p:nvPr/>
          </p:nvSpPr>
          <p:spPr>
            <a:xfrm>
              <a:off x="5307060" y="421846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4" name="rc564"/>
            <p:cNvSpPr/>
            <p:nvPr/>
          </p:nvSpPr>
          <p:spPr>
            <a:xfrm>
              <a:off x="5570512" y="421846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5" name="rc565"/>
            <p:cNvSpPr/>
            <p:nvPr/>
          </p:nvSpPr>
          <p:spPr>
            <a:xfrm>
              <a:off x="5833963" y="42184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6" name="rc566"/>
            <p:cNvSpPr/>
            <p:nvPr/>
          </p:nvSpPr>
          <p:spPr>
            <a:xfrm>
              <a:off x="6097414" y="421846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7" name="rc567"/>
            <p:cNvSpPr/>
            <p:nvPr/>
          </p:nvSpPr>
          <p:spPr>
            <a:xfrm>
              <a:off x="6360865" y="4218465"/>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68" name="rc568"/>
            <p:cNvSpPr/>
            <p:nvPr/>
          </p:nvSpPr>
          <p:spPr>
            <a:xfrm>
              <a:off x="6624316" y="4218465"/>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69" name="rc569"/>
            <p:cNvSpPr/>
            <p:nvPr/>
          </p:nvSpPr>
          <p:spPr>
            <a:xfrm>
              <a:off x="6887767" y="421846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0" name="rc570"/>
            <p:cNvSpPr/>
            <p:nvPr/>
          </p:nvSpPr>
          <p:spPr>
            <a:xfrm>
              <a:off x="7151218" y="4218465"/>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1" name="rc571"/>
            <p:cNvSpPr/>
            <p:nvPr/>
          </p:nvSpPr>
          <p:spPr>
            <a:xfrm>
              <a:off x="7414669" y="421846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72" name="rc572"/>
            <p:cNvSpPr/>
            <p:nvPr/>
          </p:nvSpPr>
          <p:spPr>
            <a:xfrm>
              <a:off x="7678120" y="4218465"/>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3" name="rc573"/>
            <p:cNvSpPr/>
            <p:nvPr/>
          </p:nvSpPr>
          <p:spPr>
            <a:xfrm>
              <a:off x="7941571" y="4218465"/>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74" name="rc574"/>
            <p:cNvSpPr/>
            <p:nvPr/>
          </p:nvSpPr>
          <p:spPr>
            <a:xfrm>
              <a:off x="8205022" y="4218465"/>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5" name="rc575"/>
            <p:cNvSpPr/>
            <p:nvPr/>
          </p:nvSpPr>
          <p:spPr>
            <a:xfrm>
              <a:off x="8468473" y="4218465"/>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6" name="rc576"/>
            <p:cNvSpPr/>
            <p:nvPr/>
          </p:nvSpPr>
          <p:spPr>
            <a:xfrm>
              <a:off x="1882197" y="3465333"/>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7" name="rc577"/>
            <p:cNvSpPr/>
            <p:nvPr/>
          </p:nvSpPr>
          <p:spPr>
            <a:xfrm>
              <a:off x="2145648" y="3465333"/>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8" name="rc578"/>
            <p:cNvSpPr/>
            <p:nvPr/>
          </p:nvSpPr>
          <p:spPr>
            <a:xfrm>
              <a:off x="2409099" y="346533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9" name="rc579"/>
            <p:cNvSpPr/>
            <p:nvPr/>
          </p:nvSpPr>
          <p:spPr>
            <a:xfrm>
              <a:off x="2672550" y="346533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0" name="rc580"/>
            <p:cNvSpPr/>
            <p:nvPr/>
          </p:nvSpPr>
          <p:spPr>
            <a:xfrm>
              <a:off x="2936001" y="346533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1" name="rc581"/>
            <p:cNvSpPr/>
            <p:nvPr/>
          </p:nvSpPr>
          <p:spPr>
            <a:xfrm>
              <a:off x="3199452" y="346533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2" name="rc582"/>
            <p:cNvSpPr/>
            <p:nvPr/>
          </p:nvSpPr>
          <p:spPr>
            <a:xfrm>
              <a:off x="3462903" y="346533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3" name="rc583"/>
            <p:cNvSpPr/>
            <p:nvPr/>
          </p:nvSpPr>
          <p:spPr>
            <a:xfrm>
              <a:off x="3726354" y="3465333"/>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4" name="rc584"/>
            <p:cNvSpPr/>
            <p:nvPr/>
          </p:nvSpPr>
          <p:spPr>
            <a:xfrm>
              <a:off x="3989805" y="346533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5" name="rc585"/>
            <p:cNvSpPr/>
            <p:nvPr/>
          </p:nvSpPr>
          <p:spPr>
            <a:xfrm>
              <a:off x="4253256" y="346533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6" name="rc586"/>
            <p:cNvSpPr/>
            <p:nvPr/>
          </p:nvSpPr>
          <p:spPr>
            <a:xfrm>
              <a:off x="4516707" y="346533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7" name="rc587"/>
            <p:cNvSpPr/>
            <p:nvPr/>
          </p:nvSpPr>
          <p:spPr>
            <a:xfrm>
              <a:off x="4780158" y="346533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8" name="rc588"/>
            <p:cNvSpPr/>
            <p:nvPr/>
          </p:nvSpPr>
          <p:spPr>
            <a:xfrm>
              <a:off x="5043609" y="346533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9" name="rc589"/>
            <p:cNvSpPr/>
            <p:nvPr/>
          </p:nvSpPr>
          <p:spPr>
            <a:xfrm>
              <a:off x="5307060" y="3465333"/>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0" name="rc590"/>
            <p:cNvSpPr/>
            <p:nvPr/>
          </p:nvSpPr>
          <p:spPr>
            <a:xfrm>
              <a:off x="5570512" y="3465333"/>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91" name="rc591"/>
            <p:cNvSpPr/>
            <p:nvPr/>
          </p:nvSpPr>
          <p:spPr>
            <a:xfrm>
              <a:off x="5833963" y="3465333"/>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92" name="rc592"/>
            <p:cNvSpPr/>
            <p:nvPr/>
          </p:nvSpPr>
          <p:spPr>
            <a:xfrm>
              <a:off x="6097414" y="346533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93" name="rc593"/>
            <p:cNvSpPr/>
            <p:nvPr/>
          </p:nvSpPr>
          <p:spPr>
            <a:xfrm>
              <a:off x="6360865" y="346533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4" name="rc594"/>
            <p:cNvSpPr/>
            <p:nvPr/>
          </p:nvSpPr>
          <p:spPr>
            <a:xfrm>
              <a:off x="6624316" y="346533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95" name="rc595"/>
            <p:cNvSpPr/>
            <p:nvPr/>
          </p:nvSpPr>
          <p:spPr>
            <a:xfrm>
              <a:off x="6887767" y="346533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6" name="rc596"/>
            <p:cNvSpPr/>
            <p:nvPr/>
          </p:nvSpPr>
          <p:spPr>
            <a:xfrm>
              <a:off x="7151218" y="346533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97" name="rc597"/>
            <p:cNvSpPr/>
            <p:nvPr/>
          </p:nvSpPr>
          <p:spPr>
            <a:xfrm>
              <a:off x="7414669" y="3465333"/>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8" name="rc598"/>
            <p:cNvSpPr/>
            <p:nvPr/>
          </p:nvSpPr>
          <p:spPr>
            <a:xfrm>
              <a:off x="7678120" y="3465333"/>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99" name="rc599"/>
            <p:cNvSpPr/>
            <p:nvPr/>
          </p:nvSpPr>
          <p:spPr>
            <a:xfrm>
              <a:off x="7941571" y="346533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0" name="rc600"/>
            <p:cNvSpPr/>
            <p:nvPr/>
          </p:nvSpPr>
          <p:spPr>
            <a:xfrm>
              <a:off x="8205022" y="3465333"/>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01" name="rc601"/>
            <p:cNvSpPr/>
            <p:nvPr/>
          </p:nvSpPr>
          <p:spPr>
            <a:xfrm>
              <a:off x="8468473" y="346533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2" name="rc602"/>
            <p:cNvSpPr/>
            <p:nvPr/>
          </p:nvSpPr>
          <p:spPr>
            <a:xfrm>
              <a:off x="1882197"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3" name="rc603"/>
            <p:cNvSpPr/>
            <p:nvPr/>
          </p:nvSpPr>
          <p:spPr>
            <a:xfrm>
              <a:off x="2145648" y="120593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4" name="rc604"/>
            <p:cNvSpPr/>
            <p:nvPr/>
          </p:nvSpPr>
          <p:spPr>
            <a:xfrm>
              <a:off x="2409099"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5" name="rc605"/>
            <p:cNvSpPr/>
            <p:nvPr/>
          </p:nvSpPr>
          <p:spPr>
            <a:xfrm>
              <a:off x="2672550"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6" name="rc606"/>
            <p:cNvSpPr/>
            <p:nvPr/>
          </p:nvSpPr>
          <p:spPr>
            <a:xfrm>
              <a:off x="2936001" y="120593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7" name="rc607"/>
            <p:cNvSpPr/>
            <p:nvPr/>
          </p:nvSpPr>
          <p:spPr>
            <a:xfrm>
              <a:off x="3199452" y="12059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08" name="rc608"/>
            <p:cNvSpPr/>
            <p:nvPr/>
          </p:nvSpPr>
          <p:spPr>
            <a:xfrm>
              <a:off x="3462903"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9" name="rc609"/>
            <p:cNvSpPr/>
            <p:nvPr/>
          </p:nvSpPr>
          <p:spPr>
            <a:xfrm>
              <a:off x="3726354" y="120593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0" name="rc610"/>
            <p:cNvSpPr/>
            <p:nvPr/>
          </p:nvSpPr>
          <p:spPr>
            <a:xfrm>
              <a:off x="3989805" y="12059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1" name="rc611"/>
            <p:cNvSpPr/>
            <p:nvPr/>
          </p:nvSpPr>
          <p:spPr>
            <a:xfrm>
              <a:off x="4253256"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2" name="rc612"/>
            <p:cNvSpPr/>
            <p:nvPr/>
          </p:nvSpPr>
          <p:spPr>
            <a:xfrm>
              <a:off x="4516707"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3" name="rc613"/>
            <p:cNvSpPr/>
            <p:nvPr/>
          </p:nvSpPr>
          <p:spPr>
            <a:xfrm>
              <a:off x="4780158"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4" name="rc614"/>
            <p:cNvSpPr/>
            <p:nvPr/>
          </p:nvSpPr>
          <p:spPr>
            <a:xfrm>
              <a:off x="5043609" y="12059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5" name="rc615"/>
            <p:cNvSpPr/>
            <p:nvPr/>
          </p:nvSpPr>
          <p:spPr>
            <a:xfrm>
              <a:off x="5307060" y="120593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6" name="rc616"/>
            <p:cNvSpPr/>
            <p:nvPr/>
          </p:nvSpPr>
          <p:spPr>
            <a:xfrm>
              <a:off x="5570512"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7" name="rc617"/>
            <p:cNvSpPr/>
            <p:nvPr/>
          </p:nvSpPr>
          <p:spPr>
            <a:xfrm>
              <a:off x="5833963"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8" name="rc618"/>
            <p:cNvSpPr/>
            <p:nvPr/>
          </p:nvSpPr>
          <p:spPr>
            <a:xfrm>
              <a:off x="6097414"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9" name="rc619"/>
            <p:cNvSpPr/>
            <p:nvPr/>
          </p:nvSpPr>
          <p:spPr>
            <a:xfrm>
              <a:off x="6360865"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0" name="rc620"/>
            <p:cNvSpPr/>
            <p:nvPr/>
          </p:nvSpPr>
          <p:spPr>
            <a:xfrm>
              <a:off x="6624316"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1" name="rc621"/>
            <p:cNvSpPr/>
            <p:nvPr/>
          </p:nvSpPr>
          <p:spPr>
            <a:xfrm>
              <a:off x="6887767"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51218"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3" name="rc623"/>
            <p:cNvSpPr/>
            <p:nvPr/>
          </p:nvSpPr>
          <p:spPr>
            <a:xfrm>
              <a:off x="7414669"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78120"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41571"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6" name="rc626"/>
            <p:cNvSpPr/>
            <p:nvPr/>
          </p:nvSpPr>
          <p:spPr>
            <a:xfrm>
              <a:off x="8205022"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7" name="rc627"/>
            <p:cNvSpPr/>
            <p:nvPr/>
          </p:nvSpPr>
          <p:spPr>
            <a:xfrm>
              <a:off x="8468473" y="120593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8" name="rc628"/>
            <p:cNvSpPr/>
            <p:nvPr/>
          </p:nvSpPr>
          <p:spPr>
            <a:xfrm>
              <a:off x="1882197" y="2561575"/>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29" name="rc629"/>
            <p:cNvSpPr/>
            <p:nvPr/>
          </p:nvSpPr>
          <p:spPr>
            <a:xfrm>
              <a:off x="2145648" y="2561575"/>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30" name="rc630"/>
            <p:cNvSpPr/>
            <p:nvPr/>
          </p:nvSpPr>
          <p:spPr>
            <a:xfrm>
              <a:off x="2409099" y="2561575"/>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50" y="2561575"/>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32" name="rc632"/>
            <p:cNvSpPr/>
            <p:nvPr/>
          </p:nvSpPr>
          <p:spPr>
            <a:xfrm>
              <a:off x="2936001" y="2561575"/>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33" name="rc633"/>
            <p:cNvSpPr/>
            <p:nvPr/>
          </p:nvSpPr>
          <p:spPr>
            <a:xfrm>
              <a:off x="3199452" y="2561575"/>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34" name="rc634"/>
            <p:cNvSpPr/>
            <p:nvPr/>
          </p:nvSpPr>
          <p:spPr>
            <a:xfrm>
              <a:off x="3462903" y="2561575"/>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35" name="rc635"/>
            <p:cNvSpPr/>
            <p:nvPr/>
          </p:nvSpPr>
          <p:spPr>
            <a:xfrm>
              <a:off x="3726354" y="2561575"/>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36" name="rc636"/>
            <p:cNvSpPr/>
            <p:nvPr/>
          </p:nvSpPr>
          <p:spPr>
            <a:xfrm>
              <a:off x="3989805" y="2561575"/>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37" name="rc637"/>
            <p:cNvSpPr/>
            <p:nvPr/>
          </p:nvSpPr>
          <p:spPr>
            <a:xfrm>
              <a:off x="4253256" y="2561575"/>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38" name="rc638"/>
            <p:cNvSpPr/>
            <p:nvPr/>
          </p:nvSpPr>
          <p:spPr>
            <a:xfrm>
              <a:off x="4516707" y="2561575"/>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39" name="rc639"/>
            <p:cNvSpPr/>
            <p:nvPr/>
          </p:nvSpPr>
          <p:spPr>
            <a:xfrm>
              <a:off x="4780158" y="2561575"/>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0" name="rc640"/>
            <p:cNvSpPr/>
            <p:nvPr/>
          </p:nvSpPr>
          <p:spPr>
            <a:xfrm>
              <a:off x="5043609" y="2561575"/>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41" name="rc641"/>
            <p:cNvSpPr/>
            <p:nvPr/>
          </p:nvSpPr>
          <p:spPr>
            <a:xfrm>
              <a:off x="5307060" y="2561575"/>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2" name="rc642"/>
            <p:cNvSpPr/>
            <p:nvPr/>
          </p:nvSpPr>
          <p:spPr>
            <a:xfrm>
              <a:off x="5570512" y="256157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43" name="rc643"/>
            <p:cNvSpPr/>
            <p:nvPr/>
          </p:nvSpPr>
          <p:spPr>
            <a:xfrm>
              <a:off x="5833963" y="2561575"/>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44" name="rc644"/>
            <p:cNvSpPr/>
            <p:nvPr/>
          </p:nvSpPr>
          <p:spPr>
            <a:xfrm>
              <a:off x="6097414" y="2561575"/>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45" name="rc645"/>
            <p:cNvSpPr/>
            <p:nvPr/>
          </p:nvSpPr>
          <p:spPr>
            <a:xfrm>
              <a:off x="6360865" y="2561575"/>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46" name="rc646"/>
            <p:cNvSpPr/>
            <p:nvPr/>
          </p:nvSpPr>
          <p:spPr>
            <a:xfrm>
              <a:off x="6624316" y="2561575"/>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7" name="rc647"/>
            <p:cNvSpPr/>
            <p:nvPr/>
          </p:nvSpPr>
          <p:spPr>
            <a:xfrm>
              <a:off x="6887767" y="2561575"/>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48" name="rc648"/>
            <p:cNvSpPr/>
            <p:nvPr/>
          </p:nvSpPr>
          <p:spPr>
            <a:xfrm>
              <a:off x="7151218" y="2561575"/>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9" name="rc649"/>
            <p:cNvSpPr/>
            <p:nvPr/>
          </p:nvSpPr>
          <p:spPr>
            <a:xfrm>
              <a:off x="7414669" y="2561575"/>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50" name="rc650"/>
            <p:cNvSpPr/>
            <p:nvPr/>
          </p:nvSpPr>
          <p:spPr>
            <a:xfrm>
              <a:off x="7678120" y="256157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1" name="rc651"/>
            <p:cNvSpPr/>
            <p:nvPr/>
          </p:nvSpPr>
          <p:spPr>
            <a:xfrm>
              <a:off x="7941571" y="256157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2" name="rc652"/>
            <p:cNvSpPr/>
            <p:nvPr/>
          </p:nvSpPr>
          <p:spPr>
            <a:xfrm>
              <a:off x="8205022" y="256157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3" name="rc653"/>
            <p:cNvSpPr/>
            <p:nvPr/>
          </p:nvSpPr>
          <p:spPr>
            <a:xfrm>
              <a:off x="8468473" y="256157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4" name="rc654"/>
            <p:cNvSpPr/>
            <p:nvPr/>
          </p:nvSpPr>
          <p:spPr>
            <a:xfrm>
              <a:off x="1882197" y="286282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55" name="rc655"/>
            <p:cNvSpPr/>
            <p:nvPr/>
          </p:nvSpPr>
          <p:spPr>
            <a:xfrm>
              <a:off x="2145648" y="2862828"/>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56" name="rc656"/>
            <p:cNvSpPr/>
            <p:nvPr/>
          </p:nvSpPr>
          <p:spPr>
            <a:xfrm>
              <a:off x="2409099" y="2862828"/>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7" name="rc657"/>
            <p:cNvSpPr/>
            <p:nvPr/>
          </p:nvSpPr>
          <p:spPr>
            <a:xfrm>
              <a:off x="2672550" y="2862828"/>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58" name="rc658"/>
            <p:cNvSpPr/>
            <p:nvPr/>
          </p:nvSpPr>
          <p:spPr>
            <a:xfrm>
              <a:off x="2936001" y="2862828"/>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9" name="rc659"/>
            <p:cNvSpPr/>
            <p:nvPr/>
          </p:nvSpPr>
          <p:spPr>
            <a:xfrm>
              <a:off x="3199452" y="2862828"/>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60" name="rc660"/>
            <p:cNvSpPr/>
            <p:nvPr/>
          </p:nvSpPr>
          <p:spPr>
            <a:xfrm>
              <a:off x="3462903" y="2862828"/>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61" name="rc661"/>
            <p:cNvSpPr/>
            <p:nvPr/>
          </p:nvSpPr>
          <p:spPr>
            <a:xfrm>
              <a:off x="3726354" y="2862828"/>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62" name="rc662"/>
            <p:cNvSpPr/>
            <p:nvPr/>
          </p:nvSpPr>
          <p:spPr>
            <a:xfrm>
              <a:off x="3989805" y="286282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3" name="rc663"/>
            <p:cNvSpPr/>
            <p:nvPr/>
          </p:nvSpPr>
          <p:spPr>
            <a:xfrm>
              <a:off x="4253256" y="286282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4" name="rc664"/>
            <p:cNvSpPr/>
            <p:nvPr/>
          </p:nvSpPr>
          <p:spPr>
            <a:xfrm>
              <a:off x="4516707" y="286282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65" name="rc665"/>
            <p:cNvSpPr/>
            <p:nvPr/>
          </p:nvSpPr>
          <p:spPr>
            <a:xfrm>
              <a:off x="4780158" y="286282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6" name="rc666"/>
            <p:cNvSpPr/>
            <p:nvPr/>
          </p:nvSpPr>
          <p:spPr>
            <a:xfrm>
              <a:off x="5043609" y="286282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7" name="rc667"/>
            <p:cNvSpPr/>
            <p:nvPr/>
          </p:nvSpPr>
          <p:spPr>
            <a:xfrm>
              <a:off x="5307060" y="286282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8" name="rc668"/>
            <p:cNvSpPr/>
            <p:nvPr/>
          </p:nvSpPr>
          <p:spPr>
            <a:xfrm>
              <a:off x="5570512" y="286282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9" name="rc669"/>
            <p:cNvSpPr/>
            <p:nvPr/>
          </p:nvSpPr>
          <p:spPr>
            <a:xfrm>
              <a:off x="5833963" y="286282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0" name="rc670"/>
            <p:cNvSpPr/>
            <p:nvPr/>
          </p:nvSpPr>
          <p:spPr>
            <a:xfrm>
              <a:off x="6097414" y="286282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1" name="rc671"/>
            <p:cNvSpPr/>
            <p:nvPr/>
          </p:nvSpPr>
          <p:spPr>
            <a:xfrm>
              <a:off x="6360865" y="286282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2" name="rc672"/>
            <p:cNvSpPr/>
            <p:nvPr/>
          </p:nvSpPr>
          <p:spPr>
            <a:xfrm>
              <a:off x="6624316" y="286282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73" name="rc673"/>
            <p:cNvSpPr/>
            <p:nvPr/>
          </p:nvSpPr>
          <p:spPr>
            <a:xfrm>
              <a:off x="6887767" y="286282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4" name="rc674"/>
            <p:cNvSpPr/>
            <p:nvPr/>
          </p:nvSpPr>
          <p:spPr>
            <a:xfrm>
              <a:off x="7151218" y="286282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5" name="rc675"/>
            <p:cNvSpPr/>
            <p:nvPr/>
          </p:nvSpPr>
          <p:spPr>
            <a:xfrm>
              <a:off x="7414669" y="286282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6" name="rc676"/>
            <p:cNvSpPr/>
            <p:nvPr/>
          </p:nvSpPr>
          <p:spPr>
            <a:xfrm>
              <a:off x="7678120" y="286282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7" name="rc677"/>
            <p:cNvSpPr/>
            <p:nvPr/>
          </p:nvSpPr>
          <p:spPr>
            <a:xfrm>
              <a:off x="7941571" y="286282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8" name="rc678"/>
            <p:cNvSpPr/>
            <p:nvPr/>
          </p:nvSpPr>
          <p:spPr>
            <a:xfrm>
              <a:off x="8205022" y="286282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9" name="rc679"/>
            <p:cNvSpPr/>
            <p:nvPr/>
          </p:nvSpPr>
          <p:spPr>
            <a:xfrm>
              <a:off x="8468473" y="286282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0" name="rc680"/>
            <p:cNvSpPr/>
            <p:nvPr/>
          </p:nvSpPr>
          <p:spPr>
            <a:xfrm>
              <a:off x="1882197" y="278751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1" name="rc681"/>
            <p:cNvSpPr/>
            <p:nvPr/>
          </p:nvSpPr>
          <p:spPr>
            <a:xfrm>
              <a:off x="2145648"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2" name="rc682"/>
            <p:cNvSpPr/>
            <p:nvPr/>
          </p:nvSpPr>
          <p:spPr>
            <a:xfrm>
              <a:off x="2409099" y="278751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3" name="rc683"/>
            <p:cNvSpPr/>
            <p:nvPr/>
          </p:nvSpPr>
          <p:spPr>
            <a:xfrm>
              <a:off x="2672550" y="278751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4" name="rc684"/>
            <p:cNvSpPr/>
            <p:nvPr/>
          </p:nvSpPr>
          <p:spPr>
            <a:xfrm>
              <a:off x="2936001"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5" name="rc685"/>
            <p:cNvSpPr/>
            <p:nvPr/>
          </p:nvSpPr>
          <p:spPr>
            <a:xfrm>
              <a:off x="3199452" y="278751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6" name="rc686"/>
            <p:cNvSpPr/>
            <p:nvPr/>
          </p:nvSpPr>
          <p:spPr>
            <a:xfrm>
              <a:off x="3462903"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7" name="rc687"/>
            <p:cNvSpPr/>
            <p:nvPr/>
          </p:nvSpPr>
          <p:spPr>
            <a:xfrm>
              <a:off x="3726354" y="278751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8" name="rc688"/>
            <p:cNvSpPr/>
            <p:nvPr/>
          </p:nvSpPr>
          <p:spPr>
            <a:xfrm>
              <a:off x="3989805" y="278751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9" name="rc689"/>
            <p:cNvSpPr/>
            <p:nvPr/>
          </p:nvSpPr>
          <p:spPr>
            <a:xfrm>
              <a:off x="4253256" y="278751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0" name="rc690"/>
            <p:cNvSpPr/>
            <p:nvPr/>
          </p:nvSpPr>
          <p:spPr>
            <a:xfrm>
              <a:off x="4516707" y="278751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1" name="rc691"/>
            <p:cNvSpPr/>
            <p:nvPr/>
          </p:nvSpPr>
          <p:spPr>
            <a:xfrm>
              <a:off x="4780158" y="278751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2" name="rc692"/>
            <p:cNvSpPr/>
            <p:nvPr/>
          </p:nvSpPr>
          <p:spPr>
            <a:xfrm>
              <a:off x="5043609" y="278751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3" name="rc693"/>
            <p:cNvSpPr/>
            <p:nvPr/>
          </p:nvSpPr>
          <p:spPr>
            <a:xfrm>
              <a:off x="5307060" y="2787515"/>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4" name="rc694"/>
            <p:cNvSpPr/>
            <p:nvPr/>
          </p:nvSpPr>
          <p:spPr>
            <a:xfrm>
              <a:off x="5570512" y="2787515"/>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5" name="rc695"/>
            <p:cNvSpPr/>
            <p:nvPr/>
          </p:nvSpPr>
          <p:spPr>
            <a:xfrm>
              <a:off x="5833963" y="278751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6" name="rc696"/>
            <p:cNvSpPr/>
            <p:nvPr/>
          </p:nvSpPr>
          <p:spPr>
            <a:xfrm>
              <a:off x="6097414" y="2787515"/>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7" name="rc697"/>
            <p:cNvSpPr/>
            <p:nvPr/>
          </p:nvSpPr>
          <p:spPr>
            <a:xfrm>
              <a:off x="6360865" y="2787515"/>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8" name="rc698"/>
            <p:cNvSpPr/>
            <p:nvPr/>
          </p:nvSpPr>
          <p:spPr>
            <a:xfrm>
              <a:off x="6624316" y="2787515"/>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9" name="rc699"/>
            <p:cNvSpPr/>
            <p:nvPr/>
          </p:nvSpPr>
          <p:spPr>
            <a:xfrm>
              <a:off x="6887767" y="2787515"/>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00" name="rc700"/>
            <p:cNvSpPr/>
            <p:nvPr/>
          </p:nvSpPr>
          <p:spPr>
            <a:xfrm>
              <a:off x="7151218" y="2787515"/>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01" name="rc701"/>
            <p:cNvSpPr/>
            <p:nvPr/>
          </p:nvSpPr>
          <p:spPr>
            <a:xfrm>
              <a:off x="7414669" y="2787515"/>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02" name="rc702"/>
            <p:cNvSpPr/>
            <p:nvPr/>
          </p:nvSpPr>
          <p:spPr>
            <a:xfrm>
              <a:off x="7678120" y="2787515"/>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3" name="rc703"/>
            <p:cNvSpPr/>
            <p:nvPr/>
          </p:nvSpPr>
          <p:spPr>
            <a:xfrm>
              <a:off x="7941571" y="2787515"/>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4" name="rc704"/>
            <p:cNvSpPr/>
            <p:nvPr/>
          </p:nvSpPr>
          <p:spPr>
            <a:xfrm>
              <a:off x="8205022" y="278751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68473" y="2787515"/>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6" name="rc706"/>
            <p:cNvSpPr/>
            <p:nvPr/>
          </p:nvSpPr>
          <p:spPr>
            <a:xfrm>
              <a:off x="1882197"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7" name="rc707"/>
            <p:cNvSpPr/>
            <p:nvPr/>
          </p:nvSpPr>
          <p:spPr>
            <a:xfrm>
              <a:off x="2145648" y="51975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8" name="rc708"/>
            <p:cNvSpPr/>
            <p:nvPr/>
          </p:nvSpPr>
          <p:spPr>
            <a:xfrm>
              <a:off x="2409099" y="5197536"/>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9" name="rc709"/>
            <p:cNvSpPr/>
            <p:nvPr/>
          </p:nvSpPr>
          <p:spPr>
            <a:xfrm>
              <a:off x="2672550"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0" name="rc710"/>
            <p:cNvSpPr/>
            <p:nvPr/>
          </p:nvSpPr>
          <p:spPr>
            <a:xfrm>
              <a:off x="2936001"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1" name="rc711"/>
            <p:cNvSpPr/>
            <p:nvPr/>
          </p:nvSpPr>
          <p:spPr>
            <a:xfrm>
              <a:off x="3199452"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2" name="rc712"/>
            <p:cNvSpPr/>
            <p:nvPr/>
          </p:nvSpPr>
          <p:spPr>
            <a:xfrm>
              <a:off x="3462903"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3" name="rc713"/>
            <p:cNvSpPr/>
            <p:nvPr/>
          </p:nvSpPr>
          <p:spPr>
            <a:xfrm>
              <a:off x="3726354"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4" name="rc714"/>
            <p:cNvSpPr/>
            <p:nvPr/>
          </p:nvSpPr>
          <p:spPr>
            <a:xfrm>
              <a:off x="3989805"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5" name="rc715"/>
            <p:cNvSpPr/>
            <p:nvPr/>
          </p:nvSpPr>
          <p:spPr>
            <a:xfrm>
              <a:off x="4253256"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6" name="rc716"/>
            <p:cNvSpPr/>
            <p:nvPr/>
          </p:nvSpPr>
          <p:spPr>
            <a:xfrm>
              <a:off x="4516707"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7" name="rc717"/>
            <p:cNvSpPr/>
            <p:nvPr/>
          </p:nvSpPr>
          <p:spPr>
            <a:xfrm>
              <a:off x="4780158"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8" name="rc718"/>
            <p:cNvSpPr/>
            <p:nvPr/>
          </p:nvSpPr>
          <p:spPr>
            <a:xfrm>
              <a:off x="5043609" y="519753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9" name="rc719"/>
            <p:cNvSpPr/>
            <p:nvPr/>
          </p:nvSpPr>
          <p:spPr>
            <a:xfrm>
              <a:off x="5307060"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0" name="rc720"/>
            <p:cNvSpPr/>
            <p:nvPr/>
          </p:nvSpPr>
          <p:spPr>
            <a:xfrm>
              <a:off x="5570512" y="5197536"/>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1" name="rc721"/>
            <p:cNvSpPr/>
            <p:nvPr/>
          </p:nvSpPr>
          <p:spPr>
            <a:xfrm>
              <a:off x="5833963" y="519753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2" name="rc722"/>
            <p:cNvSpPr/>
            <p:nvPr/>
          </p:nvSpPr>
          <p:spPr>
            <a:xfrm>
              <a:off x="6097414" y="519753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3" name="rc723"/>
            <p:cNvSpPr/>
            <p:nvPr/>
          </p:nvSpPr>
          <p:spPr>
            <a:xfrm>
              <a:off x="6360865" y="519753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4" name="rc724"/>
            <p:cNvSpPr/>
            <p:nvPr/>
          </p:nvSpPr>
          <p:spPr>
            <a:xfrm>
              <a:off x="6624316" y="519753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25" name="rc725"/>
            <p:cNvSpPr/>
            <p:nvPr/>
          </p:nvSpPr>
          <p:spPr>
            <a:xfrm>
              <a:off x="6887767" y="5197536"/>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26" name="rc726"/>
            <p:cNvSpPr/>
            <p:nvPr/>
          </p:nvSpPr>
          <p:spPr>
            <a:xfrm>
              <a:off x="7151218" y="5197536"/>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27" name="rc727"/>
            <p:cNvSpPr/>
            <p:nvPr/>
          </p:nvSpPr>
          <p:spPr>
            <a:xfrm>
              <a:off x="7414669" y="5197536"/>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28" name="rc728"/>
            <p:cNvSpPr/>
            <p:nvPr/>
          </p:nvSpPr>
          <p:spPr>
            <a:xfrm>
              <a:off x="7678120" y="5197536"/>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29" name="rc729"/>
            <p:cNvSpPr/>
            <p:nvPr/>
          </p:nvSpPr>
          <p:spPr>
            <a:xfrm>
              <a:off x="7941571" y="5197536"/>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30" name="rc730"/>
            <p:cNvSpPr/>
            <p:nvPr/>
          </p:nvSpPr>
          <p:spPr>
            <a:xfrm>
              <a:off x="8205022" y="5197536"/>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31" name="rc731"/>
            <p:cNvSpPr/>
            <p:nvPr/>
          </p:nvSpPr>
          <p:spPr>
            <a:xfrm>
              <a:off x="8468473" y="5197536"/>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32" name="rc732"/>
            <p:cNvSpPr/>
            <p:nvPr/>
          </p:nvSpPr>
          <p:spPr>
            <a:xfrm>
              <a:off x="1882197" y="4971596"/>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33" name="rc733"/>
            <p:cNvSpPr/>
            <p:nvPr/>
          </p:nvSpPr>
          <p:spPr>
            <a:xfrm>
              <a:off x="2145648" y="4971596"/>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34" name="rc734"/>
            <p:cNvSpPr/>
            <p:nvPr/>
          </p:nvSpPr>
          <p:spPr>
            <a:xfrm>
              <a:off x="2409099" y="4971596"/>
              <a:ext cx="263451" cy="7531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35" name="rc735"/>
            <p:cNvSpPr/>
            <p:nvPr/>
          </p:nvSpPr>
          <p:spPr>
            <a:xfrm>
              <a:off x="2672550" y="4971596"/>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36" name="rc736"/>
            <p:cNvSpPr/>
            <p:nvPr/>
          </p:nvSpPr>
          <p:spPr>
            <a:xfrm>
              <a:off x="2936001" y="4971596"/>
              <a:ext cx="263451" cy="7531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37" name="rc737"/>
            <p:cNvSpPr/>
            <p:nvPr/>
          </p:nvSpPr>
          <p:spPr>
            <a:xfrm>
              <a:off x="3199452" y="4971596"/>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38" name="rc738"/>
            <p:cNvSpPr/>
            <p:nvPr/>
          </p:nvSpPr>
          <p:spPr>
            <a:xfrm>
              <a:off x="3462903" y="4971596"/>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39" name="rc739"/>
            <p:cNvSpPr/>
            <p:nvPr/>
          </p:nvSpPr>
          <p:spPr>
            <a:xfrm>
              <a:off x="3726354" y="4971596"/>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0" name="rc740"/>
            <p:cNvSpPr/>
            <p:nvPr/>
          </p:nvSpPr>
          <p:spPr>
            <a:xfrm>
              <a:off x="3989805" y="497159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41" name="rc741"/>
            <p:cNvSpPr/>
            <p:nvPr/>
          </p:nvSpPr>
          <p:spPr>
            <a:xfrm>
              <a:off x="4253256" y="497159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2" name="rc742"/>
            <p:cNvSpPr/>
            <p:nvPr/>
          </p:nvSpPr>
          <p:spPr>
            <a:xfrm>
              <a:off x="4516707" y="497159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43" name="rc743"/>
            <p:cNvSpPr/>
            <p:nvPr/>
          </p:nvSpPr>
          <p:spPr>
            <a:xfrm>
              <a:off x="4780158" y="4971596"/>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44" name="rc744"/>
            <p:cNvSpPr/>
            <p:nvPr/>
          </p:nvSpPr>
          <p:spPr>
            <a:xfrm>
              <a:off x="5043609" y="497159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45" name="rc745"/>
            <p:cNvSpPr/>
            <p:nvPr/>
          </p:nvSpPr>
          <p:spPr>
            <a:xfrm>
              <a:off x="5307060" y="4971596"/>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6" name="rc746"/>
            <p:cNvSpPr/>
            <p:nvPr/>
          </p:nvSpPr>
          <p:spPr>
            <a:xfrm>
              <a:off x="5570512" y="4971596"/>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7" name="rc747"/>
            <p:cNvSpPr/>
            <p:nvPr/>
          </p:nvSpPr>
          <p:spPr>
            <a:xfrm>
              <a:off x="5833963" y="4971596"/>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8" name="rc748"/>
            <p:cNvSpPr/>
            <p:nvPr/>
          </p:nvSpPr>
          <p:spPr>
            <a:xfrm>
              <a:off x="6097414" y="4971596"/>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9" name="rc749"/>
            <p:cNvSpPr/>
            <p:nvPr/>
          </p:nvSpPr>
          <p:spPr>
            <a:xfrm>
              <a:off x="6360865" y="4971596"/>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50" name="rc750"/>
            <p:cNvSpPr/>
            <p:nvPr/>
          </p:nvSpPr>
          <p:spPr>
            <a:xfrm>
              <a:off x="6624316" y="4971596"/>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51" name="rc751"/>
            <p:cNvSpPr/>
            <p:nvPr/>
          </p:nvSpPr>
          <p:spPr>
            <a:xfrm>
              <a:off x="6887767" y="4971596"/>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52" name="rc752"/>
            <p:cNvSpPr/>
            <p:nvPr/>
          </p:nvSpPr>
          <p:spPr>
            <a:xfrm>
              <a:off x="7151218" y="4971596"/>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53" name="rc753"/>
            <p:cNvSpPr/>
            <p:nvPr/>
          </p:nvSpPr>
          <p:spPr>
            <a:xfrm>
              <a:off x="7414669" y="4971596"/>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54" name="rc754"/>
            <p:cNvSpPr/>
            <p:nvPr/>
          </p:nvSpPr>
          <p:spPr>
            <a:xfrm>
              <a:off x="7678120" y="4971596"/>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55" name="rc755"/>
            <p:cNvSpPr/>
            <p:nvPr/>
          </p:nvSpPr>
          <p:spPr>
            <a:xfrm>
              <a:off x="7941571" y="4971596"/>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56" name="rc756"/>
            <p:cNvSpPr/>
            <p:nvPr/>
          </p:nvSpPr>
          <p:spPr>
            <a:xfrm>
              <a:off x="8205022" y="4971596"/>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57" name="rc757"/>
            <p:cNvSpPr/>
            <p:nvPr/>
          </p:nvSpPr>
          <p:spPr>
            <a:xfrm>
              <a:off x="8468473" y="4971596"/>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58" name="rc758"/>
            <p:cNvSpPr/>
            <p:nvPr/>
          </p:nvSpPr>
          <p:spPr>
            <a:xfrm>
              <a:off x="1882197" y="293814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59" name="rc759"/>
            <p:cNvSpPr/>
            <p:nvPr/>
          </p:nvSpPr>
          <p:spPr>
            <a:xfrm>
              <a:off x="2145648" y="293814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60" name="rc760"/>
            <p:cNvSpPr/>
            <p:nvPr/>
          </p:nvSpPr>
          <p:spPr>
            <a:xfrm>
              <a:off x="2409099" y="2938141"/>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1" name="rc761"/>
            <p:cNvSpPr/>
            <p:nvPr/>
          </p:nvSpPr>
          <p:spPr>
            <a:xfrm>
              <a:off x="2672550" y="293814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2" name="rc762"/>
            <p:cNvSpPr/>
            <p:nvPr/>
          </p:nvSpPr>
          <p:spPr>
            <a:xfrm>
              <a:off x="2936001" y="293814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3" name="rc763"/>
            <p:cNvSpPr/>
            <p:nvPr/>
          </p:nvSpPr>
          <p:spPr>
            <a:xfrm>
              <a:off x="3199452"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4" name="rc764"/>
            <p:cNvSpPr/>
            <p:nvPr/>
          </p:nvSpPr>
          <p:spPr>
            <a:xfrm>
              <a:off x="3462903"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5" name="rc765"/>
            <p:cNvSpPr/>
            <p:nvPr/>
          </p:nvSpPr>
          <p:spPr>
            <a:xfrm>
              <a:off x="3726354"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6" name="rc766"/>
            <p:cNvSpPr/>
            <p:nvPr/>
          </p:nvSpPr>
          <p:spPr>
            <a:xfrm>
              <a:off x="3989805"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7" name="rc767"/>
            <p:cNvSpPr/>
            <p:nvPr/>
          </p:nvSpPr>
          <p:spPr>
            <a:xfrm>
              <a:off x="4253256"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8" name="rc768"/>
            <p:cNvSpPr/>
            <p:nvPr/>
          </p:nvSpPr>
          <p:spPr>
            <a:xfrm>
              <a:off x="4516707"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80158"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43609"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1" name="rc771"/>
            <p:cNvSpPr/>
            <p:nvPr/>
          </p:nvSpPr>
          <p:spPr>
            <a:xfrm>
              <a:off x="5307060" y="293814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2" name="rc772"/>
            <p:cNvSpPr/>
            <p:nvPr/>
          </p:nvSpPr>
          <p:spPr>
            <a:xfrm>
              <a:off x="5570512" y="293814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73" name="rc773"/>
            <p:cNvSpPr/>
            <p:nvPr/>
          </p:nvSpPr>
          <p:spPr>
            <a:xfrm>
              <a:off x="5833963" y="293814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97414" y="293814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60865" y="2938141"/>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6" name="rc776"/>
            <p:cNvSpPr/>
            <p:nvPr/>
          </p:nvSpPr>
          <p:spPr>
            <a:xfrm>
              <a:off x="6624316" y="2938141"/>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77" name="rc777"/>
            <p:cNvSpPr/>
            <p:nvPr/>
          </p:nvSpPr>
          <p:spPr>
            <a:xfrm>
              <a:off x="6887767" y="2938141"/>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78" name="rc778"/>
            <p:cNvSpPr/>
            <p:nvPr/>
          </p:nvSpPr>
          <p:spPr>
            <a:xfrm>
              <a:off x="7151218" y="2938141"/>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79" name="rc779"/>
            <p:cNvSpPr/>
            <p:nvPr/>
          </p:nvSpPr>
          <p:spPr>
            <a:xfrm>
              <a:off x="7414669" y="2938141"/>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0" name="rc780"/>
            <p:cNvSpPr/>
            <p:nvPr/>
          </p:nvSpPr>
          <p:spPr>
            <a:xfrm>
              <a:off x="7678120" y="2938141"/>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1" name="rc781"/>
            <p:cNvSpPr/>
            <p:nvPr/>
          </p:nvSpPr>
          <p:spPr>
            <a:xfrm>
              <a:off x="7941571" y="2938141"/>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2" name="rc782"/>
            <p:cNvSpPr/>
            <p:nvPr/>
          </p:nvSpPr>
          <p:spPr>
            <a:xfrm>
              <a:off x="8205022" y="293814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83" name="rc783"/>
            <p:cNvSpPr/>
            <p:nvPr/>
          </p:nvSpPr>
          <p:spPr>
            <a:xfrm>
              <a:off x="8468473" y="293814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4" name="rc784"/>
            <p:cNvSpPr/>
            <p:nvPr/>
          </p:nvSpPr>
          <p:spPr>
            <a:xfrm>
              <a:off x="1882197" y="26368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5" name="rc785"/>
            <p:cNvSpPr/>
            <p:nvPr/>
          </p:nvSpPr>
          <p:spPr>
            <a:xfrm>
              <a:off x="2145648"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6" name="rc786"/>
            <p:cNvSpPr/>
            <p:nvPr/>
          </p:nvSpPr>
          <p:spPr>
            <a:xfrm>
              <a:off x="2409099" y="263688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7" name="rc787"/>
            <p:cNvSpPr/>
            <p:nvPr/>
          </p:nvSpPr>
          <p:spPr>
            <a:xfrm>
              <a:off x="2672550" y="263688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8" name="rc788"/>
            <p:cNvSpPr/>
            <p:nvPr/>
          </p:nvSpPr>
          <p:spPr>
            <a:xfrm>
              <a:off x="2936001"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9" name="rc789"/>
            <p:cNvSpPr/>
            <p:nvPr/>
          </p:nvSpPr>
          <p:spPr>
            <a:xfrm>
              <a:off x="3199452" y="26368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0" name="rc790"/>
            <p:cNvSpPr/>
            <p:nvPr/>
          </p:nvSpPr>
          <p:spPr>
            <a:xfrm>
              <a:off x="3462903"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1" name="rc791"/>
            <p:cNvSpPr/>
            <p:nvPr/>
          </p:nvSpPr>
          <p:spPr>
            <a:xfrm>
              <a:off x="3726354"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2" name="rc792"/>
            <p:cNvSpPr/>
            <p:nvPr/>
          </p:nvSpPr>
          <p:spPr>
            <a:xfrm>
              <a:off x="3989805"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3" name="rc793"/>
            <p:cNvSpPr/>
            <p:nvPr/>
          </p:nvSpPr>
          <p:spPr>
            <a:xfrm>
              <a:off x="4253256"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4" name="rc794"/>
            <p:cNvSpPr/>
            <p:nvPr/>
          </p:nvSpPr>
          <p:spPr>
            <a:xfrm>
              <a:off x="4516707"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5" name="rc795"/>
            <p:cNvSpPr/>
            <p:nvPr/>
          </p:nvSpPr>
          <p:spPr>
            <a:xfrm>
              <a:off x="4780158"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6" name="rc796"/>
            <p:cNvSpPr/>
            <p:nvPr/>
          </p:nvSpPr>
          <p:spPr>
            <a:xfrm>
              <a:off x="5043609"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7" name="rc797"/>
            <p:cNvSpPr/>
            <p:nvPr/>
          </p:nvSpPr>
          <p:spPr>
            <a:xfrm>
              <a:off x="5307060"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8" name="rc798"/>
            <p:cNvSpPr/>
            <p:nvPr/>
          </p:nvSpPr>
          <p:spPr>
            <a:xfrm>
              <a:off x="5570512" y="263688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9" name="rc799"/>
            <p:cNvSpPr/>
            <p:nvPr/>
          </p:nvSpPr>
          <p:spPr>
            <a:xfrm>
              <a:off x="5833963" y="263688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0" name="rc800"/>
            <p:cNvSpPr/>
            <p:nvPr/>
          </p:nvSpPr>
          <p:spPr>
            <a:xfrm>
              <a:off x="6097414" y="26368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1" name="rc801"/>
            <p:cNvSpPr/>
            <p:nvPr/>
          </p:nvSpPr>
          <p:spPr>
            <a:xfrm>
              <a:off x="6360865" y="26368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2" name="rc802"/>
            <p:cNvSpPr/>
            <p:nvPr/>
          </p:nvSpPr>
          <p:spPr>
            <a:xfrm>
              <a:off x="6624316" y="263688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3" name="rc803"/>
            <p:cNvSpPr/>
            <p:nvPr/>
          </p:nvSpPr>
          <p:spPr>
            <a:xfrm>
              <a:off x="6887767" y="263688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51218"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5" name="rc805"/>
            <p:cNvSpPr/>
            <p:nvPr/>
          </p:nvSpPr>
          <p:spPr>
            <a:xfrm>
              <a:off x="7414669" y="26368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6" name="rc806"/>
            <p:cNvSpPr/>
            <p:nvPr/>
          </p:nvSpPr>
          <p:spPr>
            <a:xfrm>
              <a:off x="7678120" y="26368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7" name="rc807"/>
            <p:cNvSpPr/>
            <p:nvPr/>
          </p:nvSpPr>
          <p:spPr>
            <a:xfrm>
              <a:off x="7941571" y="26368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8" name="rc808"/>
            <p:cNvSpPr/>
            <p:nvPr/>
          </p:nvSpPr>
          <p:spPr>
            <a:xfrm>
              <a:off x="8205022" y="26368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9" name="rc809"/>
            <p:cNvSpPr/>
            <p:nvPr/>
          </p:nvSpPr>
          <p:spPr>
            <a:xfrm>
              <a:off x="8468473" y="263688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0" name="rc810"/>
            <p:cNvSpPr/>
            <p:nvPr/>
          </p:nvSpPr>
          <p:spPr>
            <a:xfrm>
              <a:off x="1882197"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1" name="rc811"/>
            <p:cNvSpPr/>
            <p:nvPr/>
          </p:nvSpPr>
          <p:spPr>
            <a:xfrm>
              <a:off x="2145648"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2" name="rc812"/>
            <p:cNvSpPr/>
            <p:nvPr/>
          </p:nvSpPr>
          <p:spPr>
            <a:xfrm>
              <a:off x="2409099" y="12812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3" name="rc813"/>
            <p:cNvSpPr/>
            <p:nvPr/>
          </p:nvSpPr>
          <p:spPr>
            <a:xfrm>
              <a:off x="2672550" y="128125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4" name="rc814"/>
            <p:cNvSpPr/>
            <p:nvPr/>
          </p:nvSpPr>
          <p:spPr>
            <a:xfrm>
              <a:off x="2936001" y="12812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5" name="rc815"/>
            <p:cNvSpPr/>
            <p:nvPr/>
          </p:nvSpPr>
          <p:spPr>
            <a:xfrm>
              <a:off x="3199452" y="12812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6" name="rc816"/>
            <p:cNvSpPr/>
            <p:nvPr/>
          </p:nvSpPr>
          <p:spPr>
            <a:xfrm>
              <a:off x="3462903" y="12812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7" name="rc817"/>
            <p:cNvSpPr/>
            <p:nvPr/>
          </p:nvSpPr>
          <p:spPr>
            <a:xfrm>
              <a:off x="3726354" y="12812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8" name="rc818"/>
            <p:cNvSpPr/>
            <p:nvPr/>
          </p:nvSpPr>
          <p:spPr>
            <a:xfrm>
              <a:off x="3989805" y="12812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9" name="rc819"/>
            <p:cNvSpPr/>
            <p:nvPr/>
          </p:nvSpPr>
          <p:spPr>
            <a:xfrm>
              <a:off x="4253256"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0" name="rc820"/>
            <p:cNvSpPr/>
            <p:nvPr/>
          </p:nvSpPr>
          <p:spPr>
            <a:xfrm>
              <a:off x="4516707" y="12812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1" name="rc821"/>
            <p:cNvSpPr/>
            <p:nvPr/>
          </p:nvSpPr>
          <p:spPr>
            <a:xfrm>
              <a:off x="4780158" y="128125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2" name="rc822"/>
            <p:cNvSpPr/>
            <p:nvPr/>
          </p:nvSpPr>
          <p:spPr>
            <a:xfrm>
              <a:off x="5043609"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3" name="rc823"/>
            <p:cNvSpPr/>
            <p:nvPr/>
          </p:nvSpPr>
          <p:spPr>
            <a:xfrm>
              <a:off x="5307060"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4" name="rc824"/>
            <p:cNvSpPr/>
            <p:nvPr/>
          </p:nvSpPr>
          <p:spPr>
            <a:xfrm>
              <a:off x="5570512"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5" name="rc825"/>
            <p:cNvSpPr/>
            <p:nvPr/>
          </p:nvSpPr>
          <p:spPr>
            <a:xfrm>
              <a:off x="5833963"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6" name="rc826"/>
            <p:cNvSpPr/>
            <p:nvPr/>
          </p:nvSpPr>
          <p:spPr>
            <a:xfrm>
              <a:off x="6097414"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7" name="rc827"/>
            <p:cNvSpPr/>
            <p:nvPr/>
          </p:nvSpPr>
          <p:spPr>
            <a:xfrm>
              <a:off x="6360865"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8" name="rc828"/>
            <p:cNvSpPr/>
            <p:nvPr/>
          </p:nvSpPr>
          <p:spPr>
            <a:xfrm>
              <a:off x="6624316"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9" name="rc829"/>
            <p:cNvSpPr/>
            <p:nvPr/>
          </p:nvSpPr>
          <p:spPr>
            <a:xfrm>
              <a:off x="6887767"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0" name="rc830"/>
            <p:cNvSpPr/>
            <p:nvPr/>
          </p:nvSpPr>
          <p:spPr>
            <a:xfrm>
              <a:off x="7151218"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1" name="rc831"/>
            <p:cNvSpPr/>
            <p:nvPr/>
          </p:nvSpPr>
          <p:spPr>
            <a:xfrm>
              <a:off x="7414669" y="128125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2" name="rc832"/>
            <p:cNvSpPr/>
            <p:nvPr/>
          </p:nvSpPr>
          <p:spPr>
            <a:xfrm>
              <a:off x="7678120" y="128125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3" name="rc833"/>
            <p:cNvSpPr/>
            <p:nvPr/>
          </p:nvSpPr>
          <p:spPr>
            <a:xfrm>
              <a:off x="7941571"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4" name="rc834"/>
            <p:cNvSpPr/>
            <p:nvPr/>
          </p:nvSpPr>
          <p:spPr>
            <a:xfrm>
              <a:off x="8205022"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5" name="rc835"/>
            <p:cNvSpPr/>
            <p:nvPr/>
          </p:nvSpPr>
          <p:spPr>
            <a:xfrm>
              <a:off x="8468473" y="128125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6" name="rc836"/>
            <p:cNvSpPr/>
            <p:nvPr/>
          </p:nvSpPr>
          <p:spPr>
            <a:xfrm>
              <a:off x="1882197" y="376658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7" name="rc837"/>
            <p:cNvSpPr/>
            <p:nvPr/>
          </p:nvSpPr>
          <p:spPr>
            <a:xfrm>
              <a:off x="2145648" y="3766586"/>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38" name="rc838"/>
            <p:cNvSpPr/>
            <p:nvPr/>
          </p:nvSpPr>
          <p:spPr>
            <a:xfrm>
              <a:off x="2409099" y="3766586"/>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39" name="rc839"/>
            <p:cNvSpPr/>
            <p:nvPr/>
          </p:nvSpPr>
          <p:spPr>
            <a:xfrm>
              <a:off x="2672550" y="376658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0" name="rc840"/>
            <p:cNvSpPr/>
            <p:nvPr/>
          </p:nvSpPr>
          <p:spPr>
            <a:xfrm>
              <a:off x="2936001" y="3766586"/>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41" name="rc841"/>
            <p:cNvSpPr/>
            <p:nvPr/>
          </p:nvSpPr>
          <p:spPr>
            <a:xfrm>
              <a:off x="3199452" y="376658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2" name="rc842"/>
            <p:cNvSpPr/>
            <p:nvPr/>
          </p:nvSpPr>
          <p:spPr>
            <a:xfrm>
              <a:off x="3462903" y="3766586"/>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3" name="rc843"/>
            <p:cNvSpPr/>
            <p:nvPr/>
          </p:nvSpPr>
          <p:spPr>
            <a:xfrm>
              <a:off x="3726354" y="3766586"/>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44" name="rc844"/>
            <p:cNvSpPr/>
            <p:nvPr/>
          </p:nvSpPr>
          <p:spPr>
            <a:xfrm>
              <a:off x="3989805" y="376658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5" name="rc845"/>
            <p:cNvSpPr/>
            <p:nvPr/>
          </p:nvSpPr>
          <p:spPr>
            <a:xfrm>
              <a:off x="4253256" y="3766586"/>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46" name="rc846"/>
            <p:cNvSpPr/>
            <p:nvPr/>
          </p:nvSpPr>
          <p:spPr>
            <a:xfrm>
              <a:off x="4516707" y="3766586"/>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7" name="rc847"/>
            <p:cNvSpPr/>
            <p:nvPr/>
          </p:nvSpPr>
          <p:spPr>
            <a:xfrm>
              <a:off x="4780158" y="376658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8" name="rc848"/>
            <p:cNvSpPr/>
            <p:nvPr/>
          </p:nvSpPr>
          <p:spPr>
            <a:xfrm>
              <a:off x="5043609" y="3766586"/>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49" name="rc849"/>
            <p:cNvSpPr/>
            <p:nvPr/>
          </p:nvSpPr>
          <p:spPr>
            <a:xfrm>
              <a:off x="5307060" y="3766586"/>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50" name="rc850"/>
            <p:cNvSpPr/>
            <p:nvPr/>
          </p:nvSpPr>
          <p:spPr>
            <a:xfrm>
              <a:off x="5570512" y="3766586"/>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51" name="rc851"/>
            <p:cNvSpPr/>
            <p:nvPr/>
          </p:nvSpPr>
          <p:spPr>
            <a:xfrm>
              <a:off x="5833963" y="3766586"/>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52" name="rc852"/>
            <p:cNvSpPr/>
            <p:nvPr/>
          </p:nvSpPr>
          <p:spPr>
            <a:xfrm>
              <a:off x="6097414" y="3766586"/>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53" name="rc853"/>
            <p:cNvSpPr/>
            <p:nvPr/>
          </p:nvSpPr>
          <p:spPr>
            <a:xfrm>
              <a:off x="6360865" y="376658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4" name="rc854"/>
            <p:cNvSpPr/>
            <p:nvPr/>
          </p:nvSpPr>
          <p:spPr>
            <a:xfrm>
              <a:off x="6624316" y="376658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5" name="rc855"/>
            <p:cNvSpPr/>
            <p:nvPr/>
          </p:nvSpPr>
          <p:spPr>
            <a:xfrm>
              <a:off x="6887767" y="3766586"/>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6" name="rc856"/>
            <p:cNvSpPr/>
            <p:nvPr/>
          </p:nvSpPr>
          <p:spPr>
            <a:xfrm>
              <a:off x="7151218" y="3766586"/>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57" name="rc857"/>
            <p:cNvSpPr/>
            <p:nvPr/>
          </p:nvSpPr>
          <p:spPr>
            <a:xfrm>
              <a:off x="7414669" y="3766586"/>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8" name="rc858"/>
            <p:cNvSpPr/>
            <p:nvPr/>
          </p:nvSpPr>
          <p:spPr>
            <a:xfrm>
              <a:off x="7678120" y="3766586"/>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59" name="rc859"/>
            <p:cNvSpPr/>
            <p:nvPr/>
          </p:nvSpPr>
          <p:spPr>
            <a:xfrm>
              <a:off x="7941571" y="376658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0" name="rc860"/>
            <p:cNvSpPr/>
            <p:nvPr/>
          </p:nvSpPr>
          <p:spPr>
            <a:xfrm>
              <a:off x="8205022" y="376658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1" name="rc861"/>
            <p:cNvSpPr/>
            <p:nvPr/>
          </p:nvSpPr>
          <p:spPr>
            <a:xfrm>
              <a:off x="8468473" y="376658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2" name="rc862"/>
            <p:cNvSpPr/>
            <p:nvPr/>
          </p:nvSpPr>
          <p:spPr>
            <a:xfrm>
              <a:off x="1882197" y="1959070"/>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63" name="rc863"/>
            <p:cNvSpPr/>
            <p:nvPr/>
          </p:nvSpPr>
          <p:spPr>
            <a:xfrm>
              <a:off x="2145648" y="1959070"/>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4" name="rc864"/>
            <p:cNvSpPr/>
            <p:nvPr/>
          </p:nvSpPr>
          <p:spPr>
            <a:xfrm>
              <a:off x="2409099" y="1959070"/>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65" name="rc865"/>
            <p:cNvSpPr/>
            <p:nvPr/>
          </p:nvSpPr>
          <p:spPr>
            <a:xfrm>
              <a:off x="2672550" y="1959070"/>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66" name="rc866"/>
            <p:cNvSpPr/>
            <p:nvPr/>
          </p:nvSpPr>
          <p:spPr>
            <a:xfrm>
              <a:off x="2936001"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7" name="rc867"/>
            <p:cNvSpPr/>
            <p:nvPr/>
          </p:nvSpPr>
          <p:spPr>
            <a:xfrm>
              <a:off x="3199452"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8" name="rc868"/>
            <p:cNvSpPr/>
            <p:nvPr/>
          </p:nvSpPr>
          <p:spPr>
            <a:xfrm>
              <a:off x="3462903"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9" name="rc869"/>
            <p:cNvSpPr/>
            <p:nvPr/>
          </p:nvSpPr>
          <p:spPr>
            <a:xfrm>
              <a:off x="3726354"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0" name="rc870"/>
            <p:cNvSpPr/>
            <p:nvPr/>
          </p:nvSpPr>
          <p:spPr>
            <a:xfrm>
              <a:off x="3989805"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1" name="rc871"/>
            <p:cNvSpPr/>
            <p:nvPr/>
          </p:nvSpPr>
          <p:spPr>
            <a:xfrm>
              <a:off x="4253256"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2" name="rc872"/>
            <p:cNvSpPr/>
            <p:nvPr/>
          </p:nvSpPr>
          <p:spPr>
            <a:xfrm>
              <a:off x="4516707"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3" name="rc873"/>
            <p:cNvSpPr/>
            <p:nvPr/>
          </p:nvSpPr>
          <p:spPr>
            <a:xfrm>
              <a:off x="4780158"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4" name="rc874"/>
            <p:cNvSpPr/>
            <p:nvPr/>
          </p:nvSpPr>
          <p:spPr>
            <a:xfrm>
              <a:off x="5043609"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5" name="rc875"/>
            <p:cNvSpPr/>
            <p:nvPr/>
          </p:nvSpPr>
          <p:spPr>
            <a:xfrm>
              <a:off x="5307060"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6" name="rc876"/>
            <p:cNvSpPr/>
            <p:nvPr/>
          </p:nvSpPr>
          <p:spPr>
            <a:xfrm>
              <a:off x="5570512"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7" name="rc877"/>
            <p:cNvSpPr/>
            <p:nvPr/>
          </p:nvSpPr>
          <p:spPr>
            <a:xfrm>
              <a:off x="5833963"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8" name="rc878"/>
            <p:cNvSpPr/>
            <p:nvPr/>
          </p:nvSpPr>
          <p:spPr>
            <a:xfrm>
              <a:off x="6097414" y="1959070"/>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9" name="rc879"/>
            <p:cNvSpPr/>
            <p:nvPr/>
          </p:nvSpPr>
          <p:spPr>
            <a:xfrm>
              <a:off x="6360865" y="1959070"/>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80" name="rc880"/>
            <p:cNvSpPr/>
            <p:nvPr/>
          </p:nvSpPr>
          <p:spPr>
            <a:xfrm>
              <a:off x="6624316"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1" name="rc881"/>
            <p:cNvSpPr/>
            <p:nvPr/>
          </p:nvSpPr>
          <p:spPr>
            <a:xfrm>
              <a:off x="6887767" y="1959070"/>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2" name="rc882"/>
            <p:cNvSpPr/>
            <p:nvPr/>
          </p:nvSpPr>
          <p:spPr>
            <a:xfrm>
              <a:off x="7151218"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3" name="rc883"/>
            <p:cNvSpPr/>
            <p:nvPr/>
          </p:nvSpPr>
          <p:spPr>
            <a:xfrm>
              <a:off x="7414669"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4" name="rc884"/>
            <p:cNvSpPr/>
            <p:nvPr/>
          </p:nvSpPr>
          <p:spPr>
            <a:xfrm>
              <a:off x="7678120"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5" name="rc885"/>
            <p:cNvSpPr/>
            <p:nvPr/>
          </p:nvSpPr>
          <p:spPr>
            <a:xfrm>
              <a:off x="7941571" y="195907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6" name="rc886"/>
            <p:cNvSpPr/>
            <p:nvPr/>
          </p:nvSpPr>
          <p:spPr>
            <a:xfrm>
              <a:off x="8205022" y="1959070"/>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7" name="rc887"/>
            <p:cNvSpPr/>
            <p:nvPr/>
          </p:nvSpPr>
          <p:spPr>
            <a:xfrm>
              <a:off x="8468473" y="1959070"/>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8" name="rc888"/>
            <p:cNvSpPr/>
            <p:nvPr/>
          </p:nvSpPr>
          <p:spPr>
            <a:xfrm>
              <a:off x="1882197"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9" name="rc889"/>
            <p:cNvSpPr/>
            <p:nvPr/>
          </p:nvSpPr>
          <p:spPr>
            <a:xfrm>
              <a:off x="2145648" y="384189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0" name="rc890"/>
            <p:cNvSpPr/>
            <p:nvPr/>
          </p:nvSpPr>
          <p:spPr>
            <a:xfrm>
              <a:off x="2409099"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1" name="rc891"/>
            <p:cNvSpPr/>
            <p:nvPr/>
          </p:nvSpPr>
          <p:spPr>
            <a:xfrm>
              <a:off x="2672550"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2" name="rc892"/>
            <p:cNvSpPr/>
            <p:nvPr/>
          </p:nvSpPr>
          <p:spPr>
            <a:xfrm>
              <a:off x="2936001"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3" name="rc893"/>
            <p:cNvSpPr/>
            <p:nvPr/>
          </p:nvSpPr>
          <p:spPr>
            <a:xfrm>
              <a:off x="3199452"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4" name="rc894"/>
            <p:cNvSpPr/>
            <p:nvPr/>
          </p:nvSpPr>
          <p:spPr>
            <a:xfrm>
              <a:off x="3462903"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5" name="rc895"/>
            <p:cNvSpPr/>
            <p:nvPr/>
          </p:nvSpPr>
          <p:spPr>
            <a:xfrm>
              <a:off x="3726354"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6" name="rc896"/>
            <p:cNvSpPr/>
            <p:nvPr/>
          </p:nvSpPr>
          <p:spPr>
            <a:xfrm>
              <a:off x="3989805"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7" name="rc897"/>
            <p:cNvSpPr/>
            <p:nvPr/>
          </p:nvSpPr>
          <p:spPr>
            <a:xfrm>
              <a:off x="4253256" y="384189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8" name="rc898"/>
            <p:cNvSpPr/>
            <p:nvPr/>
          </p:nvSpPr>
          <p:spPr>
            <a:xfrm>
              <a:off x="4516707" y="3841899"/>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9" name="rc899"/>
            <p:cNvSpPr/>
            <p:nvPr/>
          </p:nvSpPr>
          <p:spPr>
            <a:xfrm>
              <a:off x="4780158" y="384189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0" name="rc900"/>
            <p:cNvSpPr/>
            <p:nvPr/>
          </p:nvSpPr>
          <p:spPr>
            <a:xfrm>
              <a:off x="5043609" y="384189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1" name="rc901"/>
            <p:cNvSpPr/>
            <p:nvPr/>
          </p:nvSpPr>
          <p:spPr>
            <a:xfrm>
              <a:off x="5307060" y="3841899"/>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02" name="rc902"/>
            <p:cNvSpPr/>
            <p:nvPr/>
          </p:nvSpPr>
          <p:spPr>
            <a:xfrm>
              <a:off x="5570512" y="384189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3" name="rc903"/>
            <p:cNvSpPr/>
            <p:nvPr/>
          </p:nvSpPr>
          <p:spPr>
            <a:xfrm>
              <a:off x="5833963" y="384189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4" name="rc904"/>
            <p:cNvSpPr/>
            <p:nvPr/>
          </p:nvSpPr>
          <p:spPr>
            <a:xfrm>
              <a:off x="6097414" y="384189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5" name="rc905"/>
            <p:cNvSpPr/>
            <p:nvPr/>
          </p:nvSpPr>
          <p:spPr>
            <a:xfrm>
              <a:off x="6360865" y="3841899"/>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06" name="rc906"/>
            <p:cNvSpPr/>
            <p:nvPr/>
          </p:nvSpPr>
          <p:spPr>
            <a:xfrm>
              <a:off x="6624316" y="384189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7" name="rc907"/>
            <p:cNvSpPr/>
            <p:nvPr/>
          </p:nvSpPr>
          <p:spPr>
            <a:xfrm>
              <a:off x="6887767" y="3841899"/>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08" name="rc908"/>
            <p:cNvSpPr/>
            <p:nvPr/>
          </p:nvSpPr>
          <p:spPr>
            <a:xfrm>
              <a:off x="7151218" y="3841899"/>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09" name="rc909"/>
            <p:cNvSpPr/>
            <p:nvPr/>
          </p:nvSpPr>
          <p:spPr>
            <a:xfrm>
              <a:off x="7414669" y="3841899"/>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0" name="rc910"/>
            <p:cNvSpPr/>
            <p:nvPr/>
          </p:nvSpPr>
          <p:spPr>
            <a:xfrm>
              <a:off x="7678120" y="3841899"/>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11" name="rc911"/>
            <p:cNvSpPr/>
            <p:nvPr/>
          </p:nvSpPr>
          <p:spPr>
            <a:xfrm>
              <a:off x="7941571" y="3841899"/>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12" name="rc912"/>
            <p:cNvSpPr/>
            <p:nvPr/>
          </p:nvSpPr>
          <p:spPr>
            <a:xfrm>
              <a:off x="8205022" y="3841899"/>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13" name="rc913"/>
            <p:cNvSpPr/>
            <p:nvPr/>
          </p:nvSpPr>
          <p:spPr>
            <a:xfrm>
              <a:off x="8468473" y="3841899"/>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4" name="rc914"/>
            <p:cNvSpPr/>
            <p:nvPr/>
          </p:nvSpPr>
          <p:spPr>
            <a:xfrm>
              <a:off x="1882197" y="4444404"/>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5" name="rc915"/>
            <p:cNvSpPr/>
            <p:nvPr/>
          </p:nvSpPr>
          <p:spPr>
            <a:xfrm>
              <a:off x="2145648" y="4444404"/>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16" name="rc916"/>
            <p:cNvSpPr/>
            <p:nvPr/>
          </p:nvSpPr>
          <p:spPr>
            <a:xfrm>
              <a:off x="2409099" y="4444404"/>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7" name="rc917"/>
            <p:cNvSpPr/>
            <p:nvPr/>
          </p:nvSpPr>
          <p:spPr>
            <a:xfrm>
              <a:off x="2672550" y="444440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18" name="rc918"/>
            <p:cNvSpPr/>
            <p:nvPr/>
          </p:nvSpPr>
          <p:spPr>
            <a:xfrm>
              <a:off x="2936001" y="4444404"/>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9" name="rc919"/>
            <p:cNvSpPr/>
            <p:nvPr/>
          </p:nvSpPr>
          <p:spPr>
            <a:xfrm>
              <a:off x="3199452" y="444440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0" name="rc920"/>
            <p:cNvSpPr/>
            <p:nvPr/>
          </p:nvSpPr>
          <p:spPr>
            <a:xfrm>
              <a:off x="3462903" y="4444404"/>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21" name="rc921"/>
            <p:cNvSpPr/>
            <p:nvPr/>
          </p:nvSpPr>
          <p:spPr>
            <a:xfrm>
              <a:off x="3726354" y="444440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22" name="rc922"/>
            <p:cNvSpPr/>
            <p:nvPr/>
          </p:nvSpPr>
          <p:spPr>
            <a:xfrm>
              <a:off x="3989805" y="4444404"/>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23" name="rc923"/>
            <p:cNvSpPr/>
            <p:nvPr/>
          </p:nvSpPr>
          <p:spPr>
            <a:xfrm>
              <a:off x="4253256" y="4444404"/>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24" name="rc924"/>
            <p:cNvSpPr/>
            <p:nvPr/>
          </p:nvSpPr>
          <p:spPr>
            <a:xfrm>
              <a:off x="4516707" y="4444404"/>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25" name="rc925"/>
            <p:cNvSpPr/>
            <p:nvPr/>
          </p:nvSpPr>
          <p:spPr>
            <a:xfrm>
              <a:off x="4780158" y="444440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26" name="rc926"/>
            <p:cNvSpPr/>
            <p:nvPr/>
          </p:nvSpPr>
          <p:spPr>
            <a:xfrm>
              <a:off x="5043609" y="444440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27" name="rc927"/>
            <p:cNvSpPr/>
            <p:nvPr/>
          </p:nvSpPr>
          <p:spPr>
            <a:xfrm>
              <a:off x="5307060" y="4444404"/>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28" name="rc928"/>
            <p:cNvSpPr/>
            <p:nvPr/>
          </p:nvSpPr>
          <p:spPr>
            <a:xfrm>
              <a:off x="5570512" y="4444404"/>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29" name="rc929"/>
            <p:cNvSpPr/>
            <p:nvPr/>
          </p:nvSpPr>
          <p:spPr>
            <a:xfrm>
              <a:off x="5833963" y="4444404"/>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30" name="rc930"/>
            <p:cNvSpPr/>
            <p:nvPr/>
          </p:nvSpPr>
          <p:spPr>
            <a:xfrm>
              <a:off x="6097414" y="4444404"/>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31" name="rc931"/>
            <p:cNvSpPr/>
            <p:nvPr/>
          </p:nvSpPr>
          <p:spPr>
            <a:xfrm>
              <a:off x="6360865" y="4444404"/>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32" name="rc932"/>
            <p:cNvSpPr/>
            <p:nvPr/>
          </p:nvSpPr>
          <p:spPr>
            <a:xfrm>
              <a:off x="6624316" y="4444404"/>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33" name="rc933"/>
            <p:cNvSpPr/>
            <p:nvPr/>
          </p:nvSpPr>
          <p:spPr>
            <a:xfrm>
              <a:off x="6887767" y="4444404"/>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34" name="rc934"/>
            <p:cNvSpPr/>
            <p:nvPr/>
          </p:nvSpPr>
          <p:spPr>
            <a:xfrm>
              <a:off x="7151218" y="4444404"/>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35" name="rc935"/>
            <p:cNvSpPr/>
            <p:nvPr/>
          </p:nvSpPr>
          <p:spPr>
            <a:xfrm>
              <a:off x="7414669" y="4444404"/>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36" name="rc936"/>
            <p:cNvSpPr/>
            <p:nvPr/>
          </p:nvSpPr>
          <p:spPr>
            <a:xfrm>
              <a:off x="7678120" y="4444404"/>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37" name="rc937"/>
            <p:cNvSpPr/>
            <p:nvPr/>
          </p:nvSpPr>
          <p:spPr>
            <a:xfrm>
              <a:off x="7941571" y="4444404"/>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38" name="rc938"/>
            <p:cNvSpPr/>
            <p:nvPr/>
          </p:nvSpPr>
          <p:spPr>
            <a:xfrm>
              <a:off x="8205022" y="4444404"/>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39" name="rc939"/>
            <p:cNvSpPr/>
            <p:nvPr/>
          </p:nvSpPr>
          <p:spPr>
            <a:xfrm>
              <a:off x="8468473" y="4444404"/>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40" name="rc940"/>
            <p:cNvSpPr/>
            <p:nvPr/>
          </p:nvSpPr>
          <p:spPr>
            <a:xfrm>
              <a:off x="3462903" y="564941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1" name="rc941"/>
            <p:cNvSpPr/>
            <p:nvPr/>
          </p:nvSpPr>
          <p:spPr>
            <a:xfrm>
              <a:off x="3726354" y="564941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2" name="rc942"/>
            <p:cNvSpPr/>
            <p:nvPr/>
          </p:nvSpPr>
          <p:spPr>
            <a:xfrm>
              <a:off x="3989805" y="5649415"/>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43" name="rc943"/>
            <p:cNvSpPr/>
            <p:nvPr/>
          </p:nvSpPr>
          <p:spPr>
            <a:xfrm>
              <a:off x="4253256" y="5649415"/>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44" name="rc944"/>
            <p:cNvSpPr/>
            <p:nvPr/>
          </p:nvSpPr>
          <p:spPr>
            <a:xfrm>
              <a:off x="4516707" y="564941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5" name="rc945"/>
            <p:cNvSpPr/>
            <p:nvPr/>
          </p:nvSpPr>
          <p:spPr>
            <a:xfrm>
              <a:off x="4780158" y="564941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46" name="rc946"/>
            <p:cNvSpPr/>
            <p:nvPr/>
          </p:nvSpPr>
          <p:spPr>
            <a:xfrm>
              <a:off x="5043609" y="564941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7" name="rc947"/>
            <p:cNvSpPr/>
            <p:nvPr/>
          </p:nvSpPr>
          <p:spPr>
            <a:xfrm>
              <a:off x="5307060" y="5649415"/>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8" name="rc948"/>
            <p:cNvSpPr/>
            <p:nvPr/>
          </p:nvSpPr>
          <p:spPr>
            <a:xfrm>
              <a:off x="5570512" y="5649415"/>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49" name="rc949"/>
            <p:cNvSpPr/>
            <p:nvPr/>
          </p:nvSpPr>
          <p:spPr>
            <a:xfrm>
              <a:off x="5833963" y="5649415"/>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50" name="rc950"/>
            <p:cNvSpPr/>
            <p:nvPr/>
          </p:nvSpPr>
          <p:spPr>
            <a:xfrm>
              <a:off x="6097414" y="5649415"/>
              <a:ext cx="263451" cy="7531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951" name="rc951"/>
            <p:cNvSpPr/>
            <p:nvPr/>
          </p:nvSpPr>
          <p:spPr>
            <a:xfrm>
              <a:off x="6360865" y="5649415"/>
              <a:ext cx="263451" cy="7531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52" name="rc952"/>
            <p:cNvSpPr/>
            <p:nvPr/>
          </p:nvSpPr>
          <p:spPr>
            <a:xfrm>
              <a:off x="6624316" y="5649415"/>
              <a:ext cx="263451" cy="7531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953" name="rc953"/>
            <p:cNvSpPr/>
            <p:nvPr/>
          </p:nvSpPr>
          <p:spPr>
            <a:xfrm>
              <a:off x="6887767" y="5649415"/>
              <a:ext cx="263451" cy="7531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954" name="rc954"/>
            <p:cNvSpPr/>
            <p:nvPr/>
          </p:nvSpPr>
          <p:spPr>
            <a:xfrm>
              <a:off x="7151218" y="5649415"/>
              <a:ext cx="263451" cy="75313"/>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955" name="rc955"/>
            <p:cNvSpPr/>
            <p:nvPr/>
          </p:nvSpPr>
          <p:spPr>
            <a:xfrm>
              <a:off x="7414669" y="5649415"/>
              <a:ext cx="263451" cy="75313"/>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956" name="rc956"/>
            <p:cNvSpPr/>
            <p:nvPr/>
          </p:nvSpPr>
          <p:spPr>
            <a:xfrm>
              <a:off x="7678120" y="5649415"/>
              <a:ext cx="263451" cy="7531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957" name="rc957"/>
            <p:cNvSpPr/>
            <p:nvPr/>
          </p:nvSpPr>
          <p:spPr>
            <a:xfrm>
              <a:off x="7941571" y="5649415"/>
              <a:ext cx="263451" cy="75313"/>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958" name="rc958"/>
            <p:cNvSpPr/>
            <p:nvPr/>
          </p:nvSpPr>
          <p:spPr>
            <a:xfrm>
              <a:off x="8205022" y="5649415"/>
              <a:ext cx="263451" cy="7531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959" name="rc959"/>
            <p:cNvSpPr/>
            <p:nvPr/>
          </p:nvSpPr>
          <p:spPr>
            <a:xfrm>
              <a:off x="8468473" y="5649415"/>
              <a:ext cx="263451" cy="75313"/>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960" name="rc960"/>
            <p:cNvSpPr/>
            <p:nvPr/>
          </p:nvSpPr>
          <p:spPr>
            <a:xfrm>
              <a:off x="1882197" y="165781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61" name="rc961"/>
            <p:cNvSpPr/>
            <p:nvPr/>
          </p:nvSpPr>
          <p:spPr>
            <a:xfrm>
              <a:off x="2145648" y="16578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2" name="rc962"/>
            <p:cNvSpPr/>
            <p:nvPr/>
          </p:nvSpPr>
          <p:spPr>
            <a:xfrm>
              <a:off x="2409099" y="165781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3" name="rc963"/>
            <p:cNvSpPr/>
            <p:nvPr/>
          </p:nvSpPr>
          <p:spPr>
            <a:xfrm>
              <a:off x="2672550" y="165781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4" name="rc964"/>
            <p:cNvSpPr/>
            <p:nvPr/>
          </p:nvSpPr>
          <p:spPr>
            <a:xfrm>
              <a:off x="2936001" y="165781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5" name="rc965"/>
            <p:cNvSpPr/>
            <p:nvPr/>
          </p:nvSpPr>
          <p:spPr>
            <a:xfrm>
              <a:off x="3199452" y="165781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6" name="rc966"/>
            <p:cNvSpPr/>
            <p:nvPr/>
          </p:nvSpPr>
          <p:spPr>
            <a:xfrm>
              <a:off x="3462903" y="165781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7" name="rc967"/>
            <p:cNvSpPr/>
            <p:nvPr/>
          </p:nvSpPr>
          <p:spPr>
            <a:xfrm>
              <a:off x="3726354" y="165781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8" name="rc968"/>
            <p:cNvSpPr/>
            <p:nvPr/>
          </p:nvSpPr>
          <p:spPr>
            <a:xfrm>
              <a:off x="3989805" y="165781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9" name="rc969"/>
            <p:cNvSpPr/>
            <p:nvPr/>
          </p:nvSpPr>
          <p:spPr>
            <a:xfrm>
              <a:off x="4253256" y="16578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0" name="rc970"/>
            <p:cNvSpPr/>
            <p:nvPr/>
          </p:nvSpPr>
          <p:spPr>
            <a:xfrm>
              <a:off x="4516707" y="16578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1" name="rc971"/>
            <p:cNvSpPr/>
            <p:nvPr/>
          </p:nvSpPr>
          <p:spPr>
            <a:xfrm>
              <a:off x="4780158"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2" name="rc972"/>
            <p:cNvSpPr/>
            <p:nvPr/>
          </p:nvSpPr>
          <p:spPr>
            <a:xfrm>
              <a:off x="5043609"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3" name="rc973"/>
            <p:cNvSpPr/>
            <p:nvPr/>
          </p:nvSpPr>
          <p:spPr>
            <a:xfrm>
              <a:off x="5307060"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4" name="rc974"/>
            <p:cNvSpPr/>
            <p:nvPr/>
          </p:nvSpPr>
          <p:spPr>
            <a:xfrm>
              <a:off x="5570512"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5" name="rc975"/>
            <p:cNvSpPr/>
            <p:nvPr/>
          </p:nvSpPr>
          <p:spPr>
            <a:xfrm>
              <a:off x="5833963"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6" name="rc976"/>
            <p:cNvSpPr/>
            <p:nvPr/>
          </p:nvSpPr>
          <p:spPr>
            <a:xfrm>
              <a:off x="6097414"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7" name="rc977"/>
            <p:cNvSpPr/>
            <p:nvPr/>
          </p:nvSpPr>
          <p:spPr>
            <a:xfrm>
              <a:off x="6360865"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8" name="rc978"/>
            <p:cNvSpPr/>
            <p:nvPr/>
          </p:nvSpPr>
          <p:spPr>
            <a:xfrm>
              <a:off x="6624316"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9" name="rc979"/>
            <p:cNvSpPr/>
            <p:nvPr/>
          </p:nvSpPr>
          <p:spPr>
            <a:xfrm>
              <a:off x="6887767"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0" name="rc980"/>
            <p:cNvSpPr/>
            <p:nvPr/>
          </p:nvSpPr>
          <p:spPr>
            <a:xfrm>
              <a:off x="7151218"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1" name="rc981"/>
            <p:cNvSpPr/>
            <p:nvPr/>
          </p:nvSpPr>
          <p:spPr>
            <a:xfrm>
              <a:off x="7414669"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2" name="rc982"/>
            <p:cNvSpPr/>
            <p:nvPr/>
          </p:nvSpPr>
          <p:spPr>
            <a:xfrm>
              <a:off x="7678120"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3" name="rc983"/>
            <p:cNvSpPr/>
            <p:nvPr/>
          </p:nvSpPr>
          <p:spPr>
            <a:xfrm>
              <a:off x="7941571" y="1657817"/>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4" name="rc984"/>
            <p:cNvSpPr/>
            <p:nvPr/>
          </p:nvSpPr>
          <p:spPr>
            <a:xfrm>
              <a:off x="8205022" y="16578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5" name="rc985"/>
            <p:cNvSpPr/>
            <p:nvPr/>
          </p:nvSpPr>
          <p:spPr>
            <a:xfrm>
              <a:off x="8468473" y="165781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6" name="rc986"/>
            <p:cNvSpPr/>
            <p:nvPr/>
          </p:nvSpPr>
          <p:spPr>
            <a:xfrm>
              <a:off x="1882197" y="3992525"/>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87" name="rc987"/>
            <p:cNvSpPr/>
            <p:nvPr/>
          </p:nvSpPr>
          <p:spPr>
            <a:xfrm>
              <a:off x="2145648" y="3992525"/>
              <a:ext cx="263451" cy="7531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88" name="rc988"/>
            <p:cNvSpPr/>
            <p:nvPr/>
          </p:nvSpPr>
          <p:spPr>
            <a:xfrm>
              <a:off x="2409099" y="3992525"/>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89" name="rc989"/>
            <p:cNvSpPr/>
            <p:nvPr/>
          </p:nvSpPr>
          <p:spPr>
            <a:xfrm>
              <a:off x="2672550" y="399252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90" name="rc990"/>
            <p:cNvSpPr/>
            <p:nvPr/>
          </p:nvSpPr>
          <p:spPr>
            <a:xfrm>
              <a:off x="2936001" y="3992525"/>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91" name="rc991"/>
            <p:cNvSpPr/>
            <p:nvPr/>
          </p:nvSpPr>
          <p:spPr>
            <a:xfrm>
              <a:off x="3199452" y="3992525"/>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92" name="rc992"/>
            <p:cNvSpPr/>
            <p:nvPr/>
          </p:nvSpPr>
          <p:spPr>
            <a:xfrm>
              <a:off x="3462903" y="3992525"/>
              <a:ext cx="263451" cy="7531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93" name="rc993"/>
            <p:cNvSpPr/>
            <p:nvPr/>
          </p:nvSpPr>
          <p:spPr>
            <a:xfrm>
              <a:off x="3726354" y="3992525"/>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94" name="rc994"/>
            <p:cNvSpPr/>
            <p:nvPr/>
          </p:nvSpPr>
          <p:spPr>
            <a:xfrm>
              <a:off x="3989805" y="3992525"/>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95" name="rc995"/>
            <p:cNvSpPr/>
            <p:nvPr/>
          </p:nvSpPr>
          <p:spPr>
            <a:xfrm>
              <a:off x="4253256" y="3992525"/>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96" name="rc996"/>
            <p:cNvSpPr/>
            <p:nvPr/>
          </p:nvSpPr>
          <p:spPr>
            <a:xfrm>
              <a:off x="4516707" y="3992525"/>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97" name="rc997"/>
            <p:cNvSpPr/>
            <p:nvPr/>
          </p:nvSpPr>
          <p:spPr>
            <a:xfrm>
              <a:off x="4780158" y="3992525"/>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98" name="rc998"/>
            <p:cNvSpPr/>
            <p:nvPr/>
          </p:nvSpPr>
          <p:spPr>
            <a:xfrm>
              <a:off x="5043609" y="3992525"/>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99" name="rc999"/>
            <p:cNvSpPr/>
            <p:nvPr/>
          </p:nvSpPr>
          <p:spPr>
            <a:xfrm>
              <a:off x="5307060" y="3992525"/>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00" name="rc1000"/>
            <p:cNvSpPr/>
            <p:nvPr/>
          </p:nvSpPr>
          <p:spPr>
            <a:xfrm>
              <a:off x="5570512" y="3992525"/>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01" name="rc1001"/>
            <p:cNvSpPr/>
            <p:nvPr/>
          </p:nvSpPr>
          <p:spPr>
            <a:xfrm>
              <a:off x="5833963" y="3992525"/>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02" name="rc1002"/>
            <p:cNvSpPr/>
            <p:nvPr/>
          </p:nvSpPr>
          <p:spPr>
            <a:xfrm>
              <a:off x="6097414" y="3992525"/>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03" name="rc1003"/>
            <p:cNvSpPr/>
            <p:nvPr/>
          </p:nvSpPr>
          <p:spPr>
            <a:xfrm>
              <a:off x="6360865" y="3992525"/>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04" name="rc1004"/>
            <p:cNvSpPr/>
            <p:nvPr/>
          </p:nvSpPr>
          <p:spPr>
            <a:xfrm>
              <a:off x="6624316" y="3992525"/>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05" name="rc1005"/>
            <p:cNvSpPr/>
            <p:nvPr/>
          </p:nvSpPr>
          <p:spPr>
            <a:xfrm>
              <a:off x="6887767" y="3992525"/>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06" name="rc1006"/>
            <p:cNvSpPr/>
            <p:nvPr/>
          </p:nvSpPr>
          <p:spPr>
            <a:xfrm>
              <a:off x="7151218" y="3992525"/>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7" name="rc1007"/>
            <p:cNvSpPr/>
            <p:nvPr/>
          </p:nvSpPr>
          <p:spPr>
            <a:xfrm>
              <a:off x="7414669" y="3992525"/>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08" name="rc1008"/>
            <p:cNvSpPr/>
            <p:nvPr/>
          </p:nvSpPr>
          <p:spPr>
            <a:xfrm>
              <a:off x="7678120" y="3992525"/>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09" name="rc1009"/>
            <p:cNvSpPr/>
            <p:nvPr/>
          </p:nvSpPr>
          <p:spPr>
            <a:xfrm>
              <a:off x="7941571" y="3992525"/>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10" name="rc1010"/>
            <p:cNvSpPr/>
            <p:nvPr/>
          </p:nvSpPr>
          <p:spPr>
            <a:xfrm>
              <a:off x="8205022" y="3992525"/>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68473" y="3992525"/>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12" name="rc1012"/>
            <p:cNvSpPr/>
            <p:nvPr/>
          </p:nvSpPr>
          <p:spPr>
            <a:xfrm>
              <a:off x="1882197"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2145648"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4" name="rc1014"/>
            <p:cNvSpPr/>
            <p:nvPr/>
          </p:nvSpPr>
          <p:spPr>
            <a:xfrm>
              <a:off x="2409099"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2672550" y="1356565"/>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16" name="rc1016"/>
            <p:cNvSpPr/>
            <p:nvPr/>
          </p:nvSpPr>
          <p:spPr>
            <a:xfrm>
              <a:off x="2936001"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7" name="rc1017"/>
            <p:cNvSpPr/>
            <p:nvPr/>
          </p:nvSpPr>
          <p:spPr>
            <a:xfrm>
              <a:off x="3199452"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8" name="rc1018"/>
            <p:cNvSpPr/>
            <p:nvPr/>
          </p:nvSpPr>
          <p:spPr>
            <a:xfrm>
              <a:off x="3462903"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9" name="rc1019"/>
            <p:cNvSpPr/>
            <p:nvPr/>
          </p:nvSpPr>
          <p:spPr>
            <a:xfrm>
              <a:off x="3726354"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3989805"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4253256"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4516707"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80158"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43609"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5307060"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5570512"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5833963"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6097414"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6360865"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6624316"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6887767"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2" name="rc1032"/>
            <p:cNvSpPr/>
            <p:nvPr/>
          </p:nvSpPr>
          <p:spPr>
            <a:xfrm>
              <a:off x="7151218"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3" name="rc1033"/>
            <p:cNvSpPr/>
            <p:nvPr/>
          </p:nvSpPr>
          <p:spPr>
            <a:xfrm>
              <a:off x="7414669"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4" name="rc1034"/>
            <p:cNvSpPr/>
            <p:nvPr/>
          </p:nvSpPr>
          <p:spPr>
            <a:xfrm>
              <a:off x="7678120"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5" name="rc1035"/>
            <p:cNvSpPr/>
            <p:nvPr/>
          </p:nvSpPr>
          <p:spPr>
            <a:xfrm>
              <a:off x="7941571"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6" name="rc1036"/>
            <p:cNvSpPr/>
            <p:nvPr/>
          </p:nvSpPr>
          <p:spPr>
            <a:xfrm>
              <a:off x="8205022"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7" name="rc1037"/>
            <p:cNvSpPr/>
            <p:nvPr/>
          </p:nvSpPr>
          <p:spPr>
            <a:xfrm>
              <a:off x="8468473" y="1356565"/>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8" name="rc1038"/>
            <p:cNvSpPr/>
            <p:nvPr/>
          </p:nvSpPr>
          <p:spPr>
            <a:xfrm>
              <a:off x="1882197" y="52728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9" name="rc1039"/>
            <p:cNvSpPr/>
            <p:nvPr/>
          </p:nvSpPr>
          <p:spPr>
            <a:xfrm>
              <a:off x="2145648" y="5272849"/>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40" name="rc1040"/>
            <p:cNvSpPr/>
            <p:nvPr/>
          </p:nvSpPr>
          <p:spPr>
            <a:xfrm>
              <a:off x="2409099" y="527284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1" name="rc1041"/>
            <p:cNvSpPr/>
            <p:nvPr/>
          </p:nvSpPr>
          <p:spPr>
            <a:xfrm>
              <a:off x="2672550" y="52728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2" name="rc1042"/>
            <p:cNvSpPr/>
            <p:nvPr/>
          </p:nvSpPr>
          <p:spPr>
            <a:xfrm>
              <a:off x="2936001" y="52728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3" name="rc1043"/>
            <p:cNvSpPr/>
            <p:nvPr/>
          </p:nvSpPr>
          <p:spPr>
            <a:xfrm>
              <a:off x="3199452" y="52728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4" name="rc1044"/>
            <p:cNvSpPr/>
            <p:nvPr/>
          </p:nvSpPr>
          <p:spPr>
            <a:xfrm>
              <a:off x="3462903" y="5272849"/>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45" name="rc1045"/>
            <p:cNvSpPr/>
            <p:nvPr/>
          </p:nvSpPr>
          <p:spPr>
            <a:xfrm>
              <a:off x="3726354" y="52728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6" name="rc1046"/>
            <p:cNvSpPr/>
            <p:nvPr/>
          </p:nvSpPr>
          <p:spPr>
            <a:xfrm>
              <a:off x="3989805" y="527284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7" name="rc1047"/>
            <p:cNvSpPr/>
            <p:nvPr/>
          </p:nvSpPr>
          <p:spPr>
            <a:xfrm>
              <a:off x="4253256" y="52728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8" name="rc1048"/>
            <p:cNvSpPr/>
            <p:nvPr/>
          </p:nvSpPr>
          <p:spPr>
            <a:xfrm>
              <a:off x="4516707" y="5272849"/>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9" name="rc1049"/>
            <p:cNvSpPr/>
            <p:nvPr/>
          </p:nvSpPr>
          <p:spPr>
            <a:xfrm>
              <a:off x="4780158" y="5272849"/>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0" name="rc1050"/>
            <p:cNvSpPr/>
            <p:nvPr/>
          </p:nvSpPr>
          <p:spPr>
            <a:xfrm>
              <a:off x="5043609" y="52728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51" name="rc1051"/>
            <p:cNvSpPr/>
            <p:nvPr/>
          </p:nvSpPr>
          <p:spPr>
            <a:xfrm>
              <a:off x="5307060" y="5272849"/>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52" name="rc1052"/>
            <p:cNvSpPr/>
            <p:nvPr/>
          </p:nvSpPr>
          <p:spPr>
            <a:xfrm>
              <a:off x="5570512" y="5272849"/>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53" name="rc1053"/>
            <p:cNvSpPr/>
            <p:nvPr/>
          </p:nvSpPr>
          <p:spPr>
            <a:xfrm>
              <a:off x="5833963" y="5272849"/>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54" name="rc1054"/>
            <p:cNvSpPr/>
            <p:nvPr/>
          </p:nvSpPr>
          <p:spPr>
            <a:xfrm>
              <a:off x="6097414" y="5272849"/>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55" name="rc1055"/>
            <p:cNvSpPr/>
            <p:nvPr/>
          </p:nvSpPr>
          <p:spPr>
            <a:xfrm>
              <a:off x="6360865" y="5272849"/>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56" name="rc1056"/>
            <p:cNvSpPr/>
            <p:nvPr/>
          </p:nvSpPr>
          <p:spPr>
            <a:xfrm>
              <a:off x="6624316" y="5272849"/>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57" name="rc1057"/>
            <p:cNvSpPr/>
            <p:nvPr/>
          </p:nvSpPr>
          <p:spPr>
            <a:xfrm>
              <a:off x="6887767" y="5272849"/>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58" name="rc1058"/>
            <p:cNvSpPr/>
            <p:nvPr/>
          </p:nvSpPr>
          <p:spPr>
            <a:xfrm>
              <a:off x="7151218" y="5272849"/>
              <a:ext cx="263451" cy="7531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59" name="rc1059"/>
            <p:cNvSpPr/>
            <p:nvPr/>
          </p:nvSpPr>
          <p:spPr>
            <a:xfrm>
              <a:off x="7414669" y="5272849"/>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60" name="rc1060"/>
            <p:cNvSpPr/>
            <p:nvPr/>
          </p:nvSpPr>
          <p:spPr>
            <a:xfrm>
              <a:off x="7678120" y="5272849"/>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61" name="rc1061"/>
            <p:cNvSpPr/>
            <p:nvPr/>
          </p:nvSpPr>
          <p:spPr>
            <a:xfrm>
              <a:off x="7941571" y="5272849"/>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62" name="rc1062"/>
            <p:cNvSpPr/>
            <p:nvPr/>
          </p:nvSpPr>
          <p:spPr>
            <a:xfrm>
              <a:off x="8205022" y="5272849"/>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63" name="rc1063"/>
            <p:cNvSpPr/>
            <p:nvPr/>
          </p:nvSpPr>
          <p:spPr>
            <a:xfrm>
              <a:off x="8468473" y="5272849"/>
              <a:ext cx="263451" cy="7531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64" name="rc1064"/>
            <p:cNvSpPr/>
            <p:nvPr/>
          </p:nvSpPr>
          <p:spPr>
            <a:xfrm>
              <a:off x="1882197" y="354064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65" name="rc1065"/>
            <p:cNvSpPr/>
            <p:nvPr/>
          </p:nvSpPr>
          <p:spPr>
            <a:xfrm>
              <a:off x="2145648" y="354064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6" name="rc1066"/>
            <p:cNvSpPr/>
            <p:nvPr/>
          </p:nvSpPr>
          <p:spPr>
            <a:xfrm>
              <a:off x="2409099" y="3540646"/>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67" name="rc1067"/>
            <p:cNvSpPr/>
            <p:nvPr/>
          </p:nvSpPr>
          <p:spPr>
            <a:xfrm>
              <a:off x="2672550" y="354064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8" name="rc1068"/>
            <p:cNvSpPr/>
            <p:nvPr/>
          </p:nvSpPr>
          <p:spPr>
            <a:xfrm>
              <a:off x="2936001" y="354064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9" name="rc1069"/>
            <p:cNvSpPr/>
            <p:nvPr/>
          </p:nvSpPr>
          <p:spPr>
            <a:xfrm>
              <a:off x="3199452" y="354064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0" name="rc1070"/>
            <p:cNvSpPr/>
            <p:nvPr/>
          </p:nvSpPr>
          <p:spPr>
            <a:xfrm>
              <a:off x="3462903" y="354064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1" name="rc1071"/>
            <p:cNvSpPr/>
            <p:nvPr/>
          </p:nvSpPr>
          <p:spPr>
            <a:xfrm>
              <a:off x="3726354" y="354064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2" name="rc1072"/>
            <p:cNvSpPr/>
            <p:nvPr/>
          </p:nvSpPr>
          <p:spPr>
            <a:xfrm>
              <a:off x="3989805" y="354064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3" name="rc1073"/>
            <p:cNvSpPr/>
            <p:nvPr/>
          </p:nvSpPr>
          <p:spPr>
            <a:xfrm>
              <a:off x="4253256" y="354064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4" name="rc1074"/>
            <p:cNvSpPr/>
            <p:nvPr/>
          </p:nvSpPr>
          <p:spPr>
            <a:xfrm>
              <a:off x="4516707" y="354064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5" name="rc1075"/>
            <p:cNvSpPr/>
            <p:nvPr/>
          </p:nvSpPr>
          <p:spPr>
            <a:xfrm>
              <a:off x="4780158" y="3540646"/>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6" name="rc1076"/>
            <p:cNvSpPr/>
            <p:nvPr/>
          </p:nvSpPr>
          <p:spPr>
            <a:xfrm>
              <a:off x="5043609" y="354064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7" name="rc1077"/>
            <p:cNvSpPr/>
            <p:nvPr/>
          </p:nvSpPr>
          <p:spPr>
            <a:xfrm>
              <a:off x="5307060" y="3540646"/>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8" name="rc1078"/>
            <p:cNvSpPr/>
            <p:nvPr/>
          </p:nvSpPr>
          <p:spPr>
            <a:xfrm>
              <a:off x="5570512" y="3540646"/>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79" name="rc1079"/>
            <p:cNvSpPr/>
            <p:nvPr/>
          </p:nvSpPr>
          <p:spPr>
            <a:xfrm>
              <a:off x="5833963" y="3540646"/>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80" name="rc1080"/>
            <p:cNvSpPr/>
            <p:nvPr/>
          </p:nvSpPr>
          <p:spPr>
            <a:xfrm>
              <a:off x="6097414" y="3540646"/>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81" name="rc1081"/>
            <p:cNvSpPr/>
            <p:nvPr/>
          </p:nvSpPr>
          <p:spPr>
            <a:xfrm>
              <a:off x="6360865" y="3540646"/>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2" name="rc1082"/>
            <p:cNvSpPr/>
            <p:nvPr/>
          </p:nvSpPr>
          <p:spPr>
            <a:xfrm>
              <a:off x="6624316" y="3540646"/>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3" name="rc1083"/>
            <p:cNvSpPr/>
            <p:nvPr/>
          </p:nvSpPr>
          <p:spPr>
            <a:xfrm>
              <a:off x="6887767" y="3540646"/>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4" name="rc1084"/>
            <p:cNvSpPr/>
            <p:nvPr/>
          </p:nvSpPr>
          <p:spPr>
            <a:xfrm>
              <a:off x="7151218" y="3540646"/>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85" name="rc1085"/>
            <p:cNvSpPr/>
            <p:nvPr/>
          </p:nvSpPr>
          <p:spPr>
            <a:xfrm>
              <a:off x="7414669" y="3540646"/>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86" name="rc1086"/>
            <p:cNvSpPr/>
            <p:nvPr/>
          </p:nvSpPr>
          <p:spPr>
            <a:xfrm>
              <a:off x="7678120" y="3540646"/>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87" name="rc1087"/>
            <p:cNvSpPr/>
            <p:nvPr/>
          </p:nvSpPr>
          <p:spPr>
            <a:xfrm>
              <a:off x="7941571" y="3540646"/>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88" name="rc1088"/>
            <p:cNvSpPr/>
            <p:nvPr/>
          </p:nvSpPr>
          <p:spPr>
            <a:xfrm>
              <a:off x="8205022" y="354064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9" name="rc1089"/>
            <p:cNvSpPr/>
            <p:nvPr/>
          </p:nvSpPr>
          <p:spPr>
            <a:xfrm>
              <a:off x="8468473" y="3540646"/>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0" name="rc1090"/>
            <p:cNvSpPr/>
            <p:nvPr/>
          </p:nvSpPr>
          <p:spPr>
            <a:xfrm>
              <a:off x="1882197" y="406783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91" name="rc1091"/>
            <p:cNvSpPr/>
            <p:nvPr/>
          </p:nvSpPr>
          <p:spPr>
            <a:xfrm>
              <a:off x="2145648" y="406783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2409099" y="406783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3" name="rc1093"/>
            <p:cNvSpPr/>
            <p:nvPr/>
          </p:nvSpPr>
          <p:spPr>
            <a:xfrm>
              <a:off x="2672550" y="4067838"/>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4" name="rc1094"/>
            <p:cNvSpPr/>
            <p:nvPr/>
          </p:nvSpPr>
          <p:spPr>
            <a:xfrm>
              <a:off x="2936001" y="4067838"/>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95" name="rc1095"/>
            <p:cNvSpPr/>
            <p:nvPr/>
          </p:nvSpPr>
          <p:spPr>
            <a:xfrm>
              <a:off x="3199452" y="4067838"/>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96" name="rc1096"/>
            <p:cNvSpPr/>
            <p:nvPr/>
          </p:nvSpPr>
          <p:spPr>
            <a:xfrm>
              <a:off x="3462903" y="406783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7" name="rc1097"/>
            <p:cNvSpPr/>
            <p:nvPr/>
          </p:nvSpPr>
          <p:spPr>
            <a:xfrm>
              <a:off x="3726354" y="406783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8" name="rc1098"/>
            <p:cNvSpPr/>
            <p:nvPr/>
          </p:nvSpPr>
          <p:spPr>
            <a:xfrm>
              <a:off x="3989805" y="406783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9" name="rc1099"/>
            <p:cNvSpPr/>
            <p:nvPr/>
          </p:nvSpPr>
          <p:spPr>
            <a:xfrm>
              <a:off x="4253256" y="4067838"/>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00" name="rc1100"/>
            <p:cNvSpPr/>
            <p:nvPr/>
          </p:nvSpPr>
          <p:spPr>
            <a:xfrm>
              <a:off x="4516707" y="40678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1" name="rc1101"/>
            <p:cNvSpPr/>
            <p:nvPr/>
          </p:nvSpPr>
          <p:spPr>
            <a:xfrm>
              <a:off x="4780158" y="406783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2" name="rc1102"/>
            <p:cNvSpPr/>
            <p:nvPr/>
          </p:nvSpPr>
          <p:spPr>
            <a:xfrm>
              <a:off x="5043609" y="406783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3" name="rc1103"/>
            <p:cNvSpPr/>
            <p:nvPr/>
          </p:nvSpPr>
          <p:spPr>
            <a:xfrm>
              <a:off x="5307060" y="4067838"/>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04" name="rc1104"/>
            <p:cNvSpPr/>
            <p:nvPr/>
          </p:nvSpPr>
          <p:spPr>
            <a:xfrm>
              <a:off x="5570512" y="406783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05" name="rc1105"/>
            <p:cNvSpPr/>
            <p:nvPr/>
          </p:nvSpPr>
          <p:spPr>
            <a:xfrm>
              <a:off x="5833963" y="406783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06" name="rc1106"/>
            <p:cNvSpPr/>
            <p:nvPr/>
          </p:nvSpPr>
          <p:spPr>
            <a:xfrm>
              <a:off x="6097414" y="406783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07" name="rc1107"/>
            <p:cNvSpPr/>
            <p:nvPr/>
          </p:nvSpPr>
          <p:spPr>
            <a:xfrm>
              <a:off x="6360865" y="406783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8" name="rc1108"/>
            <p:cNvSpPr/>
            <p:nvPr/>
          </p:nvSpPr>
          <p:spPr>
            <a:xfrm>
              <a:off x="6624316" y="4067838"/>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09" name="rc1109"/>
            <p:cNvSpPr/>
            <p:nvPr/>
          </p:nvSpPr>
          <p:spPr>
            <a:xfrm>
              <a:off x="6887767" y="4067838"/>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10" name="rc1110"/>
            <p:cNvSpPr/>
            <p:nvPr/>
          </p:nvSpPr>
          <p:spPr>
            <a:xfrm>
              <a:off x="7151218" y="4067838"/>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11" name="rc1111"/>
            <p:cNvSpPr/>
            <p:nvPr/>
          </p:nvSpPr>
          <p:spPr>
            <a:xfrm>
              <a:off x="7414669" y="4067838"/>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12" name="rc1112"/>
            <p:cNvSpPr/>
            <p:nvPr/>
          </p:nvSpPr>
          <p:spPr>
            <a:xfrm>
              <a:off x="7678120" y="4067838"/>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13" name="rc1113"/>
            <p:cNvSpPr/>
            <p:nvPr/>
          </p:nvSpPr>
          <p:spPr>
            <a:xfrm>
              <a:off x="7941571" y="4067838"/>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4" name="rc1114"/>
            <p:cNvSpPr/>
            <p:nvPr/>
          </p:nvSpPr>
          <p:spPr>
            <a:xfrm>
              <a:off x="8205022" y="4067838"/>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5" name="rc1115"/>
            <p:cNvSpPr/>
            <p:nvPr/>
          </p:nvSpPr>
          <p:spPr>
            <a:xfrm>
              <a:off x="8468473" y="4067838"/>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6" name="rc1116"/>
            <p:cNvSpPr/>
            <p:nvPr/>
          </p:nvSpPr>
          <p:spPr>
            <a:xfrm>
              <a:off x="1882197" y="4896283"/>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17" name="rc1117"/>
            <p:cNvSpPr/>
            <p:nvPr/>
          </p:nvSpPr>
          <p:spPr>
            <a:xfrm>
              <a:off x="2145648" y="4896283"/>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18" name="rc1118"/>
            <p:cNvSpPr/>
            <p:nvPr/>
          </p:nvSpPr>
          <p:spPr>
            <a:xfrm>
              <a:off x="2409099" y="4896283"/>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19" name="rc1119"/>
            <p:cNvSpPr/>
            <p:nvPr/>
          </p:nvSpPr>
          <p:spPr>
            <a:xfrm>
              <a:off x="2672550" y="489628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20" name="rc1120"/>
            <p:cNvSpPr/>
            <p:nvPr/>
          </p:nvSpPr>
          <p:spPr>
            <a:xfrm>
              <a:off x="2936001" y="489628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1" name="rc1121"/>
            <p:cNvSpPr/>
            <p:nvPr/>
          </p:nvSpPr>
          <p:spPr>
            <a:xfrm>
              <a:off x="3199452" y="489628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2" name="rc1122"/>
            <p:cNvSpPr/>
            <p:nvPr/>
          </p:nvSpPr>
          <p:spPr>
            <a:xfrm>
              <a:off x="3462903" y="489628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3" name="rc1123"/>
            <p:cNvSpPr/>
            <p:nvPr/>
          </p:nvSpPr>
          <p:spPr>
            <a:xfrm>
              <a:off x="3726354" y="489628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4" name="rc1124"/>
            <p:cNvSpPr/>
            <p:nvPr/>
          </p:nvSpPr>
          <p:spPr>
            <a:xfrm>
              <a:off x="3989805" y="489628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5" name="rc1125"/>
            <p:cNvSpPr/>
            <p:nvPr/>
          </p:nvSpPr>
          <p:spPr>
            <a:xfrm>
              <a:off x="4253256" y="4896283"/>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26" name="rc1126"/>
            <p:cNvSpPr/>
            <p:nvPr/>
          </p:nvSpPr>
          <p:spPr>
            <a:xfrm>
              <a:off x="4516707" y="489628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27" name="rc1127"/>
            <p:cNvSpPr/>
            <p:nvPr/>
          </p:nvSpPr>
          <p:spPr>
            <a:xfrm>
              <a:off x="4780158" y="4896283"/>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28" name="rc1128"/>
            <p:cNvSpPr/>
            <p:nvPr/>
          </p:nvSpPr>
          <p:spPr>
            <a:xfrm>
              <a:off x="5043609" y="489628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29" name="rc1129"/>
            <p:cNvSpPr/>
            <p:nvPr/>
          </p:nvSpPr>
          <p:spPr>
            <a:xfrm>
              <a:off x="5307060" y="4896283"/>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30" name="rc1130"/>
            <p:cNvSpPr/>
            <p:nvPr/>
          </p:nvSpPr>
          <p:spPr>
            <a:xfrm>
              <a:off x="5570512" y="4896283"/>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31" name="rc1131"/>
            <p:cNvSpPr/>
            <p:nvPr/>
          </p:nvSpPr>
          <p:spPr>
            <a:xfrm>
              <a:off x="5833963" y="4896283"/>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32" name="rc1132"/>
            <p:cNvSpPr/>
            <p:nvPr/>
          </p:nvSpPr>
          <p:spPr>
            <a:xfrm>
              <a:off x="6097414" y="4896283"/>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33" name="rc1133"/>
            <p:cNvSpPr/>
            <p:nvPr/>
          </p:nvSpPr>
          <p:spPr>
            <a:xfrm>
              <a:off x="6360865" y="4896283"/>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34" name="rc1134"/>
            <p:cNvSpPr/>
            <p:nvPr/>
          </p:nvSpPr>
          <p:spPr>
            <a:xfrm>
              <a:off x="6624316" y="4896283"/>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35" name="rc1135"/>
            <p:cNvSpPr/>
            <p:nvPr/>
          </p:nvSpPr>
          <p:spPr>
            <a:xfrm>
              <a:off x="6887767" y="4896283"/>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36" name="rc1136"/>
            <p:cNvSpPr/>
            <p:nvPr/>
          </p:nvSpPr>
          <p:spPr>
            <a:xfrm>
              <a:off x="7151218" y="4896283"/>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37" name="rc1137"/>
            <p:cNvSpPr/>
            <p:nvPr/>
          </p:nvSpPr>
          <p:spPr>
            <a:xfrm>
              <a:off x="7414669" y="4896283"/>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38" name="rc1138"/>
            <p:cNvSpPr/>
            <p:nvPr/>
          </p:nvSpPr>
          <p:spPr>
            <a:xfrm>
              <a:off x="7678120" y="4896283"/>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39" name="rc1139"/>
            <p:cNvSpPr/>
            <p:nvPr/>
          </p:nvSpPr>
          <p:spPr>
            <a:xfrm>
              <a:off x="7941571" y="4896283"/>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40" name="rc1140"/>
            <p:cNvSpPr/>
            <p:nvPr/>
          </p:nvSpPr>
          <p:spPr>
            <a:xfrm>
              <a:off x="8205022" y="4896283"/>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41" name="rc1141"/>
            <p:cNvSpPr/>
            <p:nvPr/>
          </p:nvSpPr>
          <p:spPr>
            <a:xfrm>
              <a:off x="8468473" y="4896283"/>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42" name="rc1142"/>
            <p:cNvSpPr/>
            <p:nvPr/>
          </p:nvSpPr>
          <p:spPr>
            <a:xfrm>
              <a:off x="1882197" y="3917212"/>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43" name="rc1143"/>
            <p:cNvSpPr/>
            <p:nvPr/>
          </p:nvSpPr>
          <p:spPr>
            <a:xfrm>
              <a:off x="2145648" y="3917212"/>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44" name="rc1144"/>
            <p:cNvSpPr/>
            <p:nvPr/>
          </p:nvSpPr>
          <p:spPr>
            <a:xfrm>
              <a:off x="2409099" y="391721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2672550" y="391721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6" name="rc1146"/>
            <p:cNvSpPr/>
            <p:nvPr/>
          </p:nvSpPr>
          <p:spPr>
            <a:xfrm>
              <a:off x="2936001" y="391721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7" name="rc1147"/>
            <p:cNvSpPr/>
            <p:nvPr/>
          </p:nvSpPr>
          <p:spPr>
            <a:xfrm>
              <a:off x="3199452" y="391721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8" name="rc1148"/>
            <p:cNvSpPr/>
            <p:nvPr/>
          </p:nvSpPr>
          <p:spPr>
            <a:xfrm>
              <a:off x="3462903" y="391721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9" name="rc1149"/>
            <p:cNvSpPr/>
            <p:nvPr/>
          </p:nvSpPr>
          <p:spPr>
            <a:xfrm>
              <a:off x="3726354" y="3917212"/>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50" name="rc1150"/>
            <p:cNvSpPr/>
            <p:nvPr/>
          </p:nvSpPr>
          <p:spPr>
            <a:xfrm>
              <a:off x="3989805"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4253256"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4516707" y="391721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3" name="rc1153"/>
            <p:cNvSpPr/>
            <p:nvPr/>
          </p:nvSpPr>
          <p:spPr>
            <a:xfrm>
              <a:off x="4780158" y="3917212"/>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54" name="rc1154"/>
            <p:cNvSpPr/>
            <p:nvPr/>
          </p:nvSpPr>
          <p:spPr>
            <a:xfrm>
              <a:off x="5043609"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5307060"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5570512"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5833963" y="3917212"/>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6097414" y="391721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9" name="rc1159"/>
            <p:cNvSpPr/>
            <p:nvPr/>
          </p:nvSpPr>
          <p:spPr>
            <a:xfrm>
              <a:off x="6360865" y="3917212"/>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60" name="rc1160"/>
            <p:cNvSpPr/>
            <p:nvPr/>
          </p:nvSpPr>
          <p:spPr>
            <a:xfrm>
              <a:off x="6624316" y="391721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61" name="rc1161"/>
            <p:cNvSpPr/>
            <p:nvPr/>
          </p:nvSpPr>
          <p:spPr>
            <a:xfrm>
              <a:off x="6887767" y="3917212"/>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2" name="rc1162"/>
            <p:cNvSpPr/>
            <p:nvPr/>
          </p:nvSpPr>
          <p:spPr>
            <a:xfrm>
              <a:off x="7151218" y="3917212"/>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63" name="rc1163"/>
            <p:cNvSpPr/>
            <p:nvPr/>
          </p:nvSpPr>
          <p:spPr>
            <a:xfrm>
              <a:off x="7414669" y="3917212"/>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64" name="rc1164"/>
            <p:cNvSpPr/>
            <p:nvPr/>
          </p:nvSpPr>
          <p:spPr>
            <a:xfrm>
              <a:off x="7678120" y="3917212"/>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65" name="rc1165"/>
            <p:cNvSpPr/>
            <p:nvPr/>
          </p:nvSpPr>
          <p:spPr>
            <a:xfrm>
              <a:off x="7941571" y="3917212"/>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66" name="rc1166"/>
            <p:cNvSpPr/>
            <p:nvPr/>
          </p:nvSpPr>
          <p:spPr>
            <a:xfrm>
              <a:off x="8205022" y="3917212"/>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67" name="rc1167"/>
            <p:cNvSpPr/>
            <p:nvPr/>
          </p:nvSpPr>
          <p:spPr>
            <a:xfrm>
              <a:off x="8468473" y="3917212"/>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68" name="rc1168"/>
            <p:cNvSpPr/>
            <p:nvPr/>
          </p:nvSpPr>
          <p:spPr>
            <a:xfrm>
              <a:off x="1882197" y="14318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9" name="rc1169"/>
            <p:cNvSpPr/>
            <p:nvPr/>
          </p:nvSpPr>
          <p:spPr>
            <a:xfrm>
              <a:off x="2145648" y="143187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2409099"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2672550" y="143187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2" name="rc1172"/>
            <p:cNvSpPr/>
            <p:nvPr/>
          </p:nvSpPr>
          <p:spPr>
            <a:xfrm>
              <a:off x="2936001"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3199452"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3462903"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3726354"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3989805"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4253256"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4516707"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4780158" y="1431878"/>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5043609" y="1431878"/>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1" name="rc1181"/>
            <p:cNvSpPr/>
            <p:nvPr/>
          </p:nvSpPr>
          <p:spPr>
            <a:xfrm>
              <a:off x="5307060"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5570512"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5833963"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6097414"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6360865"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6624316"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6887767"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7151218"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7414669" y="143187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0" name="rc1190"/>
            <p:cNvSpPr/>
            <p:nvPr/>
          </p:nvSpPr>
          <p:spPr>
            <a:xfrm>
              <a:off x="7678120"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7941571" y="1431878"/>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2" name="rc1192"/>
            <p:cNvSpPr/>
            <p:nvPr/>
          </p:nvSpPr>
          <p:spPr>
            <a:xfrm>
              <a:off x="8205022"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8468473" y="1431878"/>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1882197" y="467034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5" name="rc1195"/>
            <p:cNvSpPr/>
            <p:nvPr/>
          </p:nvSpPr>
          <p:spPr>
            <a:xfrm>
              <a:off x="2145648" y="467034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6" name="rc1196"/>
            <p:cNvSpPr/>
            <p:nvPr/>
          </p:nvSpPr>
          <p:spPr>
            <a:xfrm>
              <a:off x="2409099" y="46703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7" name="rc1197"/>
            <p:cNvSpPr/>
            <p:nvPr/>
          </p:nvSpPr>
          <p:spPr>
            <a:xfrm>
              <a:off x="2672550" y="4670344"/>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98" name="rc1198"/>
            <p:cNvSpPr/>
            <p:nvPr/>
          </p:nvSpPr>
          <p:spPr>
            <a:xfrm>
              <a:off x="2936001" y="4670344"/>
              <a:ext cx="263451" cy="7531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199" name="rc1199"/>
            <p:cNvSpPr/>
            <p:nvPr/>
          </p:nvSpPr>
          <p:spPr>
            <a:xfrm>
              <a:off x="3199452" y="4670344"/>
              <a:ext cx="263451" cy="7531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200" name="rc1200"/>
            <p:cNvSpPr/>
            <p:nvPr/>
          </p:nvSpPr>
          <p:spPr>
            <a:xfrm>
              <a:off x="3462903" y="4670344"/>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01" name="rc1201"/>
            <p:cNvSpPr/>
            <p:nvPr/>
          </p:nvSpPr>
          <p:spPr>
            <a:xfrm>
              <a:off x="3726354" y="4670344"/>
              <a:ext cx="263451" cy="7531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02" name="rc1202"/>
            <p:cNvSpPr/>
            <p:nvPr/>
          </p:nvSpPr>
          <p:spPr>
            <a:xfrm>
              <a:off x="3989805" y="4670344"/>
              <a:ext cx="263451" cy="7531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203" name="rc1203"/>
            <p:cNvSpPr/>
            <p:nvPr/>
          </p:nvSpPr>
          <p:spPr>
            <a:xfrm>
              <a:off x="4253256" y="4670344"/>
              <a:ext cx="263451" cy="7531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204" name="rc1204"/>
            <p:cNvSpPr/>
            <p:nvPr/>
          </p:nvSpPr>
          <p:spPr>
            <a:xfrm>
              <a:off x="4516707" y="4670344"/>
              <a:ext cx="263451" cy="7531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05" name="rc1205"/>
            <p:cNvSpPr/>
            <p:nvPr/>
          </p:nvSpPr>
          <p:spPr>
            <a:xfrm>
              <a:off x="4780158" y="4670344"/>
              <a:ext cx="263451" cy="7531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06" name="rc1206"/>
            <p:cNvSpPr/>
            <p:nvPr/>
          </p:nvSpPr>
          <p:spPr>
            <a:xfrm>
              <a:off x="5043609" y="4670344"/>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07" name="rc1207"/>
            <p:cNvSpPr/>
            <p:nvPr/>
          </p:nvSpPr>
          <p:spPr>
            <a:xfrm>
              <a:off x="5307060" y="4670344"/>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08" name="rc1208"/>
            <p:cNvSpPr/>
            <p:nvPr/>
          </p:nvSpPr>
          <p:spPr>
            <a:xfrm>
              <a:off x="5570512" y="4670344"/>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09" name="rc1209"/>
            <p:cNvSpPr/>
            <p:nvPr/>
          </p:nvSpPr>
          <p:spPr>
            <a:xfrm>
              <a:off x="5833963" y="4670344"/>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10" name="rc1210"/>
            <p:cNvSpPr/>
            <p:nvPr/>
          </p:nvSpPr>
          <p:spPr>
            <a:xfrm>
              <a:off x="6097414" y="4670344"/>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11" name="rc1211"/>
            <p:cNvSpPr/>
            <p:nvPr/>
          </p:nvSpPr>
          <p:spPr>
            <a:xfrm>
              <a:off x="6360865" y="4670344"/>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12" name="rc1212"/>
            <p:cNvSpPr/>
            <p:nvPr/>
          </p:nvSpPr>
          <p:spPr>
            <a:xfrm>
              <a:off x="6624316" y="4670344"/>
              <a:ext cx="263451" cy="7531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213" name="rc1213"/>
            <p:cNvSpPr/>
            <p:nvPr/>
          </p:nvSpPr>
          <p:spPr>
            <a:xfrm>
              <a:off x="6887767" y="467034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4" name="rc1214"/>
            <p:cNvSpPr/>
            <p:nvPr/>
          </p:nvSpPr>
          <p:spPr>
            <a:xfrm>
              <a:off x="7151218" y="4670344"/>
              <a:ext cx="263451" cy="7531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15" name="rc1215"/>
            <p:cNvSpPr/>
            <p:nvPr/>
          </p:nvSpPr>
          <p:spPr>
            <a:xfrm>
              <a:off x="7414669" y="4670344"/>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16" name="rc1216"/>
            <p:cNvSpPr/>
            <p:nvPr/>
          </p:nvSpPr>
          <p:spPr>
            <a:xfrm>
              <a:off x="7678120" y="4670344"/>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17" name="rc1217"/>
            <p:cNvSpPr/>
            <p:nvPr/>
          </p:nvSpPr>
          <p:spPr>
            <a:xfrm>
              <a:off x="7941571" y="4670344"/>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18" name="rc1218"/>
            <p:cNvSpPr/>
            <p:nvPr/>
          </p:nvSpPr>
          <p:spPr>
            <a:xfrm>
              <a:off x="8205022" y="4670344"/>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9" name="rc1219"/>
            <p:cNvSpPr/>
            <p:nvPr/>
          </p:nvSpPr>
          <p:spPr>
            <a:xfrm>
              <a:off x="8468473" y="4670344"/>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20" name="rc1220"/>
            <p:cNvSpPr/>
            <p:nvPr/>
          </p:nvSpPr>
          <p:spPr>
            <a:xfrm>
              <a:off x="1882197" y="4820970"/>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21" name="rc1221"/>
            <p:cNvSpPr/>
            <p:nvPr/>
          </p:nvSpPr>
          <p:spPr>
            <a:xfrm>
              <a:off x="2145648" y="4820970"/>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2" name="rc1222"/>
            <p:cNvSpPr/>
            <p:nvPr/>
          </p:nvSpPr>
          <p:spPr>
            <a:xfrm>
              <a:off x="2409099" y="4820970"/>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3" name="rc1223"/>
            <p:cNvSpPr/>
            <p:nvPr/>
          </p:nvSpPr>
          <p:spPr>
            <a:xfrm>
              <a:off x="2672550" y="482097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24" name="rc1224"/>
            <p:cNvSpPr/>
            <p:nvPr/>
          </p:nvSpPr>
          <p:spPr>
            <a:xfrm>
              <a:off x="2936001" y="4820970"/>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25" name="rc1225"/>
            <p:cNvSpPr/>
            <p:nvPr/>
          </p:nvSpPr>
          <p:spPr>
            <a:xfrm>
              <a:off x="3199452" y="4820970"/>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26" name="rc1226"/>
            <p:cNvSpPr/>
            <p:nvPr/>
          </p:nvSpPr>
          <p:spPr>
            <a:xfrm>
              <a:off x="3462903" y="4820970"/>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7" name="rc1227"/>
            <p:cNvSpPr/>
            <p:nvPr/>
          </p:nvSpPr>
          <p:spPr>
            <a:xfrm>
              <a:off x="3726354" y="482097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8" name="rc1228"/>
            <p:cNvSpPr/>
            <p:nvPr/>
          </p:nvSpPr>
          <p:spPr>
            <a:xfrm>
              <a:off x="3989805" y="4820970"/>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9" name="rc1229"/>
            <p:cNvSpPr/>
            <p:nvPr/>
          </p:nvSpPr>
          <p:spPr>
            <a:xfrm>
              <a:off x="4253256" y="482097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4516707" y="4820970"/>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1" name="rc1231"/>
            <p:cNvSpPr/>
            <p:nvPr/>
          </p:nvSpPr>
          <p:spPr>
            <a:xfrm>
              <a:off x="4780158" y="4820970"/>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32" name="rc1232"/>
            <p:cNvSpPr/>
            <p:nvPr/>
          </p:nvSpPr>
          <p:spPr>
            <a:xfrm>
              <a:off x="5043609" y="482097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33" name="rc1233"/>
            <p:cNvSpPr/>
            <p:nvPr/>
          </p:nvSpPr>
          <p:spPr>
            <a:xfrm>
              <a:off x="5307060" y="4820970"/>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34" name="rc1234"/>
            <p:cNvSpPr/>
            <p:nvPr/>
          </p:nvSpPr>
          <p:spPr>
            <a:xfrm>
              <a:off x="5570512" y="4820970"/>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35" name="rc1235"/>
            <p:cNvSpPr/>
            <p:nvPr/>
          </p:nvSpPr>
          <p:spPr>
            <a:xfrm>
              <a:off x="5833963" y="482097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97414" y="4820970"/>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60865" y="4820970"/>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24316" y="4820970"/>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39" name="rc1239"/>
            <p:cNvSpPr/>
            <p:nvPr/>
          </p:nvSpPr>
          <p:spPr>
            <a:xfrm>
              <a:off x="6887767" y="482097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40" name="rc1240"/>
            <p:cNvSpPr/>
            <p:nvPr/>
          </p:nvSpPr>
          <p:spPr>
            <a:xfrm>
              <a:off x="7151218" y="4820970"/>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41" name="rc1241"/>
            <p:cNvSpPr/>
            <p:nvPr/>
          </p:nvSpPr>
          <p:spPr>
            <a:xfrm>
              <a:off x="7414669" y="4820970"/>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42" name="rc1242"/>
            <p:cNvSpPr/>
            <p:nvPr/>
          </p:nvSpPr>
          <p:spPr>
            <a:xfrm>
              <a:off x="7678120" y="4820970"/>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43" name="rc1243"/>
            <p:cNvSpPr/>
            <p:nvPr/>
          </p:nvSpPr>
          <p:spPr>
            <a:xfrm>
              <a:off x="7941571" y="4820970"/>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44" name="rc1244"/>
            <p:cNvSpPr/>
            <p:nvPr/>
          </p:nvSpPr>
          <p:spPr>
            <a:xfrm>
              <a:off x="8205022" y="4820970"/>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45" name="rc1245"/>
            <p:cNvSpPr/>
            <p:nvPr/>
          </p:nvSpPr>
          <p:spPr>
            <a:xfrm>
              <a:off x="8468473" y="4820970"/>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46" name="rc1246"/>
            <p:cNvSpPr/>
            <p:nvPr/>
          </p:nvSpPr>
          <p:spPr>
            <a:xfrm>
              <a:off x="1882197" y="5122223"/>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47" name="rc1247"/>
            <p:cNvSpPr/>
            <p:nvPr/>
          </p:nvSpPr>
          <p:spPr>
            <a:xfrm>
              <a:off x="2145648" y="5122223"/>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48" name="rc1248"/>
            <p:cNvSpPr/>
            <p:nvPr/>
          </p:nvSpPr>
          <p:spPr>
            <a:xfrm>
              <a:off x="2409099" y="5122223"/>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50" y="5122223"/>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36001" y="5122223"/>
              <a:ext cx="263451" cy="7531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51" name="rc1251"/>
            <p:cNvSpPr/>
            <p:nvPr/>
          </p:nvSpPr>
          <p:spPr>
            <a:xfrm>
              <a:off x="3199452" y="5122223"/>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52" name="rc1252"/>
            <p:cNvSpPr/>
            <p:nvPr/>
          </p:nvSpPr>
          <p:spPr>
            <a:xfrm>
              <a:off x="3462903" y="5122223"/>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53" name="rc1253"/>
            <p:cNvSpPr/>
            <p:nvPr/>
          </p:nvSpPr>
          <p:spPr>
            <a:xfrm>
              <a:off x="3726354" y="5122223"/>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54" name="rc1254"/>
            <p:cNvSpPr/>
            <p:nvPr/>
          </p:nvSpPr>
          <p:spPr>
            <a:xfrm>
              <a:off x="3989805" y="5122223"/>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55" name="rc1255"/>
            <p:cNvSpPr/>
            <p:nvPr/>
          </p:nvSpPr>
          <p:spPr>
            <a:xfrm>
              <a:off x="4253256" y="5122223"/>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56" name="rc1256"/>
            <p:cNvSpPr/>
            <p:nvPr/>
          </p:nvSpPr>
          <p:spPr>
            <a:xfrm>
              <a:off x="4516707" y="5122223"/>
              <a:ext cx="263451" cy="7531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57" name="rc1257"/>
            <p:cNvSpPr/>
            <p:nvPr/>
          </p:nvSpPr>
          <p:spPr>
            <a:xfrm>
              <a:off x="4780158" y="5122223"/>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58" name="rc1258"/>
            <p:cNvSpPr/>
            <p:nvPr/>
          </p:nvSpPr>
          <p:spPr>
            <a:xfrm>
              <a:off x="5043609" y="5122223"/>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59" name="rc1259"/>
            <p:cNvSpPr/>
            <p:nvPr/>
          </p:nvSpPr>
          <p:spPr>
            <a:xfrm>
              <a:off x="5307060" y="5122223"/>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60" name="rc1260"/>
            <p:cNvSpPr/>
            <p:nvPr/>
          </p:nvSpPr>
          <p:spPr>
            <a:xfrm>
              <a:off x="5570512" y="512222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1" name="rc1261"/>
            <p:cNvSpPr/>
            <p:nvPr/>
          </p:nvSpPr>
          <p:spPr>
            <a:xfrm>
              <a:off x="5833963" y="5122223"/>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62" name="rc1262"/>
            <p:cNvSpPr/>
            <p:nvPr/>
          </p:nvSpPr>
          <p:spPr>
            <a:xfrm>
              <a:off x="6097414" y="512222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3" name="rc1263"/>
            <p:cNvSpPr/>
            <p:nvPr/>
          </p:nvSpPr>
          <p:spPr>
            <a:xfrm>
              <a:off x="6360865" y="5122223"/>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64" name="rc1264"/>
            <p:cNvSpPr/>
            <p:nvPr/>
          </p:nvSpPr>
          <p:spPr>
            <a:xfrm>
              <a:off x="6624316" y="5122223"/>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65" name="rc1265"/>
            <p:cNvSpPr/>
            <p:nvPr/>
          </p:nvSpPr>
          <p:spPr>
            <a:xfrm>
              <a:off x="6887767" y="5122223"/>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66" name="rc1266"/>
            <p:cNvSpPr/>
            <p:nvPr/>
          </p:nvSpPr>
          <p:spPr>
            <a:xfrm>
              <a:off x="7151218" y="512222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7" name="rc1267"/>
            <p:cNvSpPr/>
            <p:nvPr/>
          </p:nvSpPr>
          <p:spPr>
            <a:xfrm>
              <a:off x="7414669" y="5122223"/>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8" name="rc1268"/>
            <p:cNvSpPr/>
            <p:nvPr/>
          </p:nvSpPr>
          <p:spPr>
            <a:xfrm>
              <a:off x="7678120" y="5122223"/>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69" name="rc1269"/>
            <p:cNvSpPr/>
            <p:nvPr/>
          </p:nvSpPr>
          <p:spPr>
            <a:xfrm>
              <a:off x="7941571" y="5122223"/>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70" name="rc1270"/>
            <p:cNvSpPr/>
            <p:nvPr/>
          </p:nvSpPr>
          <p:spPr>
            <a:xfrm>
              <a:off x="8205022" y="5122223"/>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71" name="rc1271"/>
            <p:cNvSpPr/>
            <p:nvPr/>
          </p:nvSpPr>
          <p:spPr>
            <a:xfrm>
              <a:off x="8468473" y="5122223"/>
              <a:ext cx="263451" cy="7531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72" name="rc1272"/>
            <p:cNvSpPr/>
            <p:nvPr/>
          </p:nvSpPr>
          <p:spPr>
            <a:xfrm>
              <a:off x="1882197" y="1733131"/>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73" name="rc1273"/>
            <p:cNvSpPr/>
            <p:nvPr/>
          </p:nvSpPr>
          <p:spPr>
            <a:xfrm>
              <a:off x="2145648"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4" name="rc1274"/>
            <p:cNvSpPr/>
            <p:nvPr/>
          </p:nvSpPr>
          <p:spPr>
            <a:xfrm>
              <a:off x="2409099" y="1733131"/>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75" name="rc1275"/>
            <p:cNvSpPr/>
            <p:nvPr/>
          </p:nvSpPr>
          <p:spPr>
            <a:xfrm>
              <a:off x="2672550"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6" name="rc1276"/>
            <p:cNvSpPr/>
            <p:nvPr/>
          </p:nvSpPr>
          <p:spPr>
            <a:xfrm>
              <a:off x="2936001" y="17331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7" name="rc1277"/>
            <p:cNvSpPr/>
            <p:nvPr/>
          </p:nvSpPr>
          <p:spPr>
            <a:xfrm>
              <a:off x="3199452"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8" name="rc1278"/>
            <p:cNvSpPr/>
            <p:nvPr/>
          </p:nvSpPr>
          <p:spPr>
            <a:xfrm>
              <a:off x="3462903"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9" name="rc1279"/>
            <p:cNvSpPr/>
            <p:nvPr/>
          </p:nvSpPr>
          <p:spPr>
            <a:xfrm>
              <a:off x="3726354"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0" name="rc1280"/>
            <p:cNvSpPr/>
            <p:nvPr/>
          </p:nvSpPr>
          <p:spPr>
            <a:xfrm>
              <a:off x="3989805" y="1733131"/>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1" name="rc1281"/>
            <p:cNvSpPr/>
            <p:nvPr/>
          </p:nvSpPr>
          <p:spPr>
            <a:xfrm>
              <a:off x="4253256" y="173313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2" name="rc1282"/>
            <p:cNvSpPr/>
            <p:nvPr/>
          </p:nvSpPr>
          <p:spPr>
            <a:xfrm>
              <a:off x="4516707"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3" name="rc1283"/>
            <p:cNvSpPr/>
            <p:nvPr/>
          </p:nvSpPr>
          <p:spPr>
            <a:xfrm>
              <a:off x="4780158"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4" name="rc1284"/>
            <p:cNvSpPr/>
            <p:nvPr/>
          </p:nvSpPr>
          <p:spPr>
            <a:xfrm>
              <a:off x="5043609"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5" name="rc1285"/>
            <p:cNvSpPr/>
            <p:nvPr/>
          </p:nvSpPr>
          <p:spPr>
            <a:xfrm>
              <a:off x="5307060"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6" name="rc1286"/>
            <p:cNvSpPr/>
            <p:nvPr/>
          </p:nvSpPr>
          <p:spPr>
            <a:xfrm>
              <a:off x="5570512"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7" name="rc1287"/>
            <p:cNvSpPr/>
            <p:nvPr/>
          </p:nvSpPr>
          <p:spPr>
            <a:xfrm>
              <a:off x="5833963"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8" name="rc1288"/>
            <p:cNvSpPr/>
            <p:nvPr/>
          </p:nvSpPr>
          <p:spPr>
            <a:xfrm>
              <a:off x="6097414"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9" name="rc1289"/>
            <p:cNvSpPr/>
            <p:nvPr/>
          </p:nvSpPr>
          <p:spPr>
            <a:xfrm>
              <a:off x="6360865"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0" name="rc1290"/>
            <p:cNvSpPr/>
            <p:nvPr/>
          </p:nvSpPr>
          <p:spPr>
            <a:xfrm>
              <a:off x="6624316"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1" name="rc1291"/>
            <p:cNvSpPr/>
            <p:nvPr/>
          </p:nvSpPr>
          <p:spPr>
            <a:xfrm>
              <a:off x="6887767"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2" name="rc1292"/>
            <p:cNvSpPr/>
            <p:nvPr/>
          </p:nvSpPr>
          <p:spPr>
            <a:xfrm>
              <a:off x="7151218"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3" name="rc1293"/>
            <p:cNvSpPr/>
            <p:nvPr/>
          </p:nvSpPr>
          <p:spPr>
            <a:xfrm>
              <a:off x="7414669"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4" name="rc1294"/>
            <p:cNvSpPr/>
            <p:nvPr/>
          </p:nvSpPr>
          <p:spPr>
            <a:xfrm>
              <a:off x="7678120" y="1733131"/>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95" name="rc1295"/>
            <p:cNvSpPr/>
            <p:nvPr/>
          </p:nvSpPr>
          <p:spPr>
            <a:xfrm>
              <a:off x="7941571" y="1733131"/>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96" name="rc1296"/>
            <p:cNvSpPr/>
            <p:nvPr/>
          </p:nvSpPr>
          <p:spPr>
            <a:xfrm>
              <a:off x="8205022" y="1733131"/>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7" name="rc1297"/>
            <p:cNvSpPr/>
            <p:nvPr/>
          </p:nvSpPr>
          <p:spPr>
            <a:xfrm>
              <a:off x="8468473" y="1733131"/>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8" name="rc1298"/>
            <p:cNvSpPr/>
            <p:nvPr/>
          </p:nvSpPr>
          <p:spPr>
            <a:xfrm>
              <a:off x="1882197" y="5046910"/>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99" name="rc1299"/>
            <p:cNvSpPr/>
            <p:nvPr/>
          </p:nvSpPr>
          <p:spPr>
            <a:xfrm>
              <a:off x="2145648" y="5046910"/>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00" name="rc1300"/>
            <p:cNvSpPr/>
            <p:nvPr/>
          </p:nvSpPr>
          <p:spPr>
            <a:xfrm>
              <a:off x="2409099" y="5046910"/>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01" name="rc1301"/>
            <p:cNvSpPr/>
            <p:nvPr/>
          </p:nvSpPr>
          <p:spPr>
            <a:xfrm>
              <a:off x="2672550" y="5046910"/>
              <a:ext cx="263451" cy="7531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02" name="rc1302"/>
            <p:cNvSpPr/>
            <p:nvPr/>
          </p:nvSpPr>
          <p:spPr>
            <a:xfrm>
              <a:off x="2936001" y="5046910"/>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03" name="rc1303"/>
            <p:cNvSpPr/>
            <p:nvPr/>
          </p:nvSpPr>
          <p:spPr>
            <a:xfrm>
              <a:off x="3199452" y="5046910"/>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04" name="rc1304"/>
            <p:cNvSpPr/>
            <p:nvPr/>
          </p:nvSpPr>
          <p:spPr>
            <a:xfrm>
              <a:off x="3462903" y="5046910"/>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5" name="rc1305"/>
            <p:cNvSpPr/>
            <p:nvPr/>
          </p:nvSpPr>
          <p:spPr>
            <a:xfrm>
              <a:off x="3726354" y="5046910"/>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06" name="rc1306"/>
            <p:cNvSpPr/>
            <p:nvPr/>
          </p:nvSpPr>
          <p:spPr>
            <a:xfrm>
              <a:off x="3989805" y="5046910"/>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07" name="rc1307"/>
            <p:cNvSpPr/>
            <p:nvPr/>
          </p:nvSpPr>
          <p:spPr>
            <a:xfrm>
              <a:off x="4253256" y="5046910"/>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08" name="rc1308"/>
            <p:cNvSpPr/>
            <p:nvPr/>
          </p:nvSpPr>
          <p:spPr>
            <a:xfrm>
              <a:off x="4516707" y="5046910"/>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09" name="rc1309"/>
            <p:cNvSpPr/>
            <p:nvPr/>
          </p:nvSpPr>
          <p:spPr>
            <a:xfrm>
              <a:off x="4780158" y="5046910"/>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10" name="rc1310"/>
            <p:cNvSpPr/>
            <p:nvPr/>
          </p:nvSpPr>
          <p:spPr>
            <a:xfrm>
              <a:off x="5043609" y="5046910"/>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11" name="rc1311"/>
            <p:cNvSpPr/>
            <p:nvPr/>
          </p:nvSpPr>
          <p:spPr>
            <a:xfrm>
              <a:off x="5307060" y="5046910"/>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2" name="rc1312"/>
            <p:cNvSpPr/>
            <p:nvPr/>
          </p:nvSpPr>
          <p:spPr>
            <a:xfrm>
              <a:off x="5570512" y="5046910"/>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13" name="rc1313"/>
            <p:cNvSpPr/>
            <p:nvPr/>
          </p:nvSpPr>
          <p:spPr>
            <a:xfrm>
              <a:off x="5833963" y="5046910"/>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4" name="rc1314"/>
            <p:cNvSpPr/>
            <p:nvPr/>
          </p:nvSpPr>
          <p:spPr>
            <a:xfrm>
              <a:off x="6097414" y="5046910"/>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5" name="rc1315"/>
            <p:cNvSpPr/>
            <p:nvPr/>
          </p:nvSpPr>
          <p:spPr>
            <a:xfrm>
              <a:off x="6360865" y="5046910"/>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6" name="rc1316"/>
            <p:cNvSpPr/>
            <p:nvPr/>
          </p:nvSpPr>
          <p:spPr>
            <a:xfrm>
              <a:off x="6624316" y="5046910"/>
              <a:ext cx="263451" cy="7531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17" name="rc1317"/>
            <p:cNvSpPr/>
            <p:nvPr/>
          </p:nvSpPr>
          <p:spPr>
            <a:xfrm>
              <a:off x="6887767" y="5046910"/>
              <a:ext cx="263451" cy="7531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18" name="rc1318"/>
            <p:cNvSpPr/>
            <p:nvPr/>
          </p:nvSpPr>
          <p:spPr>
            <a:xfrm>
              <a:off x="7151218" y="5046910"/>
              <a:ext cx="263451" cy="7531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319" name="rc1319"/>
            <p:cNvSpPr/>
            <p:nvPr/>
          </p:nvSpPr>
          <p:spPr>
            <a:xfrm>
              <a:off x="7414669" y="5046910"/>
              <a:ext cx="263451" cy="7531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320" name="rc1320"/>
            <p:cNvSpPr/>
            <p:nvPr/>
          </p:nvSpPr>
          <p:spPr>
            <a:xfrm>
              <a:off x="7678120" y="5046910"/>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21" name="rc1321"/>
            <p:cNvSpPr/>
            <p:nvPr/>
          </p:nvSpPr>
          <p:spPr>
            <a:xfrm>
              <a:off x="7941571" y="5046910"/>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22" name="rc1322"/>
            <p:cNvSpPr/>
            <p:nvPr/>
          </p:nvSpPr>
          <p:spPr>
            <a:xfrm>
              <a:off x="8205022" y="5046910"/>
              <a:ext cx="263451" cy="7531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23" name="rc1323"/>
            <p:cNvSpPr/>
            <p:nvPr/>
          </p:nvSpPr>
          <p:spPr>
            <a:xfrm>
              <a:off x="8468473" y="5046910"/>
              <a:ext cx="263451" cy="7531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24" name="rc1324"/>
            <p:cNvSpPr/>
            <p:nvPr/>
          </p:nvSpPr>
          <p:spPr>
            <a:xfrm>
              <a:off x="1882197" y="301345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25" name="rc1325"/>
            <p:cNvSpPr/>
            <p:nvPr/>
          </p:nvSpPr>
          <p:spPr>
            <a:xfrm>
              <a:off x="2145648" y="301345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26" name="rc1326"/>
            <p:cNvSpPr/>
            <p:nvPr/>
          </p:nvSpPr>
          <p:spPr>
            <a:xfrm>
              <a:off x="2409099" y="3013454"/>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27" name="rc1327"/>
            <p:cNvSpPr/>
            <p:nvPr/>
          </p:nvSpPr>
          <p:spPr>
            <a:xfrm>
              <a:off x="2672550"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8" name="rc1328"/>
            <p:cNvSpPr/>
            <p:nvPr/>
          </p:nvSpPr>
          <p:spPr>
            <a:xfrm>
              <a:off x="2936001"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9" name="rc1329"/>
            <p:cNvSpPr/>
            <p:nvPr/>
          </p:nvSpPr>
          <p:spPr>
            <a:xfrm>
              <a:off x="3199452"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30" name="rc1330"/>
            <p:cNvSpPr/>
            <p:nvPr/>
          </p:nvSpPr>
          <p:spPr>
            <a:xfrm>
              <a:off x="3462903"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31" name="rc1331"/>
            <p:cNvSpPr/>
            <p:nvPr/>
          </p:nvSpPr>
          <p:spPr>
            <a:xfrm>
              <a:off x="3726354"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32" name="rc1332"/>
            <p:cNvSpPr/>
            <p:nvPr/>
          </p:nvSpPr>
          <p:spPr>
            <a:xfrm>
              <a:off x="3989805" y="301345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4253256" y="301345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4516707" y="301345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4780158" y="301345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5043609" y="301345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5307060" y="301345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5570512" y="301345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5833963" y="301345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6097414" y="301345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6360865" y="301345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6624316"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3" name="rc1343"/>
            <p:cNvSpPr/>
            <p:nvPr/>
          </p:nvSpPr>
          <p:spPr>
            <a:xfrm>
              <a:off x="6887767"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4" name="rc1344"/>
            <p:cNvSpPr/>
            <p:nvPr/>
          </p:nvSpPr>
          <p:spPr>
            <a:xfrm>
              <a:off x="7151218" y="301345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5" name="rc1345"/>
            <p:cNvSpPr/>
            <p:nvPr/>
          </p:nvSpPr>
          <p:spPr>
            <a:xfrm>
              <a:off x="7414669"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6" name="rc1346"/>
            <p:cNvSpPr/>
            <p:nvPr/>
          </p:nvSpPr>
          <p:spPr>
            <a:xfrm>
              <a:off x="7678120"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7" name="rc1347"/>
            <p:cNvSpPr/>
            <p:nvPr/>
          </p:nvSpPr>
          <p:spPr>
            <a:xfrm>
              <a:off x="7941571"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8" name="rc1348"/>
            <p:cNvSpPr/>
            <p:nvPr/>
          </p:nvSpPr>
          <p:spPr>
            <a:xfrm>
              <a:off x="8205022"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9" name="rc1349"/>
            <p:cNvSpPr/>
            <p:nvPr/>
          </p:nvSpPr>
          <p:spPr>
            <a:xfrm>
              <a:off x="8468473" y="3013454"/>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50" name="rc1350"/>
            <p:cNvSpPr/>
            <p:nvPr/>
          </p:nvSpPr>
          <p:spPr>
            <a:xfrm>
              <a:off x="1882197"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1" name="rc1351"/>
            <p:cNvSpPr/>
            <p:nvPr/>
          </p:nvSpPr>
          <p:spPr>
            <a:xfrm>
              <a:off x="2145648" y="2712202"/>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52" name="rc1352"/>
            <p:cNvSpPr/>
            <p:nvPr/>
          </p:nvSpPr>
          <p:spPr>
            <a:xfrm>
              <a:off x="2409099" y="2712202"/>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3" name="rc1353"/>
            <p:cNvSpPr/>
            <p:nvPr/>
          </p:nvSpPr>
          <p:spPr>
            <a:xfrm>
              <a:off x="2672550"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2936001"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3199452"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3462903"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3726354"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3989805"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4253256"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4516707"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4780158"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2" name="rc1362"/>
            <p:cNvSpPr/>
            <p:nvPr/>
          </p:nvSpPr>
          <p:spPr>
            <a:xfrm>
              <a:off x="5043609"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5307060"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5570512"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5833963"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6" name="rc1366"/>
            <p:cNvSpPr/>
            <p:nvPr/>
          </p:nvSpPr>
          <p:spPr>
            <a:xfrm>
              <a:off x="6097414" y="2712202"/>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7" name="rc1367"/>
            <p:cNvSpPr/>
            <p:nvPr/>
          </p:nvSpPr>
          <p:spPr>
            <a:xfrm>
              <a:off x="6360865"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8" name="rc1368"/>
            <p:cNvSpPr/>
            <p:nvPr/>
          </p:nvSpPr>
          <p:spPr>
            <a:xfrm>
              <a:off x="6624316"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9" name="rc1369"/>
            <p:cNvSpPr/>
            <p:nvPr/>
          </p:nvSpPr>
          <p:spPr>
            <a:xfrm>
              <a:off x="6887767"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0" name="rc1370"/>
            <p:cNvSpPr/>
            <p:nvPr/>
          </p:nvSpPr>
          <p:spPr>
            <a:xfrm>
              <a:off x="7151218"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1" name="rc1371"/>
            <p:cNvSpPr/>
            <p:nvPr/>
          </p:nvSpPr>
          <p:spPr>
            <a:xfrm>
              <a:off x="7414669"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7678120"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7941571"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8205022" y="2712202"/>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8468473" y="2712202"/>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6" name="rc1376"/>
            <p:cNvSpPr/>
            <p:nvPr/>
          </p:nvSpPr>
          <p:spPr>
            <a:xfrm>
              <a:off x="1882197"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7" name="rc1377"/>
            <p:cNvSpPr/>
            <p:nvPr/>
          </p:nvSpPr>
          <p:spPr>
            <a:xfrm>
              <a:off x="2145648" y="2260323"/>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78" name="rc1378"/>
            <p:cNvSpPr/>
            <p:nvPr/>
          </p:nvSpPr>
          <p:spPr>
            <a:xfrm>
              <a:off x="2409099" y="226032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79" name="rc1379"/>
            <p:cNvSpPr/>
            <p:nvPr/>
          </p:nvSpPr>
          <p:spPr>
            <a:xfrm>
              <a:off x="2672550" y="226032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80" name="rc1380"/>
            <p:cNvSpPr/>
            <p:nvPr/>
          </p:nvSpPr>
          <p:spPr>
            <a:xfrm>
              <a:off x="2936001"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1" name="rc1381"/>
            <p:cNvSpPr/>
            <p:nvPr/>
          </p:nvSpPr>
          <p:spPr>
            <a:xfrm>
              <a:off x="3199452"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2" name="rc1382"/>
            <p:cNvSpPr/>
            <p:nvPr/>
          </p:nvSpPr>
          <p:spPr>
            <a:xfrm>
              <a:off x="3462903"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3726354"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3989805"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4253256"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4516707" y="226032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4780158"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8" name="rc1388"/>
            <p:cNvSpPr/>
            <p:nvPr/>
          </p:nvSpPr>
          <p:spPr>
            <a:xfrm>
              <a:off x="5043609"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9" name="rc1389"/>
            <p:cNvSpPr/>
            <p:nvPr/>
          </p:nvSpPr>
          <p:spPr>
            <a:xfrm>
              <a:off x="5307060" y="226032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90" name="rc1390"/>
            <p:cNvSpPr/>
            <p:nvPr/>
          </p:nvSpPr>
          <p:spPr>
            <a:xfrm>
              <a:off x="5570512"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1" name="rc1391"/>
            <p:cNvSpPr/>
            <p:nvPr/>
          </p:nvSpPr>
          <p:spPr>
            <a:xfrm>
              <a:off x="5833963"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6097414"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3" name="rc1393"/>
            <p:cNvSpPr/>
            <p:nvPr/>
          </p:nvSpPr>
          <p:spPr>
            <a:xfrm>
              <a:off x="6360865"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6624316"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5" name="rc1395"/>
            <p:cNvSpPr/>
            <p:nvPr/>
          </p:nvSpPr>
          <p:spPr>
            <a:xfrm>
              <a:off x="6887767"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6" name="rc1396"/>
            <p:cNvSpPr/>
            <p:nvPr/>
          </p:nvSpPr>
          <p:spPr>
            <a:xfrm>
              <a:off x="7151218" y="226032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7414669"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8" name="rc1398"/>
            <p:cNvSpPr/>
            <p:nvPr/>
          </p:nvSpPr>
          <p:spPr>
            <a:xfrm>
              <a:off x="7678120" y="226032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9" name="rc1399"/>
            <p:cNvSpPr/>
            <p:nvPr/>
          </p:nvSpPr>
          <p:spPr>
            <a:xfrm>
              <a:off x="7941571"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0" name="rc1400"/>
            <p:cNvSpPr/>
            <p:nvPr/>
          </p:nvSpPr>
          <p:spPr>
            <a:xfrm>
              <a:off x="8205022"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1" name="rc1401"/>
            <p:cNvSpPr/>
            <p:nvPr/>
          </p:nvSpPr>
          <p:spPr>
            <a:xfrm>
              <a:off x="8468473" y="226032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2" name="rc1402"/>
            <p:cNvSpPr/>
            <p:nvPr/>
          </p:nvSpPr>
          <p:spPr>
            <a:xfrm>
              <a:off x="1882197" y="1808444"/>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3" name="rc1403"/>
            <p:cNvSpPr/>
            <p:nvPr/>
          </p:nvSpPr>
          <p:spPr>
            <a:xfrm>
              <a:off x="2145648"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4" name="rc1404"/>
            <p:cNvSpPr/>
            <p:nvPr/>
          </p:nvSpPr>
          <p:spPr>
            <a:xfrm>
              <a:off x="2409099" y="1808444"/>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05" name="rc1405"/>
            <p:cNvSpPr/>
            <p:nvPr/>
          </p:nvSpPr>
          <p:spPr>
            <a:xfrm>
              <a:off x="2672550" y="180844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6" name="rc1406"/>
            <p:cNvSpPr/>
            <p:nvPr/>
          </p:nvSpPr>
          <p:spPr>
            <a:xfrm>
              <a:off x="2936001" y="180844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7" name="rc1407"/>
            <p:cNvSpPr/>
            <p:nvPr/>
          </p:nvSpPr>
          <p:spPr>
            <a:xfrm>
              <a:off x="3199452"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8" name="rc1408"/>
            <p:cNvSpPr/>
            <p:nvPr/>
          </p:nvSpPr>
          <p:spPr>
            <a:xfrm>
              <a:off x="3462903"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9" name="rc1409"/>
            <p:cNvSpPr/>
            <p:nvPr/>
          </p:nvSpPr>
          <p:spPr>
            <a:xfrm>
              <a:off x="3726354"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0" name="rc1410"/>
            <p:cNvSpPr/>
            <p:nvPr/>
          </p:nvSpPr>
          <p:spPr>
            <a:xfrm>
              <a:off x="3989805"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1" name="rc1411"/>
            <p:cNvSpPr/>
            <p:nvPr/>
          </p:nvSpPr>
          <p:spPr>
            <a:xfrm>
              <a:off x="4253256"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2" name="rc1412"/>
            <p:cNvSpPr/>
            <p:nvPr/>
          </p:nvSpPr>
          <p:spPr>
            <a:xfrm>
              <a:off x="4516707"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3" name="rc1413"/>
            <p:cNvSpPr/>
            <p:nvPr/>
          </p:nvSpPr>
          <p:spPr>
            <a:xfrm>
              <a:off x="4780158"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4" name="rc1414"/>
            <p:cNvSpPr/>
            <p:nvPr/>
          </p:nvSpPr>
          <p:spPr>
            <a:xfrm>
              <a:off x="5043609"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5" name="rc1415"/>
            <p:cNvSpPr/>
            <p:nvPr/>
          </p:nvSpPr>
          <p:spPr>
            <a:xfrm>
              <a:off x="5307060"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6" name="rc1416"/>
            <p:cNvSpPr/>
            <p:nvPr/>
          </p:nvSpPr>
          <p:spPr>
            <a:xfrm>
              <a:off x="5570512"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7" name="rc1417"/>
            <p:cNvSpPr/>
            <p:nvPr/>
          </p:nvSpPr>
          <p:spPr>
            <a:xfrm>
              <a:off x="5833963"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8" name="rc1418"/>
            <p:cNvSpPr/>
            <p:nvPr/>
          </p:nvSpPr>
          <p:spPr>
            <a:xfrm>
              <a:off x="6097414"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9" name="rc1419"/>
            <p:cNvSpPr/>
            <p:nvPr/>
          </p:nvSpPr>
          <p:spPr>
            <a:xfrm>
              <a:off x="6360865"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0" name="rc1420"/>
            <p:cNvSpPr/>
            <p:nvPr/>
          </p:nvSpPr>
          <p:spPr>
            <a:xfrm>
              <a:off x="6624316"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1" name="rc1421"/>
            <p:cNvSpPr/>
            <p:nvPr/>
          </p:nvSpPr>
          <p:spPr>
            <a:xfrm>
              <a:off x="6887767"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2" name="rc1422"/>
            <p:cNvSpPr/>
            <p:nvPr/>
          </p:nvSpPr>
          <p:spPr>
            <a:xfrm>
              <a:off x="7151218"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3" name="rc1423"/>
            <p:cNvSpPr/>
            <p:nvPr/>
          </p:nvSpPr>
          <p:spPr>
            <a:xfrm>
              <a:off x="7414669" y="1808444"/>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24" name="rc1424"/>
            <p:cNvSpPr/>
            <p:nvPr/>
          </p:nvSpPr>
          <p:spPr>
            <a:xfrm>
              <a:off x="7678120"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5" name="rc1425"/>
            <p:cNvSpPr/>
            <p:nvPr/>
          </p:nvSpPr>
          <p:spPr>
            <a:xfrm>
              <a:off x="7941571"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6" name="rc1426"/>
            <p:cNvSpPr/>
            <p:nvPr/>
          </p:nvSpPr>
          <p:spPr>
            <a:xfrm>
              <a:off x="8205022" y="1808444"/>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7" name="rc1427"/>
            <p:cNvSpPr/>
            <p:nvPr/>
          </p:nvSpPr>
          <p:spPr>
            <a:xfrm>
              <a:off x="8468473" y="1808444"/>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8" name="rc1428"/>
            <p:cNvSpPr/>
            <p:nvPr/>
          </p:nvSpPr>
          <p:spPr>
            <a:xfrm>
              <a:off x="1882197" y="2034383"/>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29" name="rc1429"/>
            <p:cNvSpPr/>
            <p:nvPr/>
          </p:nvSpPr>
          <p:spPr>
            <a:xfrm>
              <a:off x="2145648"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0" name="rc1430"/>
            <p:cNvSpPr/>
            <p:nvPr/>
          </p:nvSpPr>
          <p:spPr>
            <a:xfrm>
              <a:off x="2409099" y="2034383"/>
              <a:ext cx="263451" cy="7531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1" name="rc1431"/>
            <p:cNvSpPr/>
            <p:nvPr/>
          </p:nvSpPr>
          <p:spPr>
            <a:xfrm>
              <a:off x="2672550" y="20343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2" name="rc1432"/>
            <p:cNvSpPr/>
            <p:nvPr/>
          </p:nvSpPr>
          <p:spPr>
            <a:xfrm>
              <a:off x="2936001"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3" name="rc1433"/>
            <p:cNvSpPr/>
            <p:nvPr/>
          </p:nvSpPr>
          <p:spPr>
            <a:xfrm>
              <a:off x="3199452" y="2034383"/>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434" name="rc1434"/>
            <p:cNvSpPr/>
            <p:nvPr/>
          </p:nvSpPr>
          <p:spPr>
            <a:xfrm>
              <a:off x="3462903" y="2034383"/>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35" name="rc1435"/>
            <p:cNvSpPr/>
            <p:nvPr/>
          </p:nvSpPr>
          <p:spPr>
            <a:xfrm>
              <a:off x="3726354" y="20343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6" name="rc1436"/>
            <p:cNvSpPr/>
            <p:nvPr/>
          </p:nvSpPr>
          <p:spPr>
            <a:xfrm>
              <a:off x="3989805" y="203438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37" name="rc1437"/>
            <p:cNvSpPr/>
            <p:nvPr/>
          </p:nvSpPr>
          <p:spPr>
            <a:xfrm>
              <a:off x="4253256" y="203438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8" name="rc1438"/>
            <p:cNvSpPr/>
            <p:nvPr/>
          </p:nvSpPr>
          <p:spPr>
            <a:xfrm>
              <a:off x="4516707" y="2034383"/>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39" name="rc1439"/>
            <p:cNvSpPr/>
            <p:nvPr/>
          </p:nvSpPr>
          <p:spPr>
            <a:xfrm>
              <a:off x="4780158"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0" name="rc1440"/>
            <p:cNvSpPr/>
            <p:nvPr/>
          </p:nvSpPr>
          <p:spPr>
            <a:xfrm>
              <a:off x="5043609"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1" name="rc1441"/>
            <p:cNvSpPr/>
            <p:nvPr/>
          </p:nvSpPr>
          <p:spPr>
            <a:xfrm>
              <a:off x="5307060" y="203438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2" name="rc1442"/>
            <p:cNvSpPr/>
            <p:nvPr/>
          </p:nvSpPr>
          <p:spPr>
            <a:xfrm>
              <a:off x="5570512" y="203438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3" name="rc1443"/>
            <p:cNvSpPr/>
            <p:nvPr/>
          </p:nvSpPr>
          <p:spPr>
            <a:xfrm>
              <a:off x="5833963" y="2034383"/>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4" name="rc1444"/>
            <p:cNvSpPr/>
            <p:nvPr/>
          </p:nvSpPr>
          <p:spPr>
            <a:xfrm>
              <a:off x="6097414" y="203438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5" name="rc1445"/>
            <p:cNvSpPr/>
            <p:nvPr/>
          </p:nvSpPr>
          <p:spPr>
            <a:xfrm>
              <a:off x="6360865" y="2034383"/>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6" name="rc1446"/>
            <p:cNvSpPr/>
            <p:nvPr/>
          </p:nvSpPr>
          <p:spPr>
            <a:xfrm>
              <a:off x="6624316" y="2034383"/>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47" name="rc1447"/>
            <p:cNvSpPr/>
            <p:nvPr/>
          </p:nvSpPr>
          <p:spPr>
            <a:xfrm>
              <a:off x="6887767" y="2034383"/>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8" name="rc1448"/>
            <p:cNvSpPr/>
            <p:nvPr/>
          </p:nvSpPr>
          <p:spPr>
            <a:xfrm>
              <a:off x="7151218" y="203438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49" name="rc1449"/>
            <p:cNvSpPr/>
            <p:nvPr/>
          </p:nvSpPr>
          <p:spPr>
            <a:xfrm>
              <a:off x="7414669" y="2034383"/>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50" name="rc1450"/>
            <p:cNvSpPr/>
            <p:nvPr/>
          </p:nvSpPr>
          <p:spPr>
            <a:xfrm>
              <a:off x="7678120" y="2034383"/>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1" name="rc1451"/>
            <p:cNvSpPr/>
            <p:nvPr/>
          </p:nvSpPr>
          <p:spPr>
            <a:xfrm>
              <a:off x="7941571" y="2034383"/>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2" name="rc1452"/>
            <p:cNvSpPr/>
            <p:nvPr/>
          </p:nvSpPr>
          <p:spPr>
            <a:xfrm>
              <a:off x="8205022"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3" name="rc1453"/>
            <p:cNvSpPr/>
            <p:nvPr/>
          </p:nvSpPr>
          <p:spPr>
            <a:xfrm>
              <a:off x="8468473" y="2034383"/>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4" name="rc1454"/>
            <p:cNvSpPr/>
            <p:nvPr/>
          </p:nvSpPr>
          <p:spPr>
            <a:xfrm>
              <a:off x="1882197" y="3088767"/>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55" name="rc1455"/>
            <p:cNvSpPr/>
            <p:nvPr/>
          </p:nvSpPr>
          <p:spPr>
            <a:xfrm>
              <a:off x="2145648" y="3088767"/>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56" name="rc1456"/>
            <p:cNvSpPr/>
            <p:nvPr/>
          </p:nvSpPr>
          <p:spPr>
            <a:xfrm>
              <a:off x="2409099" y="3088767"/>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57" name="rc1457"/>
            <p:cNvSpPr/>
            <p:nvPr/>
          </p:nvSpPr>
          <p:spPr>
            <a:xfrm>
              <a:off x="2672550" y="3088767"/>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58" name="rc1458"/>
            <p:cNvSpPr/>
            <p:nvPr/>
          </p:nvSpPr>
          <p:spPr>
            <a:xfrm>
              <a:off x="2936001" y="3088767"/>
              <a:ext cx="263451" cy="7531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59" name="rc1459"/>
            <p:cNvSpPr/>
            <p:nvPr/>
          </p:nvSpPr>
          <p:spPr>
            <a:xfrm>
              <a:off x="3199452" y="3088767"/>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60" name="rc1460"/>
            <p:cNvSpPr/>
            <p:nvPr/>
          </p:nvSpPr>
          <p:spPr>
            <a:xfrm>
              <a:off x="3462903" y="308876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1" name="rc1461"/>
            <p:cNvSpPr/>
            <p:nvPr/>
          </p:nvSpPr>
          <p:spPr>
            <a:xfrm>
              <a:off x="3726354" y="308876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2" name="rc1462"/>
            <p:cNvSpPr/>
            <p:nvPr/>
          </p:nvSpPr>
          <p:spPr>
            <a:xfrm>
              <a:off x="3989805"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3" name="rc1463"/>
            <p:cNvSpPr/>
            <p:nvPr/>
          </p:nvSpPr>
          <p:spPr>
            <a:xfrm>
              <a:off x="4253256"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4" name="rc1464"/>
            <p:cNvSpPr/>
            <p:nvPr/>
          </p:nvSpPr>
          <p:spPr>
            <a:xfrm>
              <a:off x="4516707"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5" name="rc1465"/>
            <p:cNvSpPr/>
            <p:nvPr/>
          </p:nvSpPr>
          <p:spPr>
            <a:xfrm>
              <a:off x="4780158" y="308876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6" name="rc1466"/>
            <p:cNvSpPr/>
            <p:nvPr/>
          </p:nvSpPr>
          <p:spPr>
            <a:xfrm>
              <a:off x="5043609" y="308876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7" name="rc1467"/>
            <p:cNvSpPr/>
            <p:nvPr/>
          </p:nvSpPr>
          <p:spPr>
            <a:xfrm>
              <a:off x="5307060" y="308876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8" name="rc1468"/>
            <p:cNvSpPr/>
            <p:nvPr/>
          </p:nvSpPr>
          <p:spPr>
            <a:xfrm>
              <a:off x="5570512" y="308876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69" name="rc1469"/>
            <p:cNvSpPr/>
            <p:nvPr/>
          </p:nvSpPr>
          <p:spPr>
            <a:xfrm>
              <a:off x="5833963"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0" name="rc1470"/>
            <p:cNvSpPr/>
            <p:nvPr/>
          </p:nvSpPr>
          <p:spPr>
            <a:xfrm>
              <a:off x="6097414" y="3088767"/>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1" name="rc1471"/>
            <p:cNvSpPr/>
            <p:nvPr/>
          </p:nvSpPr>
          <p:spPr>
            <a:xfrm>
              <a:off x="6360865" y="308876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72" name="rc1472"/>
            <p:cNvSpPr/>
            <p:nvPr/>
          </p:nvSpPr>
          <p:spPr>
            <a:xfrm>
              <a:off x="6624316" y="308876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73" name="rc1473"/>
            <p:cNvSpPr/>
            <p:nvPr/>
          </p:nvSpPr>
          <p:spPr>
            <a:xfrm>
              <a:off x="6887767" y="3088767"/>
              <a:ext cx="263451" cy="7531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4" name="rc1474"/>
            <p:cNvSpPr/>
            <p:nvPr/>
          </p:nvSpPr>
          <p:spPr>
            <a:xfrm>
              <a:off x="7151218" y="308876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5" name="rc1475"/>
            <p:cNvSpPr/>
            <p:nvPr/>
          </p:nvSpPr>
          <p:spPr>
            <a:xfrm>
              <a:off x="7414669" y="308876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76" name="rc1476"/>
            <p:cNvSpPr/>
            <p:nvPr/>
          </p:nvSpPr>
          <p:spPr>
            <a:xfrm>
              <a:off x="7678120" y="308876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7" name="rc1477"/>
            <p:cNvSpPr/>
            <p:nvPr/>
          </p:nvSpPr>
          <p:spPr>
            <a:xfrm>
              <a:off x="7941571" y="308876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8" name="rc1478"/>
            <p:cNvSpPr/>
            <p:nvPr/>
          </p:nvSpPr>
          <p:spPr>
            <a:xfrm>
              <a:off x="8205022" y="308876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79" name="rc1479"/>
            <p:cNvSpPr/>
            <p:nvPr/>
          </p:nvSpPr>
          <p:spPr>
            <a:xfrm>
              <a:off x="8468473" y="3088767"/>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80" name="rc1480"/>
            <p:cNvSpPr/>
            <p:nvPr/>
          </p:nvSpPr>
          <p:spPr>
            <a:xfrm>
              <a:off x="1882197" y="4745657"/>
              <a:ext cx="263451" cy="7531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481" name="rc1481"/>
            <p:cNvSpPr/>
            <p:nvPr/>
          </p:nvSpPr>
          <p:spPr>
            <a:xfrm>
              <a:off x="2145648" y="4745657"/>
              <a:ext cx="263451" cy="7531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482" name="rc1482"/>
            <p:cNvSpPr/>
            <p:nvPr/>
          </p:nvSpPr>
          <p:spPr>
            <a:xfrm>
              <a:off x="2409099" y="4745657"/>
              <a:ext cx="263451" cy="7531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483" name="rc1483"/>
            <p:cNvSpPr/>
            <p:nvPr/>
          </p:nvSpPr>
          <p:spPr>
            <a:xfrm>
              <a:off x="2672550" y="4745657"/>
              <a:ext cx="263451" cy="7531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484" name="rc1484"/>
            <p:cNvSpPr/>
            <p:nvPr/>
          </p:nvSpPr>
          <p:spPr>
            <a:xfrm>
              <a:off x="2936001" y="4745657"/>
              <a:ext cx="263451" cy="7531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485" name="rc1485"/>
            <p:cNvSpPr/>
            <p:nvPr/>
          </p:nvSpPr>
          <p:spPr>
            <a:xfrm>
              <a:off x="3199452" y="4745657"/>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86" name="rc1486"/>
            <p:cNvSpPr/>
            <p:nvPr/>
          </p:nvSpPr>
          <p:spPr>
            <a:xfrm>
              <a:off x="3462903" y="4745657"/>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87" name="rc1487"/>
            <p:cNvSpPr/>
            <p:nvPr/>
          </p:nvSpPr>
          <p:spPr>
            <a:xfrm>
              <a:off x="3726354" y="4745657"/>
              <a:ext cx="263451" cy="7531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488" name="rc1488"/>
            <p:cNvSpPr/>
            <p:nvPr/>
          </p:nvSpPr>
          <p:spPr>
            <a:xfrm>
              <a:off x="3989805" y="4745657"/>
              <a:ext cx="263451" cy="7531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489" name="rc1489"/>
            <p:cNvSpPr/>
            <p:nvPr/>
          </p:nvSpPr>
          <p:spPr>
            <a:xfrm>
              <a:off x="4253256" y="4745657"/>
              <a:ext cx="263451" cy="7531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90" name="rc1490"/>
            <p:cNvSpPr/>
            <p:nvPr/>
          </p:nvSpPr>
          <p:spPr>
            <a:xfrm>
              <a:off x="4516707" y="4745657"/>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91" name="rc1491"/>
            <p:cNvSpPr/>
            <p:nvPr/>
          </p:nvSpPr>
          <p:spPr>
            <a:xfrm>
              <a:off x="4780158" y="4745657"/>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92" name="rc1492"/>
            <p:cNvSpPr/>
            <p:nvPr/>
          </p:nvSpPr>
          <p:spPr>
            <a:xfrm>
              <a:off x="5043609" y="4745657"/>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93" name="rc1493"/>
            <p:cNvSpPr/>
            <p:nvPr/>
          </p:nvSpPr>
          <p:spPr>
            <a:xfrm>
              <a:off x="5307060" y="4745657"/>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94" name="rc1494"/>
            <p:cNvSpPr/>
            <p:nvPr/>
          </p:nvSpPr>
          <p:spPr>
            <a:xfrm>
              <a:off x="5570512" y="474565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95" name="rc1495"/>
            <p:cNvSpPr/>
            <p:nvPr/>
          </p:nvSpPr>
          <p:spPr>
            <a:xfrm>
              <a:off x="5833963" y="4745657"/>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96" name="rc1496"/>
            <p:cNvSpPr/>
            <p:nvPr/>
          </p:nvSpPr>
          <p:spPr>
            <a:xfrm>
              <a:off x="6097414" y="4745657"/>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97" name="rc1497"/>
            <p:cNvSpPr/>
            <p:nvPr/>
          </p:nvSpPr>
          <p:spPr>
            <a:xfrm>
              <a:off x="6360865" y="4745657"/>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98" name="rc1498"/>
            <p:cNvSpPr/>
            <p:nvPr/>
          </p:nvSpPr>
          <p:spPr>
            <a:xfrm>
              <a:off x="6624316" y="4745657"/>
              <a:ext cx="263451" cy="7531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99" name="rc1499"/>
            <p:cNvSpPr/>
            <p:nvPr/>
          </p:nvSpPr>
          <p:spPr>
            <a:xfrm>
              <a:off x="6887767" y="4745657"/>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500" name="rc1500"/>
            <p:cNvSpPr/>
            <p:nvPr/>
          </p:nvSpPr>
          <p:spPr>
            <a:xfrm>
              <a:off x="7151218" y="4745657"/>
              <a:ext cx="263451" cy="7531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01" name="rc1501"/>
            <p:cNvSpPr/>
            <p:nvPr/>
          </p:nvSpPr>
          <p:spPr>
            <a:xfrm>
              <a:off x="7414669" y="4745657"/>
              <a:ext cx="263451" cy="7531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502" name="rc1502"/>
            <p:cNvSpPr/>
            <p:nvPr/>
          </p:nvSpPr>
          <p:spPr>
            <a:xfrm>
              <a:off x="7678120" y="4745657"/>
              <a:ext cx="263451" cy="7531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03" name="rc1503"/>
            <p:cNvSpPr/>
            <p:nvPr/>
          </p:nvSpPr>
          <p:spPr>
            <a:xfrm>
              <a:off x="7941571" y="4745657"/>
              <a:ext cx="263451" cy="7531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504" name="rc1504"/>
            <p:cNvSpPr/>
            <p:nvPr/>
          </p:nvSpPr>
          <p:spPr>
            <a:xfrm>
              <a:off x="8205022" y="4745657"/>
              <a:ext cx="263451" cy="7531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505" name="rc1505"/>
            <p:cNvSpPr/>
            <p:nvPr/>
          </p:nvSpPr>
          <p:spPr>
            <a:xfrm>
              <a:off x="8468473" y="4745657"/>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06" name="rc1506"/>
            <p:cNvSpPr/>
            <p:nvPr/>
          </p:nvSpPr>
          <p:spPr>
            <a:xfrm>
              <a:off x="1882197" y="5498788"/>
              <a:ext cx="263451" cy="7531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07" name="rc1507"/>
            <p:cNvSpPr/>
            <p:nvPr/>
          </p:nvSpPr>
          <p:spPr>
            <a:xfrm>
              <a:off x="2145648" y="5498788"/>
              <a:ext cx="263451" cy="7531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8" name="rc1508"/>
            <p:cNvSpPr/>
            <p:nvPr/>
          </p:nvSpPr>
          <p:spPr>
            <a:xfrm>
              <a:off x="2409099" y="5498788"/>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09" name="rc1509"/>
            <p:cNvSpPr/>
            <p:nvPr/>
          </p:nvSpPr>
          <p:spPr>
            <a:xfrm>
              <a:off x="2672550" y="5498788"/>
              <a:ext cx="263451" cy="7531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10" name="rc1510"/>
            <p:cNvSpPr/>
            <p:nvPr/>
          </p:nvSpPr>
          <p:spPr>
            <a:xfrm>
              <a:off x="2936001" y="5498788"/>
              <a:ext cx="263451" cy="7531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511" name="rc1511"/>
            <p:cNvSpPr/>
            <p:nvPr/>
          </p:nvSpPr>
          <p:spPr>
            <a:xfrm>
              <a:off x="3199452" y="5498788"/>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12" name="rc1512"/>
            <p:cNvSpPr/>
            <p:nvPr/>
          </p:nvSpPr>
          <p:spPr>
            <a:xfrm>
              <a:off x="3462903" y="5498788"/>
              <a:ext cx="263451" cy="7531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513" name="rc1513"/>
            <p:cNvSpPr/>
            <p:nvPr/>
          </p:nvSpPr>
          <p:spPr>
            <a:xfrm>
              <a:off x="3726354" y="5498788"/>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14" name="rc1514"/>
            <p:cNvSpPr/>
            <p:nvPr/>
          </p:nvSpPr>
          <p:spPr>
            <a:xfrm>
              <a:off x="3989805" y="549878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5" name="rc1515"/>
            <p:cNvSpPr/>
            <p:nvPr/>
          </p:nvSpPr>
          <p:spPr>
            <a:xfrm>
              <a:off x="4253256" y="5498788"/>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16" name="rc1516"/>
            <p:cNvSpPr/>
            <p:nvPr/>
          </p:nvSpPr>
          <p:spPr>
            <a:xfrm>
              <a:off x="4516707" y="5498788"/>
              <a:ext cx="263451" cy="7531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17" name="rc1517"/>
            <p:cNvSpPr/>
            <p:nvPr/>
          </p:nvSpPr>
          <p:spPr>
            <a:xfrm>
              <a:off x="4780158" y="5498788"/>
              <a:ext cx="263451" cy="7531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18" name="rc1518"/>
            <p:cNvSpPr/>
            <p:nvPr/>
          </p:nvSpPr>
          <p:spPr>
            <a:xfrm>
              <a:off x="5043609" y="5498788"/>
              <a:ext cx="263451" cy="7531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19" name="rc1519"/>
            <p:cNvSpPr/>
            <p:nvPr/>
          </p:nvSpPr>
          <p:spPr>
            <a:xfrm>
              <a:off x="5307060" y="5498788"/>
              <a:ext cx="263451" cy="7531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20" name="rc1520"/>
            <p:cNvSpPr/>
            <p:nvPr/>
          </p:nvSpPr>
          <p:spPr>
            <a:xfrm>
              <a:off x="5570512" y="5498788"/>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21" name="rc1521"/>
            <p:cNvSpPr/>
            <p:nvPr/>
          </p:nvSpPr>
          <p:spPr>
            <a:xfrm>
              <a:off x="5833963" y="5498788"/>
              <a:ext cx="263451" cy="7531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2" name="rc1522"/>
            <p:cNvSpPr/>
            <p:nvPr/>
          </p:nvSpPr>
          <p:spPr>
            <a:xfrm>
              <a:off x="6097414" y="5498788"/>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23" name="rc1523"/>
            <p:cNvSpPr/>
            <p:nvPr/>
          </p:nvSpPr>
          <p:spPr>
            <a:xfrm>
              <a:off x="6360865" y="5498788"/>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24" name="rc1524"/>
            <p:cNvSpPr/>
            <p:nvPr/>
          </p:nvSpPr>
          <p:spPr>
            <a:xfrm>
              <a:off x="6624316" y="5498788"/>
              <a:ext cx="263451" cy="7531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25" name="rc1525"/>
            <p:cNvSpPr/>
            <p:nvPr/>
          </p:nvSpPr>
          <p:spPr>
            <a:xfrm>
              <a:off x="6887767" y="5498788"/>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26" name="rc1526"/>
            <p:cNvSpPr/>
            <p:nvPr/>
          </p:nvSpPr>
          <p:spPr>
            <a:xfrm>
              <a:off x="7151218" y="5498788"/>
              <a:ext cx="263451" cy="7531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27" name="rc1527"/>
            <p:cNvSpPr/>
            <p:nvPr/>
          </p:nvSpPr>
          <p:spPr>
            <a:xfrm>
              <a:off x="7414669" y="5498788"/>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28" name="rc1528"/>
            <p:cNvSpPr/>
            <p:nvPr/>
          </p:nvSpPr>
          <p:spPr>
            <a:xfrm>
              <a:off x="7678120" y="5498788"/>
              <a:ext cx="263451" cy="7531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529" name="rc1529"/>
            <p:cNvSpPr/>
            <p:nvPr/>
          </p:nvSpPr>
          <p:spPr>
            <a:xfrm>
              <a:off x="7941571" y="5498788"/>
              <a:ext cx="263451" cy="7531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30" name="rc1530"/>
            <p:cNvSpPr/>
            <p:nvPr/>
          </p:nvSpPr>
          <p:spPr>
            <a:xfrm>
              <a:off x="8205022" y="5498788"/>
              <a:ext cx="263451" cy="7531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531" name="rc1531"/>
            <p:cNvSpPr/>
            <p:nvPr/>
          </p:nvSpPr>
          <p:spPr>
            <a:xfrm>
              <a:off x="8468473" y="5498788"/>
              <a:ext cx="263451" cy="7531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532" name="rc1532"/>
            <p:cNvSpPr/>
            <p:nvPr/>
          </p:nvSpPr>
          <p:spPr>
            <a:xfrm>
              <a:off x="1882197" y="331470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33" name="rc1533"/>
            <p:cNvSpPr/>
            <p:nvPr/>
          </p:nvSpPr>
          <p:spPr>
            <a:xfrm>
              <a:off x="2145648" y="3314707"/>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4" name="rc1534"/>
            <p:cNvSpPr/>
            <p:nvPr/>
          </p:nvSpPr>
          <p:spPr>
            <a:xfrm>
              <a:off x="2409099" y="331470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35" name="rc1535"/>
            <p:cNvSpPr/>
            <p:nvPr/>
          </p:nvSpPr>
          <p:spPr>
            <a:xfrm>
              <a:off x="2672550" y="3314707"/>
              <a:ext cx="263451" cy="7531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36" name="rc1536"/>
            <p:cNvSpPr/>
            <p:nvPr/>
          </p:nvSpPr>
          <p:spPr>
            <a:xfrm>
              <a:off x="2936001" y="3314707"/>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7" name="rc1537"/>
            <p:cNvSpPr/>
            <p:nvPr/>
          </p:nvSpPr>
          <p:spPr>
            <a:xfrm>
              <a:off x="3199452" y="3314707"/>
              <a:ext cx="263451" cy="7531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8" name="rc1538"/>
            <p:cNvSpPr/>
            <p:nvPr/>
          </p:nvSpPr>
          <p:spPr>
            <a:xfrm>
              <a:off x="3462903" y="331470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9" name="rc1539"/>
            <p:cNvSpPr/>
            <p:nvPr/>
          </p:nvSpPr>
          <p:spPr>
            <a:xfrm>
              <a:off x="3726354" y="331470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40" name="rc1540"/>
            <p:cNvSpPr/>
            <p:nvPr/>
          </p:nvSpPr>
          <p:spPr>
            <a:xfrm>
              <a:off x="3989805" y="331470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1" name="rc1541"/>
            <p:cNvSpPr/>
            <p:nvPr/>
          </p:nvSpPr>
          <p:spPr>
            <a:xfrm>
              <a:off x="4253256" y="331470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2" name="rc1542"/>
            <p:cNvSpPr/>
            <p:nvPr/>
          </p:nvSpPr>
          <p:spPr>
            <a:xfrm>
              <a:off x="4516707" y="331470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3" name="rc1543"/>
            <p:cNvSpPr/>
            <p:nvPr/>
          </p:nvSpPr>
          <p:spPr>
            <a:xfrm>
              <a:off x="4780158" y="3314707"/>
              <a:ext cx="263451" cy="7531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4" name="rc1544"/>
            <p:cNvSpPr/>
            <p:nvPr/>
          </p:nvSpPr>
          <p:spPr>
            <a:xfrm>
              <a:off x="5043609" y="331470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5" name="rc1545"/>
            <p:cNvSpPr/>
            <p:nvPr/>
          </p:nvSpPr>
          <p:spPr>
            <a:xfrm>
              <a:off x="5307060" y="331470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6" name="rc1546"/>
            <p:cNvSpPr/>
            <p:nvPr/>
          </p:nvSpPr>
          <p:spPr>
            <a:xfrm>
              <a:off x="5570512" y="331470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7" name="rc1547"/>
            <p:cNvSpPr/>
            <p:nvPr/>
          </p:nvSpPr>
          <p:spPr>
            <a:xfrm>
              <a:off x="5833963" y="331470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8" name="rc1548"/>
            <p:cNvSpPr/>
            <p:nvPr/>
          </p:nvSpPr>
          <p:spPr>
            <a:xfrm>
              <a:off x="6097414" y="3314707"/>
              <a:ext cx="263451" cy="7531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9" name="rc1549"/>
            <p:cNvSpPr/>
            <p:nvPr/>
          </p:nvSpPr>
          <p:spPr>
            <a:xfrm>
              <a:off x="6360865" y="331470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50" name="rc1550"/>
            <p:cNvSpPr/>
            <p:nvPr/>
          </p:nvSpPr>
          <p:spPr>
            <a:xfrm>
              <a:off x="6624316" y="3314707"/>
              <a:ext cx="263451" cy="7531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51" name="rc1551"/>
            <p:cNvSpPr/>
            <p:nvPr/>
          </p:nvSpPr>
          <p:spPr>
            <a:xfrm>
              <a:off x="6887767" y="3314707"/>
              <a:ext cx="263451" cy="7531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52" name="rc1552"/>
            <p:cNvSpPr/>
            <p:nvPr/>
          </p:nvSpPr>
          <p:spPr>
            <a:xfrm>
              <a:off x="7151218" y="3314707"/>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53" name="rc1553"/>
            <p:cNvSpPr/>
            <p:nvPr/>
          </p:nvSpPr>
          <p:spPr>
            <a:xfrm>
              <a:off x="7414669" y="331470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4" name="rc1554"/>
            <p:cNvSpPr/>
            <p:nvPr/>
          </p:nvSpPr>
          <p:spPr>
            <a:xfrm>
              <a:off x="7678120" y="331470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5" name="rc1555"/>
            <p:cNvSpPr/>
            <p:nvPr/>
          </p:nvSpPr>
          <p:spPr>
            <a:xfrm>
              <a:off x="7941571" y="331470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6" name="rc1556"/>
            <p:cNvSpPr/>
            <p:nvPr/>
          </p:nvSpPr>
          <p:spPr>
            <a:xfrm>
              <a:off x="8205022" y="3314707"/>
              <a:ext cx="263451" cy="7531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57" name="rc1557"/>
            <p:cNvSpPr/>
            <p:nvPr/>
          </p:nvSpPr>
          <p:spPr>
            <a:xfrm>
              <a:off x="8468473" y="3314707"/>
              <a:ext cx="263451" cy="7531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8" name="tx1558"/>
            <p:cNvSpPr/>
            <p:nvPr/>
          </p:nvSpPr>
          <p:spPr>
            <a:xfrm>
              <a:off x="1973780"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9" name="tx1559"/>
            <p:cNvSpPr/>
            <p:nvPr/>
          </p:nvSpPr>
          <p:spPr>
            <a:xfrm>
              <a:off x="2237231"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0" name="tx1560"/>
            <p:cNvSpPr/>
            <p:nvPr/>
          </p:nvSpPr>
          <p:spPr>
            <a:xfrm>
              <a:off x="2500682"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61" name="tx1561"/>
            <p:cNvSpPr/>
            <p:nvPr/>
          </p:nvSpPr>
          <p:spPr>
            <a:xfrm>
              <a:off x="2764133"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62" name="tx1562"/>
            <p:cNvSpPr/>
            <p:nvPr/>
          </p:nvSpPr>
          <p:spPr>
            <a:xfrm>
              <a:off x="3027584"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63" name="tx1563"/>
            <p:cNvSpPr/>
            <p:nvPr/>
          </p:nvSpPr>
          <p:spPr>
            <a:xfrm>
              <a:off x="3291035"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4" name="tx1564"/>
            <p:cNvSpPr/>
            <p:nvPr/>
          </p:nvSpPr>
          <p:spPr>
            <a:xfrm>
              <a:off x="3554486"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5" name="tx1565"/>
            <p:cNvSpPr/>
            <p:nvPr/>
          </p:nvSpPr>
          <p:spPr>
            <a:xfrm>
              <a:off x="3817938"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6" name="tx1566"/>
            <p:cNvSpPr/>
            <p:nvPr/>
          </p:nvSpPr>
          <p:spPr>
            <a:xfrm>
              <a:off x="4081389"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7" name="tx1567"/>
            <p:cNvSpPr/>
            <p:nvPr/>
          </p:nvSpPr>
          <p:spPr>
            <a:xfrm>
              <a:off x="4344840"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8" name="tx1568"/>
            <p:cNvSpPr/>
            <p:nvPr/>
          </p:nvSpPr>
          <p:spPr>
            <a:xfrm>
              <a:off x="4608291"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9" name="tx1569"/>
            <p:cNvSpPr/>
            <p:nvPr/>
          </p:nvSpPr>
          <p:spPr>
            <a:xfrm>
              <a:off x="4871742"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0" name="tx1570"/>
            <p:cNvSpPr/>
            <p:nvPr/>
          </p:nvSpPr>
          <p:spPr>
            <a:xfrm>
              <a:off x="5135193"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1" name="tx1571"/>
            <p:cNvSpPr/>
            <p:nvPr/>
          </p:nvSpPr>
          <p:spPr>
            <a:xfrm>
              <a:off x="5398644"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2" name="tx1572"/>
            <p:cNvSpPr/>
            <p:nvPr/>
          </p:nvSpPr>
          <p:spPr>
            <a:xfrm>
              <a:off x="5662095"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3" name="tx1573"/>
            <p:cNvSpPr/>
            <p:nvPr/>
          </p:nvSpPr>
          <p:spPr>
            <a:xfrm>
              <a:off x="5925546"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74" name="tx1574"/>
            <p:cNvSpPr/>
            <p:nvPr/>
          </p:nvSpPr>
          <p:spPr>
            <a:xfrm>
              <a:off x="6188997"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5" name="tx1575"/>
            <p:cNvSpPr/>
            <p:nvPr/>
          </p:nvSpPr>
          <p:spPr>
            <a:xfrm>
              <a:off x="6452448"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6" name="tx1576"/>
            <p:cNvSpPr/>
            <p:nvPr/>
          </p:nvSpPr>
          <p:spPr>
            <a:xfrm>
              <a:off x="6715899"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77" name="tx1577"/>
            <p:cNvSpPr/>
            <p:nvPr/>
          </p:nvSpPr>
          <p:spPr>
            <a:xfrm>
              <a:off x="6979350"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8" name="tx1578"/>
            <p:cNvSpPr/>
            <p:nvPr/>
          </p:nvSpPr>
          <p:spPr>
            <a:xfrm>
              <a:off x="7242801"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79" name="tx1579"/>
            <p:cNvSpPr/>
            <p:nvPr/>
          </p:nvSpPr>
          <p:spPr>
            <a:xfrm>
              <a:off x="7506252"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80" name="tx1580"/>
            <p:cNvSpPr/>
            <p:nvPr/>
          </p:nvSpPr>
          <p:spPr>
            <a:xfrm>
              <a:off x="7769703"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81" name="tx1581"/>
            <p:cNvSpPr/>
            <p:nvPr/>
          </p:nvSpPr>
          <p:spPr>
            <a:xfrm>
              <a:off x="8033154"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82" name="tx1582"/>
            <p:cNvSpPr/>
            <p:nvPr/>
          </p:nvSpPr>
          <p:spPr>
            <a:xfrm>
              <a:off x="8296605"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83" name="tx1583"/>
            <p:cNvSpPr/>
            <p:nvPr/>
          </p:nvSpPr>
          <p:spPr>
            <a:xfrm>
              <a:off x="8560056" y="4380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84" name="tx1584"/>
            <p:cNvSpPr/>
            <p:nvPr/>
          </p:nvSpPr>
          <p:spPr>
            <a:xfrm>
              <a:off x="1973780"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85" name="tx1585"/>
            <p:cNvSpPr/>
            <p:nvPr/>
          </p:nvSpPr>
          <p:spPr>
            <a:xfrm>
              <a:off x="2237231"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86" name="tx1586"/>
            <p:cNvSpPr/>
            <p:nvPr/>
          </p:nvSpPr>
          <p:spPr>
            <a:xfrm>
              <a:off x="2500682"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87" name="tx1587"/>
            <p:cNvSpPr/>
            <p:nvPr/>
          </p:nvSpPr>
          <p:spPr>
            <a:xfrm>
              <a:off x="2764133"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88" name="tx1588"/>
            <p:cNvSpPr/>
            <p:nvPr/>
          </p:nvSpPr>
          <p:spPr>
            <a:xfrm>
              <a:off x="3027584"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89" name="tx1589"/>
            <p:cNvSpPr/>
            <p:nvPr/>
          </p:nvSpPr>
          <p:spPr>
            <a:xfrm>
              <a:off x="3291035"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90" name="tx1590"/>
            <p:cNvSpPr/>
            <p:nvPr/>
          </p:nvSpPr>
          <p:spPr>
            <a:xfrm>
              <a:off x="3554486"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1" name="tx1591"/>
            <p:cNvSpPr/>
            <p:nvPr/>
          </p:nvSpPr>
          <p:spPr>
            <a:xfrm>
              <a:off x="3817938"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2" name="tx1592"/>
            <p:cNvSpPr/>
            <p:nvPr/>
          </p:nvSpPr>
          <p:spPr>
            <a:xfrm>
              <a:off x="4081389"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93" name="tx1593"/>
            <p:cNvSpPr/>
            <p:nvPr/>
          </p:nvSpPr>
          <p:spPr>
            <a:xfrm>
              <a:off x="4344840"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4" name="tx1594"/>
            <p:cNvSpPr/>
            <p:nvPr/>
          </p:nvSpPr>
          <p:spPr>
            <a:xfrm>
              <a:off x="4608291"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5" name="tx1595"/>
            <p:cNvSpPr/>
            <p:nvPr/>
          </p:nvSpPr>
          <p:spPr>
            <a:xfrm>
              <a:off x="4871742"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6" name="tx1596"/>
            <p:cNvSpPr/>
            <p:nvPr/>
          </p:nvSpPr>
          <p:spPr>
            <a:xfrm>
              <a:off x="5135193"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7" name="tx1597"/>
            <p:cNvSpPr/>
            <p:nvPr/>
          </p:nvSpPr>
          <p:spPr>
            <a:xfrm>
              <a:off x="5398644"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8" name="tx1598"/>
            <p:cNvSpPr/>
            <p:nvPr/>
          </p:nvSpPr>
          <p:spPr>
            <a:xfrm>
              <a:off x="5662095"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9" name="tx1599"/>
            <p:cNvSpPr/>
            <p:nvPr/>
          </p:nvSpPr>
          <p:spPr>
            <a:xfrm>
              <a:off x="5925546"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0" name="tx1600"/>
            <p:cNvSpPr/>
            <p:nvPr/>
          </p:nvSpPr>
          <p:spPr>
            <a:xfrm>
              <a:off x="6188997"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1" name="tx1601"/>
            <p:cNvSpPr/>
            <p:nvPr/>
          </p:nvSpPr>
          <p:spPr>
            <a:xfrm>
              <a:off x="6452448"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02" name="tx1602"/>
            <p:cNvSpPr/>
            <p:nvPr/>
          </p:nvSpPr>
          <p:spPr>
            <a:xfrm>
              <a:off x="6715899"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03" name="tx1603"/>
            <p:cNvSpPr/>
            <p:nvPr/>
          </p:nvSpPr>
          <p:spPr>
            <a:xfrm>
              <a:off x="6979350"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04" name="tx1604"/>
            <p:cNvSpPr/>
            <p:nvPr/>
          </p:nvSpPr>
          <p:spPr>
            <a:xfrm>
              <a:off x="7242801"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05" name="tx1605"/>
            <p:cNvSpPr/>
            <p:nvPr/>
          </p:nvSpPr>
          <p:spPr>
            <a:xfrm>
              <a:off x="7506252"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06" name="tx1606"/>
            <p:cNvSpPr/>
            <p:nvPr/>
          </p:nvSpPr>
          <p:spPr>
            <a:xfrm>
              <a:off x="7769703"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07" name="tx1607"/>
            <p:cNvSpPr/>
            <p:nvPr/>
          </p:nvSpPr>
          <p:spPr>
            <a:xfrm>
              <a:off x="8033154"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08" name="tx1608"/>
            <p:cNvSpPr/>
            <p:nvPr/>
          </p:nvSpPr>
          <p:spPr>
            <a:xfrm>
              <a:off x="8296605"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9" name="tx1609"/>
            <p:cNvSpPr/>
            <p:nvPr/>
          </p:nvSpPr>
          <p:spPr>
            <a:xfrm>
              <a:off x="8560056" y="21214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0" name="tx1610"/>
            <p:cNvSpPr/>
            <p:nvPr/>
          </p:nvSpPr>
          <p:spPr>
            <a:xfrm>
              <a:off x="1973780"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1" name="tx1611"/>
            <p:cNvSpPr/>
            <p:nvPr/>
          </p:nvSpPr>
          <p:spPr>
            <a:xfrm>
              <a:off x="2237231"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12" name="tx1612"/>
            <p:cNvSpPr/>
            <p:nvPr/>
          </p:nvSpPr>
          <p:spPr>
            <a:xfrm>
              <a:off x="2500682"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3" name="tx1613"/>
            <p:cNvSpPr/>
            <p:nvPr/>
          </p:nvSpPr>
          <p:spPr>
            <a:xfrm>
              <a:off x="2764133"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4" name="tx1614"/>
            <p:cNvSpPr/>
            <p:nvPr/>
          </p:nvSpPr>
          <p:spPr>
            <a:xfrm>
              <a:off x="3027584"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5" name="tx1615"/>
            <p:cNvSpPr/>
            <p:nvPr/>
          </p:nvSpPr>
          <p:spPr>
            <a:xfrm>
              <a:off x="3291035"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6" name="tx1616"/>
            <p:cNvSpPr/>
            <p:nvPr/>
          </p:nvSpPr>
          <p:spPr>
            <a:xfrm>
              <a:off x="3554486"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7" name="tx1617"/>
            <p:cNvSpPr/>
            <p:nvPr/>
          </p:nvSpPr>
          <p:spPr>
            <a:xfrm>
              <a:off x="3817938"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8" name="tx1618"/>
            <p:cNvSpPr/>
            <p:nvPr/>
          </p:nvSpPr>
          <p:spPr>
            <a:xfrm>
              <a:off x="4081389"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9" name="tx1619"/>
            <p:cNvSpPr/>
            <p:nvPr/>
          </p:nvSpPr>
          <p:spPr>
            <a:xfrm>
              <a:off x="4344840"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0" name="tx1620"/>
            <p:cNvSpPr/>
            <p:nvPr/>
          </p:nvSpPr>
          <p:spPr>
            <a:xfrm>
              <a:off x="4608291"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1" name="tx1621"/>
            <p:cNvSpPr/>
            <p:nvPr/>
          </p:nvSpPr>
          <p:spPr>
            <a:xfrm>
              <a:off x="4871742"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2" name="tx1622"/>
            <p:cNvSpPr/>
            <p:nvPr/>
          </p:nvSpPr>
          <p:spPr>
            <a:xfrm>
              <a:off x="5135193"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3" name="tx1623"/>
            <p:cNvSpPr/>
            <p:nvPr/>
          </p:nvSpPr>
          <p:spPr>
            <a:xfrm>
              <a:off x="5398644"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4" name="tx1624"/>
            <p:cNvSpPr/>
            <p:nvPr/>
          </p:nvSpPr>
          <p:spPr>
            <a:xfrm>
              <a:off x="5662095"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5" name="tx1625"/>
            <p:cNvSpPr/>
            <p:nvPr/>
          </p:nvSpPr>
          <p:spPr>
            <a:xfrm>
              <a:off x="5925546"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6" name="tx1626"/>
            <p:cNvSpPr/>
            <p:nvPr/>
          </p:nvSpPr>
          <p:spPr>
            <a:xfrm>
              <a:off x="6188997"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27" name="tx1627"/>
            <p:cNvSpPr/>
            <p:nvPr/>
          </p:nvSpPr>
          <p:spPr>
            <a:xfrm>
              <a:off x="6452448"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28" name="tx1628"/>
            <p:cNvSpPr/>
            <p:nvPr/>
          </p:nvSpPr>
          <p:spPr>
            <a:xfrm>
              <a:off x="6715899"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9" name="tx1629"/>
            <p:cNvSpPr/>
            <p:nvPr/>
          </p:nvSpPr>
          <p:spPr>
            <a:xfrm>
              <a:off x="6979350"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30" name="tx1630"/>
            <p:cNvSpPr/>
            <p:nvPr/>
          </p:nvSpPr>
          <p:spPr>
            <a:xfrm>
              <a:off x="7242801"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31" name="tx1631"/>
            <p:cNvSpPr/>
            <p:nvPr/>
          </p:nvSpPr>
          <p:spPr>
            <a:xfrm>
              <a:off x="7506252"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32" name="tx1632"/>
            <p:cNvSpPr/>
            <p:nvPr/>
          </p:nvSpPr>
          <p:spPr>
            <a:xfrm>
              <a:off x="7769703"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33" name="tx1633"/>
            <p:cNvSpPr/>
            <p:nvPr/>
          </p:nvSpPr>
          <p:spPr>
            <a:xfrm>
              <a:off x="8033154"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34" name="tx1634"/>
            <p:cNvSpPr/>
            <p:nvPr/>
          </p:nvSpPr>
          <p:spPr>
            <a:xfrm>
              <a:off x="8296605"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35" name="tx1635"/>
            <p:cNvSpPr/>
            <p:nvPr/>
          </p:nvSpPr>
          <p:spPr>
            <a:xfrm>
              <a:off x="8560056" y="4305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36" name="tx1636"/>
            <p:cNvSpPr/>
            <p:nvPr/>
          </p:nvSpPr>
          <p:spPr>
            <a:xfrm>
              <a:off x="1973780"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37" name="tx1637"/>
            <p:cNvSpPr/>
            <p:nvPr/>
          </p:nvSpPr>
          <p:spPr>
            <a:xfrm>
              <a:off x="2237231"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8" name="tx1638"/>
            <p:cNvSpPr/>
            <p:nvPr/>
          </p:nvSpPr>
          <p:spPr>
            <a:xfrm>
              <a:off x="2500682"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9" name="tx1639"/>
            <p:cNvSpPr/>
            <p:nvPr/>
          </p:nvSpPr>
          <p:spPr>
            <a:xfrm>
              <a:off x="2764133"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0" name="tx1640"/>
            <p:cNvSpPr/>
            <p:nvPr/>
          </p:nvSpPr>
          <p:spPr>
            <a:xfrm>
              <a:off x="3027584"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1" name="tx1641"/>
            <p:cNvSpPr/>
            <p:nvPr/>
          </p:nvSpPr>
          <p:spPr>
            <a:xfrm>
              <a:off x="3291035"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2" name="tx1642"/>
            <p:cNvSpPr/>
            <p:nvPr/>
          </p:nvSpPr>
          <p:spPr>
            <a:xfrm>
              <a:off x="3554486"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43" name="tx1643"/>
            <p:cNvSpPr/>
            <p:nvPr/>
          </p:nvSpPr>
          <p:spPr>
            <a:xfrm>
              <a:off x="3817938"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4" name="tx1644"/>
            <p:cNvSpPr/>
            <p:nvPr/>
          </p:nvSpPr>
          <p:spPr>
            <a:xfrm>
              <a:off x="4081389"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5" name="tx1645"/>
            <p:cNvSpPr/>
            <p:nvPr/>
          </p:nvSpPr>
          <p:spPr>
            <a:xfrm>
              <a:off x="4344840"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6" name="tx1646"/>
            <p:cNvSpPr/>
            <p:nvPr/>
          </p:nvSpPr>
          <p:spPr>
            <a:xfrm>
              <a:off x="4608291"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7" name="tx1647"/>
            <p:cNvSpPr/>
            <p:nvPr/>
          </p:nvSpPr>
          <p:spPr>
            <a:xfrm>
              <a:off x="4871742"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8" name="tx1648"/>
            <p:cNvSpPr/>
            <p:nvPr/>
          </p:nvSpPr>
          <p:spPr>
            <a:xfrm>
              <a:off x="5135193"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9" name="tx1649"/>
            <p:cNvSpPr/>
            <p:nvPr/>
          </p:nvSpPr>
          <p:spPr>
            <a:xfrm>
              <a:off x="5398644"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0" name="tx1650"/>
            <p:cNvSpPr/>
            <p:nvPr/>
          </p:nvSpPr>
          <p:spPr>
            <a:xfrm>
              <a:off x="5662095"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1" name="tx1651"/>
            <p:cNvSpPr/>
            <p:nvPr/>
          </p:nvSpPr>
          <p:spPr>
            <a:xfrm>
              <a:off x="5925546"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2" name="tx1652"/>
            <p:cNvSpPr/>
            <p:nvPr/>
          </p:nvSpPr>
          <p:spPr>
            <a:xfrm>
              <a:off x="6188997"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3" name="tx1653"/>
            <p:cNvSpPr/>
            <p:nvPr/>
          </p:nvSpPr>
          <p:spPr>
            <a:xfrm>
              <a:off x="6452448"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4" name="tx1654"/>
            <p:cNvSpPr/>
            <p:nvPr/>
          </p:nvSpPr>
          <p:spPr>
            <a:xfrm>
              <a:off x="6715899"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5" name="tx1655"/>
            <p:cNvSpPr/>
            <p:nvPr/>
          </p:nvSpPr>
          <p:spPr>
            <a:xfrm>
              <a:off x="6979350"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6" name="tx1656"/>
            <p:cNvSpPr/>
            <p:nvPr/>
          </p:nvSpPr>
          <p:spPr>
            <a:xfrm>
              <a:off x="7242801"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7" name="tx1657"/>
            <p:cNvSpPr/>
            <p:nvPr/>
          </p:nvSpPr>
          <p:spPr>
            <a:xfrm>
              <a:off x="7506252"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8" name="tx1658"/>
            <p:cNvSpPr/>
            <p:nvPr/>
          </p:nvSpPr>
          <p:spPr>
            <a:xfrm>
              <a:off x="7769703"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9" name="tx1659"/>
            <p:cNvSpPr/>
            <p:nvPr/>
          </p:nvSpPr>
          <p:spPr>
            <a:xfrm>
              <a:off x="8033154"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0" name="tx1660"/>
            <p:cNvSpPr/>
            <p:nvPr/>
          </p:nvSpPr>
          <p:spPr>
            <a:xfrm>
              <a:off x="8296605"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1" name="tx1661"/>
            <p:cNvSpPr/>
            <p:nvPr/>
          </p:nvSpPr>
          <p:spPr>
            <a:xfrm>
              <a:off x="8560056" y="15189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2" name="tx1662"/>
            <p:cNvSpPr/>
            <p:nvPr/>
          </p:nvSpPr>
          <p:spPr>
            <a:xfrm>
              <a:off x="1973780"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3" name="tx1663"/>
            <p:cNvSpPr/>
            <p:nvPr/>
          </p:nvSpPr>
          <p:spPr>
            <a:xfrm>
              <a:off x="2237231"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64" name="tx1664"/>
            <p:cNvSpPr/>
            <p:nvPr/>
          </p:nvSpPr>
          <p:spPr>
            <a:xfrm>
              <a:off x="2500682"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65" name="tx1665"/>
            <p:cNvSpPr/>
            <p:nvPr/>
          </p:nvSpPr>
          <p:spPr>
            <a:xfrm>
              <a:off x="2764133"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6" name="tx1666"/>
            <p:cNvSpPr/>
            <p:nvPr/>
          </p:nvSpPr>
          <p:spPr>
            <a:xfrm>
              <a:off x="3027584"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7" name="tx1667"/>
            <p:cNvSpPr/>
            <p:nvPr/>
          </p:nvSpPr>
          <p:spPr>
            <a:xfrm>
              <a:off x="3291035"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68" name="tx1668"/>
            <p:cNvSpPr/>
            <p:nvPr/>
          </p:nvSpPr>
          <p:spPr>
            <a:xfrm>
              <a:off x="3554486"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9" name="tx1669"/>
            <p:cNvSpPr/>
            <p:nvPr/>
          </p:nvSpPr>
          <p:spPr>
            <a:xfrm>
              <a:off x="3817938"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0" name="tx1670"/>
            <p:cNvSpPr/>
            <p:nvPr/>
          </p:nvSpPr>
          <p:spPr>
            <a:xfrm>
              <a:off x="4081389"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1" name="tx1671"/>
            <p:cNvSpPr/>
            <p:nvPr/>
          </p:nvSpPr>
          <p:spPr>
            <a:xfrm>
              <a:off x="4344840"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2" name="tx1672"/>
            <p:cNvSpPr/>
            <p:nvPr/>
          </p:nvSpPr>
          <p:spPr>
            <a:xfrm>
              <a:off x="4608291"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3" name="tx1673"/>
            <p:cNvSpPr/>
            <p:nvPr/>
          </p:nvSpPr>
          <p:spPr>
            <a:xfrm>
              <a:off x="4871742"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4" name="tx1674"/>
            <p:cNvSpPr/>
            <p:nvPr/>
          </p:nvSpPr>
          <p:spPr>
            <a:xfrm>
              <a:off x="5135193"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5" name="tx1675"/>
            <p:cNvSpPr/>
            <p:nvPr/>
          </p:nvSpPr>
          <p:spPr>
            <a:xfrm>
              <a:off x="5398644"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6" name="tx1676"/>
            <p:cNvSpPr/>
            <p:nvPr/>
          </p:nvSpPr>
          <p:spPr>
            <a:xfrm>
              <a:off x="5662095"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77" name="tx1677"/>
            <p:cNvSpPr/>
            <p:nvPr/>
          </p:nvSpPr>
          <p:spPr>
            <a:xfrm>
              <a:off x="5925546"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8" name="tx1678"/>
            <p:cNvSpPr/>
            <p:nvPr/>
          </p:nvSpPr>
          <p:spPr>
            <a:xfrm>
              <a:off x="6188997"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79" name="tx1679"/>
            <p:cNvSpPr/>
            <p:nvPr/>
          </p:nvSpPr>
          <p:spPr>
            <a:xfrm>
              <a:off x="6452448"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80" name="tx1680"/>
            <p:cNvSpPr/>
            <p:nvPr/>
          </p:nvSpPr>
          <p:spPr>
            <a:xfrm>
              <a:off x="6715899"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1" name="tx1681"/>
            <p:cNvSpPr/>
            <p:nvPr/>
          </p:nvSpPr>
          <p:spPr>
            <a:xfrm>
              <a:off x="6979350"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2" name="tx1682"/>
            <p:cNvSpPr/>
            <p:nvPr/>
          </p:nvSpPr>
          <p:spPr>
            <a:xfrm>
              <a:off x="7242801"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83" name="tx1683"/>
            <p:cNvSpPr/>
            <p:nvPr/>
          </p:nvSpPr>
          <p:spPr>
            <a:xfrm>
              <a:off x="7506252"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84" name="tx1684"/>
            <p:cNvSpPr/>
            <p:nvPr/>
          </p:nvSpPr>
          <p:spPr>
            <a:xfrm>
              <a:off x="7769703"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85" name="tx1685"/>
            <p:cNvSpPr/>
            <p:nvPr/>
          </p:nvSpPr>
          <p:spPr>
            <a:xfrm>
              <a:off x="8033154"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86" name="tx1686"/>
            <p:cNvSpPr/>
            <p:nvPr/>
          </p:nvSpPr>
          <p:spPr>
            <a:xfrm>
              <a:off x="8296605"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87" name="tx1687"/>
            <p:cNvSpPr/>
            <p:nvPr/>
          </p:nvSpPr>
          <p:spPr>
            <a:xfrm>
              <a:off x="8560056" y="3627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88" name="tx1688"/>
            <p:cNvSpPr/>
            <p:nvPr/>
          </p:nvSpPr>
          <p:spPr>
            <a:xfrm>
              <a:off x="1973780"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89" name="tx1689"/>
            <p:cNvSpPr/>
            <p:nvPr/>
          </p:nvSpPr>
          <p:spPr>
            <a:xfrm>
              <a:off x="2237231"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90" name="tx1690"/>
            <p:cNvSpPr/>
            <p:nvPr/>
          </p:nvSpPr>
          <p:spPr>
            <a:xfrm>
              <a:off x="2500682"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91" name="tx1691"/>
            <p:cNvSpPr/>
            <p:nvPr/>
          </p:nvSpPr>
          <p:spPr>
            <a:xfrm>
              <a:off x="2764133"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92" name="tx1692"/>
            <p:cNvSpPr/>
            <p:nvPr/>
          </p:nvSpPr>
          <p:spPr>
            <a:xfrm>
              <a:off x="3027584"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93" name="tx1693"/>
            <p:cNvSpPr/>
            <p:nvPr/>
          </p:nvSpPr>
          <p:spPr>
            <a:xfrm>
              <a:off x="3291035"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94" name="tx1694"/>
            <p:cNvSpPr/>
            <p:nvPr/>
          </p:nvSpPr>
          <p:spPr>
            <a:xfrm>
              <a:off x="3554486"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95" name="tx1695"/>
            <p:cNvSpPr/>
            <p:nvPr/>
          </p:nvSpPr>
          <p:spPr>
            <a:xfrm>
              <a:off x="3817938"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6" name="tx1696"/>
            <p:cNvSpPr/>
            <p:nvPr/>
          </p:nvSpPr>
          <p:spPr>
            <a:xfrm>
              <a:off x="4081389"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97" name="tx1697"/>
            <p:cNvSpPr/>
            <p:nvPr/>
          </p:nvSpPr>
          <p:spPr>
            <a:xfrm>
              <a:off x="4344840"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98" name="tx1698"/>
            <p:cNvSpPr/>
            <p:nvPr/>
          </p:nvSpPr>
          <p:spPr>
            <a:xfrm>
              <a:off x="4608291"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99" name="tx1699"/>
            <p:cNvSpPr/>
            <p:nvPr/>
          </p:nvSpPr>
          <p:spPr>
            <a:xfrm>
              <a:off x="4871742"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00" name="tx1700"/>
            <p:cNvSpPr/>
            <p:nvPr/>
          </p:nvSpPr>
          <p:spPr>
            <a:xfrm>
              <a:off x="5135193"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01" name="tx1701"/>
            <p:cNvSpPr/>
            <p:nvPr/>
          </p:nvSpPr>
          <p:spPr>
            <a:xfrm>
              <a:off x="5398644"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02" name="tx1702"/>
            <p:cNvSpPr/>
            <p:nvPr/>
          </p:nvSpPr>
          <p:spPr>
            <a:xfrm>
              <a:off x="5662095"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03" name="tx1703"/>
            <p:cNvSpPr/>
            <p:nvPr/>
          </p:nvSpPr>
          <p:spPr>
            <a:xfrm>
              <a:off x="5925546"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04" name="tx1704"/>
            <p:cNvSpPr/>
            <p:nvPr/>
          </p:nvSpPr>
          <p:spPr>
            <a:xfrm>
              <a:off x="6188997"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05" name="tx1705"/>
            <p:cNvSpPr/>
            <p:nvPr/>
          </p:nvSpPr>
          <p:spPr>
            <a:xfrm>
              <a:off x="6452448"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06" name="tx1706"/>
            <p:cNvSpPr/>
            <p:nvPr/>
          </p:nvSpPr>
          <p:spPr>
            <a:xfrm>
              <a:off x="6715899"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07" name="tx1707"/>
            <p:cNvSpPr/>
            <p:nvPr/>
          </p:nvSpPr>
          <p:spPr>
            <a:xfrm>
              <a:off x="6979350"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08" name="tx1708"/>
            <p:cNvSpPr/>
            <p:nvPr/>
          </p:nvSpPr>
          <p:spPr>
            <a:xfrm>
              <a:off x="7242801"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09" name="tx1709"/>
            <p:cNvSpPr/>
            <p:nvPr/>
          </p:nvSpPr>
          <p:spPr>
            <a:xfrm>
              <a:off x="7506252"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10" name="tx1710"/>
            <p:cNvSpPr/>
            <p:nvPr/>
          </p:nvSpPr>
          <p:spPr>
            <a:xfrm>
              <a:off x="8296605"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11" name="tx1711"/>
            <p:cNvSpPr/>
            <p:nvPr/>
          </p:nvSpPr>
          <p:spPr>
            <a:xfrm>
              <a:off x="1973780"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12" name="tx1712"/>
            <p:cNvSpPr/>
            <p:nvPr/>
          </p:nvSpPr>
          <p:spPr>
            <a:xfrm>
              <a:off x="2237231"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13" name="tx1713"/>
            <p:cNvSpPr/>
            <p:nvPr/>
          </p:nvSpPr>
          <p:spPr>
            <a:xfrm>
              <a:off x="2500682"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14" name="tx1714"/>
            <p:cNvSpPr/>
            <p:nvPr/>
          </p:nvSpPr>
          <p:spPr>
            <a:xfrm>
              <a:off x="2764133"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15" name="tx1715"/>
            <p:cNvSpPr/>
            <p:nvPr/>
          </p:nvSpPr>
          <p:spPr>
            <a:xfrm>
              <a:off x="3027584"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6" name="tx1716"/>
            <p:cNvSpPr/>
            <p:nvPr/>
          </p:nvSpPr>
          <p:spPr>
            <a:xfrm>
              <a:off x="3291035"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7" name="tx1717"/>
            <p:cNvSpPr/>
            <p:nvPr/>
          </p:nvSpPr>
          <p:spPr>
            <a:xfrm>
              <a:off x="3554486"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18" name="tx1718"/>
            <p:cNvSpPr/>
            <p:nvPr/>
          </p:nvSpPr>
          <p:spPr>
            <a:xfrm>
              <a:off x="3817938"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19" name="tx1719"/>
            <p:cNvSpPr/>
            <p:nvPr/>
          </p:nvSpPr>
          <p:spPr>
            <a:xfrm>
              <a:off x="4081389"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0" name="tx1720"/>
            <p:cNvSpPr/>
            <p:nvPr/>
          </p:nvSpPr>
          <p:spPr>
            <a:xfrm>
              <a:off x="4344840"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1" name="tx1721"/>
            <p:cNvSpPr/>
            <p:nvPr/>
          </p:nvSpPr>
          <p:spPr>
            <a:xfrm>
              <a:off x="4608291"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2" name="tx1722"/>
            <p:cNvSpPr/>
            <p:nvPr/>
          </p:nvSpPr>
          <p:spPr>
            <a:xfrm>
              <a:off x="4871742"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3" name="tx1723"/>
            <p:cNvSpPr/>
            <p:nvPr/>
          </p:nvSpPr>
          <p:spPr>
            <a:xfrm>
              <a:off x="5135193"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4" name="tx1724"/>
            <p:cNvSpPr/>
            <p:nvPr/>
          </p:nvSpPr>
          <p:spPr>
            <a:xfrm>
              <a:off x="5398644"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5" name="tx1725"/>
            <p:cNvSpPr/>
            <p:nvPr/>
          </p:nvSpPr>
          <p:spPr>
            <a:xfrm>
              <a:off x="5662095"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6" name="tx1726"/>
            <p:cNvSpPr/>
            <p:nvPr/>
          </p:nvSpPr>
          <p:spPr>
            <a:xfrm>
              <a:off x="5925546"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7" name="tx1727"/>
            <p:cNvSpPr/>
            <p:nvPr/>
          </p:nvSpPr>
          <p:spPr>
            <a:xfrm>
              <a:off x="6188997"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8" name="tx1728"/>
            <p:cNvSpPr/>
            <p:nvPr/>
          </p:nvSpPr>
          <p:spPr>
            <a:xfrm>
              <a:off x="6452448"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9" name="tx1729"/>
            <p:cNvSpPr/>
            <p:nvPr/>
          </p:nvSpPr>
          <p:spPr>
            <a:xfrm>
              <a:off x="6715899"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0" name="tx1730"/>
            <p:cNvSpPr/>
            <p:nvPr/>
          </p:nvSpPr>
          <p:spPr>
            <a:xfrm>
              <a:off x="6979350"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1" name="tx1731"/>
            <p:cNvSpPr/>
            <p:nvPr/>
          </p:nvSpPr>
          <p:spPr>
            <a:xfrm>
              <a:off x="7242801"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32" name="tx1732"/>
            <p:cNvSpPr/>
            <p:nvPr/>
          </p:nvSpPr>
          <p:spPr>
            <a:xfrm>
              <a:off x="7506252"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3" name="tx1733"/>
            <p:cNvSpPr/>
            <p:nvPr/>
          </p:nvSpPr>
          <p:spPr>
            <a:xfrm>
              <a:off x="7769703"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34" name="tx1734"/>
            <p:cNvSpPr/>
            <p:nvPr/>
          </p:nvSpPr>
          <p:spPr>
            <a:xfrm>
              <a:off x="8033154"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5" name="tx1735"/>
            <p:cNvSpPr/>
            <p:nvPr/>
          </p:nvSpPr>
          <p:spPr>
            <a:xfrm>
              <a:off x="8296605"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6" name="tx1736"/>
            <p:cNvSpPr/>
            <p:nvPr/>
          </p:nvSpPr>
          <p:spPr>
            <a:xfrm>
              <a:off x="8560056" y="415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37" name="tx1737"/>
            <p:cNvSpPr/>
            <p:nvPr/>
          </p:nvSpPr>
          <p:spPr>
            <a:xfrm>
              <a:off x="1973780"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8" name="tx1738"/>
            <p:cNvSpPr/>
            <p:nvPr/>
          </p:nvSpPr>
          <p:spPr>
            <a:xfrm>
              <a:off x="2237231"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9" name="tx1739"/>
            <p:cNvSpPr/>
            <p:nvPr/>
          </p:nvSpPr>
          <p:spPr>
            <a:xfrm>
              <a:off x="2500682"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0" name="tx1740"/>
            <p:cNvSpPr/>
            <p:nvPr/>
          </p:nvSpPr>
          <p:spPr>
            <a:xfrm>
              <a:off x="2764133"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41" name="tx1741"/>
            <p:cNvSpPr/>
            <p:nvPr/>
          </p:nvSpPr>
          <p:spPr>
            <a:xfrm>
              <a:off x="3027584"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42" name="tx1742"/>
            <p:cNvSpPr/>
            <p:nvPr/>
          </p:nvSpPr>
          <p:spPr>
            <a:xfrm>
              <a:off x="3291035"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3" name="tx1743"/>
            <p:cNvSpPr/>
            <p:nvPr/>
          </p:nvSpPr>
          <p:spPr>
            <a:xfrm>
              <a:off x="3554486"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4" name="tx1744"/>
            <p:cNvSpPr/>
            <p:nvPr/>
          </p:nvSpPr>
          <p:spPr>
            <a:xfrm>
              <a:off x="3817938"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5" name="tx1745"/>
            <p:cNvSpPr/>
            <p:nvPr/>
          </p:nvSpPr>
          <p:spPr>
            <a:xfrm>
              <a:off x="4081389"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6" name="tx1746"/>
            <p:cNvSpPr/>
            <p:nvPr/>
          </p:nvSpPr>
          <p:spPr>
            <a:xfrm>
              <a:off x="4344840"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7" name="tx1747"/>
            <p:cNvSpPr/>
            <p:nvPr/>
          </p:nvSpPr>
          <p:spPr>
            <a:xfrm>
              <a:off x="4608291"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8" name="tx1748"/>
            <p:cNvSpPr/>
            <p:nvPr/>
          </p:nvSpPr>
          <p:spPr>
            <a:xfrm>
              <a:off x="4871742"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9" name="tx1749"/>
            <p:cNvSpPr/>
            <p:nvPr/>
          </p:nvSpPr>
          <p:spPr>
            <a:xfrm>
              <a:off x="5135193"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0" name="tx1750"/>
            <p:cNvSpPr/>
            <p:nvPr/>
          </p:nvSpPr>
          <p:spPr>
            <a:xfrm>
              <a:off x="5398644"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1" name="tx1751"/>
            <p:cNvSpPr/>
            <p:nvPr/>
          </p:nvSpPr>
          <p:spPr>
            <a:xfrm>
              <a:off x="5662095"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2" name="tx1752"/>
            <p:cNvSpPr/>
            <p:nvPr/>
          </p:nvSpPr>
          <p:spPr>
            <a:xfrm>
              <a:off x="5925546"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3" name="tx1753"/>
            <p:cNvSpPr/>
            <p:nvPr/>
          </p:nvSpPr>
          <p:spPr>
            <a:xfrm>
              <a:off x="6188997"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4" name="tx1754"/>
            <p:cNvSpPr/>
            <p:nvPr/>
          </p:nvSpPr>
          <p:spPr>
            <a:xfrm>
              <a:off x="6452448"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55" name="tx1755"/>
            <p:cNvSpPr/>
            <p:nvPr/>
          </p:nvSpPr>
          <p:spPr>
            <a:xfrm>
              <a:off x="6715899"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56" name="tx1756"/>
            <p:cNvSpPr/>
            <p:nvPr/>
          </p:nvSpPr>
          <p:spPr>
            <a:xfrm>
              <a:off x="6979350"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57" name="tx1757"/>
            <p:cNvSpPr/>
            <p:nvPr/>
          </p:nvSpPr>
          <p:spPr>
            <a:xfrm>
              <a:off x="7242801"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58" name="tx1758"/>
            <p:cNvSpPr/>
            <p:nvPr/>
          </p:nvSpPr>
          <p:spPr>
            <a:xfrm>
              <a:off x="7506252"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59" name="tx1759"/>
            <p:cNvSpPr/>
            <p:nvPr/>
          </p:nvSpPr>
          <p:spPr>
            <a:xfrm>
              <a:off x="7769703"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60" name="tx1760"/>
            <p:cNvSpPr/>
            <p:nvPr/>
          </p:nvSpPr>
          <p:spPr>
            <a:xfrm>
              <a:off x="8033154"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61" name="tx1761"/>
            <p:cNvSpPr/>
            <p:nvPr/>
          </p:nvSpPr>
          <p:spPr>
            <a:xfrm>
              <a:off x="8296605"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2" name="tx1762"/>
            <p:cNvSpPr/>
            <p:nvPr/>
          </p:nvSpPr>
          <p:spPr>
            <a:xfrm>
              <a:off x="8560056" y="34017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63" name="tx1763"/>
            <p:cNvSpPr/>
            <p:nvPr/>
          </p:nvSpPr>
          <p:spPr>
            <a:xfrm>
              <a:off x="1973780"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64" name="tx1764"/>
            <p:cNvSpPr/>
            <p:nvPr/>
          </p:nvSpPr>
          <p:spPr>
            <a:xfrm>
              <a:off x="2237231"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65" name="tx1765"/>
            <p:cNvSpPr/>
            <p:nvPr/>
          </p:nvSpPr>
          <p:spPr>
            <a:xfrm>
              <a:off x="2500682"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66" name="tx1766"/>
            <p:cNvSpPr/>
            <p:nvPr/>
          </p:nvSpPr>
          <p:spPr>
            <a:xfrm>
              <a:off x="2764133"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67" name="tx1767"/>
            <p:cNvSpPr/>
            <p:nvPr/>
          </p:nvSpPr>
          <p:spPr>
            <a:xfrm>
              <a:off x="3027584"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68" name="tx1768"/>
            <p:cNvSpPr/>
            <p:nvPr/>
          </p:nvSpPr>
          <p:spPr>
            <a:xfrm>
              <a:off x="3291035"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9" name="tx1769"/>
            <p:cNvSpPr/>
            <p:nvPr/>
          </p:nvSpPr>
          <p:spPr>
            <a:xfrm>
              <a:off x="3554486"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0" name="tx1770"/>
            <p:cNvSpPr/>
            <p:nvPr/>
          </p:nvSpPr>
          <p:spPr>
            <a:xfrm>
              <a:off x="3817938"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71" name="tx1771"/>
            <p:cNvSpPr/>
            <p:nvPr/>
          </p:nvSpPr>
          <p:spPr>
            <a:xfrm>
              <a:off x="4081389"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2" name="tx1772"/>
            <p:cNvSpPr/>
            <p:nvPr/>
          </p:nvSpPr>
          <p:spPr>
            <a:xfrm>
              <a:off x="4344840"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3" name="tx1773"/>
            <p:cNvSpPr/>
            <p:nvPr/>
          </p:nvSpPr>
          <p:spPr>
            <a:xfrm>
              <a:off x="4608291"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4" name="tx1774"/>
            <p:cNvSpPr/>
            <p:nvPr/>
          </p:nvSpPr>
          <p:spPr>
            <a:xfrm>
              <a:off x="4871742"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75" name="tx1775"/>
            <p:cNvSpPr/>
            <p:nvPr/>
          </p:nvSpPr>
          <p:spPr>
            <a:xfrm>
              <a:off x="5135193"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76" name="tx1776"/>
            <p:cNvSpPr/>
            <p:nvPr/>
          </p:nvSpPr>
          <p:spPr>
            <a:xfrm>
              <a:off x="5398644"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77" name="tx1777"/>
            <p:cNvSpPr/>
            <p:nvPr/>
          </p:nvSpPr>
          <p:spPr>
            <a:xfrm>
              <a:off x="5662095"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78" name="tx1778"/>
            <p:cNvSpPr/>
            <p:nvPr/>
          </p:nvSpPr>
          <p:spPr>
            <a:xfrm>
              <a:off x="5925546"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9" name="tx1779"/>
            <p:cNvSpPr/>
            <p:nvPr/>
          </p:nvSpPr>
          <p:spPr>
            <a:xfrm>
              <a:off x="6188997"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0" name="tx1780"/>
            <p:cNvSpPr/>
            <p:nvPr/>
          </p:nvSpPr>
          <p:spPr>
            <a:xfrm>
              <a:off x="6452448"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1" name="tx1781"/>
            <p:cNvSpPr/>
            <p:nvPr/>
          </p:nvSpPr>
          <p:spPr>
            <a:xfrm>
              <a:off x="6715899"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2" name="tx1782"/>
            <p:cNvSpPr/>
            <p:nvPr/>
          </p:nvSpPr>
          <p:spPr>
            <a:xfrm>
              <a:off x="6979350"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3" name="tx1783"/>
            <p:cNvSpPr/>
            <p:nvPr/>
          </p:nvSpPr>
          <p:spPr>
            <a:xfrm>
              <a:off x="7242801"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4" name="tx1784"/>
            <p:cNvSpPr/>
            <p:nvPr/>
          </p:nvSpPr>
          <p:spPr>
            <a:xfrm>
              <a:off x="7506252"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5" name="tx1785"/>
            <p:cNvSpPr/>
            <p:nvPr/>
          </p:nvSpPr>
          <p:spPr>
            <a:xfrm>
              <a:off x="7769703"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6" name="tx1786"/>
            <p:cNvSpPr/>
            <p:nvPr/>
          </p:nvSpPr>
          <p:spPr>
            <a:xfrm>
              <a:off x="8033154"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7" name="tx1787"/>
            <p:cNvSpPr/>
            <p:nvPr/>
          </p:nvSpPr>
          <p:spPr>
            <a:xfrm>
              <a:off x="8296605"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8" name="tx1788"/>
            <p:cNvSpPr/>
            <p:nvPr/>
          </p:nvSpPr>
          <p:spPr>
            <a:xfrm>
              <a:off x="8560056" y="23474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9" name="tx1789"/>
            <p:cNvSpPr/>
            <p:nvPr/>
          </p:nvSpPr>
          <p:spPr>
            <a:xfrm>
              <a:off x="1973780"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90" name="tx1790"/>
            <p:cNvSpPr/>
            <p:nvPr/>
          </p:nvSpPr>
          <p:spPr>
            <a:xfrm>
              <a:off x="2237231"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91" name="tx1791"/>
            <p:cNvSpPr/>
            <p:nvPr/>
          </p:nvSpPr>
          <p:spPr>
            <a:xfrm>
              <a:off x="2500682"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92" name="tx1792"/>
            <p:cNvSpPr/>
            <p:nvPr/>
          </p:nvSpPr>
          <p:spPr>
            <a:xfrm>
              <a:off x="2764133"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93" name="tx1793"/>
            <p:cNvSpPr/>
            <p:nvPr/>
          </p:nvSpPr>
          <p:spPr>
            <a:xfrm>
              <a:off x="3027584"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4" name="tx1794"/>
            <p:cNvSpPr/>
            <p:nvPr/>
          </p:nvSpPr>
          <p:spPr>
            <a:xfrm>
              <a:off x="3291035"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5" name="tx1795"/>
            <p:cNvSpPr/>
            <p:nvPr/>
          </p:nvSpPr>
          <p:spPr>
            <a:xfrm>
              <a:off x="3554486"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6" name="tx1796"/>
            <p:cNvSpPr/>
            <p:nvPr/>
          </p:nvSpPr>
          <p:spPr>
            <a:xfrm>
              <a:off x="3817938"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7" name="tx1797"/>
            <p:cNvSpPr/>
            <p:nvPr/>
          </p:nvSpPr>
          <p:spPr>
            <a:xfrm>
              <a:off x="4081389"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8" name="tx1798"/>
            <p:cNvSpPr/>
            <p:nvPr/>
          </p:nvSpPr>
          <p:spPr>
            <a:xfrm>
              <a:off x="4344840"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9" name="tx1799"/>
            <p:cNvSpPr/>
            <p:nvPr/>
          </p:nvSpPr>
          <p:spPr>
            <a:xfrm>
              <a:off x="4608291"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0" name="tx1800"/>
            <p:cNvSpPr/>
            <p:nvPr/>
          </p:nvSpPr>
          <p:spPr>
            <a:xfrm>
              <a:off x="4871742"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1" name="tx1801"/>
            <p:cNvSpPr/>
            <p:nvPr/>
          </p:nvSpPr>
          <p:spPr>
            <a:xfrm>
              <a:off x="5135193"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2" name="tx1802"/>
            <p:cNvSpPr/>
            <p:nvPr/>
          </p:nvSpPr>
          <p:spPr>
            <a:xfrm>
              <a:off x="5398644"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3" name="tx1803"/>
            <p:cNvSpPr/>
            <p:nvPr/>
          </p:nvSpPr>
          <p:spPr>
            <a:xfrm>
              <a:off x="5662095"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4" name="tx1804"/>
            <p:cNvSpPr/>
            <p:nvPr/>
          </p:nvSpPr>
          <p:spPr>
            <a:xfrm>
              <a:off x="5925546"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5" name="tx1805"/>
            <p:cNvSpPr/>
            <p:nvPr/>
          </p:nvSpPr>
          <p:spPr>
            <a:xfrm>
              <a:off x="6188997"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6" name="tx1806"/>
            <p:cNvSpPr/>
            <p:nvPr/>
          </p:nvSpPr>
          <p:spPr>
            <a:xfrm>
              <a:off x="6452448"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7" name="tx1807"/>
            <p:cNvSpPr/>
            <p:nvPr/>
          </p:nvSpPr>
          <p:spPr>
            <a:xfrm>
              <a:off x="6715899"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8" name="tx1808"/>
            <p:cNvSpPr/>
            <p:nvPr/>
          </p:nvSpPr>
          <p:spPr>
            <a:xfrm>
              <a:off x="6979350"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9" name="tx1809"/>
            <p:cNvSpPr/>
            <p:nvPr/>
          </p:nvSpPr>
          <p:spPr>
            <a:xfrm>
              <a:off x="7242801"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0" name="tx1810"/>
            <p:cNvSpPr/>
            <p:nvPr/>
          </p:nvSpPr>
          <p:spPr>
            <a:xfrm>
              <a:off x="7506252"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1" name="tx1811"/>
            <p:cNvSpPr/>
            <p:nvPr/>
          </p:nvSpPr>
          <p:spPr>
            <a:xfrm>
              <a:off x="7769703"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2" name="tx1812"/>
            <p:cNvSpPr/>
            <p:nvPr/>
          </p:nvSpPr>
          <p:spPr>
            <a:xfrm>
              <a:off x="8033154"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3" name="tx1813"/>
            <p:cNvSpPr/>
            <p:nvPr/>
          </p:nvSpPr>
          <p:spPr>
            <a:xfrm>
              <a:off x="8296605"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4" name="tx1814"/>
            <p:cNvSpPr/>
            <p:nvPr/>
          </p:nvSpPr>
          <p:spPr>
            <a:xfrm>
              <a:off x="8560056" y="2422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5" name="tx1815"/>
            <p:cNvSpPr/>
            <p:nvPr/>
          </p:nvSpPr>
          <p:spPr>
            <a:xfrm>
              <a:off x="1973780"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16" name="tx1816"/>
            <p:cNvSpPr/>
            <p:nvPr/>
          </p:nvSpPr>
          <p:spPr>
            <a:xfrm>
              <a:off x="2237231"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7" name="tx1817"/>
            <p:cNvSpPr/>
            <p:nvPr/>
          </p:nvSpPr>
          <p:spPr>
            <a:xfrm>
              <a:off x="2500682"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8" name="tx1818"/>
            <p:cNvSpPr/>
            <p:nvPr/>
          </p:nvSpPr>
          <p:spPr>
            <a:xfrm>
              <a:off x="2764133"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9" name="tx1819"/>
            <p:cNvSpPr/>
            <p:nvPr/>
          </p:nvSpPr>
          <p:spPr>
            <a:xfrm>
              <a:off x="3027584"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0" name="tx1820"/>
            <p:cNvSpPr/>
            <p:nvPr/>
          </p:nvSpPr>
          <p:spPr>
            <a:xfrm>
              <a:off x="3291035"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21" name="tx1821"/>
            <p:cNvSpPr/>
            <p:nvPr/>
          </p:nvSpPr>
          <p:spPr>
            <a:xfrm>
              <a:off x="3554486"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2" name="tx1822"/>
            <p:cNvSpPr/>
            <p:nvPr/>
          </p:nvSpPr>
          <p:spPr>
            <a:xfrm>
              <a:off x="3817938"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3" name="tx1823"/>
            <p:cNvSpPr/>
            <p:nvPr/>
          </p:nvSpPr>
          <p:spPr>
            <a:xfrm>
              <a:off x="4081389"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4" name="tx1824"/>
            <p:cNvSpPr/>
            <p:nvPr/>
          </p:nvSpPr>
          <p:spPr>
            <a:xfrm>
              <a:off x="4344840"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5" name="tx1825"/>
            <p:cNvSpPr/>
            <p:nvPr/>
          </p:nvSpPr>
          <p:spPr>
            <a:xfrm>
              <a:off x="4608291"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26" name="tx1826"/>
            <p:cNvSpPr/>
            <p:nvPr/>
          </p:nvSpPr>
          <p:spPr>
            <a:xfrm>
              <a:off x="4871742"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27" name="tx1827"/>
            <p:cNvSpPr/>
            <p:nvPr/>
          </p:nvSpPr>
          <p:spPr>
            <a:xfrm>
              <a:off x="5135193"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28" name="tx1828"/>
            <p:cNvSpPr/>
            <p:nvPr/>
          </p:nvSpPr>
          <p:spPr>
            <a:xfrm>
              <a:off x="5398644"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9" name="tx1829"/>
            <p:cNvSpPr/>
            <p:nvPr/>
          </p:nvSpPr>
          <p:spPr>
            <a:xfrm>
              <a:off x="5662095"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30" name="tx1830"/>
            <p:cNvSpPr/>
            <p:nvPr/>
          </p:nvSpPr>
          <p:spPr>
            <a:xfrm>
              <a:off x="5925546"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1" name="tx1831"/>
            <p:cNvSpPr/>
            <p:nvPr/>
          </p:nvSpPr>
          <p:spPr>
            <a:xfrm>
              <a:off x="6188997"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2" name="tx1832"/>
            <p:cNvSpPr/>
            <p:nvPr/>
          </p:nvSpPr>
          <p:spPr>
            <a:xfrm>
              <a:off x="6452448"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3" name="tx1833"/>
            <p:cNvSpPr/>
            <p:nvPr/>
          </p:nvSpPr>
          <p:spPr>
            <a:xfrm>
              <a:off x="6715899"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4" name="tx1834"/>
            <p:cNvSpPr/>
            <p:nvPr/>
          </p:nvSpPr>
          <p:spPr>
            <a:xfrm>
              <a:off x="6979350"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5" name="tx1835"/>
            <p:cNvSpPr/>
            <p:nvPr/>
          </p:nvSpPr>
          <p:spPr>
            <a:xfrm>
              <a:off x="7242801"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6" name="tx1836"/>
            <p:cNvSpPr/>
            <p:nvPr/>
          </p:nvSpPr>
          <p:spPr>
            <a:xfrm>
              <a:off x="7506252"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37" name="tx1837"/>
            <p:cNvSpPr/>
            <p:nvPr/>
          </p:nvSpPr>
          <p:spPr>
            <a:xfrm>
              <a:off x="7769703"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38" name="tx1838"/>
            <p:cNvSpPr/>
            <p:nvPr/>
          </p:nvSpPr>
          <p:spPr>
            <a:xfrm>
              <a:off x="8033154"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9" name="tx1839"/>
            <p:cNvSpPr/>
            <p:nvPr/>
          </p:nvSpPr>
          <p:spPr>
            <a:xfrm>
              <a:off x="8296605"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0" name="tx1840"/>
            <p:cNvSpPr/>
            <p:nvPr/>
          </p:nvSpPr>
          <p:spPr>
            <a:xfrm>
              <a:off x="8560056" y="31758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1" name="tx1841"/>
            <p:cNvSpPr/>
            <p:nvPr/>
          </p:nvSpPr>
          <p:spPr>
            <a:xfrm>
              <a:off x="1973780"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42" name="tx1842"/>
            <p:cNvSpPr/>
            <p:nvPr/>
          </p:nvSpPr>
          <p:spPr>
            <a:xfrm>
              <a:off x="2237231"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43" name="tx1843"/>
            <p:cNvSpPr/>
            <p:nvPr/>
          </p:nvSpPr>
          <p:spPr>
            <a:xfrm>
              <a:off x="2500682"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4" name="tx1844"/>
            <p:cNvSpPr/>
            <p:nvPr/>
          </p:nvSpPr>
          <p:spPr>
            <a:xfrm>
              <a:off x="2764133"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5" name="tx1845"/>
            <p:cNvSpPr/>
            <p:nvPr/>
          </p:nvSpPr>
          <p:spPr>
            <a:xfrm>
              <a:off x="3027584"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6" name="tx1846"/>
            <p:cNvSpPr/>
            <p:nvPr/>
          </p:nvSpPr>
          <p:spPr>
            <a:xfrm>
              <a:off x="3291035"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7" name="tx1847"/>
            <p:cNvSpPr/>
            <p:nvPr/>
          </p:nvSpPr>
          <p:spPr>
            <a:xfrm>
              <a:off x="3554486"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8" name="tx1848"/>
            <p:cNvSpPr/>
            <p:nvPr/>
          </p:nvSpPr>
          <p:spPr>
            <a:xfrm>
              <a:off x="3817938"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49" name="tx1849"/>
            <p:cNvSpPr/>
            <p:nvPr/>
          </p:nvSpPr>
          <p:spPr>
            <a:xfrm>
              <a:off x="4081389"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50" name="tx1850"/>
            <p:cNvSpPr/>
            <p:nvPr/>
          </p:nvSpPr>
          <p:spPr>
            <a:xfrm>
              <a:off x="4344840"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51" name="tx1851"/>
            <p:cNvSpPr/>
            <p:nvPr/>
          </p:nvSpPr>
          <p:spPr>
            <a:xfrm>
              <a:off x="4608291"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2" name="tx1852"/>
            <p:cNvSpPr/>
            <p:nvPr/>
          </p:nvSpPr>
          <p:spPr>
            <a:xfrm>
              <a:off x="4871742"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53" name="tx1853"/>
            <p:cNvSpPr/>
            <p:nvPr/>
          </p:nvSpPr>
          <p:spPr>
            <a:xfrm>
              <a:off x="5135193"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4" name="tx1854"/>
            <p:cNvSpPr/>
            <p:nvPr/>
          </p:nvSpPr>
          <p:spPr>
            <a:xfrm>
              <a:off x="5398644"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5" name="tx1855"/>
            <p:cNvSpPr/>
            <p:nvPr/>
          </p:nvSpPr>
          <p:spPr>
            <a:xfrm>
              <a:off x="5662095"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6" name="tx1856"/>
            <p:cNvSpPr/>
            <p:nvPr/>
          </p:nvSpPr>
          <p:spPr>
            <a:xfrm>
              <a:off x="5925546"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7" name="tx1857"/>
            <p:cNvSpPr/>
            <p:nvPr/>
          </p:nvSpPr>
          <p:spPr>
            <a:xfrm>
              <a:off x="6188997"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58" name="tx1858"/>
            <p:cNvSpPr/>
            <p:nvPr/>
          </p:nvSpPr>
          <p:spPr>
            <a:xfrm>
              <a:off x="6452448"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9" name="tx1859"/>
            <p:cNvSpPr/>
            <p:nvPr/>
          </p:nvSpPr>
          <p:spPr>
            <a:xfrm>
              <a:off x="6715899"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0" name="tx1860"/>
            <p:cNvSpPr/>
            <p:nvPr/>
          </p:nvSpPr>
          <p:spPr>
            <a:xfrm>
              <a:off x="6979350"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1" name="tx1861"/>
            <p:cNvSpPr/>
            <p:nvPr/>
          </p:nvSpPr>
          <p:spPr>
            <a:xfrm>
              <a:off x="7242801"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62" name="tx1862"/>
            <p:cNvSpPr/>
            <p:nvPr/>
          </p:nvSpPr>
          <p:spPr>
            <a:xfrm>
              <a:off x="7506252"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63" name="tx1863"/>
            <p:cNvSpPr/>
            <p:nvPr/>
          </p:nvSpPr>
          <p:spPr>
            <a:xfrm>
              <a:off x="7769703"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864" name="tx1864"/>
            <p:cNvSpPr/>
            <p:nvPr/>
          </p:nvSpPr>
          <p:spPr>
            <a:xfrm>
              <a:off x="8033154"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65" name="tx1865"/>
            <p:cNvSpPr/>
            <p:nvPr/>
          </p:nvSpPr>
          <p:spPr>
            <a:xfrm>
              <a:off x="8296605"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6" name="tx1866"/>
            <p:cNvSpPr/>
            <p:nvPr/>
          </p:nvSpPr>
          <p:spPr>
            <a:xfrm>
              <a:off x="8560056" y="219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7" name="tx1867"/>
            <p:cNvSpPr/>
            <p:nvPr/>
          </p:nvSpPr>
          <p:spPr>
            <a:xfrm>
              <a:off x="1973780"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8" name="tx1868"/>
            <p:cNvSpPr/>
            <p:nvPr/>
          </p:nvSpPr>
          <p:spPr>
            <a:xfrm>
              <a:off x="2237231"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9" name="tx1869"/>
            <p:cNvSpPr/>
            <p:nvPr/>
          </p:nvSpPr>
          <p:spPr>
            <a:xfrm>
              <a:off x="2500682"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0" name="tx1870"/>
            <p:cNvSpPr/>
            <p:nvPr/>
          </p:nvSpPr>
          <p:spPr>
            <a:xfrm>
              <a:off x="2764133"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1" name="tx1871"/>
            <p:cNvSpPr/>
            <p:nvPr/>
          </p:nvSpPr>
          <p:spPr>
            <a:xfrm>
              <a:off x="3027584"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2" name="tx1872"/>
            <p:cNvSpPr/>
            <p:nvPr/>
          </p:nvSpPr>
          <p:spPr>
            <a:xfrm>
              <a:off x="3291035"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3" name="tx1873"/>
            <p:cNvSpPr/>
            <p:nvPr/>
          </p:nvSpPr>
          <p:spPr>
            <a:xfrm>
              <a:off x="3554486"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4" name="tx1874"/>
            <p:cNvSpPr/>
            <p:nvPr/>
          </p:nvSpPr>
          <p:spPr>
            <a:xfrm>
              <a:off x="3817938"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5" name="tx1875"/>
            <p:cNvSpPr/>
            <p:nvPr/>
          </p:nvSpPr>
          <p:spPr>
            <a:xfrm>
              <a:off x="4081389"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6" name="tx1876"/>
            <p:cNvSpPr/>
            <p:nvPr/>
          </p:nvSpPr>
          <p:spPr>
            <a:xfrm>
              <a:off x="4344840"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7" name="tx1877"/>
            <p:cNvSpPr/>
            <p:nvPr/>
          </p:nvSpPr>
          <p:spPr>
            <a:xfrm>
              <a:off x="4608291"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8" name="tx1878"/>
            <p:cNvSpPr/>
            <p:nvPr/>
          </p:nvSpPr>
          <p:spPr>
            <a:xfrm>
              <a:off x="4871742"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9" name="tx1879"/>
            <p:cNvSpPr/>
            <p:nvPr/>
          </p:nvSpPr>
          <p:spPr>
            <a:xfrm>
              <a:off x="5135193"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0" name="tx1880"/>
            <p:cNvSpPr/>
            <p:nvPr/>
          </p:nvSpPr>
          <p:spPr>
            <a:xfrm>
              <a:off x="5398644"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81" name="tx1881"/>
            <p:cNvSpPr/>
            <p:nvPr/>
          </p:nvSpPr>
          <p:spPr>
            <a:xfrm>
              <a:off x="5662095"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82" name="tx1882"/>
            <p:cNvSpPr/>
            <p:nvPr/>
          </p:nvSpPr>
          <p:spPr>
            <a:xfrm>
              <a:off x="5925546"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83" name="tx1883"/>
            <p:cNvSpPr/>
            <p:nvPr/>
          </p:nvSpPr>
          <p:spPr>
            <a:xfrm>
              <a:off x="6188997"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84" name="tx1884"/>
            <p:cNvSpPr/>
            <p:nvPr/>
          </p:nvSpPr>
          <p:spPr>
            <a:xfrm>
              <a:off x="6452448"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85" name="tx1885"/>
            <p:cNvSpPr/>
            <p:nvPr/>
          </p:nvSpPr>
          <p:spPr>
            <a:xfrm>
              <a:off x="6715899"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86" name="tx1886"/>
            <p:cNvSpPr/>
            <p:nvPr/>
          </p:nvSpPr>
          <p:spPr>
            <a:xfrm>
              <a:off x="6979350"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87" name="tx1887"/>
            <p:cNvSpPr/>
            <p:nvPr/>
          </p:nvSpPr>
          <p:spPr>
            <a:xfrm>
              <a:off x="7242801"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88" name="tx1888"/>
            <p:cNvSpPr/>
            <p:nvPr/>
          </p:nvSpPr>
          <p:spPr>
            <a:xfrm>
              <a:off x="7506252"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89" name="tx1889"/>
            <p:cNvSpPr/>
            <p:nvPr/>
          </p:nvSpPr>
          <p:spPr>
            <a:xfrm>
              <a:off x="7769703"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90" name="tx1890"/>
            <p:cNvSpPr/>
            <p:nvPr/>
          </p:nvSpPr>
          <p:spPr>
            <a:xfrm>
              <a:off x="8033154"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91" name="tx1891"/>
            <p:cNvSpPr/>
            <p:nvPr/>
          </p:nvSpPr>
          <p:spPr>
            <a:xfrm>
              <a:off x="8296605"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92" name="tx1892"/>
            <p:cNvSpPr/>
            <p:nvPr/>
          </p:nvSpPr>
          <p:spPr>
            <a:xfrm>
              <a:off x="8560056" y="45314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93" name="tx1893"/>
            <p:cNvSpPr/>
            <p:nvPr/>
          </p:nvSpPr>
          <p:spPr>
            <a:xfrm>
              <a:off x="1973780"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94" name="tx1894"/>
            <p:cNvSpPr/>
            <p:nvPr/>
          </p:nvSpPr>
          <p:spPr>
            <a:xfrm>
              <a:off x="2237231"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95" name="tx1895"/>
            <p:cNvSpPr/>
            <p:nvPr/>
          </p:nvSpPr>
          <p:spPr>
            <a:xfrm>
              <a:off x="2500682"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96" name="tx1896"/>
            <p:cNvSpPr/>
            <p:nvPr/>
          </p:nvSpPr>
          <p:spPr>
            <a:xfrm>
              <a:off x="2764133"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97" name="tx1897"/>
            <p:cNvSpPr/>
            <p:nvPr/>
          </p:nvSpPr>
          <p:spPr>
            <a:xfrm>
              <a:off x="3027584"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98" name="tx1898"/>
            <p:cNvSpPr/>
            <p:nvPr/>
          </p:nvSpPr>
          <p:spPr>
            <a:xfrm>
              <a:off x="3291035"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99" name="tx1899"/>
            <p:cNvSpPr/>
            <p:nvPr/>
          </p:nvSpPr>
          <p:spPr>
            <a:xfrm>
              <a:off x="3554486"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00" name="tx1900"/>
            <p:cNvSpPr/>
            <p:nvPr/>
          </p:nvSpPr>
          <p:spPr>
            <a:xfrm>
              <a:off x="3817938"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01" name="tx1901"/>
            <p:cNvSpPr/>
            <p:nvPr/>
          </p:nvSpPr>
          <p:spPr>
            <a:xfrm>
              <a:off x="4081389"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02" name="tx1902"/>
            <p:cNvSpPr/>
            <p:nvPr/>
          </p:nvSpPr>
          <p:spPr>
            <a:xfrm>
              <a:off x="4344840"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03" name="tx1903"/>
            <p:cNvSpPr/>
            <p:nvPr/>
          </p:nvSpPr>
          <p:spPr>
            <a:xfrm>
              <a:off x="4608291"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04" name="tx1904"/>
            <p:cNvSpPr/>
            <p:nvPr/>
          </p:nvSpPr>
          <p:spPr>
            <a:xfrm>
              <a:off x="4871742"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05" name="tx1905"/>
            <p:cNvSpPr/>
            <p:nvPr/>
          </p:nvSpPr>
          <p:spPr>
            <a:xfrm>
              <a:off x="5135193"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06" name="tx1906"/>
            <p:cNvSpPr/>
            <p:nvPr/>
          </p:nvSpPr>
          <p:spPr>
            <a:xfrm>
              <a:off x="5398644"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07" name="tx1907"/>
            <p:cNvSpPr/>
            <p:nvPr/>
          </p:nvSpPr>
          <p:spPr>
            <a:xfrm>
              <a:off x="5662095"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08" name="tx1908"/>
            <p:cNvSpPr/>
            <p:nvPr/>
          </p:nvSpPr>
          <p:spPr>
            <a:xfrm>
              <a:off x="5925546"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09" name="tx1909"/>
            <p:cNvSpPr/>
            <p:nvPr/>
          </p:nvSpPr>
          <p:spPr>
            <a:xfrm>
              <a:off x="6188997"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10" name="tx1910"/>
            <p:cNvSpPr/>
            <p:nvPr/>
          </p:nvSpPr>
          <p:spPr>
            <a:xfrm>
              <a:off x="6452448"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11" name="tx1911"/>
            <p:cNvSpPr/>
            <p:nvPr/>
          </p:nvSpPr>
          <p:spPr>
            <a:xfrm>
              <a:off x="6715899"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12" name="tx1912"/>
            <p:cNvSpPr/>
            <p:nvPr/>
          </p:nvSpPr>
          <p:spPr>
            <a:xfrm>
              <a:off x="6979350"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3" name="tx1913"/>
            <p:cNvSpPr/>
            <p:nvPr/>
          </p:nvSpPr>
          <p:spPr>
            <a:xfrm>
              <a:off x="7242801"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14" name="tx1914"/>
            <p:cNvSpPr/>
            <p:nvPr/>
          </p:nvSpPr>
          <p:spPr>
            <a:xfrm>
              <a:off x="7506252"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15" name="tx1915"/>
            <p:cNvSpPr/>
            <p:nvPr/>
          </p:nvSpPr>
          <p:spPr>
            <a:xfrm>
              <a:off x="7769703"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16" name="tx1916"/>
            <p:cNvSpPr/>
            <p:nvPr/>
          </p:nvSpPr>
          <p:spPr>
            <a:xfrm>
              <a:off x="8033154"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17" name="tx1917"/>
            <p:cNvSpPr/>
            <p:nvPr/>
          </p:nvSpPr>
          <p:spPr>
            <a:xfrm>
              <a:off x="8296605"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8" name="tx1918"/>
            <p:cNvSpPr/>
            <p:nvPr/>
          </p:nvSpPr>
          <p:spPr>
            <a:xfrm>
              <a:off x="8560056" y="2498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9" name="tx1919"/>
            <p:cNvSpPr/>
            <p:nvPr/>
          </p:nvSpPr>
          <p:spPr>
            <a:xfrm>
              <a:off x="1973780"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0" name="tx1920"/>
            <p:cNvSpPr/>
            <p:nvPr/>
          </p:nvSpPr>
          <p:spPr>
            <a:xfrm>
              <a:off x="2237231"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1" name="tx1921"/>
            <p:cNvSpPr/>
            <p:nvPr/>
          </p:nvSpPr>
          <p:spPr>
            <a:xfrm>
              <a:off x="2500682"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2" name="tx1922"/>
            <p:cNvSpPr/>
            <p:nvPr/>
          </p:nvSpPr>
          <p:spPr>
            <a:xfrm>
              <a:off x="2764133"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3" name="tx1923"/>
            <p:cNvSpPr/>
            <p:nvPr/>
          </p:nvSpPr>
          <p:spPr>
            <a:xfrm>
              <a:off x="3027584"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4" name="tx1924"/>
            <p:cNvSpPr/>
            <p:nvPr/>
          </p:nvSpPr>
          <p:spPr>
            <a:xfrm>
              <a:off x="3291035"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25" name="tx1925"/>
            <p:cNvSpPr/>
            <p:nvPr/>
          </p:nvSpPr>
          <p:spPr>
            <a:xfrm>
              <a:off x="3554486"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26" name="tx1926"/>
            <p:cNvSpPr/>
            <p:nvPr/>
          </p:nvSpPr>
          <p:spPr>
            <a:xfrm>
              <a:off x="3817938"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27" name="tx1927"/>
            <p:cNvSpPr/>
            <p:nvPr/>
          </p:nvSpPr>
          <p:spPr>
            <a:xfrm>
              <a:off x="4081389"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28" name="tx1928"/>
            <p:cNvSpPr/>
            <p:nvPr/>
          </p:nvSpPr>
          <p:spPr>
            <a:xfrm>
              <a:off x="4344840"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29" name="tx1929"/>
            <p:cNvSpPr/>
            <p:nvPr/>
          </p:nvSpPr>
          <p:spPr>
            <a:xfrm>
              <a:off x="4608291"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0" name="tx1930"/>
            <p:cNvSpPr/>
            <p:nvPr/>
          </p:nvSpPr>
          <p:spPr>
            <a:xfrm>
              <a:off x="4871742"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1" name="tx1931"/>
            <p:cNvSpPr/>
            <p:nvPr/>
          </p:nvSpPr>
          <p:spPr>
            <a:xfrm>
              <a:off x="5135193"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2" name="tx1932"/>
            <p:cNvSpPr/>
            <p:nvPr/>
          </p:nvSpPr>
          <p:spPr>
            <a:xfrm>
              <a:off x="5398644"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33" name="tx1933"/>
            <p:cNvSpPr/>
            <p:nvPr/>
          </p:nvSpPr>
          <p:spPr>
            <a:xfrm>
              <a:off x="5662095"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4" name="tx1934"/>
            <p:cNvSpPr/>
            <p:nvPr/>
          </p:nvSpPr>
          <p:spPr>
            <a:xfrm>
              <a:off x="5925546"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35" name="tx1935"/>
            <p:cNvSpPr/>
            <p:nvPr/>
          </p:nvSpPr>
          <p:spPr>
            <a:xfrm>
              <a:off x="6188997"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36" name="tx1936"/>
            <p:cNvSpPr/>
            <p:nvPr/>
          </p:nvSpPr>
          <p:spPr>
            <a:xfrm>
              <a:off x="6452448"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37" name="tx1937"/>
            <p:cNvSpPr/>
            <p:nvPr/>
          </p:nvSpPr>
          <p:spPr>
            <a:xfrm>
              <a:off x="6715899"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38" name="tx1938"/>
            <p:cNvSpPr/>
            <p:nvPr/>
          </p:nvSpPr>
          <p:spPr>
            <a:xfrm>
              <a:off x="6979350"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39" name="tx1939"/>
            <p:cNvSpPr/>
            <p:nvPr/>
          </p:nvSpPr>
          <p:spPr>
            <a:xfrm>
              <a:off x="7242801"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40" name="tx1940"/>
            <p:cNvSpPr/>
            <p:nvPr/>
          </p:nvSpPr>
          <p:spPr>
            <a:xfrm>
              <a:off x="7506252"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41" name="tx1941"/>
            <p:cNvSpPr/>
            <p:nvPr/>
          </p:nvSpPr>
          <p:spPr>
            <a:xfrm>
              <a:off x="7769703"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42" name="tx1942"/>
            <p:cNvSpPr/>
            <p:nvPr/>
          </p:nvSpPr>
          <p:spPr>
            <a:xfrm>
              <a:off x="8033154"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43" name="tx1943"/>
            <p:cNvSpPr/>
            <p:nvPr/>
          </p:nvSpPr>
          <p:spPr>
            <a:xfrm>
              <a:off x="8296605"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44" name="tx1944"/>
            <p:cNvSpPr/>
            <p:nvPr/>
          </p:nvSpPr>
          <p:spPr>
            <a:xfrm>
              <a:off x="8560056" y="46068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45" name="tx1945"/>
            <p:cNvSpPr/>
            <p:nvPr/>
          </p:nvSpPr>
          <p:spPr>
            <a:xfrm>
              <a:off x="1973780"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46" name="tx1946"/>
            <p:cNvSpPr/>
            <p:nvPr/>
          </p:nvSpPr>
          <p:spPr>
            <a:xfrm>
              <a:off x="2237231"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7" name="tx1947"/>
            <p:cNvSpPr/>
            <p:nvPr/>
          </p:nvSpPr>
          <p:spPr>
            <a:xfrm>
              <a:off x="2500682"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8" name="tx1948"/>
            <p:cNvSpPr/>
            <p:nvPr/>
          </p:nvSpPr>
          <p:spPr>
            <a:xfrm>
              <a:off x="2764133"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49" name="tx1949"/>
            <p:cNvSpPr/>
            <p:nvPr/>
          </p:nvSpPr>
          <p:spPr>
            <a:xfrm>
              <a:off x="3027584"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0" name="tx1950"/>
            <p:cNvSpPr/>
            <p:nvPr/>
          </p:nvSpPr>
          <p:spPr>
            <a:xfrm>
              <a:off x="3291035"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1" name="tx1951"/>
            <p:cNvSpPr/>
            <p:nvPr/>
          </p:nvSpPr>
          <p:spPr>
            <a:xfrm>
              <a:off x="3554486"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2" name="tx1952"/>
            <p:cNvSpPr/>
            <p:nvPr/>
          </p:nvSpPr>
          <p:spPr>
            <a:xfrm>
              <a:off x="3817938"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3" name="tx1953"/>
            <p:cNvSpPr/>
            <p:nvPr/>
          </p:nvSpPr>
          <p:spPr>
            <a:xfrm>
              <a:off x="4081389"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4" name="tx1954"/>
            <p:cNvSpPr/>
            <p:nvPr/>
          </p:nvSpPr>
          <p:spPr>
            <a:xfrm>
              <a:off x="4344840"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5" name="tx1955"/>
            <p:cNvSpPr/>
            <p:nvPr/>
          </p:nvSpPr>
          <p:spPr>
            <a:xfrm>
              <a:off x="4608291"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6" name="tx1956"/>
            <p:cNvSpPr/>
            <p:nvPr/>
          </p:nvSpPr>
          <p:spPr>
            <a:xfrm>
              <a:off x="4871742"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7" name="tx1957"/>
            <p:cNvSpPr/>
            <p:nvPr/>
          </p:nvSpPr>
          <p:spPr>
            <a:xfrm>
              <a:off x="5135193"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58" name="tx1958"/>
            <p:cNvSpPr/>
            <p:nvPr/>
          </p:nvSpPr>
          <p:spPr>
            <a:xfrm>
              <a:off x="5398644"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9" name="tx1959"/>
            <p:cNvSpPr/>
            <p:nvPr/>
          </p:nvSpPr>
          <p:spPr>
            <a:xfrm>
              <a:off x="5662095"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0" name="tx1960"/>
            <p:cNvSpPr/>
            <p:nvPr/>
          </p:nvSpPr>
          <p:spPr>
            <a:xfrm>
              <a:off x="5925546"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1" name="tx1961"/>
            <p:cNvSpPr/>
            <p:nvPr/>
          </p:nvSpPr>
          <p:spPr>
            <a:xfrm>
              <a:off x="6188997"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2" name="tx1962"/>
            <p:cNvSpPr/>
            <p:nvPr/>
          </p:nvSpPr>
          <p:spPr>
            <a:xfrm>
              <a:off x="6452448"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3" name="tx1963"/>
            <p:cNvSpPr/>
            <p:nvPr/>
          </p:nvSpPr>
          <p:spPr>
            <a:xfrm>
              <a:off x="6715899"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4" name="tx1964"/>
            <p:cNvSpPr/>
            <p:nvPr/>
          </p:nvSpPr>
          <p:spPr>
            <a:xfrm>
              <a:off x="6979350"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5" name="tx1965"/>
            <p:cNvSpPr/>
            <p:nvPr/>
          </p:nvSpPr>
          <p:spPr>
            <a:xfrm>
              <a:off x="7242801"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6" name="tx1966"/>
            <p:cNvSpPr/>
            <p:nvPr/>
          </p:nvSpPr>
          <p:spPr>
            <a:xfrm>
              <a:off x="7506252"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7" name="tx1967"/>
            <p:cNvSpPr/>
            <p:nvPr/>
          </p:nvSpPr>
          <p:spPr>
            <a:xfrm>
              <a:off x="7769703"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8" name="tx1968"/>
            <p:cNvSpPr/>
            <p:nvPr/>
          </p:nvSpPr>
          <p:spPr>
            <a:xfrm>
              <a:off x="8033154"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9" name="tx1969"/>
            <p:cNvSpPr/>
            <p:nvPr/>
          </p:nvSpPr>
          <p:spPr>
            <a:xfrm>
              <a:off x="8296605"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0" name="tx1970"/>
            <p:cNvSpPr/>
            <p:nvPr/>
          </p:nvSpPr>
          <p:spPr>
            <a:xfrm>
              <a:off x="8560056" y="1895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1" name="tx1971"/>
            <p:cNvSpPr/>
            <p:nvPr/>
          </p:nvSpPr>
          <p:spPr>
            <a:xfrm>
              <a:off x="1973780"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2" name="tx1972"/>
            <p:cNvSpPr/>
            <p:nvPr/>
          </p:nvSpPr>
          <p:spPr>
            <a:xfrm>
              <a:off x="2237231"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3" name="tx1973"/>
            <p:cNvSpPr/>
            <p:nvPr/>
          </p:nvSpPr>
          <p:spPr>
            <a:xfrm>
              <a:off x="2500682"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4" name="tx1974"/>
            <p:cNvSpPr/>
            <p:nvPr/>
          </p:nvSpPr>
          <p:spPr>
            <a:xfrm>
              <a:off x="2764133"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75" name="tx1975"/>
            <p:cNvSpPr/>
            <p:nvPr/>
          </p:nvSpPr>
          <p:spPr>
            <a:xfrm>
              <a:off x="3027584"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6" name="tx1976"/>
            <p:cNvSpPr/>
            <p:nvPr/>
          </p:nvSpPr>
          <p:spPr>
            <a:xfrm>
              <a:off x="3291035"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7" name="tx1977"/>
            <p:cNvSpPr/>
            <p:nvPr/>
          </p:nvSpPr>
          <p:spPr>
            <a:xfrm>
              <a:off x="3554486"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8" name="tx1978"/>
            <p:cNvSpPr/>
            <p:nvPr/>
          </p:nvSpPr>
          <p:spPr>
            <a:xfrm>
              <a:off x="3817938"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9" name="tx1979"/>
            <p:cNvSpPr/>
            <p:nvPr/>
          </p:nvSpPr>
          <p:spPr>
            <a:xfrm>
              <a:off x="4081389"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0" name="tx1980"/>
            <p:cNvSpPr/>
            <p:nvPr/>
          </p:nvSpPr>
          <p:spPr>
            <a:xfrm>
              <a:off x="4344840"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81" name="tx1981"/>
            <p:cNvSpPr/>
            <p:nvPr/>
          </p:nvSpPr>
          <p:spPr>
            <a:xfrm>
              <a:off x="4608291"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82" name="tx1982"/>
            <p:cNvSpPr/>
            <p:nvPr/>
          </p:nvSpPr>
          <p:spPr>
            <a:xfrm>
              <a:off x="4871742"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3" name="tx1983"/>
            <p:cNvSpPr/>
            <p:nvPr/>
          </p:nvSpPr>
          <p:spPr>
            <a:xfrm>
              <a:off x="5135193"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84" name="tx1984"/>
            <p:cNvSpPr/>
            <p:nvPr/>
          </p:nvSpPr>
          <p:spPr>
            <a:xfrm>
              <a:off x="5398644"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5" name="tx1985"/>
            <p:cNvSpPr/>
            <p:nvPr/>
          </p:nvSpPr>
          <p:spPr>
            <a:xfrm>
              <a:off x="5662095"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6" name="tx1986"/>
            <p:cNvSpPr/>
            <p:nvPr/>
          </p:nvSpPr>
          <p:spPr>
            <a:xfrm>
              <a:off x="5925546"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7" name="tx1987"/>
            <p:cNvSpPr/>
            <p:nvPr/>
          </p:nvSpPr>
          <p:spPr>
            <a:xfrm>
              <a:off x="6188997"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8" name="tx1988"/>
            <p:cNvSpPr/>
            <p:nvPr/>
          </p:nvSpPr>
          <p:spPr>
            <a:xfrm>
              <a:off x="6452448"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9" name="tx1989"/>
            <p:cNvSpPr/>
            <p:nvPr/>
          </p:nvSpPr>
          <p:spPr>
            <a:xfrm>
              <a:off x="6715899"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90" name="tx1990"/>
            <p:cNvSpPr/>
            <p:nvPr/>
          </p:nvSpPr>
          <p:spPr>
            <a:xfrm>
              <a:off x="6979350"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1" name="tx1991"/>
            <p:cNvSpPr/>
            <p:nvPr/>
          </p:nvSpPr>
          <p:spPr>
            <a:xfrm>
              <a:off x="7242801"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92" name="tx1992"/>
            <p:cNvSpPr/>
            <p:nvPr/>
          </p:nvSpPr>
          <p:spPr>
            <a:xfrm>
              <a:off x="7506252"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3" name="tx1993"/>
            <p:cNvSpPr/>
            <p:nvPr/>
          </p:nvSpPr>
          <p:spPr>
            <a:xfrm>
              <a:off x="7769703"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94" name="tx1994"/>
            <p:cNvSpPr/>
            <p:nvPr/>
          </p:nvSpPr>
          <p:spPr>
            <a:xfrm>
              <a:off x="8033154"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5" name="tx1995"/>
            <p:cNvSpPr/>
            <p:nvPr/>
          </p:nvSpPr>
          <p:spPr>
            <a:xfrm>
              <a:off x="8296605"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6" name="tx1996"/>
            <p:cNvSpPr/>
            <p:nvPr/>
          </p:nvSpPr>
          <p:spPr>
            <a:xfrm>
              <a:off x="8560056" y="1594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7" name="tx1997"/>
            <p:cNvSpPr/>
            <p:nvPr/>
          </p:nvSpPr>
          <p:spPr>
            <a:xfrm>
              <a:off x="7769703"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98" name="tx1998"/>
            <p:cNvSpPr/>
            <p:nvPr/>
          </p:nvSpPr>
          <p:spPr>
            <a:xfrm>
              <a:off x="8033154"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99" name="tx1999"/>
            <p:cNvSpPr/>
            <p:nvPr/>
          </p:nvSpPr>
          <p:spPr>
            <a:xfrm>
              <a:off x="8560056"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00" name="tx2000"/>
            <p:cNvSpPr/>
            <p:nvPr/>
          </p:nvSpPr>
          <p:spPr>
            <a:xfrm>
              <a:off x="1973780"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01" name="tx2001"/>
            <p:cNvSpPr/>
            <p:nvPr/>
          </p:nvSpPr>
          <p:spPr>
            <a:xfrm>
              <a:off x="2237231"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2" name="tx2002"/>
            <p:cNvSpPr/>
            <p:nvPr/>
          </p:nvSpPr>
          <p:spPr>
            <a:xfrm>
              <a:off x="2500682"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3" name="tx2003"/>
            <p:cNvSpPr/>
            <p:nvPr/>
          </p:nvSpPr>
          <p:spPr>
            <a:xfrm>
              <a:off x="2764133"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4" name="tx2004"/>
            <p:cNvSpPr/>
            <p:nvPr/>
          </p:nvSpPr>
          <p:spPr>
            <a:xfrm>
              <a:off x="3027584"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5" name="tx2005"/>
            <p:cNvSpPr/>
            <p:nvPr/>
          </p:nvSpPr>
          <p:spPr>
            <a:xfrm>
              <a:off x="3291035"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6" name="tx2006"/>
            <p:cNvSpPr/>
            <p:nvPr/>
          </p:nvSpPr>
          <p:spPr>
            <a:xfrm>
              <a:off x="3554486"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7" name="tx2007"/>
            <p:cNvSpPr/>
            <p:nvPr/>
          </p:nvSpPr>
          <p:spPr>
            <a:xfrm>
              <a:off x="3817938"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08" name="tx2008"/>
            <p:cNvSpPr/>
            <p:nvPr/>
          </p:nvSpPr>
          <p:spPr>
            <a:xfrm>
              <a:off x="4081389"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09" name="tx2009"/>
            <p:cNvSpPr/>
            <p:nvPr/>
          </p:nvSpPr>
          <p:spPr>
            <a:xfrm>
              <a:off x="4344840"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0" name="tx2010"/>
            <p:cNvSpPr/>
            <p:nvPr/>
          </p:nvSpPr>
          <p:spPr>
            <a:xfrm>
              <a:off x="4608291"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1" name="tx2011"/>
            <p:cNvSpPr/>
            <p:nvPr/>
          </p:nvSpPr>
          <p:spPr>
            <a:xfrm>
              <a:off x="4871742"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12" name="tx2012"/>
            <p:cNvSpPr/>
            <p:nvPr/>
          </p:nvSpPr>
          <p:spPr>
            <a:xfrm>
              <a:off x="5135193"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13" name="tx2013"/>
            <p:cNvSpPr/>
            <p:nvPr/>
          </p:nvSpPr>
          <p:spPr>
            <a:xfrm>
              <a:off x="5398644"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14" name="tx2014"/>
            <p:cNvSpPr/>
            <p:nvPr/>
          </p:nvSpPr>
          <p:spPr>
            <a:xfrm>
              <a:off x="5662095"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15" name="tx2015"/>
            <p:cNvSpPr/>
            <p:nvPr/>
          </p:nvSpPr>
          <p:spPr>
            <a:xfrm>
              <a:off x="5925546"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16" name="tx2016"/>
            <p:cNvSpPr/>
            <p:nvPr/>
          </p:nvSpPr>
          <p:spPr>
            <a:xfrm>
              <a:off x="6188997"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17" name="tx2017"/>
            <p:cNvSpPr/>
            <p:nvPr/>
          </p:nvSpPr>
          <p:spPr>
            <a:xfrm>
              <a:off x="6452448"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18" name="tx2018"/>
            <p:cNvSpPr/>
            <p:nvPr/>
          </p:nvSpPr>
          <p:spPr>
            <a:xfrm>
              <a:off x="6715899"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19" name="tx2019"/>
            <p:cNvSpPr/>
            <p:nvPr/>
          </p:nvSpPr>
          <p:spPr>
            <a:xfrm>
              <a:off x="6979350"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20" name="tx2020"/>
            <p:cNvSpPr/>
            <p:nvPr/>
          </p:nvSpPr>
          <p:spPr>
            <a:xfrm>
              <a:off x="7242801"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21" name="tx2021"/>
            <p:cNvSpPr/>
            <p:nvPr/>
          </p:nvSpPr>
          <p:spPr>
            <a:xfrm>
              <a:off x="7506252"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22" name="tx2022"/>
            <p:cNvSpPr/>
            <p:nvPr/>
          </p:nvSpPr>
          <p:spPr>
            <a:xfrm>
              <a:off x="7769703"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23" name="tx2023"/>
            <p:cNvSpPr/>
            <p:nvPr/>
          </p:nvSpPr>
          <p:spPr>
            <a:xfrm>
              <a:off x="8033154"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24" name="tx2024"/>
            <p:cNvSpPr/>
            <p:nvPr/>
          </p:nvSpPr>
          <p:spPr>
            <a:xfrm>
              <a:off x="8296605"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25" name="tx2025"/>
            <p:cNvSpPr/>
            <p:nvPr/>
          </p:nvSpPr>
          <p:spPr>
            <a:xfrm>
              <a:off x="8560056" y="3703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26" name="tx2026"/>
            <p:cNvSpPr/>
            <p:nvPr/>
          </p:nvSpPr>
          <p:spPr>
            <a:xfrm>
              <a:off x="1973780"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27" name="tx2027"/>
            <p:cNvSpPr/>
            <p:nvPr/>
          </p:nvSpPr>
          <p:spPr>
            <a:xfrm>
              <a:off x="2237231"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28" name="tx2028"/>
            <p:cNvSpPr/>
            <p:nvPr/>
          </p:nvSpPr>
          <p:spPr>
            <a:xfrm>
              <a:off x="2500682"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29" name="tx2029"/>
            <p:cNvSpPr/>
            <p:nvPr/>
          </p:nvSpPr>
          <p:spPr>
            <a:xfrm>
              <a:off x="2764133"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30" name="tx2030"/>
            <p:cNvSpPr/>
            <p:nvPr/>
          </p:nvSpPr>
          <p:spPr>
            <a:xfrm>
              <a:off x="3027584"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31" name="tx2031"/>
            <p:cNvSpPr/>
            <p:nvPr/>
          </p:nvSpPr>
          <p:spPr>
            <a:xfrm>
              <a:off x="3291035"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32" name="tx2032"/>
            <p:cNvSpPr/>
            <p:nvPr/>
          </p:nvSpPr>
          <p:spPr>
            <a:xfrm>
              <a:off x="3554486"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33" name="tx2033"/>
            <p:cNvSpPr/>
            <p:nvPr/>
          </p:nvSpPr>
          <p:spPr>
            <a:xfrm>
              <a:off x="3817938"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34" name="tx2034"/>
            <p:cNvSpPr/>
            <p:nvPr/>
          </p:nvSpPr>
          <p:spPr>
            <a:xfrm>
              <a:off x="4081389"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5" name="tx2035"/>
            <p:cNvSpPr/>
            <p:nvPr/>
          </p:nvSpPr>
          <p:spPr>
            <a:xfrm>
              <a:off x="4344840"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6" name="tx2036"/>
            <p:cNvSpPr/>
            <p:nvPr/>
          </p:nvSpPr>
          <p:spPr>
            <a:xfrm>
              <a:off x="4608291"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37" name="tx2037"/>
            <p:cNvSpPr/>
            <p:nvPr/>
          </p:nvSpPr>
          <p:spPr>
            <a:xfrm>
              <a:off x="4871742"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38" name="tx2038"/>
            <p:cNvSpPr/>
            <p:nvPr/>
          </p:nvSpPr>
          <p:spPr>
            <a:xfrm>
              <a:off x="5135193"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9" name="tx2039"/>
            <p:cNvSpPr/>
            <p:nvPr/>
          </p:nvSpPr>
          <p:spPr>
            <a:xfrm>
              <a:off x="5398644"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40" name="tx2040"/>
            <p:cNvSpPr/>
            <p:nvPr/>
          </p:nvSpPr>
          <p:spPr>
            <a:xfrm>
              <a:off x="5662095"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1" name="tx2041"/>
            <p:cNvSpPr/>
            <p:nvPr/>
          </p:nvSpPr>
          <p:spPr>
            <a:xfrm>
              <a:off x="5925546"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42" name="tx2042"/>
            <p:cNvSpPr/>
            <p:nvPr/>
          </p:nvSpPr>
          <p:spPr>
            <a:xfrm>
              <a:off x="6188997"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3" name="tx2043"/>
            <p:cNvSpPr/>
            <p:nvPr/>
          </p:nvSpPr>
          <p:spPr>
            <a:xfrm>
              <a:off x="6452448"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4" name="tx2044"/>
            <p:cNvSpPr/>
            <p:nvPr/>
          </p:nvSpPr>
          <p:spPr>
            <a:xfrm>
              <a:off x="6715899"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45" name="tx2045"/>
            <p:cNvSpPr/>
            <p:nvPr/>
          </p:nvSpPr>
          <p:spPr>
            <a:xfrm>
              <a:off x="6979350"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46" name="tx2046"/>
            <p:cNvSpPr/>
            <p:nvPr/>
          </p:nvSpPr>
          <p:spPr>
            <a:xfrm>
              <a:off x="7242801"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47" name="tx2047"/>
            <p:cNvSpPr/>
            <p:nvPr/>
          </p:nvSpPr>
          <p:spPr>
            <a:xfrm>
              <a:off x="7506252"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48" name="tx2048"/>
            <p:cNvSpPr/>
            <p:nvPr/>
          </p:nvSpPr>
          <p:spPr>
            <a:xfrm>
              <a:off x="7769703"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9" name="tx2049"/>
            <p:cNvSpPr/>
            <p:nvPr/>
          </p:nvSpPr>
          <p:spPr>
            <a:xfrm>
              <a:off x="8033154"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0" name="tx2050"/>
            <p:cNvSpPr/>
            <p:nvPr/>
          </p:nvSpPr>
          <p:spPr>
            <a:xfrm>
              <a:off x="8296605"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51" name="tx2051"/>
            <p:cNvSpPr/>
            <p:nvPr/>
          </p:nvSpPr>
          <p:spPr>
            <a:xfrm>
              <a:off x="8560056" y="3251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52" name="tx2052"/>
            <p:cNvSpPr/>
            <p:nvPr/>
          </p:nvSpPr>
          <p:spPr>
            <a:xfrm>
              <a:off x="3817938"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53" name="tx2053"/>
            <p:cNvSpPr/>
            <p:nvPr/>
          </p:nvSpPr>
          <p:spPr>
            <a:xfrm>
              <a:off x="4081389"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54" name="tx2054"/>
            <p:cNvSpPr/>
            <p:nvPr/>
          </p:nvSpPr>
          <p:spPr>
            <a:xfrm>
              <a:off x="4344840"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55" name="tx2055"/>
            <p:cNvSpPr/>
            <p:nvPr/>
          </p:nvSpPr>
          <p:spPr>
            <a:xfrm>
              <a:off x="4608291"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56" name="tx2056"/>
            <p:cNvSpPr/>
            <p:nvPr/>
          </p:nvSpPr>
          <p:spPr>
            <a:xfrm>
              <a:off x="4871742"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57" name="tx2057"/>
            <p:cNvSpPr/>
            <p:nvPr/>
          </p:nvSpPr>
          <p:spPr>
            <a:xfrm>
              <a:off x="5135193"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58" name="tx2058"/>
            <p:cNvSpPr/>
            <p:nvPr/>
          </p:nvSpPr>
          <p:spPr>
            <a:xfrm>
              <a:off x="5398644"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59" name="tx2059"/>
            <p:cNvSpPr/>
            <p:nvPr/>
          </p:nvSpPr>
          <p:spPr>
            <a:xfrm>
              <a:off x="5662095"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60" name="tx2060"/>
            <p:cNvSpPr/>
            <p:nvPr/>
          </p:nvSpPr>
          <p:spPr>
            <a:xfrm>
              <a:off x="5925546"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61" name="tx2061"/>
            <p:cNvSpPr/>
            <p:nvPr/>
          </p:nvSpPr>
          <p:spPr>
            <a:xfrm>
              <a:off x="6188997"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62" name="tx2062"/>
            <p:cNvSpPr/>
            <p:nvPr/>
          </p:nvSpPr>
          <p:spPr>
            <a:xfrm>
              <a:off x="6452448"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63" name="tx2063"/>
            <p:cNvSpPr/>
            <p:nvPr/>
          </p:nvSpPr>
          <p:spPr>
            <a:xfrm>
              <a:off x="6979350"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64" name="tx2064"/>
            <p:cNvSpPr/>
            <p:nvPr/>
          </p:nvSpPr>
          <p:spPr>
            <a:xfrm>
              <a:off x="7506252"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65" name="tx2065"/>
            <p:cNvSpPr/>
            <p:nvPr/>
          </p:nvSpPr>
          <p:spPr>
            <a:xfrm>
              <a:off x="8033154"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66" name="tx2066"/>
            <p:cNvSpPr/>
            <p:nvPr/>
          </p:nvSpPr>
          <p:spPr>
            <a:xfrm>
              <a:off x="1973780"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7" name="tx2067"/>
            <p:cNvSpPr/>
            <p:nvPr/>
          </p:nvSpPr>
          <p:spPr>
            <a:xfrm>
              <a:off x="2237231"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8" name="tx2068"/>
            <p:cNvSpPr/>
            <p:nvPr/>
          </p:nvSpPr>
          <p:spPr>
            <a:xfrm>
              <a:off x="2500682"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69" name="tx2069"/>
            <p:cNvSpPr/>
            <p:nvPr/>
          </p:nvSpPr>
          <p:spPr>
            <a:xfrm>
              <a:off x="2764133"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0" name="tx2070"/>
            <p:cNvSpPr/>
            <p:nvPr/>
          </p:nvSpPr>
          <p:spPr>
            <a:xfrm>
              <a:off x="3027584"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71" name="tx2071"/>
            <p:cNvSpPr/>
            <p:nvPr/>
          </p:nvSpPr>
          <p:spPr>
            <a:xfrm>
              <a:off x="3291035"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2" name="tx2072"/>
            <p:cNvSpPr/>
            <p:nvPr/>
          </p:nvSpPr>
          <p:spPr>
            <a:xfrm>
              <a:off x="3554486"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3" name="tx2073"/>
            <p:cNvSpPr/>
            <p:nvPr/>
          </p:nvSpPr>
          <p:spPr>
            <a:xfrm>
              <a:off x="3817938"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4" name="tx2074"/>
            <p:cNvSpPr/>
            <p:nvPr/>
          </p:nvSpPr>
          <p:spPr>
            <a:xfrm>
              <a:off x="4081389"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5" name="tx2075"/>
            <p:cNvSpPr/>
            <p:nvPr/>
          </p:nvSpPr>
          <p:spPr>
            <a:xfrm>
              <a:off x="4344840"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6" name="tx2076"/>
            <p:cNvSpPr/>
            <p:nvPr/>
          </p:nvSpPr>
          <p:spPr>
            <a:xfrm>
              <a:off x="4608291"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7" name="tx2077"/>
            <p:cNvSpPr/>
            <p:nvPr/>
          </p:nvSpPr>
          <p:spPr>
            <a:xfrm>
              <a:off x="4871742"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8" name="tx2078"/>
            <p:cNvSpPr/>
            <p:nvPr/>
          </p:nvSpPr>
          <p:spPr>
            <a:xfrm>
              <a:off x="5135193"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79" name="tx2079"/>
            <p:cNvSpPr/>
            <p:nvPr/>
          </p:nvSpPr>
          <p:spPr>
            <a:xfrm>
              <a:off x="5398644"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0" name="tx2080"/>
            <p:cNvSpPr/>
            <p:nvPr/>
          </p:nvSpPr>
          <p:spPr>
            <a:xfrm>
              <a:off x="5662095"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1" name="tx2081"/>
            <p:cNvSpPr/>
            <p:nvPr/>
          </p:nvSpPr>
          <p:spPr>
            <a:xfrm>
              <a:off x="5925546"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2" name="tx2082"/>
            <p:cNvSpPr/>
            <p:nvPr/>
          </p:nvSpPr>
          <p:spPr>
            <a:xfrm>
              <a:off x="6188997"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3" name="tx2083"/>
            <p:cNvSpPr/>
            <p:nvPr/>
          </p:nvSpPr>
          <p:spPr>
            <a:xfrm>
              <a:off x="6452448"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4" name="tx2084"/>
            <p:cNvSpPr/>
            <p:nvPr/>
          </p:nvSpPr>
          <p:spPr>
            <a:xfrm>
              <a:off x="6715899"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85" name="tx2085"/>
            <p:cNvSpPr/>
            <p:nvPr/>
          </p:nvSpPr>
          <p:spPr>
            <a:xfrm>
              <a:off x="6979350"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6" name="tx2086"/>
            <p:cNvSpPr/>
            <p:nvPr/>
          </p:nvSpPr>
          <p:spPr>
            <a:xfrm>
              <a:off x="7242801"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87" name="tx2087"/>
            <p:cNvSpPr/>
            <p:nvPr/>
          </p:nvSpPr>
          <p:spPr>
            <a:xfrm>
              <a:off x="7506252"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88" name="tx2088"/>
            <p:cNvSpPr/>
            <p:nvPr/>
          </p:nvSpPr>
          <p:spPr>
            <a:xfrm>
              <a:off x="7769703"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89" name="tx2089"/>
            <p:cNvSpPr/>
            <p:nvPr/>
          </p:nvSpPr>
          <p:spPr>
            <a:xfrm>
              <a:off x="8033154"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90" name="tx2090"/>
            <p:cNvSpPr/>
            <p:nvPr/>
          </p:nvSpPr>
          <p:spPr>
            <a:xfrm>
              <a:off x="8296605"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91" name="tx2091"/>
            <p:cNvSpPr/>
            <p:nvPr/>
          </p:nvSpPr>
          <p:spPr>
            <a:xfrm>
              <a:off x="8560056" y="42302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92" name="tx2092"/>
            <p:cNvSpPr/>
            <p:nvPr/>
          </p:nvSpPr>
          <p:spPr>
            <a:xfrm>
              <a:off x="1973780"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93" name="tx2093"/>
            <p:cNvSpPr/>
            <p:nvPr/>
          </p:nvSpPr>
          <p:spPr>
            <a:xfrm>
              <a:off x="2237231"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94" name="tx2094"/>
            <p:cNvSpPr/>
            <p:nvPr/>
          </p:nvSpPr>
          <p:spPr>
            <a:xfrm>
              <a:off x="2500682"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95" name="tx2095"/>
            <p:cNvSpPr/>
            <p:nvPr/>
          </p:nvSpPr>
          <p:spPr>
            <a:xfrm>
              <a:off x="2764133"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6" name="tx2096"/>
            <p:cNvSpPr/>
            <p:nvPr/>
          </p:nvSpPr>
          <p:spPr>
            <a:xfrm>
              <a:off x="3027584"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7" name="tx2097"/>
            <p:cNvSpPr/>
            <p:nvPr/>
          </p:nvSpPr>
          <p:spPr>
            <a:xfrm>
              <a:off x="3291035"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8" name="tx2098"/>
            <p:cNvSpPr/>
            <p:nvPr/>
          </p:nvSpPr>
          <p:spPr>
            <a:xfrm>
              <a:off x="3554486"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9" name="tx2099"/>
            <p:cNvSpPr/>
            <p:nvPr/>
          </p:nvSpPr>
          <p:spPr>
            <a:xfrm>
              <a:off x="3817938"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00" name="tx2100"/>
            <p:cNvSpPr/>
            <p:nvPr/>
          </p:nvSpPr>
          <p:spPr>
            <a:xfrm>
              <a:off x="4081389"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01" name="tx2101"/>
            <p:cNvSpPr/>
            <p:nvPr/>
          </p:nvSpPr>
          <p:spPr>
            <a:xfrm>
              <a:off x="4344840"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02" name="tx2102"/>
            <p:cNvSpPr/>
            <p:nvPr/>
          </p:nvSpPr>
          <p:spPr>
            <a:xfrm>
              <a:off x="4608291"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3" name="tx2103"/>
            <p:cNvSpPr/>
            <p:nvPr/>
          </p:nvSpPr>
          <p:spPr>
            <a:xfrm>
              <a:off x="4871742"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04" name="tx2104"/>
            <p:cNvSpPr/>
            <p:nvPr/>
          </p:nvSpPr>
          <p:spPr>
            <a:xfrm>
              <a:off x="5135193"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5" name="tx2105"/>
            <p:cNvSpPr/>
            <p:nvPr/>
          </p:nvSpPr>
          <p:spPr>
            <a:xfrm>
              <a:off x="5398644"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06" name="tx2106"/>
            <p:cNvSpPr/>
            <p:nvPr/>
          </p:nvSpPr>
          <p:spPr>
            <a:xfrm>
              <a:off x="5662095"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07" name="tx2107"/>
            <p:cNvSpPr/>
            <p:nvPr/>
          </p:nvSpPr>
          <p:spPr>
            <a:xfrm>
              <a:off x="5925546"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08" name="tx2108"/>
            <p:cNvSpPr/>
            <p:nvPr/>
          </p:nvSpPr>
          <p:spPr>
            <a:xfrm>
              <a:off x="6188997"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09" name="tx2109"/>
            <p:cNvSpPr/>
            <p:nvPr/>
          </p:nvSpPr>
          <p:spPr>
            <a:xfrm>
              <a:off x="6452448"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0" name="tx2110"/>
            <p:cNvSpPr/>
            <p:nvPr/>
          </p:nvSpPr>
          <p:spPr>
            <a:xfrm>
              <a:off x="6715899"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11" name="tx2111"/>
            <p:cNvSpPr/>
            <p:nvPr/>
          </p:nvSpPr>
          <p:spPr>
            <a:xfrm>
              <a:off x="6979350"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12" name="tx2112"/>
            <p:cNvSpPr/>
            <p:nvPr/>
          </p:nvSpPr>
          <p:spPr>
            <a:xfrm>
              <a:off x="7242801"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13" name="tx2113"/>
            <p:cNvSpPr/>
            <p:nvPr/>
          </p:nvSpPr>
          <p:spPr>
            <a:xfrm>
              <a:off x="7506252"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14" name="tx2114"/>
            <p:cNvSpPr/>
            <p:nvPr/>
          </p:nvSpPr>
          <p:spPr>
            <a:xfrm>
              <a:off x="7769703"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15" name="tx2115"/>
            <p:cNvSpPr/>
            <p:nvPr/>
          </p:nvSpPr>
          <p:spPr>
            <a:xfrm>
              <a:off x="8033154"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16" name="tx2116"/>
            <p:cNvSpPr/>
            <p:nvPr/>
          </p:nvSpPr>
          <p:spPr>
            <a:xfrm>
              <a:off x="8296605"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17" name="tx2117"/>
            <p:cNvSpPr/>
            <p:nvPr/>
          </p:nvSpPr>
          <p:spPr>
            <a:xfrm>
              <a:off x="8560056" y="34771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18" name="tx2118"/>
            <p:cNvSpPr/>
            <p:nvPr/>
          </p:nvSpPr>
          <p:spPr>
            <a:xfrm>
              <a:off x="1973780"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9" name="tx2119"/>
            <p:cNvSpPr/>
            <p:nvPr/>
          </p:nvSpPr>
          <p:spPr>
            <a:xfrm>
              <a:off x="2237231"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0" name="tx2120"/>
            <p:cNvSpPr/>
            <p:nvPr/>
          </p:nvSpPr>
          <p:spPr>
            <a:xfrm>
              <a:off x="2500682"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1" name="tx2121"/>
            <p:cNvSpPr/>
            <p:nvPr/>
          </p:nvSpPr>
          <p:spPr>
            <a:xfrm>
              <a:off x="2764133"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2" name="tx2122"/>
            <p:cNvSpPr/>
            <p:nvPr/>
          </p:nvSpPr>
          <p:spPr>
            <a:xfrm>
              <a:off x="3027584"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3" name="tx2123"/>
            <p:cNvSpPr/>
            <p:nvPr/>
          </p:nvSpPr>
          <p:spPr>
            <a:xfrm>
              <a:off x="3291035"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4" name="tx2124"/>
            <p:cNvSpPr/>
            <p:nvPr/>
          </p:nvSpPr>
          <p:spPr>
            <a:xfrm>
              <a:off x="3554486"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5" name="tx2125"/>
            <p:cNvSpPr/>
            <p:nvPr/>
          </p:nvSpPr>
          <p:spPr>
            <a:xfrm>
              <a:off x="3817938"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26" name="tx2126"/>
            <p:cNvSpPr/>
            <p:nvPr/>
          </p:nvSpPr>
          <p:spPr>
            <a:xfrm>
              <a:off x="4081389"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27" name="tx2127"/>
            <p:cNvSpPr/>
            <p:nvPr/>
          </p:nvSpPr>
          <p:spPr>
            <a:xfrm>
              <a:off x="4344840"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8" name="tx2128"/>
            <p:cNvSpPr/>
            <p:nvPr/>
          </p:nvSpPr>
          <p:spPr>
            <a:xfrm>
              <a:off x="4608291"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9" name="tx2129"/>
            <p:cNvSpPr/>
            <p:nvPr/>
          </p:nvSpPr>
          <p:spPr>
            <a:xfrm>
              <a:off x="4871742"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0" name="tx2130"/>
            <p:cNvSpPr/>
            <p:nvPr/>
          </p:nvSpPr>
          <p:spPr>
            <a:xfrm>
              <a:off x="5135193"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31" name="tx2131"/>
            <p:cNvSpPr/>
            <p:nvPr/>
          </p:nvSpPr>
          <p:spPr>
            <a:xfrm>
              <a:off x="5398644"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32" name="tx2132"/>
            <p:cNvSpPr/>
            <p:nvPr/>
          </p:nvSpPr>
          <p:spPr>
            <a:xfrm>
              <a:off x="5662095"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3" name="tx2133"/>
            <p:cNvSpPr/>
            <p:nvPr/>
          </p:nvSpPr>
          <p:spPr>
            <a:xfrm>
              <a:off x="5925546"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4" name="tx2134"/>
            <p:cNvSpPr/>
            <p:nvPr/>
          </p:nvSpPr>
          <p:spPr>
            <a:xfrm>
              <a:off x="6188997"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5" name="tx2135"/>
            <p:cNvSpPr/>
            <p:nvPr/>
          </p:nvSpPr>
          <p:spPr>
            <a:xfrm>
              <a:off x="6452448"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6" name="tx2136"/>
            <p:cNvSpPr/>
            <p:nvPr/>
          </p:nvSpPr>
          <p:spPr>
            <a:xfrm>
              <a:off x="6715899"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7" name="tx2137"/>
            <p:cNvSpPr/>
            <p:nvPr/>
          </p:nvSpPr>
          <p:spPr>
            <a:xfrm>
              <a:off x="6979350"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8" name="tx2138"/>
            <p:cNvSpPr/>
            <p:nvPr/>
          </p:nvSpPr>
          <p:spPr>
            <a:xfrm>
              <a:off x="7242801"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9" name="tx2139"/>
            <p:cNvSpPr/>
            <p:nvPr/>
          </p:nvSpPr>
          <p:spPr>
            <a:xfrm>
              <a:off x="7506252"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0" name="tx2140"/>
            <p:cNvSpPr/>
            <p:nvPr/>
          </p:nvSpPr>
          <p:spPr>
            <a:xfrm>
              <a:off x="7769703"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1" name="tx2141"/>
            <p:cNvSpPr/>
            <p:nvPr/>
          </p:nvSpPr>
          <p:spPr>
            <a:xfrm>
              <a:off x="8033154"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2" name="tx2142"/>
            <p:cNvSpPr/>
            <p:nvPr/>
          </p:nvSpPr>
          <p:spPr>
            <a:xfrm>
              <a:off x="8296605"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3" name="tx2143"/>
            <p:cNvSpPr/>
            <p:nvPr/>
          </p:nvSpPr>
          <p:spPr>
            <a:xfrm>
              <a:off x="8560056" y="12177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4" name="tx2144"/>
            <p:cNvSpPr/>
            <p:nvPr/>
          </p:nvSpPr>
          <p:spPr>
            <a:xfrm>
              <a:off x="1973780"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45" name="tx2145"/>
            <p:cNvSpPr/>
            <p:nvPr/>
          </p:nvSpPr>
          <p:spPr>
            <a:xfrm>
              <a:off x="2237231"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46" name="tx2146"/>
            <p:cNvSpPr/>
            <p:nvPr/>
          </p:nvSpPr>
          <p:spPr>
            <a:xfrm>
              <a:off x="2500682"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47" name="tx2147"/>
            <p:cNvSpPr/>
            <p:nvPr/>
          </p:nvSpPr>
          <p:spPr>
            <a:xfrm>
              <a:off x="2764133"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48" name="tx2148"/>
            <p:cNvSpPr/>
            <p:nvPr/>
          </p:nvSpPr>
          <p:spPr>
            <a:xfrm>
              <a:off x="3027584"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49" name="tx2149"/>
            <p:cNvSpPr/>
            <p:nvPr/>
          </p:nvSpPr>
          <p:spPr>
            <a:xfrm>
              <a:off x="3291035"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50" name="tx2150"/>
            <p:cNvSpPr/>
            <p:nvPr/>
          </p:nvSpPr>
          <p:spPr>
            <a:xfrm>
              <a:off x="3554486"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151" name="tx2151"/>
            <p:cNvSpPr/>
            <p:nvPr/>
          </p:nvSpPr>
          <p:spPr>
            <a:xfrm>
              <a:off x="3817938"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52" name="tx2152"/>
            <p:cNvSpPr/>
            <p:nvPr/>
          </p:nvSpPr>
          <p:spPr>
            <a:xfrm>
              <a:off x="4081389"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53" name="tx2153"/>
            <p:cNvSpPr/>
            <p:nvPr/>
          </p:nvSpPr>
          <p:spPr>
            <a:xfrm>
              <a:off x="4344840"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54" name="tx2154"/>
            <p:cNvSpPr/>
            <p:nvPr/>
          </p:nvSpPr>
          <p:spPr>
            <a:xfrm>
              <a:off x="4608291"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55" name="tx2155"/>
            <p:cNvSpPr/>
            <p:nvPr/>
          </p:nvSpPr>
          <p:spPr>
            <a:xfrm>
              <a:off x="4871742"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56" name="tx2156"/>
            <p:cNvSpPr/>
            <p:nvPr/>
          </p:nvSpPr>
          <p:spPr>
            <a:xfrm>
              <a:off x="5135193"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57" name="tx2157"/>
            <p:cNvSpPr/>
            <p:nvPr/>
          </p:nvSpPr>
          <p:spPr>
            <a:xfrm>
              <a:off x="5398644"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58" name="tx2158"/>
            <p:cNvSpPr/>
            <p:nvPr/>
          </p:nvSpPr>
          <p:spPr>
            <a:xfrm>
              <a:off x="5662095"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59" name="tx2159"/>
            <p:cNvSpPr/>
            <p:nvPr/>
          </p:nvSpPr>
          <p:spPr>
            <a:xfrm>
              <a:off x="5925546"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60" name="tx2160"/>
            <p:cNvSpPr/>
            <p:nvPr/>
          </p:nvSpPr>
          <p:spPr>
            <a:xfrm>
              <a:off x="6188997"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61" name="tx2161"/>
            <p:cNvSpPr/>
            <p:nvPr/>
          </p:nvSpPr>
          <p:spPr>
            <a:xfrm>
              <a:off x="6452448"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62" name="tx2162"/>
            <p:cNvSpPr/>
            <p:nvPr/>
          </p:nvSpPr>
          <p:spPr>
            <a:xfrm>
              <a:off x="6715899"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63" name="tx2163"/>
            <p:cNvSpPr/>
            <p:nvPr/>
          </p:nvSpPr>
          <p:spPr>
            <a:xfrm>
              <a:off x="6979350"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64" name="tx2164"/>
            <p:cNvSpPr/>
            <p:nvPr/>
          </p:nvSpPr>
          <p:spPr>
            <a:xfrm>
              <a:off x="7242801"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65" name="tx2165"/>
            <p:cNvSpPr/>
            <p:nvPr/>
          </p:nvSpPr>
          <p:spPr>
            <a:xfrm>
              <a:off x="7506252"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66" name="tx2166"/>
            <p:cNvSpPr/>
            <p:nvPr/>
          </p:nvSpPr>
          <p:spPr>
            <a:xfrm>
              <a:off x="7769703"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7" name="tx2167"/>
            <p:cNvSpPr/>
            <p:nvPr/>
          </p:nvSpPr>
          <p:spPr>
            <a:xfrm>
              <a:off x="8033154"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68" name="tx2168"/>
            <p:cNvSpPr/>
            <p:nvPr/>
          </p:nvSpPr>
          <p:spPr>
            <a:xfrm>
              <a:off x="8296605"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69" name="tx2169"/>
            <p:cNvSpPr/>
            <p:nvPr/>
          </p:nvSpPr>
          <p:spPr>
            <a:xfrm>
              <a:off x="8560056" y="2573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70" name="tx2170"/>
            <p:cNvSpPr/>
            <p:nvPr/>
          </p:nvSpPr>
          <p:spPr>
            <a:xfrm>
              <a:off x="1973780"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71" name="tx2171"/>
            <p:cNvSpPr/>
            <p:nvPr/>
          </p:nvSpPr>
          <p:spPr>
            <a:xfrm>
              <a:off x="2237231"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72" name="tx2172"/>
            <p:cNvSpPr/>
            <p:nvPr/>
          </p:nvSpPr>
          <p:spPr>
            <a:xfrm>
              <a:off x="2500682"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73" name="tx2173"/>
            <p:cNvSpPr/>
            <p:nvPr/>
          </p:nvSpPr>
          <p:spPr>
            <a:xfrm>
              <a:off x="2764133"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74" name="tx2174"/>
            <p:cNvSpPr/>
            <p:nvPr/>
          </p:nvSpPr>
          <p:spPr>
            <a:xfrm>
              <a:off x="3027584"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75" name="tx2175"/>
            <p:cNvSpPr/>
            <p:nvPr/>
          </p:nvSpPr>
          <p:spPr>
            <a:xfrm>
              <a:off x="3291035"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76" name="tx2176"/>
            <p:cNvSpPr/>
            <p:nvPr/>
          </p:nvSpPr>
          <p:spPr>
            <a:xfrm>
              <a:off x="3554486"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77" name="tx2177"/>
            <p:cNvSpPr/>
            <p:nvPr/>
          </p:nvSpPr>
          <p:spPr>
            <a:xfrm>
              <a:off x="3817938"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78" name="tx2178"/>
            <p:cNvSpPr/>
            <p:nvPr/>
          </p:nvSpPr>
          <p:spPr>
            <a:xfrm>
              <a:off x="4081389"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79" name="tx2179"/>
            <p:cNvSpPr/>
            <p:nvPr/>
          </p:nvSpPr>
          <p:spPr>
            <a:xfrm>
              <a:off x="4344840"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80" name="tx2180"/>
            <p:cNvSpPr/>
            <p:nvPr/>
          </p:nvSpPr>
          <p:spPr>
            <a:xfrm>
              <a:off x="4608291"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81" name="tx2181"/>
            <p:cNvSpPr/>
            <p:nvPr/>
          </p:nvSpPr>
          <p:spPr>
            <a:xfrm>
              <a:off x="4871742"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82" name="tx2182"/>
            <p:cNvSpPr/>
            <p:nvPr/>
          </p:nvSpPr>
          <p:spPr>
            <a:xfrm>
              <a:off x="5135193"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83" name="tx2183"/>
            <p:cNvSpPr/>
            <p:nvPr/>
          </p:nvSpPr>
          <p:spPr>
            <a:xfrm>
              <a:off x="5398644"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84" name="tx2184"/>
            <p:cNvSpPr/>
            <p:nvPr/>
          </p:nvSpPr>
          <p:spPr>
            <a:xfrm>
              <a:off x="5662095"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5" name="tx2185"/>
            <p:cNvSpPr/>
            <p:nvPr/>
          </p:nvSpPr>
          <p:spPr>
            <a:xfrm>
              <a:off x="5925546"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86" name="tx2186"/>
            <p:cNvSpPr/>
            <p:nvPr/>
          </p:nvSpPr>
          <p:spPr>
            <a:xfrm>
              <a:off x="6188997"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7" name="tx2187"/>
            <p:cNvSpPr/>
            <p:nvPr/>
          </p:nvSpPr>
          <p:spPr>
            <a:xfrm>
              <a:off x="6452448"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8" name="tx2188"/>
            <p:cNvSpPr/>
            <p:nvPr/>
          </p:nvSpPr>
          <p:spPr>
            <a:xfrm>
              <a:off x="6715899"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89" name="tx2189"/>
            <p:cNvSpPr/>
            <p:nvPr/>
          </p:nvSpPr>
          <p:spPr>
            <a:xfrm>
              <a:off x="6979350"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90" name="tx2190"/>
            <p:cNvSpPr/>
            <p:nvPr/>
          </p:nvSpPr>
          <p:spPr>
            <a:xfrm>
              <a:off x="7242801"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1" name="tx2191"/>
            <p:cNvSpPr/>
            <p:nvPr/>
          </p:nvSpPr>
          <p:spPr>
            <a:xfrm>
              <a:off x="7506252"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92" name="tx2192"/>
            <p:cNvSpPr/>
            <p:nvPr/>
          </p:nvSpPr>
          <p:spPr>
            <a:xfrm>
              <a:off x="7769703"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3" name="tx2193"/>
            <p:cNvSpPr/>
            <p:nvPr/>
          </p:nvSpPr>
          <p:spPr>
            <a:xfrm>
              <a:off x="8033154"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4" name="tx2194"/>
            <p:cNvSpPr/>
            <p:nvPr/>
          </p:nvSpPr>
          <p:spPr>
            <a:xfrm>
              <a:off x="8296605"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95" name="tx2195"/>
            <p:cNvSpPr/>
            <p:nvPr/>
          </p:nvSpPr>
          <p:spPr>
            <a:xfrm>
              <a:off x="8560056" y="28746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6" name="tx2196"/>
            <p:cNvSpPr/>
            <p:nvPr/>
          </p:nvSpPr>
          <p:spPr>
            <a:xfrm>
              <a:off x="1973780"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97" name="tx2197"/>
            <p:cNvSpPr/>
            <p:nvPr/>
          </p:nvSpPr>
          <p:spPr>
            <a:xfrm>
              <a:off x="2237231"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8" name="tx2198"/>
            <p:cNvSpPr/>
            <p:nvPr/>
          </p:nvSpPr>
          <p:spPr>
            <a:xfrm>
              <a:off x="2500682"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99" name="tx2199"/>
            <p:cNvSpPr/>
            <p:nvPr/>
          </p:nvSpPr>
          <p:spPr>
            <a:xfrm>
              <a:off x="2764133"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00" name="tx2200"/>
            <p:cNvSpPr/>
            <p:nvPr/>
          </p:nvSpPr>
          <p:spPr>
            <a:xfrm>
              <a:off x="3027584"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1" name="tx2201"/>
            <p:cNvSpPr/>
            <p:nvPr/>
          </p:nvSpPr>
          <p:spPr>
            <a:xfrm>
              <a:off x="3291035"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2" name="tx2202"/>
            <p:cNvSpPr/>
            <p:nvPr/>
          </p:nvSpPr>
          <p:spPr>
            <a:xfrm>
              <a:off x="3554486"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3" name="tx2203"/>
            <p:cNvSpPr/>
            <p:nvPr/>
          </p:nvSpPr>
          <p:spPr>
            <a:xfrm>
              <a:off x="3817938"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4" name="tx2204"/>
            <p:cNvSpPr/>
            <p:nvPr/>
          </p:nvSpPr>
          <p:spPr>
            <a:xfrm>
              <a:off x="4081389"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5" name="tx2205"/>
            <p:cNvSpPr/>
            <p:nvPr/>
          </p:nvSpPr>
          <p:spPr>
            <a:xfrm>
              <a:off x="4344840"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6" name="tx2206"/>
            <p:cNvSpPr/>
            <p:nvPr/>
          </p:nvSpPr>
          <p:spPr>
            <a:xfrm>
              <a:off x="4608291"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7" name="tx2207"/>
            <p:cNvSpPr/>
            <p:nvPr/>
          </p:nvSpPr>
          <p:spPr>
            <a:xfrm>
              <a:off x="4871742"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8" name="tx2208"/>
            <p:cNvSpPr/>
            <p:nvPr/>
          </p:nvSpPr>
          <p:spPr>
            <a:xfrm>
              <a:off x="5135193"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9" name="tx2209"/>
            <p:cNvSpPr/>
            <p:nvPr/>
          </p:nvSpPr>
          <p:spPr>
            <a:xfrm>
              <a:off x="5398644"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0" name="tx2210"/>
            <p:cNvSpPr/>
            <p:nvPr/>
          </p:nvSpPr>
          <p:spPr>
            <a:xfrm>
              <a:off x="5662095"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1" name="tx2211"/>
            <p:cNvSpPr/>
            <p:nvPr/>
          </p:nvSpPr>
          <p:spPr>
            <a:xfrm>
              <a:off x="5925546"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12" name="tx2212"/>
            <p:cNvSpPr/>
            <p:nvPr/>
          </p:nvSpPr>
          <p:spPr>
            <a:xfrm>
              <a:off x="6188997"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3" name="tx2213"/>
            <p:cNvSpPr/>
            <p:nvPr/>
          </p:nvSpPr>
          <p:spPr>
            <a:xfrm>
              <a:off x="6452448"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14" name="tx2214"/>
            <p:cNvSpPr/>
            <p:nvPr/>
          </p:nvSpPr>
          <p:spPr>
            <a:xfrm>
              <a:off x="6715899"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15" name="tx2215"/>
            <p:cNvSpPr/>
            <p:nvPr/>
          </p:nvSpPr>
          <p:spPr>
            <a:xfrm>
              <a:off x="6979350"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16" name="tx2216"/>
            <p:cNvSpPr/>
            <p:nvPr/>
          </p:nvSpPr>
          <p:spPr>
            <a:xfrm>
              <a:off x="7242801"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17" name="tx2217"/>
            <p:cNvSpPr/>
            <p:nvPr/>
          </p:nvSpPr>
          <p:spPr>
            <a:xfrm>
              <a:off x="7506252"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18" name="tx2218"/>
            <p:cNvSpPr/>
            <p:nvPr/>
          </p:nvSpPr>
          <p:spPr>
            <a:xfrm>
              <a:off x="7769703"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19" name="tx2219"/>
            <p:cNvSpPr/>
            <p:nvPr/>
          </p:nvSpPr>
          <p:spPr>
            <a:xfrm>
              <a:off x="8033154"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0" name="tx2220"/>
            <p:cNvSpPr/>
            <p:nvPr/>
          </p:nvSpPr>
          <p:spPr>
            <a:xfrm>
              <a:off x="8296605"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1" name="tx2221"/>
            <p:cNvSpPr/>
            <p:nvPr/>
          </p:nvSpPr>
          <p:spPr>
            <a:xfrm>
              <a:off x="8560056" y="2799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22" name="tx2222"/>
            <p:cNvSpPr/>
            <p:nvPr/>
          </p:nvSpPr>
          <p:spPr>
            <a:xfrm>
              <a:off x="1973780"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3" name="tx2223"/>
            <p:cNvSpPr/>
            <p:nvPr/>
          </p:nvSpPr>
          <p:spPr>
            <a:xfrm>
              <a:off x="2237231"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4" name="tx2224"/>
            <p:cNvSpPr/>
            <p:nvPr/>
          </p:nvSpPr>
          <p:spPr>
            <a:xfrm>
              <a:off x="2500682"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5" name="tx2225"/>
            <p:cNvSpPr/>
            <p:nvPr/>
          </p:nvSpPr>
          <p:spPr>
            <a:xfrm>
              <a:off x="2764133"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6" name="tx2226"/>
            <p:cNvSpPr/>
            <p:nvPr/>
          </p:nvSpPr>
          <p:spPr>
            <a:xfrm>
              <a:off x="3027584"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7" name="tx2227"/>
            <p:cNvSpPr/>
            <p:nvPr/>
          </p:nvSpPr>
          <p:spPr>
            <a:xfrm>
              <a:off x="3291035"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8" name="tx2228"/>
            <p:cNvSpPr/>
            <p:nvPr/>
          </p:nvSpPr>
          <p:spPr>
            <a:xfrm>
              <a:off x="3554486"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9" name="tx2229"/>
            <p:cNvSpPr/>
            <p:nvPr/>
          </p:nvSpPr>
          <p:spPr>
            <a:xfrm>
              <a:off x="3817938"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0" name="tx2230"/>
            <p:cNvSpPr/>
            <p:nvPr/>
          </p:nvSpPr>
          <p:spPr>
            <a:xfrm>
              <a:off x="4081389"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1" name="tx2231"/>
            <p:cNvSpPr/>
            <p:nvPr/>
          </p:nvSpPr>
          <p:spPr>
            <a:xfrm>
              <a:off x="4344840"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2" name="tx2232"/>
            <p:cNvSpPr/>
            <p:nvPr/>
          </p:nvSpPr>
          <p:spPr>
            <a:xfrm>
              <a:off x="4608291"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3" name="tx2233"/>
            <p:cNvSpPr/>
            <p:nvPr/>
          </p:nvSpPr>
          <p:spPr>
            <a:xfrm>
              <a:off x="4871742"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4" name="tx2234"/>
            <p:cNvSpPr/>
            <p:nvPr/>
          </p:nvSpPr>
          <p:spPr>
            <a:xfrm>
              <a:off x="5135193"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5" name="tx2235"/>
            <p:cNvSpPr/>
            <p:nvPr/>
          </p:nvSpPr>
          <p:spPr>
            <a:xfrm>
              <a:off x="5398644"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6" name="tx2236"/>
            <p:cNvSpPr/>
            <p:nvPr/>
          </p:nvSpPr>
          <p:spPr>
            <a:xfrm>
              <a:off x="5662095"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7" name="tx2237"/>
            <p:cNvSpPr/>
            <p:nvPr/>
          </p:nvSpPr>
          <p:spPr>
            <a:xfrm>
              <a:off x="5925546"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8" name="tx2238"/>
            <p:cNvSpPr/>
            <p:nvPr/>
          </p:nvSpPr>
          <p:spPr>
            <a:xfrm>
              <a:off x="6188997"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39" name="tx2239"/>
            <p:cNvSpPr/>
            <p:nvPr/>
          </p:nvSpPr>
          <p:spPr>
            <a:xfrm>
              <a:off x="6452448"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40" name="tx2240"/>
            <p:cNvSpPr/>
            <p:nvPr/>
          </p:nvSpPr>
          <p:spPr>
            <a:xfrm>
              <a:off x="6715899"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41" name="tx2241"/>
            <p:cNvSpPr/>
            <p:nvPr/>
          </p:nvSpPr>
          <p:spPr>
            <a:xfrm>
              <a:off x="6979350"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42" name="tx2242"/>
            <p:cNvSpPr/>
            <p:nvPr/>
          </p:nvSpPr>
          <p:spPr>
            <a:xfrm>
              <a:off x="7242801"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43" name="tx2243"/>
            <p:cNvSpPr/>
            <p:nvPr/>
          </p:nvSpPr>
          <p:spPr>
            <a:xfrm>
              <a:off x="7506252"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44" name="tx2244"/>
            <p:cNvSpPr/>
            <p:nvPr/>
          </p:nvSpPr>
          <p:spPr>
            <a:xfrm>
              <a:off x="7769703"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45" name="tx2245"/>
            <p:cNvSpPr/>
            <p:nvPr/>
          </p:nvSpPr>
          <p:spPr>
            <a:xfrm>
              <a:off x="8033154"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46" name="tx2246"/>
            <p:cNvSpPr/>
            <p:nvPr/>
          </p:nvSpPr>
          <p:spPr>
            <a:xfrm>
              <a:off x="8296605"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247" name="tx2247"/>
            <p:cNvSpPr/>
            <p:nvPr/>
          </p:nvSpPr>
          <p:spPr>
            <a:xfrm>
              <a:off x="8560056" y="5209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48" name="tx2248"/>
            <p:cNvSpPr/>
            <p:nvPr/>
          </p:nvSpPr>
          <p:spPr>
            <a:xfrm>
              <a:off x="1973780"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49" name="tx2249"/>
            <p:cNvSpPr/>
            <p:nvPr/>
          </p:nvSpPr>
          <p:spPr>
            <a:xfrm>
              <a:off x="2237231"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50" name="tx2250"/>
            <p:cNvSpPr/>
            <p:nvPr/>
          </p:nvSpPr>
          <p:spPr>
            <a:xfrm>
              <a:off x="3027584"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51" name="tx2251"/>
            <p:cNvSpPr/>
            <p:nvPr/>
          </p:nvSpPr>
          <p:spPr>
            <a:xfrm>
              <a:off x="3291035"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52" name="tx2252"/>
            <p:cNvSpPr/>
            <p:nvPr/>
          </p:nvSpPr>
          <p:spPr>
            <a:xfrm>
              <a:off x="3554486"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53" name="tx2253"/>
            <p:cNvSpPr/>
            <p:nvPr/>
          </p:nvSpPr>
          <p:spPr>
            <a:xfrm>
              <a:off x="3817938"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54" name="tx2254"/>
            <p:cNvSpPr/>
            <p:nvPr/>
          </p:nvSpPr>
          <p:spPr>
            <a:xfrm>
              <a:off x="4081389"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55" name="tx2255"/>
            <p:cNvSpPr/>
            <p:nvPr/>
          </p:nvSpPr>
          <p:spPr>
            <a:xfrm>
              <a:off x="4344840"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56" name="tx2256"/>
            <p:cNvSpPr/>
            <p:nvPr/>
          </p:nvSpPr>
          <p:spPr>
            <a:xfrm>
              <a:off x="4608291"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57" name="tx2257"/>
            <p:cNvSpPr/>
            <p:nvPr/>
          </p:nvSpPr>
          <p:spPr>
            <a:xfrm>
              <a:off x="4871742"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58" name="tx2258"/>
            <p:cNvSpPr/>
            <p:nvPr/>
          </p:nvSpPr>
          <p:spPr>
            <a:xfrm>
              <a:off x="5135193"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59" name="tx2259"/>
            <p:cNvSpPr/>
            <p:nvPr/>
          </p:nvSpPr>
          <p:spPr>
            <a:xfrm>
              <a:off x="5398644"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60" name="tx2260"/>
            <p:cNvSpPr/>
            <p:nvPr/>
          </p:nvSpPr>
          <p:spPr>
            <a:xfrm>
              <a:off x="5662095"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61" name="tx2261"/>
            <p:cNvSpPr/>
            <p:nvPr/>
          </p:nvSpPr>
          <p:spPr>
            <a:xfrm>
              <a:off x="5925546"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62" name="tx2262"/>
            <p:cNvSpPr/>
            <p:nvPr/>
          </p:nvSpPr>
          <p:spPr>
            <a:xfrm>
              <a:off x="6188997"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63" name="tx2263"/>
            <p:cNvSpPr/>
            <p:nvPr/>
          </p:nvSpPr>
          <p:spPr>
            <a:xfrm>
              <a:off x="6452448"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64" name="tx2264"/>
            <p:cNvSpPr/>
            <p:nvPr/>
          </p:nvSpPr>
          <p:spPr>
            <a:xfrm>
              <a:off x="6715899"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65" name="tx2265"/>
            <p:cNvSpPr/>
            <p:nvPr/>
          </p:nvSpPr>
          <p:spPr>
            <a:xfrm>
              <a:off x="6979350"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66" name="tx2266"/>
            <p:cNvSpPr/>
            <p:nvPr/>
          </p:nvSpPr>
          <p:spPr>
            <a:xfrm>
              <a:off x="7242801"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67" name="tx2267"/>
            <p:cNvSpPr/>
            <p:nvPr/>
          </p:nvSpPr>
          <p:spPr>
            <a:xfrm>
              <a:off x="7506252"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68" name="tx2268"/>
            <p:cNvSpPr/>
            <p:nvPr/>
          </p:nvSpPr>
          <p:spPr>
            <a:xfrm>
              <a:off x="7769703"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69" name="tx2269"/>
            <p:cNvSpPr/>
            <p:nvPr/>
          </p:nvSpPr>
          <p:spPr>
            <a:xfrm>
              <a:off x="8033154"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70" name="tx2270"/>
            <p:cNvSpPr/>
            <p:nvPr/>
          </p:nvSpPr>
          <p:spPr>
            <a:xfrm>
              <a:off x="8296605"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71" name="tx2271"/>
            <p:cNvSpPr/>
            <p:nvPr/>
          </p:nvSpPr>
          <p:spPr>
            <a:xfrm>
              <a:off x="8560056"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72" name="tx2272"/>
            <p:cNvSpPr/>
            <p:nvPr/>
          </p:nvSpPr>
          <p:spPr>
            <a:xfrm>
              <a:off x="1973780"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3" name="tx2273"/>
            <p:cNvSpPr/>
            <p:nvPr/>
          </p:nvSpPr>
          <p:spPr>
            <a:xfrm>
              <a:off x="2237231"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4" name="tx2274"/>
            <p:cNvSpPr/>
            <p:nvPr/>
          </p:nvSpPr>
          <p:spPr>
            <a:xfrm>
              <a:off x="2500682"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75" name="tx2275"/>
            <p:cNvSpPr/>
            <p:nvPr/>
          </p:nvSpPr>
          <p:spPr>
            <a:xfrm>
              <a:off x="2764133"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76" name="tx2276"/>
            <p:cNvSpPr/>
            <p:nvPr/>
          </p:nvSpPr>
          <p:spPr>
            <a:xfrm>
              <a:off x="3027584"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7" name="tx2277"/>
            <p:cNvSpPr/>
            <p:nvPr/>
          </p:nvSpPr>
          <p:spPr>
            <a:xfrm>
              <a:off x="3291035"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78" name="tx2278"/>
            <p:cNvSpPr/>
            <p:nvPr/>
          </p:nvSpPr>
          <p:spPr>
            <a:xfrm>
              <a:off x="3554486"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9" name="tx2279"/>
            <p:cNvSpPr/>
            <p:nvPr/>
          </p:nvSpPr>
          <p:spPr>
            <a:xfrm>
              <a:off x="3817938"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0" name="tx2280"/>
            <p:cNvSpPr/>
            <p:nvPr/>
          </p:nvSpPr>
          <p:spPr>
            <a:xfrm>
              <a:off x="4081389"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1" name="tx2281"/>
            <p:cNvSpPr/>
            <p:nvPr/>
          </p:nvSpPr>
          <p:spPr>
            <a:xfrm>
              <a:off x="4344840"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2" name="tx2282"/>
            <p:cNvSpPr/>
            <p:nvPr/>
          </p:nvSpPr>
          <p:spPr>
            <a:xfrm>
              <a:off x="4608291"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3" name="tx2283"/>
            <p:cNvSpPr/>
            <p:nvPr/>
          </p:nvSpPr>
          <p:spPr>
            <a:xfrm>
              <a:off x="4871742"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4" name="tx2284"/>
            <p:cNvSpPr/>
            <p:nvPr/>
          </p:nvSpPr>
          <p:spPr>
            <a:xfrm>
              <a:off x="5135193"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5" name="tx2285"/>
            <p:cNvSpPr/>
            <p:nvPr/>
          </p:nvSpPr>
          <p:spPr>
            <a:xfrm>
              <a:off x="5398644"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6" name="tx2286"/>
            <p:cNvSpPr/>
            <p:nvPr/>
          </p:nvSpPr>
          <p:spPr>
            <a:xfrm>
              <a:off x="5662095"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87" name="tx2287"/>
            <p:cNvSpPr/>
            <p:nvPr/>
          </p:nvSpPr>
          <p:spPr>
            <a:xfrm>
              <a:off x="5925546"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8" name="tx2288"/>
            <p:cNvSpPr/>
            <p:nvPr/>
          </p:nvSpPr>
          <p:spPr>
            <a:xfrm>
              <a:off x="6188997"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89" name="tx2289"/>
            <p:cNvSpPr/>
            <p:nvPr/>
          </p:nvSpPr>
          <p:spPr>
            <a:xfrm>
              <a:off x="6452448"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0" name="tx2290"/>
            <p:cNvSpPr/>
            <p:nvPr/>
          </p:nvSpPr>
          <p:spPr>
            <a:xfrm>
              <a:off x="6715899"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1" name="tx2291"/>
            <p:cNvSpPr/>
            <p:nvPr/>
          </p:nvSpPr>
          <p:spPr>
            <a:xfrm>
              <a:off x="6979350"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2" name="tx2292"/>
            <p:cNvSpPr/>
            <p:nvPr/>
          </p:nvSpPr>
          <p:spPr>
            <a:xfrm>
              <a:off x="7242801"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3" name="tx2293"/>
            <p:cNvSpPr/>
            <p:nvPr/>
          </p:nvSpPr>
          <p:spPr>
            <a:xfrm>
              <a:off x="7506252"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4" name="tx2294"/>
            <p:cNvSpPr/>
            <p:nvPr/>
          </p:nvSpPr>
          <p:spPr>
            <a:xfrm>
              <a:off x="7769703"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5" name="tx2295"/>
            <p:cNvSpPr/>
            <p:nvPr/>
          </p:nvSpPr>
          <p:spPr>
            <a:xfrm>
              <a:off x="8033154"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6" name="tx2296"/>
            <p:cNvSpPr/>
            <p:nvPr/>
          </p:nvSpPr>
          <p:spPr>
            <a:xfrm>
              <a:off x="8296605"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97" name="tx2297"/>
            <p:cNvSpPr/>
            <p:nvPr/>
          </p:nvSpPr>
          <p:spPr>
            <a:xfrm>
              <a:off x="8560056" y="2949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98" name="tx2298"/>
            <p:cNvSpPr/>
            <p:nvPr/>
          </p:nvSpPr>
          <p:spPr>
            <a:xfrm>
              <a:off x="1973780"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9" name="tx2299"/>
            <p:cNvSpPr/>
            <p:nvPr/>
          </p:nvSpPr>
          <p:spPr>
            <a:xfrm>
              <a:off x="2237231"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0" name="tx2300"/>
            <p:cNvSpPr/>
            <p:nvPr/>
          </p:nvSpPr>
          <p:spPr>
            <a:xfrm>
              <a:off x="2500682"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01" name="tx2301"/>
            <p:cNvSpPr/>
            <p:nvPr/>
          </p:nvSpPr>
          <p:spPr>
            <a:xfrm>
              <a:off x="2764133"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02" name="tx2302"/>
            <p:cNvSpPr/>
            <p:nvPr/>
          </p:nvSpPr>
          <p:spPr>
            <a:xfrm>
              <a:off x="3027584"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3" name="tx2303"/>
            <p:cNvSpPr/>
            <p:nvPr/>
          </p:nvSpPr>
          <p:spPr>
            <a:xfrm>
              <a:off x="3291035"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4" name="tx2304"/>
            <p:cNvSpPr/>
            <p:nvPr/>
          </p:nvSpPr>
          <p:spPr>
            <a:xfrm>
              <a:off x="3554486"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5" name="tx2305"/>
            <p:cNvSpPr/>
            <p:nvPr/>
          </p:nvSpPr>
          <p:spPr>
            <a:xfrm>
              <a:off x="3817938"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6" name="tx2306"/>
            <p:cNvSpPr/>
            <p:nvPr/>
          </p:nvSpPr>
          <p:spPr>
            <a:xfrm>
              <a:off x="4081389"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7" name="tx2307"/>
            <p:cNvSpPr/>
            <p:nvPr/>
          </p:nvSpPr>
          <p:spPr>
            <a:xfrm>
              <a:off x="4344840"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8" name="tx2308"/>
            <p:cNvSpPr/>
            <p:nvPr/>
          </p:nvSpPr>
          <p:spPr>
            <a:xfrm>
              <a:off x="4608291"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9" name="tx2309"/>
            <p:cNvSpPr/>
            <p:nvPr/>
          </p:nvSpPr>
          <p:spPr>
            <a:xfrm>
              <a:off x="4871742"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0" name="tx2310"/>
            <p:cNvSpPr/>
            <p:nvPr/>
          </p:nvSpPr>
          <p:spPr>
            <a:xfrm>
              <a:off x="5135193"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1" name="tx2311"/>
            <p:cNvSpPr/>
            <p:nvPr/>
          </p:nvSpPr>
          <p:spPr>
            <a:xfrm>
              <a:off x="5398644"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2" name="tx2312"/>
            <p:cNvSpPr/>
            <p:nvPr/>
          </p:nvSpPr>
          <p:spPr>
            <a:xfrm>
              <a:off x="5662095"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3" name="tx2313"/>
            <p:cNvSpPr/>
            <p:nvPr/>
          </p:nvSpPr>
          <p:spPr>
            <a:xfrm>
              <a:off x="5925546"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14" name="tx2314"/>
            <p:cNvSpPr/>
            <p:nvPr/>
          </p:nvSpPr>
          <p:spPr>
            <a:xfrm>
              <a:off x="6188997"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5" name="tx2315"/>
            <p:cNvSpPr/>
            <p:nvPr/>
          </p:nvSpPr>
          <p:spPr>
            <a:xfrm>
              <a:off x="6452448"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6" name="tx2316"/>
            <p:cNvSpPr/>
            <p:nvPr/>
          </p:nvSpPr>
          <p:spPr>
            <a:xfrm>
              <a:off x="6715899"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7" name="tx2317"/>
            <p:cNvSpPr/>
            <p:nvPr/>
          </p:nvSpPr>
          <p:spPr>
            <a:xfrm>
              <a:off x="6979350"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8" name="tx2318"/>
            <p:cNvSpPr/>
            <p:nvPr/>
          </p:nvSpPr>
          <p:spPr>
            <a:xfrm>
              <a:off x="7242801"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9" name="tx2319"/>
            <p:cNvSpPr/>
            <p:nvPr/>
          </p:nvSpPr>
          <p:spPr>
            <a:xfrm>
              <a:off x="7506252"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0" name="tx2320"/>
            <p:cNvSpPr/>
            <p:nvPr/>
          </p:nvSpPr>
          <p:spPr>
            <a:xfrm>
              <a:off x="7769703"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1" name="tx2321"/>
            <p:cNvSpPr/>
            <p:nvPr/>
          </p:nvSpPr>
          <p:spPr>
            <a:xfrm>
              <a:off x="8033154"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2" name="tx2322"/>
            <p:cNvSpPr/>
            <p:nvPr/>
          </p:nvSpPr>
          <p:spPr>
            <a:xfrm>
              <a:off x="8296605"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3" name="tx2323"/>
            <p:cNvSpPr/>
            <p:nvPr/>
          </p:nvSpPr>
          <p:spPr>
            <a:xfrm>
              <a:off x="8560056" y="2648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4" name="tx2324"/>
            <p:cNvSpPr/>
            <p:nvPr/>
          </p:nvSpPr>
          <p:spPr>
            <a:xfrm>
              <a:off x="1973780"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5" name="tx2325"/>
            <p:cNvSpPr/>
            <p:nvPr/>
          </p:nvSpPr>
          <p:spPr>
            <a:xfrm>
              <a:off x="2237231"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6" name="tx2326"/>
            <p:cNvSpPr/>
            <p:nvPr/>
          </p:nvSpPr>
          <p:spPr>
            <a:xfrm>
              <a:off x="2500682"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7" name="tx2327"/>
            <p:cNvSpPr/>
            <p:nvPr/>
          </p:nvSpPr>
          <p:spPr>
            <a:xfrm>
              <a:off x="2764133"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8" name="tx2328"/>
            <p:cNvSpPr/>
            <p:nvPr/>
          </p:nvSpPr>
          <p:spPr>
            <a:xfrm>
              <a:off x="3027584"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9" name="tx2329"/>
            <p:cNvSpPr/>
            <p:nvPr/>
          </p:nvSpPr>
          <p:spPr>
            <a:xfrm>
              <a:off x="3291035"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0" name="tx2330"/>
            <p:cNvSpPr/>
            <p:nvPr/>
          </p:nvSpPr>
          <p:spPr>
            <a:xfrm>
              <a:off x="3554486"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1" name="tx2331"/>
            <p:cNvSpPr/>
            <p:nvPr/>
          </p:nvSpPr>
          <p:spPr>
            <a:xfrm>
              <a:off x="3817938"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2" name="tx2332"/>
            <p:cNvSpPr/>
            <p:nvPr/>
          </p:nvSpPr>
          <p:spPr>
            <a:xfrm>
              <a:off x="4081389"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3" name="tx2333"/>
            <p:cNvSpPr/>
            <p:nvPr/>
          </p:nvSpPr>
          <p:spPr>
            <a:xfrm>
              <a:off x="4344840"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4" name="tx2334"/>
            <p:cNvSpPr/>
            <p:nvPr/>
          </p:nvSpPr>
          <p:spPr>
            <a:xfrm>
              <a:off x="4608291"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5" name="tx2335"/>
            <p:cNvSpPr/>
            <p:nvPr/>
          </p:nvSpPr>
          <p:spPr>
            <a:xfrm>
              <a:off x="4871742"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6" name="tx2336"/>
            <p:cNvSpPr/>
            <p:nvPr/>
          </p:nvSpPr>
          <p:spPr>
            <a:xfrm>
              <a:off x="5135193"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7" name="tx2337"/>
            <p:cNvSpPr/>
            <p:nvPr/>
          </p:nvSpPr>
          <p:spPr>
            <a:xfrm>
              <a:off x="5398644"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8" name="tx2338"/>
            <p:cNvSpPr/>
            <p:nvPr/>
          </p:nvSpPr>
          <p:spPr>
            <a:xfrm>
              <a:off x="5662095"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9" name="tx2339"/>
            <p:cNvSpPr/>
            <p:nvPr/>
          </p:nvSpPr>
          <p:spPr>
            <a:xfrm>
              <a:off x="5925546"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0" name="tx2340"/>
            <p:cNvSpPr/>
            <p:nvPr/>
          </p:nvSpPr>
          <p:spPr>
            <a:xfrm>
              <a:off x="6188997"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1" name="tx2341"/>
            <p:cNvSpPr/>
            <p:nvPr/>
          </p:nvSpPr>
          <p:spPr>
            <a:xfrm>
              <a:off x="6452448"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2" name="tx2342"/>
            <p:cNvSpPr/>
            <p:nvPr/>
          </p:nvSpPr>
          <p:spPr>
            <a:xfrm>
              <a:off x="6715899"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3" name="tx2343"/>
            <p:cNvSpPr/>
            <p:nvPr/>
          </p:nvSpPr>
          <p:spPr>
            <a:xfrm>
              <a:off x="6979350"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4" name="tx2344"/>
            <p:cNvSpPr/>
            <p:nvPr/>
          </p:nvSpPr>
          <p:spPr>
            <a:xfrm>
              <a:off x="7242801"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5" name="tx2345"/>
            <p:cNvSpPr/>
            <p:nvPr/>
          </p:nvSpPr>
          <p:spPr>
            <a:xfrm>
              <a:off x="7506252"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46" name="tx2346"/>
            <p:cNvSpPr/>
            <p:nvPr/>
          </p:nvSpPr>
          <p:spPr>
            <a:xfrm>
              <a:off x="7769703"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7" name="tx2347"/>
            <p:cNvSpPr/>
            <p:nvPr/>
          </p:nvSpPr>
          <p:spPr>
            <a:xfrm>
              <a:off x="8033154"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8" name="tx2348"/>
            <p:cNvSpPr/>
            <p:nvPr/>
          </p:nvSpPr>
          <p:spPr>
            <a:xfrm>
              <a:off x="8296605"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9" name="tx2349"/>
            <p:cNvSpPr/>
            <p:nvPr/>
          </p:nvSpPr>
          <p:spPr>
            <a:xfrm>
              <a:off x="8560056" y="129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0" name="tx2350"/>
            <p:cNvSpPr/>
            <p:nvPr/>
          </p:nvSpPr>
          <p:spPr>
            <a:xfrm>
              <a:off x="1973780"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1" name="tx2351"/>
            <p:cNvSpPr/>
            <p:nvPr/>
          </p:nvSpPr>
          <p:spPr>
            <a:xfrm>
              <a:off x="2237231"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352" name="tx2352"/>
            <p:cNvSpPr/>
            <p:nvPr/>
          </p:nvSpPr>
          <p:spPr>
            <a:xfrm>
              <a:off x="2500682"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53" name="tx2353"/>
            <p:cNvSpPr/>
            <p:nvPr/>
          </p:nvSpPr>
          <p:spPr>
            <a:xfrm>
              <a:off x="2764133"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54" name="tx2354"/>
            <p:cNvSpPr/>
            <p:nvPr/>
          </p:nvSpPr>
          <p:spPr>
            <a:xfrm>
              <a:off x="3027584"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355" name="tx2355"/>
            <p:cNvSpPr/>
            <p:nvPr/>
          </p:nvSpPr>
          <p:spPr>
            <a:xfrm>
              <a:off x="3291035"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56" name="tx2356"/>
            <p:cNvSpPr/>
            <p:nvPr/>
          </p:nvSpPr>
          <p:spPr>
            <a:xfrm>
              <a:off x="3554486"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7" name="tx2357"/>
            <p:cNvSpPr/>
            <p:nvPr/>
          </p:nvSpPr>
          <p:spPr>
            <a:xfrm>
              <a:off x="3817938"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8" name="tx2358"/>
            <p:cNvSpPr/>
            <p:nvPr/>
          </p:nvSpPr>
          <p:spPr>
            <a:xfrm>
              <a:off x="4081389"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59" name="tx2359"/>
            <p:cNvSpPr/>
            <p:nvPr/>
          </p:nvSpPr>
          <p:spPr>
            <a:xfrm>
              <a:off x="4344840"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60" name="tx2360"/>
            <p:cNvSpPr/>
            <p:nvPr/>
          </p:nvSpPr>
          <p:spPr>
            <a:xfrm>
              <a:off x="4608291"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1" name="tx2361"/>
            <p:cNvSpPr/>
            <p:nvPr/>
          </p:nvSpPr>
          <p:spPr>
            <a:xfrm>
              <a:off x="4871742"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62" name="tx2362"/>
            <p:cNvSpPr/>
            <p:nvPr/>
          </p:nvSpPr>
          <p:spPr>
            <a:xfrm>
              <a:off x="5135193"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63" name="tx2363"/>
            <p:cNvSpPr/>
            <p:nvPr/>
          </p:nvSpPr>
          <p:spPr>
            <a:xfrm>
              <a:off x="5398644"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64" name="tx2364"/>
            <p:cNvSpPr/>
            <p:nvPr/>
          </p:nvSpPr>
          <p:spPr>
            <a:xfrm>
              <a:off x="5662095"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65" name="tx2365"/>
            <p:cNvSpPr/>
            <p:nvPr/>
          </p:nvSpPr>
          <p:spPr>
            <a:xfrm>
              <a:off x="5925546"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66" name="tx2366"/>
            <p:cNvSpPr/>
            <p:nvPr/>
          </p:nvSpPr>
          <p:spPr>
            <a:xfrm>
              <a:off x="6188997"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67" name="tx2367"/>
            <p:cNvSpPr/>
            <p:nvPr/>
          </p:nvSpPr>
          <p:spPr>
            <a:xfrm>
              <a:off x="6452448"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68" name="tx2368"/>
            <p:cNvSpPr/>
            <p:nvPr/>
          </p:nvSpPr>
          <p:spPr>
            <a:xfrm>
              <a:off x="6715899"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69" name="tx2369"/>
            <p:cNvSpPr/>
            <p:nvPr/>
          </p:nvSpPr>
          <p:spPr>
            <a:xfrm>
              <a:off x="6979350"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70" name="tx2370"/>
            <p:cNvSpPr/>
            <p:nvPr/>
          </p:nvSpPr>
          <p:spPr>
            <a:xfrm>
              <a:off x="7242801"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71" name="tx2371"/>
            <p:cNvSpPr/>
            <p:nvPr/>
          </p:nvSpPr>
          <p:spPr>
            <a:xfrm>
              <a:off x="7506252"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72" name="tx2372"/>
            <p:cNvSpPr/>
            <p:nvPr/>
          </p:nvSpPr>
          <p:spPr>
            <a:xfrm>
              <a:off x="7769703"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73" name="tx2373"/>
            <p:cNvSpPr/>
            <p:nvPr/>
          </p:nvSpPr>
          <p:spPr>
            <a:xfrm>
              <a:off x="8033154"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4" name="tx2374"/>
            <p:cNvSpPr/>
            <p:nvPr/>
          </p:nvSpPr>
          <p:spPr>
            <a:xfrm>
              <a:off x="8296605"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5" name="tx2375"/>
            <p:cNvSpPr/>
            <p:nvPr/>
          </p:nvSpPr>
          <p:spPr>
            <a:xfrm>
              <a:off x="8560056" y="3778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6" name="tx2376"/>
            <p:cNvSpPr/>
            <p:nvPr/>
          </p:nvSpPr>
          <p:spPr>
            <a:xfrm>
              <a:off x="1973780"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77" name="tx2377"/>
            <p:cNvSpPr/>
            <p:nvPr/>
          </p:nvSpPr>
          <p:spPr>
            <a:xfrm>
              <a:off x="2237231"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78" name="tx2378"/>
            <p:cNvSpPr/>
            <p:nvPr/>
          </p:nvSpPr>
          <p:spPr>
            <a:xfrm>
              <a:off x="2500682"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79" name="tx2379"/>
            <p:cNvSpPr/>
            <p:nvPr/>
          </p:nvSpPr>
          <p:spPr>
            <a:xfrm>
              <a:off x="2764133"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80" name="tx2380"/>
            <p:cNvSpPr/>
            <p:nvPr/>
          </p:nvSpPr>
          <p:spPr>
            <a:xfrm>
              <a:off x="3027584"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1" name="tx2381"/>
            <p:cNvSpPr/>
            <p:nvPr/>
          </p:nvSpPr>
          <p:spPr>
            <a:xfrm>
              <a:off x="3291035"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2" name="tx2382"/>
            <p:cNvSpPr/>
            <p:nvPr/>
          </p:nvSpPr>
          <p:spPr>
            <a:xfrm>
              <a:off x="3554486"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3" name="tx2383"/>
            <p:cNvSpPr/>
            <p:nvPr/>
          </p:nvSpPr>
          <p:spPr>
            <a:xfrm>
              <a:off x="3817938"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4" name="tx2384"/>
            <p:cNvSpPr/>
            <p:nvPr/>
          </p:nvSpPr>
          <p:spPr>
            <a:xfrm>
              <a:off x="4081389"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5" name="tx2385"/>
            <p:cNvSpPr/>
            <p:nvPr/>
          </p:nvSpPr>
          <p:spPr>
            <a:xfrm>
              <a:off x="4344840"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6" name="tx2386"/>
            <p:cNvSpPr/>
            <p:nvPr/>
          </p:nvSpPr>
          <p:spPr>
            <a:xfrm>
              <a:off x="4608291"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7" name="tx2387"/>
            <p:cNvSpPr/>
            <p:nvPr/>
          </p:nvSpPr>
          <p:spPr>
            <a:xfrm>
              <a:off x="4871742"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8" name="tx2388"/>
            <p:cNvSpPr/>
            <p:nvPr/>
          </p:nvSpPr>
          <p:spPr>
            <a:xfrm>
              <a:off x="5135193"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9" name="tx2389"/>
            <p:cNvSpPr/>
            <p:nvPr/>
          </p:nvSpPr>
          <p:spPr>
            <a:xfrm>
              <a:off x="5398644"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0" name="tx2390"/>
            <p:cNvSpPr/>
            <p:nvPr/>
          </p:nvSpPr>
          <p:spPr>
            <a:xfrm>
              <a:off x="5662095"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91" name="tx2391"/>
            <p:cNvSpPr/>
            <p:nvPr/>
          </p:nvSpPr>
          <p:spPr>
            <a:xfrm>
              <a:off x="5925546"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2" name="tx2392"/>
            <p:cNvSpPr/>
            <p:nvPr/>
          </p:nvSpPr>
          <p:spPr>
            <a:xfrm>
              <a:off x="6188997"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93" name="tx2393"/>
            <p:cNvSpPr/>
            <p:nvPr/>
          </p:nvSpPr>
          <p:spPr>
            <a:xfrm>
              <a:off x="6452448"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94" name="tx2394"/>
            <p:cNvSpPr/>
            <p:nvPr/>
          </p:nvSpPr>
          <p:spPr>
            <a:xfrm>
              <a:off x="6715899"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5" name="tx2395"/>
            <p:cNvSpPr/>
            <p:nvPr/>
          </p:nvSpPr>
          <p:spPr>
            <a:xfrm>
              <a:off x="6979350"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6" name="tx2396"/>
            <p:cNvSpPr/>
            <p:nvPr/>
          </p:nvSpPr>
          <p:spPr>
            <a:xfrm>
              <a:off x="7242801"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97" name="tx2397"/>
            <p:cNvSpPr/>
            <p:nvPr/>
          </p:nvSpPr>
          <p:spPr>
            <a:xfrm>
              <a:off x="7506252"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8" name="tx2398"/>
            <p:cNvSpPr/>
            <p:nvPr/>
          </p:nvSpPr>
          <p:spPr>
            <a:xfrm>
              <a:off x="7769703"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99" name="tx2399"/>
            <p:cNvSpPr/>
            <p:nvPr/>
          </p:nvSpPr>
          <p:spPr>
            <a:xfrm>
              <a:off x="8033154"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0" name="tx2400"/>
            <p:cNvSpPr/>
            <p:nvPr/>
          </p:nvSpPr>
          <p:spPr>
            <a:xfrm>
              <a:off x="8296605"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1" name="tx2401"/>
            <p:cNvSpPr/>
            <p:nvPr/>
          </p:nvSpPr>
          <p:spPr>
            <a:xfrm>
              <a:off x="8560056" y="19708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2" name="tx2402"/>
            <p:cNvSpPr/>
            <p:nvPr/>
          </p:nvSpPr>
          <p:spPr>
            <a:xfrm>
              <a:off x="1973780"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3" name="tx2403"/>
            <p:cNvSpPr/>
            <p:nvPr/>
          </p:nvSpPr>
          <p:spPr>
            <a:xfrm>
              <a:off x="2237231"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04" name="tx2404"/>
            <p:cNvSpPr/>
            <p:nvPr/>
          </p:nvSpPr>
          <p:spPr>
            <a:xfrm>
              <a:off x="2500682"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5" name="tx2405"/>
            <p:cNvSpPr/>
            <p:nvPr/>
          </p:nvSpPr>
          <p:spPr>
            <a:xfrm>
              <a:off x="2764133"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6" name="tx2406"/>
            <p:cNvSpPr/>
            <p:nvPr/>
          </p:nvSpPr>
          <p:spPr>
            <a:xfrm>
              <a:off x="3027584"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7" name="tx2407"/>
            <p:cNvSpPr/>
            <p:nvPr/>
          </p:nvSpPr>
          <p:spPr>
            <a:xfrm>
              <a:off x="3291035"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8" name="tx2408"/>
            <p:cNvSpPr/>
            <p:nvPr/>
          </p:nvSpPr>
          <p:spPr>
            <a:xfrm>
              <a:off x="3554486"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9" name="tx2409"/>
            <p:cNvSpPr/>
            <p:nvPr/>
          </p:nvSpPr>
          <p:spPr>
            <a:xfrm>
              <a:off x="3817938"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0" name="tx2410"/>
            <p:cNvSpPr/>
            <p:nvPr/>
          </p:nvSpPr>
          <p:spPr>
            <a:xfrm>
              <a:off x="4081389"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1" name="tx2411"/>
            <p:cNvSpPr/>
            <p:nvPr/>
          </p:nvSpPr>
          <p:spPr>
            <a:xfrm>
              <a:off x="4344840"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2" name="tx2412"/>
            <p:cNvSpPr/>
            <p:nvPr/>
          </p:nvSpPr>
          <p:spPr>
            <a:xfrm>
              <a:off x="4608291"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13" name="tx2413"/>
            <p:cNvSpPr/>
            <p:nvPr/>
          </p:nvSpPr>
          <p:spPr>
            <a:xfrm>
              <a:off x="4871742"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4" name="tx2414"/>
            <p:cNvSpPr/>
            <p:nvPr/>
          </p:nvSpPr>
          <p:spPr>
            <a:xfrm>
              <a:off x="5135193"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5" name="tx2415"/>
            <p:cNvSpPr/>
            <p:nvPr/>
          </p:nvSpPr>
          <p:spPr>
            <a:xfrm>
              <a:off x="5398644"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16" name="tx2416"/>
            <p:cNvSpPr/>
            <p:nvPr/>
          </p:nvSpPr>
          <p:spPr>
            <a:xfrm>
              <a:off x="5662095"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7" name="tx2417"/>
            <p:cNvSpPr/>
            <p:nvPr/>
          </p:nvSpPr>
          <p:spPr>
            <a:xfrm>
              <a:off x="5925546"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8" name="tx2418"/>
            <p:cNvSpPr/>
            <p:nvPr/>
          </p:nvSpPr>
          <p:spPr>
            <a:xfrm>
              <a:off x="6188997"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9" name="tx2419"/>
            <p:cNvSpPr/>
            <p:nvPr/>
          </p:nvSpPr>
          <p:spPr>
            <a:xfrm>
              <a:off x="6452448"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20" name="tx2420"/>
            <p:cNvSpPr/>
            <p:nvPr/>
          </p:nvSpPr>
          <p:spPr>
            <a:xfrm>
              <a:off x="6715899"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1" name="tx2421"/>
            <p:cNvSpPr/>
            <p:nvPr/>
          </p:nvSpPr>
          <p:spPr>
            <a:xfrm>
              <a:off x="6979350"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22" name="tx2422"/>
            <p:cNvSpPr/>
            <p:nvPr/>
          </p:nvSpPr>
          <p:spPr>
            <a:xfrm>
              <a:off x="7242801"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23" name="tx2423"/>
            <p:cNvSpPr/>
            <p:nvPr/>
          </p:nvSpPr>
          <p:spPr>
            <a:xfrm>
              <a:off x="7506252"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4" name="tx2424"/>
            <p:cNvSpPr/>
            <p:nvPr/>
          </p:nvSpPr>
          <p:spPr>
            <a:xfrm>
              <a:off x="7769703"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25" name="tx2425"/>
            <p:cNvSpPr/>
            <p:nvPr/>
          </p:nvSpPr>
          <p:spPr>
            <a:xfrm>
              <a:off x="8033154"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26" name="tx2426"/>
            <p:cNvSpPr/>
            <p:nvPr/>
          </p:nvSpPr>
          <p:spPr>
            <a:xfrm>
              <a:off x="8296605"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27" name="tx2427"/>
            <p:cNvSpPr/>
            <p:nvPr/>
          </p:nvSpPr>
          <p:spPr>
            <a:xfrm>
              <a:off x="8560056" y="3853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28" name="tx2428"/>
            <p:cNvSpPr/>
            <p:nvPr/>
          </p:nvSpPr>
          <p:spPr>
            <a:xfrm>
              <a:off x="1973780"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29" name="tx2429"/>
            <p:cNvSpPr/>
            <p:nvPr/>
          </p:nvSpPr>
          <p:spPr>
            <a:xfrm>
              <a:off x="2237231"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30" name="tx2430"/>
            <p:cNvSpPr/>
            <p:nvPr/>
          </p:nvSpPr>
          <p:spPr>
            <a:xfrm>
              <a:off x="2500682"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31" name="tx2431"/>
            <p:cNvSpPr/>
            <p:nvPr/>
          </p:nvSpPr>
          <p:spPr>
            <a:xfrm>
              <a:off x="2764133"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32" name="tx2432"/>
            <p:cNvSpPr/>
            <p:nvPr/>
          </p:nvSpPr>
          <p:spPr>
            <a:xfrm>
              <a:off x="3027584"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33" name="tx2433"/>
            <p:cNvSpPr/>
            <p:nvPr/>
          </p:nvSpPr>
          <p:spPr>
            <a:xfrm>
              <a:off x="3291035"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34" name="tx2434"/>
            <p:cNvSpPr/>
            <p:nvPr/>
          </p:nvSpPr>
          <p:spPr>
            <a:xfrm>
              <a:off x="3554486"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35" name="tx2435"/>
            <p:cNvSpPr/>
            <p:nvPr/>
          </p:nvSpPr>
          <p:spPr>
            <a:xfrm>
              <a:off x="3817938"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36" name="tx2436"/>
            <p:cNvSpPr/>
            <p:nvPr/>
          </p:nvSpPr>
          <p:spPr>
            <a:xfrm>
              <a:off x="4081389"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37" name="tx2437"/>
            <p:cNvSpPr/>
            <p:nvPr/>
          </p:nvSpPr>
          <p:spPr>
            <a:xfrm>
              <a:off x="4344840"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38" name="tx2438"/>
            <p:cNvSpPr/>
            <p:nvPr/>
          </p:nvSpPr>
          <p:spPr>
            <a:xfrm>
              <a:off x="4608291"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39" name="tx2439"/>
            <p:cNvSpPr/>
            <p:nvPr/>
          </p:nvSpPr>
          <p:spPr>
            <a:xfrm>
              <a:off x="4871742"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40" name="tx2440"/>
            <p:cNvSpPr/>
            <p:nvPr/>
          </p:nvSpPr>
          <p:spPr>
            <a:xfrm>
              <a:off x="5135193"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1" name="tx2441"/>
            <p:cNvSpPr/>
            <p:nvPr/>
          </p:nvSpPr>
          <p:spPr>
            <a:xfrm>
              <a:off x="5398644"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2" name="tx2442"/>
            <p:cNvSpPr/>
            <p:nvPr/>
          </p:nvSpPr>
          <p:spPr>
            <a:xfrm>
              <a:off x="5662095"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43" name="tx2443"/>
            <p:cNvSpPr/>
            <p:nvPr/>
          </p:nvSpPr>
          <p:spPr>
            <a:xfrm>
              <a:off x="5925546"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444" name="tx2444"/>
            <p:cNvSpPr/>
            <p:nvPr/>
          </p:nvSpPr>
          <p:spPr>
            <a:xfrm>
              <a:off x="6188997"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45" name="tx2445"/>
            <p:cNvSpPr/>
            <p:nvPr/>
          </p:nvSpPr>
          <p:spPr>
            <a:xfrm>
              <a:off x="6452448"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46" name="tx2446"/>
            <p:cNvSpPr/>
            <p:nvPr/>
          </p:nvSpPr>
          <p:spPr>
            <a:xfrm>
              <a:off x="6715899"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47" name="tx2447"/>
            <p:cNvSpPr/>
            <p:nvPr/>
          </p:nvSpPr>
          <p:spPr>
            <a:xfrm>
              <a:off x="6979350"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48" name="tx2448"/>
            <p:cNvSpPr/>
            <p:nvPr/>
          </p:nvSpPr>
          <p:spPr>
            <a:xfrm>
              <a:off x="7242801"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49" name="tx2449"/>
            <p:cNvSpPr/>
            <p:nvPr/>
          </p:nvSpPr>
          <p:spPr>
            <a:xfrm>
              <a:off x="7506252"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450" name="tx2450"/>
            <p:cNvSpPr/>
            <p:nvPr/>
          </p:nvSpPr>
          <p:spPr>
            <a:xfrm>
              <a:off x="7769703"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51" name="tx2451"/>
            <p:cNvSpPr/>
            <p:nvPr/>
          </p:nvSpPr>
          <p:spPr>
            <a:xfrm>
              <a:off x="8033154"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52" name="tx2452"/>
            <p:cNvSpPr/>
            <p:nvPr/>
          </p:nvSpPr>
          <p:spPr>
            <a:xfrm>
              <a:off x="8296605"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53" name="tx2453"/>
            <p:cNvSpPr/>
            <p:nvPr/>
          </p:nvSpPr>
          <p:spPr>
            <a:xfrm>
              <a:off x="8560056" y="4456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54" name="tx2454"/>
            <p:cNvSpPr/>
            <p:nvPr/>
          </p:nvSpPr>
          <p:spPr>
            <a:xfrm>
              <a:off x="3554486"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55" name="tx2455"/>
            <p:cNvSpPr/>
            <p:nvPr/>
          </p:nvSpPr>
          <p:spPr>
            <a:xfrm>
              <a:off x="3817938"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56" name="tx2456"/>
            <p:cNvSpPr/>
            <p:nvPr/>
          </p:nvSpPr>
          <p:spPr>
            <a:xfrm>
              <a:off x="4081389"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57" name="tx2457"/>
            <p:cNvSpPr/>
            <p:nvPr/>
          </p:nvSpPr>
          <p:spPr>
            <a:xfrm>
              <a:off x="4344840"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58" name="tx2458"/>
            <p:cNvSpPr/>
            <p:nvPr/>
          </p:nvSpPr>
          <p:spPr>
            <a:xfrm>
              <a:off x="4608291"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59" name="tx2459"/>
            <p:cNvSpPr/>
            <p:nvPr/>
          </p:nvSpPr>
          <p:spPr>
            <a:xfrm>
              <a:off x="4871742"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60" name="tx2460"/>
            <p:cNvSpPr/>
            <p:nvPr/>
          </p:nvSpPr>
          <p:spPr>
            <a:xfrm>
              <a:off x="5135193"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61" name="tx2461"/>
            <p:cNvSpPr/>
            <p:nvPr/>
          </p:nvSpPr>
          <p:spPr>
            <a:xfrm>
              <a:off x="5398644"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62" name="tx2462"/>
            <p:cNvSpPr/>
            <p:nvPr/>
          </p:nvSpPr>
          <p:spPr>
            <a:xfrm>
              <a:off x="5662095"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63" name="tx2463"/>
            <p:cNvSpPr/>
            <p:nvPr/>
          </p:nvSpPr>
          <p:spPr>
            <a:xfrm>
              <a:off x="5925546"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464" name="tx2464"/>
            <p:cNvSpPr/>
            <p:nvPr/>
          </p:nvSpPr>
          <p:spPr>
            <a:xfrm>
              <a:off x="1973780"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65" name="tx2465"/>
            <p:cNvSpPr/>
            <p:nvPr/>
          </p:nvSpPr>
          <p:spPr>
            <a:xfrm>
              <a:off x="2237231"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66" name="tx2466"/>
            <p:cNvSpPr/>
            <p:nvPr/>
          </p:nvSpPr>
          <p:spPr>
            <a:xfrm>
              <a:off x="2500682"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67" name="tx2467"/>
            <p:cNvSpPr/>
            <p:nvPr/>
          </p:nvSpPr>
          <p:spPr>
            <a:xfrm>
              <a:off x="2764133"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68" name="tx2468"/>
            <p:cNvSpPr/>
            <p:nvPr/>
          </p:nvSpPr>
          <p:spPr>
            <a:xfrm>
              <a:off x="3027584"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9" name="tx2469"/>
            <p:cNvSpPr/>
            <p:nvPr/>
          </p:nvSpPr>
          <p:spPr>
            <a:xfrm>
              <a:off x="3291035"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0" name="tx2470"/>
            <p:cNvSpPr/>
            <p:nvPr/>
          </p:nvSpPr>
          <p:spPr>
            <a:xfrm>
              <a:off x="3554486"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1" name="tx2471"/>
            <p:cNvSpPr/>
            <p:nvPr/>
          </p:nvSpPr>
          <p:spPr>
            <a:xfrm>
              <a:off x="3817938"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2" name="tx2472"/>
            <p:cNvSpPr/>
            <p:nvPr/>
          </p:nvSpPr>
          <p:spPr>
            <a:xfrm>
              <a:off x="4081389"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73" name="tx2473"/>
            <p:cNvSpPr/>
            <p:nvPr/>
          </p:nvSpPr>
          <p:spPr>
            <a:xfrm>
              <a:off x="4344840"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4" name="tx2474"/>
            <p:cNvSpPr/>
            <p:nvPr/>
          </p:nvSpPr>
          <p:spPr>
            <a:xfrm>
              <a:off x="4608291"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5" name="tx2475"/>
            <p:cNvSpPr/>
            <p:nvPr/>
          </p:nvSpPr>
          <p:spPr>
            <a:xfrm>
              <a:off x="4871742"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6" name="tx2476"/>
            <p:cNvSpPr/>
            <p:nvPr/>
          </p:nvSpPr>
          <p:spPr>
            <a:xfrm>
              <a:off x="5135193"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7" name="tx2477"/>
            <p:cNvSpPr/>
            <p:nvPr/>
          </p:nvSpPr>
          <p:spPr>
            <a:xfrm>
              <a:off x="5398644"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8" name="tx2478"/>
            <p:cNvSpPr/>
            <p:nvPr/>
          </p:nvSpPr>
          <p:spPr>
            <a:xfrm>
              <a:off x="5662095"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9" name="tx2479"/>
            <p:cNvSpPr/>
            <p:nvPr/>
          </p:nvSpPr>
          <p:spPr>
            <a:xfrm>
              <a:off x="5925546"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0" name="tx2480"/>
            <p:cNvSpPr/>
            <p:nvPr/>
          </p:nvSpPr>
          <p:spPr>
            <a:xfrm>
              <a:off x="6188997"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1" name="tx2481"/>
            <p:cNvSpPr/>
            <p:nvPr/>
          </p:nvSpPr>
          <p:spPr>
            <a:xfrm>
              <a:off x="6452448"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2" name="tx2482"/>
            <p:cNvSpPr/>
            <p:nvPr/>
          </p:nvSpPr>
          <p:spPr>
            <a:xfrm>
              <a:off x="6715899"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3" name="tx2483"/>
            <p:cNvSpPr/>
            <p:nvPr/>
          </p:nvSpPr>
          <p:spPr>
            <a:xfrm>
              <a:off x="6979350"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4" name="tx2484"/>
            <p:cNvSpPr/>
            <p:nvPr/>
          </p:nvSpPr>
          <p:spPr>
            <a:xfrm>
              <a:off x="7242801"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5" name="tx2485"/>
            <p:cNvSpPr/>
            <p:nvPr/>
          </p:nvSpPr>
          <p:spPr>
            <a:xfrm>
              <a:off x="7506252"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6" name="tx2486"/>
            <p:cNvSpPr/>
            <p:nvPr/>
          </p:nvSpPr>
          <p:spPr>
            <a:xfrm>
              <a:off x="7769703"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7" name="tx2487"/>
            <p:cNvSpPr/>
            <p:nvPr/>
          </p:nvSpPr>
          <p:spPr>
            <a:xfrm>
              <a:off x="8033154"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8" name="tx2488"/>
            <p:cNvSpPr/>
            <p:nvPr/>
          </p:nvSpPr>
          <p:spPr>
            <a:xfrm>
              <a:off x="8296605"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9" name="tx2489"/>
            <p:cNvSpPr/>
            <p:nvPr/>
          </p:nvSpPr>
          <p:spPr>
            <a:xfrm>
              <a:off x="8560056" y="1669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90" name="tx2490"/>
            <p:cNvSpPr/>
            <p:nvPr/>
          </p:nvSpPr>
          <p:spPr>
            <a:xfrm>
              <a:off x="1973780"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91" name="tx2491"/>
            <p:cNvSpPr/>
            <p:nvPr/>
          </p:nvSpPr>
          <p:spPr>
            <a:xfrm>
              <a:off x="2500682"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492" name="tx2492"/>
            <p:cNvSpPr/>
            <p:nvPr/>
          </p:nvSpPr>
          <p:spPr>
            <a:xfrm>
              <a:off x="2764133"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93" name="tx2493"/>
            <p:cNvSpPr/>
            <p:nvPr/>
          </p:nvSpPr>
          <p:spPr>
            <a:xfrm>
              <a:off x="3027584"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94" name="tx2494"/>
            <p:cNvSpPr/>
            <p:nvPr/>
          </p:nvSpPr>
          <p:spPr>
            <a:xfrm>
              <a:off x="3291035"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95" name="tx2495"/>
            <p:cNvSpPr/>
            <p:nvPr/>
          </p:nvSpPr>
          <p:spPr>
            <a:xfrm>
              <a:off x="3554486"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496" name="tx2496"/>
            <p:cNvSpPr/>
            <p:nvPr/>
          </p:nvSpPr>
          <p:spPr>
            <a:xfrm>
              <a:off x="3817938"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97" name="tx2497"/>
            <p:cNvSpPr/>
            <p:nvPr/>
          </p:nvSpPr>
          <p:spPr>
            <a:xfrm>
              <a:off x="4081389"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98" name="tx2498"/>
            <p:cNvSpPr/>
            <p:nvPr/>
          </p:nvSpPr>
          <p:spPr>
            <a:xfrm>
              <a:off x="4344840"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99" name="tx2499"/>
            <p:cNvSpPr/>
            <p:nvPr/>
          </p:nvSpPr>
          <p:spPr>
            <a:xfrm>
              <a:off x="4608291"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00" name="tx2500"/>
            <p:cNvSpPr/>
            <p:nvPr/>
          </p:nvSpPr>
          <p:spPr>
            <a:xfrm>
              <a:off x="4871742"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501" name="tx2501"/>
            <p:cNvSpPr/>
            <p:nvPr/>
          </p:nvSpPr>
          <p:spPr>
            <a:xfrm>
              <a:off x="5135193"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502" name="tx2502"/>
            <p:cNvSpPr/>
            <p:nvPr/>
          </p:nvSpPr>
          <p:spPr>
            <a:xfrm>
              <a:off x="5398644"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03" name="tx2503"/>
            <p:cNvSpPr/>
            <p:nvPr/>
          </p:nvSpPr>
          <p:spPr>
            <a:xfrm>
              <a:off x="5662095"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04" name="tx2504"/>
            <p:cNvSpPr/>
            <p:nvPr/>
          </p:nvSpPr>
          <p:spPr>
            <a:xfrm>
              <a:off x="5925546"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05" name="tx2505"/>
            <p:cNvSpPr/>
            <p:nvPr/>
          </p:nvSpPr>
          <p:spPr>
            <a:xfrm>
              <a:off x="6188997"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06" name="tx2506"/>
            <p:cNvSpPr/>
            <p:nvPr/>
          </p:nvSpPr>
          <p:spPr>
            <a:xfrm>
              <a:off x="6452448"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07" name="tx2507"/>
            <p:cNvSpPr/>
            <p:nvPr/>
          </p:nvSpPr>
          <p:spPr>
            <a:xfrm>
              <a:off x="6715899"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08" name="tx2508"/>
            <p:cNvSpPr/>
            <p:nvPr/>
          </p:nvSpPr>
          <p:spPr>
            <a:xfrm>
              <a:off x="6979350"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09" name="tx2509"/>
            <p:cNvSpPr/>
            <p:nvPr/>
          </p:nvSpPr>
          <p:spPr>
            <a:xfrm>
              <a:off x="7242801"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10" name="tx2510"/>
            <p:cNvSpPr/>
            <p:nvPr/>
          </p:nvSpPr>
          <p:spPr>
            <a:xfrm>
              <a:off x="7506252"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11" name="tx2511"/>
            <p:cNvSpPr/>
            <p:nvPr/>
          </p:nvSpPr>
          <p:spPr>
            <a:xfrm>
              <a:off x="7769703"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12" name="tx2512"/>
            <p:cNvSpPr/>
            <p:nvPr/>
          </p:nvSpPr>
          <p:spPr>
            <a:xfrm>
              <a:off x="8033154"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13" name="tx2513"/>
            <p:cNvSpPr/>
            <p:nvPr/>
          </p:nvSpPr>
          <p:spPr>
            <a:xfrm>
              <a:off x="8296605"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14" name="tx2514"/>
            <p:cNvSpPr/>
            <p:nvPr/>
          </p:nvSpPr>
          <p:spPr>
            <a:xfrm>
              <a:off x="8560056"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15" name="tx2515"/>
            <p:cNvSpPr/>
            <p:nvPr/>
          </p:nvSpPr>
          <p:spPr>
            <a:xfrm>
              <a:off x="1973780"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6" name="tx2516"/>
            <p:cNvSpPr/>
            <p:nvPr/>
          </p:nvSpPr>
          <p:spPr>
            <a:xfrm>
              <a:off x="2237231"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7" name="tx2517"/>
            <p:cNvSpPr/>
            <p:nvPr/>
          </p:nvSpPr>
          <p:spPr>
            <a:xfrm>
              <a:off x="2500682"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8" name="tx2518"/>
            <p:cNvSpPr/>
            <p:nvPr/>
          </p:nvSpPr>
          <p:spPr>
            <a:xfrm>
              <a:off x="2764133"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19" name="tx2519"/>
            <p:cNvSpPr/>
            <p:nvPr/>
          </p:nvSpPr>
          <p:spPr>
            <a:xfrm>
              <a:off x="3027584"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0" name="tx2520"/>
            <p:cNvSpPr/>
            <p:nvPr/>
          </p:nvSpPr>
          <p:spPr>
            <a:xfrm>
              <a:off x="3291035"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1" name="tx2521"/>
            <p:cNvSpPr/>
            <p:nvPr/>
          </p:nvSpPr>
          <p:spPr>
            <a:xfrm>
              <a:off x="3554486"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2" name="tx2522"/>
            <p:cNvSpPr/>
            <p:nvPr/>
          </p:nvSpPr>
          <p:spPr>
            <a:xfrm>
              <a:off x="3817938"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3" name="tx2523"/>
            <p:cNvSpPr/>
            <p:nvPr/>
          </p:nvSpPr>
          <p:spPr>
            <a:xfrm>
              <a:off x="4081389"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4" name="tx2524"/>
            <p:cNvSpPr/>
            <p:nvPr/>
          </p:nvSpPr>
          <p:spPr>
            <a:xfrm>
              <a:off x="4344840"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5" name="tx2525"/>
            <p:cNvSpPr/>
            <p:nvPr/>
          </p:nvSpPr>
          <p:spPr>
            <a:xfrm>
              <a:off x="4608291"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6" name="tx2526"/>
            <p:cNvSpPr/>
            <p:nvPr/>
          </p:nvSpPr>
          <p:spPr>
            <a:xfrm>
              <a:off x="4871742"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7" name="tx2527"/>
            <p:cNvSpPr/>
            <p:nvPr/>
          </p:nvSpPr>
          <p:spPr>
            <a:xfrm>
              <a:off x="5135193"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8" name="tx2528"/>
            <p:cNvSpPr/>
            <p:nvPr/>
          </p:nvSpPr>
          <p:spPr>
            <a:xfrm>
              <a:off x="5398644"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9" name="tx2529"/>
            <p:cNvSpPr/>
            <p:nvPr/>
          </p:nvSpPr>
          <p:spPr>
            <a:xfrm>
              <a:off x="5662095"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0" name="tx2530"/>
            <p:cNvSpPr/>
            <p:nvPr/>
          </p:nvSpPr>
          <p:spPr>
            <a:xfrm>
              <a:off x="5925546"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1" name="tx2531"/>
            <p:cNvSpPr/>
            <p:nvPr/>
          </p:nvSpPr>
          <p:spPr>
            <a:xfrm>
              <a:off x="6188997"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2" name="tx2532"/>
            <p:cNvSpPr/>
            <p:nvPr/>
          </p:nvSpPr>
          <p:spPr>
            <a:xfrm>
              <a:off x="6452448"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3" name="tx2533"/>
            <p:cNvSpPr/>
            <p:nvPr/>
          </p:nvSpPr>
          <p:spPr>
            <a:xfrm>
              <a:off x="6715899"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4" name="tx2534"/>
            <p:cNvSpPr/>
            <p:nvPr/>
          </p:nvSpPr>
          <p:spPr>
            <a:xfrm>
              <a:off x="6979350"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5" name="tx2535"/>
            <p:cNvSpPr/>
            <p:nvPr/>
          </p:nvSpPr>
          <p:spPr>
            <a:xfrm>
              <a:off x="7242801"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6" name="tx2536"/>
            <p:cNvSpPr/>
            <p:nvPr/>
          </p:nvSpPr>
          <p:spPr>
            <a:xfrm>
              <a:off x="7506252"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7" name="tx2537"/>
            <p:cNvSpPr/>
            <p:nvPr/>
          </p:nvSpPr>
          <p:spPr>
            <a:xfrm>
              <a:off x="7769703"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8" name="tx2538"/>
            <p:cNvSpPr/>
            <p:nvPr/>
          </p:nvSpPr>
          <p:spPr>
            <a:xfrm>
              <a:off x="8033154"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9" name="tx2539"/>
            <p:cNvSpPr/>
            <p:nvPr/>
          </p:nvSpPr>
          <p:spPr>
            <a:xfrm>
              <a:off x="8296605"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0" name="tx2540"/>
            <p:cNvSpPr/>
            <p:nvPr/>
          </p:nvSpPr>
          <p:spPr>
            <a:xfrm>
              <a:off x="8560056" y="1368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1" name="tx2541"/>
            <p:cNvSpPr/>
            <p:nvPr/>
          </p:nvSpPr>
          <p:spPr>
            <a:xfrm>
              <a:off x="1973780"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2" name="tx2542"/>
            <p:cNvSpPr/>
            <p:nvPr/>
          </p:nvSpPr>
          <p:spPr>
            <a:xfrm>
              <a:off x="2237231"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43" name="tx2543"/>
            <p:cNvSpPr/>
            <p:nvPr/>
          </p:nvSpPr>
          <p:spPr>
            <a:xfrm>
              <a:off x="2500682"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4" name="tx2544"/>
            <p:cNvSpPr/>
            <p:nvPr/>
          </p:nvSpPr>
          <p:spPr>
            <a:xfrm>
              <a:off x="2764133"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5" name="tx2545"/>
            <p:cNvSpPr/>
            <p:nvPr/>
          </p:nvSpPr>
          <p:spPr>
            <a:xfrm>
              <a:off x="3027584"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6" name="tx2546"/>
            <p:cNvSpPr/>
            <p:nvPr/>
          </p:nvSpPr>
          <p:spPr>
            <a:xfrm>
              <a:off x="3291035"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7" name="tx2547"/>
            <p:cNvSpPr/>
            <p:nvPr/>
          </p:nvSpPr>
          <p:spPr>
            <a:xfrm>
              <a:off x="3554486"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48" name="tx2548"/>
            <p:cNvSpPr/>
            <p:nvPr/>
          </p:nvSpPr>
          <p:spPr>
            <a:xfrm>
              <a:off x="3817938"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9" name="tx2549"/>
            <p:cNvSpPr/>
            <p:nvPr/>
          </p:nvSpPr>
          <p:spPr>
            <a:xfrm>
              <a:off x="4081389"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0" name="tx2550"/>
            <p:cNvSpPr/>
            <p:nvPr/>
          </p:nvSpPr>
          <p:spPr>
            <a:xfrm>
              <a:off x="4344840"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1" name="tx2551"/>
            <p:cNvSpPr/>
            <p:nvPr/>
          </p:nvSpPr>
          <p:spPr>
            <a:xfrm>
              <a:off x="4608291"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2" name="tx2552"/>
            <p:cNvSpPr/>
            <p:nvPr/>
          </p:nvSpPr>
          <p:spPr>
            <a:xfrm>
              <a:off x="4871742"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53" name="tx2553"/>
            <p:cNvSpPr/>
            <p:nvPr/>
          </p:nvSpPr>
          <p:spPr>
            <a:xfrm>
              <a:off x="5135193"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4" name="tx2554"/>
            <p:cNvSpPr/>
            <p:nvPr/>
          </p:nvSpPr>
          <p:spPr>
            <a:xfrm>
              <a:off x="5398644"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5" name="tx2555"/>
            <p:cNvSpPr/>
            <p:nvPr/>
          </p:nvSpPr>
          <p:spPr>
            <a:xfrm>
              <a:off x="5662095"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56" name="tx2556"/>
            <p:cNvSpPr/>
            <p:nvPr/>
          </p:nvSpPr>
          <p:spPr>
            <a:xfrm>
              <a:off x="5925546"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57" name="tx2557"/>
            <p:cNvSpPr/>
            <p:nvPr/>
          </p:nvSpPr>
          <p:spPr>
            <a:xfrm>
              <a:off x="6188997"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58" name="tx2558"/>
            <p:cNvSpPr/>
            <p:nvPr/>
          </p:nvSpPr>
          <p:spPr>
            <a:xfrm>
              <a:off x="6452448"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59" name="tx2559"/>
            <p:cNvSpPr/>
            <p:nvPr/>
          </p:nvSpPr>
          <p:spPr>
            <a:xfrm>
              <a:off x="6715899"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60" name="tx2560"/>
            <p:cNvSpPr/>
            <p:nvPr/>
          </p:nvSpPr>
          <p:spPr>
            <a:xfrm>
              <a:off x="6979350"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61" name="tx2561"/>
            <p:cNvSpPr/>
            <p:nvPr/>
          </p:nvSpPr>
          <p:spPr>
            <a:xfrm>
              <a:off x="7242801"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562" name="tx2562"/>
            <p:cNvSpPr/>
            <p:nvPr/>
          </p:nvSpPr>
          <p:spPr>
            <a:xfrm>
              <a:off x="7506252"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563" name="tx2563"/>
            <p:cNvSpPr/>
            <p:nvPr/>
          </p:nvSpPr>
          <p:spPr>
            <a:xfrm>
              <a:off x="7769703"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564" name="tx2564"/>
            <p:cNvSpPr/>
            <p:nvPr/>
          </p:nvSpPr>
          <p:spPr>
            <a:xfrm>
              <a:off x="8033154"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565" name="tx2565"/>
            <p:cNvSpPr/>
            <p:nvPr/>
          </p:nvSpPr>
          <p:spPr>
            <a:xfrm>
              <a:off x="8296605"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566" name="tx2566"/>
            <p:cNvSpPr/>
            <p:nvPr/>
          </p:nvSpPr>
          <p:spPr>
            <a:xfrm>
              <a:off x="8560056" y="5284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567" name="tx2567"/>
            <p:cNvSpPr/>
            <p:nvPr/>
          </p:nvSpPr>
          <p:spPr>
            <a:xfrm>
              <a:off x="1973780"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68" name="tx2568"/>
            <p:cNvSpPr/>
            <p:nvPr/>
          </p:nvSpPr>
          <p:spPr>
            <a:xfrm>
              <a:off x="2237231"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69" name="tx2569"/>
            <p:cNvSpPr/>
            <p:nvPr/>
          </p:nvSpPr>
          <p:spPr>
            <a:xfrm>
              <a:off x="2500682"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70" name="tx2570"/>
            <p:cNvSpPr/>
            <p:nvPr/>
          </p:nvSpPr>
          <p:spPr>
            <a:xfrm>
              <a:off x="2764133"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1" name="tx2571"/>
            <p:cNvSpPr/>
            <p:nvPr/>
          </p:nvSpPr>
          <p:spPr>
            <a:xfrm>
              <a:off x="3027584"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2" name="tx2572"/>
            <p:cNvSpPr/>
            <p:nvPr/>
          </p:nvSpPr>
          <p:spPr>
            <a:xfrm>
              <a:off x="3291035"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3" name="tx2573"/>
            <p:cNvSpPr/>
            <p:nvPr/>
          </p:nvSpPr>
          <p:spPr>
            <a:xfrm>
              <a:off x="3554486"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4" name="tx2574"/>
            <p:cNvSpPr/>
            <p:nvPr/>
          </p:nvSpPr>
          <p:spPr>
            <a:xfrm>
              <a:off x="3817938"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5" name="tx2575"/>
            <p:cNvSpPr/>
            <p:nvPr/>
          </p:nvSpPr>
          <p:spPr>
            <a:xfrm>
              <a:off x="4081389"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6" name="tx2576"/>
            <p:cNvSpPr/>
            <p:nvPr/>
          </p:nvSpPr>
          <p:spPr>
            <a:xfrm>
              <a:off x="4344840"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7" name="tx2577"/>
            <p:cNvSpPr/>
            <p:nvPr/>
          </p:nvSpPr>
          <p:spPr>
            <a:xfrm>
              <a:off x="4608291"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78" name="tx2578"/>
            <p:cNvSpPr/>
            <p:nvPr/>
          </p:nvSpPr>
          <p:spPr>
            <a:xfrm>
              <a:off x="4871742"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9" name="tx2579"/>
            <p:cNvSpPr/>
            <p:nvPr/>
          </p:nvSpPr>
          <p:spPr>
            <a:xfrm>
              <a:off x="5135193"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80" name="tx2580"/>
            <p:cNvSpPr/>
            <p:nvPr/>
          </p:nvSpPr>
          <p:spPr>
            <a:xfrm>
              <a:off x="5398644"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81" name="tx2581"/>
            <p:cNvSpPr/>
            <p:nvPr/>
          </p:nvSpPr>
          <p:spPr>
            <a:xfrm>
              <a:off x="5662095"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82" name="tx2582"/>
            <p:cNvSpPr/>
            <p:nvPr/>
          </p:nvSpPr>
          <p:spPr>
            <a:xfrm>
              <a:off x="5925546"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583" name="tx2583"/>
            <p:cNvSpPr/>
            <p:nvPr/>
          </p:nvSpPr>
          <p:spPr>
            <a:xfrm>
              <a:off x="6188997"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84" name="tx2584"/>
            <p:cNvSpPr/>
            <p:nvPr/>
          </p:nvSpPr>
          <p:spPr>
            <a:xfrm>
              <a:off x="6452448"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85" name="tx2585"/>
            <p:cNvSpPr/>
            <p:nvPr/>
          </p:nvSpPr>
          <p:spPr>
            <a:xfrm>
              <a:off x="6715899"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86" name="tx2586"/>
            <p:cNvSpPr/>
            <p:nvPr/>
          </p:nvSpPr>
          <p:spPr>
            <a:xfrm>
              <a:off x="6979350"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87" name="tx2587"/>
            <p:cNvSpPr/>
            <p:nvPr/>
          </p:nvSpPr>
          <p:spPr>
            <a:xfrm>
              <a:off x="7242801"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88" name="tx2588"/>
            <p:cNvSpPr/>
            <p:nvPr/>
          </p:nvSpPr>
          <p:spPr>
            <a:xfrm>
              <a:off x="7506252"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589" name="tx2589"/>
            <p:cNvSpPr/>
            <p:nvPr/>
          </p:nvSpPr>
          <p:spPr>
            <a:xfrm>
              <a:off x="8033154"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90" name="tx2590"/>
            <p:cNvSpPr/>
            <p:nvPr/>
          </p:nvSpPr>
          <p:spPr>
            <a:xfrm>
              <a:off x="8296605"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91" name="tx2591"/>
            <p:cNvSpPr/>
            <p:nvPr/>
          </p:nvSpPr>
          <p:spPr>
            <a:xfrm>
              <a:off x="8560056"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92" name="tx2592"/>
            <p:cNvSpPr/>
            <p:nvPr/>
          </p:nvSpPr>
          <p:spPr>
            <a:xfrm>
              <a:off x="1973780"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93" name="tx2593"/>
            <p:cNvSpPr/>
            <p:nvPr/>
          </p:nvSpPr>
          <p:spPr>
            <a:xfrm>
              <a:off x="2237231"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94" name="tx2594"/>
            <p:cNvSpPr/>
            <p:nvPr/>
          </p:nvSpPr>
          <p:spPr>
            <a:xfrm>
              <a:off x="2500682"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5" name="tx2595"/>
            <p:cNvSpPr/>
            <p:nvPr/>
          </p:nvSpPr>
          <p:spPr>
            <a:xfrm>
              <a:off x="2764133"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6" name="tx2596"/>
            <p:cNvSpPr/>
            <p:nvPr/>
          </p:nvSpPr>
          <p:spPr>
            <a:xfrm>
              <a:off x="3027584"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97" name="tx2597"/>
            <p:cNvSpPr/>
            <p:nvPr/>
          </p:nvSpPr>
          <p:spPr>
            <a:xfrm>
              <a:off x="3291035"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598" name="tx2598"/>
            <p:cNvSpPr/>
            <p:nvPr/>
          </p:nvSpPr>
          <p:spPr>
            <a:xfrm>
              <a:off x="3554486"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99" name="tx2599"/>
            <p:cNvSpPr/>
            <p:nvPr/>
          </p:nvSpPr>
          <p:spPr>
            <a:xfrm>
              <a:off x="3817938"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00" name="tx2600"/>
            <p:cNvSpPr/>
            <p:nvPr/>
          </p:nvSpPr>
          <p:spPr>
            <a:xfrm>
              <a:off x="4081389"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01" name="tx2601"/>
            <p:cNvSpPr/>
            <p:nvPr/>
          </p:nvSpPr>
          <p:spPr>
            <a:xfrm>
              <a:off x="4344840"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02" name="tx2602"/>
            <p:cNvSpPr/>
            <p:nvPr/>
          </p:nvSpPr>
          <p:spPr>
            <a:xfrm>
              <a:off x="4608291"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03" name="tx2603"/>
            <p:cNvSpPr/>
            <p:nvPr/>
          </p:nvSpPr>
          <p:spPr>
            <a:xfrm>
              <a:off x="4871742"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4" name="tx2604"/>
            <p:cNvSpPr/>
            <p:nvPr/>
          </p:nvSpPr>
          <p:spPr>
            <a:xfrm>
              <a:off x="5135193"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05" name="tx2605"/>
            <p:cNvSpPr/>
            <p:nvPr/>
          </p:nvSpPr>
          <p:spPr>
            <a:xfrm>
              <a:off x="5398644"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06" name="tx2606"/>
            <p:cNvSpPr/>
            <p:nvPr/>
          </p:nvSpPr>
          <p:spPr>
            <a:xfrm>
              <a:off x="5662095"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07" name="tx2607"/>
            <p:cNvSpPr/>
            <p:nvPr/>
          </p:nvSpPr>
          <p:spPr>
            <a:xfrm>
              <a:off x="5925546"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08" name="tx2608"/>
            <p:cNvSpPr/>
            <p:nvPr/>
          </p:nvSpPr>
          <p:spPr>
            <a:xfrm>
              <a:off x="6188997"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09" name="tx2609"/>
            <p:cNvSpPr/>
            <p:nvPr/>
          </p:nvSpPr>
          <p:spPr>
            <a:xfrm>
              <a:off x="6452448"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10" name="tx2610"/>
            <p:cNvSpPr/>
            <p:nvPr/>
          </p:nvSpPr>
          <p:spPr>
            <a:xfrm>
              <a:off x="6715899"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11" name="tx2611"/>
            <p:cNvSpPr/>
            <p:nvPr/>
          </p:nvSpPr>
          <p:spPr>
            <a:xfrm>
              <a:off x="6979350"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12" name="tx2612"/>
            <p:cNvSpPr/>
            <p:nvPr/>
          </p:nvSpPr>
          <p:spPr>
            <a:xfrm>
              <a:off x="7242801"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613" name="tx2613"/>
            <p:cNvSpPr/>
            <p:nvPr/>
          </p:nvSpPr>
          <p:spPr>
            <a:xfrm>
              <a:off x="7506252"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614" name="tx2614"/>
            <p:cNvSpPr/>
            <p:nvPr/>
          </p:nvSpPr>
          <p:spPr>
            <a:xfrm>
              <a:off x="7769703"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615" name="tx2615"/>
            <p:cNvSpPr/>
            <p:nvPr/>
          </p:nvSpPr>
          <p:spPr>
            <a:xfrm>
              <a:off x="8033154"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16" name="tx2616"/>
            <p:cNvSpPr/>
            <p:nvPr/>
          </p:nvSpPr>
          <p:spPr>
            <a:xfrm>
              <a:off x="8296605"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17" name="tx2617"/>
            <p:cNvSpPr/>
            <p:nvPr/>
          </p:nvSpPr>
          <p:spPr>
            <a:xfrm>
              <a:off x="8560056" y="40796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18" name="tx2618"/>
            <p:cNvSpPr/>
            <p:nvPr/>
          </p:nvSpPr>
          <p:spPr>
            <a:xfrm>
              <a:off x="1973780"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619" name="tx2619"/>
            <p:cNvSpPr/>
            <p:nvPr/>
          </p:nvSpPr>
          <p:spPr>
            <a:xfrm>
              <a:off x="2237231"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20" name="tx2620"/>
            <p:cNvSpPr/>
            <p:nvPr/>
          </p:nvSpPr>
          <p:spPr>
            <a:xfrm>
              <a:off x="2500682"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21" name="tx2621"/>
            <p:cNvSpPr/>
            <p:nvPr/>
          </p:nvSpPr>
          <p:spPr>
            <a:xfrm>
              <a:off x="2764133"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22" name="tx2622"/>
            <p:cNvSpPr/>
            <p:nvPr/>
          </p:nvSpPr>
          <p:spPr>
            <a:xfrm>
              <a:off x="3027584"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3" name="tx2623"/>
            <p:cNvSpPr/>
            <p:nvPr/>
          </p:nvSpPr>
          <p:spPr>
            <a:xfrm>
              <a:off x="3291035"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4" name="tx2624"/>
            <p:cNvSpPr/>
            <p:nvPr/>
          </p:nvSpPr>
          <p:spPr>
            <a:xfrm>
              <a:off x="3554486"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5" name="tx2625"/>
            <p:cNvSpPr/>
            <p:nvPr/>
          </p:nvSpPr>
          <p:spPr>
            <a:xfrm>
              <a:off x="3817938"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6" name="tx2626"/>
            <p:cNvSpPr/>
            <p:nvPr/>
          </p:nvSpPr>
          <p:spPr>
            <a:xfrm>
              <a:off x="4081389"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27" name="tx2627"/>
            <p:cNvSpPr/>
            <p:nvPr/>
          </p:nvSpPr>
          <p:spPr>
            <a:xfrm>
              <a:off x="4344840"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28" name="tx2628"/>
            <p:cNvSpPr/>
            <p:nvPr/>
          </p:nvSpPr>
          <p:spPr>
            <a:xfrm>
              <a:off x="4608291"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29" name="tx2629"/>
            <p:cNvSpPr/>
            <p:nvPr/>
          </p:nvSpPr>
          <p:spPr>
            <a:xfrm>
              <a:off x="4871742"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30" name="tx2630"/>
            <p:cNvSpPr/>
            <p:nvPr/>
          </p:nvSpPr>
          <p:spPr>
            <a:xfrm>
              <a:off x="5135193"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31" name="tx2631"/>
            <p:cNvSpPr/>
            <p:nvPr/>
          </p:nvSpPr>
          <p:spPr>
            <a:xfrm>
              <a:off x="5398644"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32" name="tx2632"/>
            <p:cNvSpPr/>
            <p:nvPr/>
          </p:nvSpPr>
          <p:spPr>
            <a:xfrm>
              <a:off x="5662095"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33" name="tx2633"/>
            <p:cNvSpPr/>
            <p:nvPr/>
          </p:nvSpPr>
          <p:spPr>
            <a:xfrm>
              <a:off x="5925546"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34" name="tx2634"/>
            <p:cNvSpPr/>
            <p:nvPr/>
          </p:nvSpPr>
          <p:spPr>
            <a:xfrm>
              <a:off x="6188997"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35" name="tx2635"/>
            <p:cNvSpPr/>
            <p:nvPr/>
          </p:nvSpPr>
          <p:spPr>
            <a:xfrm>
              <a:off x="6452448"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36" name="tx2636"/>
            <p:cNvSpPr/>
            <p:nvPr/>
          </p:nvSpPr>
          <p:spPr>
            <a:xfrm>
              <a:off x="6715899"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37" name="tx2637"/>
            <p:cNvSpPr/>
            <p:nvPr/>
          </p:nvSpPr>
          <p:spPr>
            <a:xfrm>
              <a:off x="6979350"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38" name="tx2638"/>
            <p:cNvSpPr/>
            <p:nvPr/>
          </p:nvSpPr>
          <p:spPr>
            <a:xfrm>
              <a:off x="7242801"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39" name="tx2639"/>
            <p:cNvSpPr/>
            <p:nvPr/>
          </p:nvSpPr>
          <p:spPr>
            <a:xfrm>
              <a:off x="7506252"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640" name="tx2640"/>
            <p:cNvSpPr/>
            <p:nvPr/>
          </p:nvSpPr>
          <p:spPr>
            <a:xfrm>
              <a:off x="7769703"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41" name="tx2641"/>
            <p:cNvSpPr/>
            <p:nvPr/>
          </p:nvSpPr>
          <p:spPr>
            <a:xfrm>
              <a:off x="8033154"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42" name="tx2642"/>
            <p:cNvSpPr/>
            <p:nvPr/>
          </p:nvSpPr>
          <p:spPr>
            <a:xfrm>
              <a:off x="8296605"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43" name="tx2643"/>
            <p:cNvSpPr/>
            <p:nvPr/>
          </p:nvSpPr>
          <p:spPr>
            <a:xfrm>
              <a:off x="8560056" y="4908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644" name="tx2644"/>
            <p:cNvSpPr/>
            <p:nvPr/>
          </p:nvSpPr>
          <p:spPr>
            <a:xfrm>
              <a:off x="1973780"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45" name="tx2645"/>
            <p:cNvSpPr/>
            <p:nvPr/>
          </p:nvSpPr>
          <p:spPr>
            <a:xfrm>
              <a:off x="2237231"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46" name="tx2646"/>
            <p:cNvSpPr/>
            <p:nvPr/>
          </p:nvSpPr>
          <p:spPr>
            <a:xfrm>
              <a:off x="2500682"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7" name="tx2647"/>
            <p:cNvSpPr/>
            <p:nvPr/>
          </p:nvSpPr>
          <p:spPr>
            <a:xfrm>
              <a:off x="2764133"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48" name="tx2648"/>
            <p:cNvSpPr/>
            <p:nvPr/>
          </p:nvSpPr>
          <p:spPr>
            <a:xfrm>
              <a:off x="3027584"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49" name="tx2649"/>
            <p:cNvSpPr/>
            <p:nvPr/>
          </p:nvSpPr>
          <p:spPr>
            <a:xfrm>
              <a:off x="3291035"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50" name="tx2650"/>
            <p:cNvSpPr/>
            <p:nvPr/>
          </p:nvSpPr>
          <p:spPr>
            <a:xfrm>
              <a:off x="3554486"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51" name="tx2651"/>
            <p:cNvSpPr/>
            <p:nvPr/>
          </p:nvSpPr>
          <p:spPr>
            <a:xfrm>
              <a:off x="3817938"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52" name="tx2652"/>
            <p:cNvSpPr/>
            <p:nvPr/>
          </p:nvSpPr>
          <p:spPr>
            <a:xfrm>
              <a:off x="4081389"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3" name="tx2653"/>
            <p:cNvSpPr/>
            <p:nvPr/>
          </p:nvSpPr>
          <p:spPr>
            <a:xfrm>
              <a:off x="4344840"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4" name="tx2654"/>
            <p:cNvSpPr/>
            <p:nvPr/>
          </p:nvSpPr>
          <p:spPr>
            <a:xfrm>
              <a:off x="4608291"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55" name="tx2655"/>
            <p:cNvSpPr/>
            <p:nvPr/>
          </p:nvSpPr>
          <p:spPr>
            <a:xfrm>
              <a:off x="4871742"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56" name="tx2656"/>
            <p:cNvSpPr/>
            <p:nvPr/>
          </p:nvSpPr>
          <p:spPr>
            <a:xfrm>
              <a:off x="5135193"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7" name="tx2657"/>
            <p:cNvSpPr/>
            <p:nvPr/>
          </p:nvSpPr>
          <p:spPr>
            <a:xfrm>
              <a:off x="5398644"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8" name="tx2658"/>
            <p:cNvSpPr/>
            <p:nvPr/>
          </p:nvSpPr>
          <p:spPr>
            <a:xfrm>
              <a:off x="5662095"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9" name="tx2659"/>
            <p:cNvSpPr/>
            <p:nvPr/>
          </p:nvSpPr>
          <p:spPr>
            <a:xfrm>
              <a:off x="5925546"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0" name="tx2660"/>
            <p:cNvSpPr/>
            <p:nvPr/>
          </p:nvSpPr>
          <p:spPr>
            <a:xfrm>
              <a:off x="6188997"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1" name="tx2661"/>
            <p:cNvSpPr/>
            <p:nvPr/>
          </p:nvSpPr>
          <p:spPr>
            <a:xfrm>
              <a:off x="6452448"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62" name="tx2662"/>
            <p:cNvSpPr/>
            <p:nvPr/>
          </p:nvSpPr>
          <p:spPr>
            <a:xfrm>
              <a:off x="6715899"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63" name="tx2663"/>
            <p:cNvSpPr/>
            <p:nvPr/>
          </p:nvSpPr>
          <p:spPr>
            <a:xfrm>
              <a:off x="6979350"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64" name="tx2664"/>
            <p:cNvSpPr/>
            <p:nvPr/>
          </p:nvSpPr>
          <p:spPr>
            <a:xfrm>
              <a:off x="7242801"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65" name="tx2665"/>
            <p:cNvSpPr/>
            <p:nvPr/>
          </p:nvSpPr>
          <p:spPr>
            <a:xfrm>
              <a:off x="7506252"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666" name="tx2666"/>
            <p:cNvSpPr/>
            <p:nvPr/>
          </p:nvSpPr>
          <p:spPr>
            <a:xfrm>
              <a:off x="7769703"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67" name="tx2667"/>
            <p:cNvSpPr/>
            <p:nvPr/>
          </p:nvSpPr>
          <p:spPr>
            <a:xfrm>
              <a:off x="8033154"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68" name="tx2668"/>
            <p:cNvSpPr/>
            <p:nvPr/>
          </p:nvSpPr>
          <p:spPr>
            <a:xfrm>
              <a:off x="8296605"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69" name="tx2669"/>
            <p:cNvSpPr/>
            <p:nvPr/>
          </p:nvSpPr>
          <p:spPr>
            <a:xfrm>
              <a:off x="8560056" y="39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70" name="tx2670"/>
            <p:cNvSpPr/>
            <p:nvPr/>
          </p:nvSpPr>
          <p:spPr>
            <a:xfrm>
              <a:off x="1973780"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1" name="tx2671"/>
            <p:cNvSpPr/>
            <p:nvPr/>
          </p:nvSpPr>
          <p:spPr>
            <a:xfrm>
              <a:off x="2237231"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2" name="tx2672"/>
            <p:cNvSpPr/>
            <p:nvPr/>
          </p:nvSpPr>
          <p:spPr>
            <a:xfrm>
              <a:off x="2500682"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3" name="tx2673"/>
            <p:cNvSpPr/>
            <p:nvPr/>
          </p:nvSpPr>
          <p:spPr>
            <a:xfrm>
              <a:off x="2764133"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74" name="tx2674"/>
            <p:cNvSpPr/>
            <p:nvPr/>
          </p:nvSpPr>
          <p:spPr>
            <a:xfrm>
              <a:off x="3027584"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5" name="tx2675"/>
            <p:cNvSpPr/>
            <p:nvPr/>
          </p:nvSpPr>
          <p:spPr>
            <a:xfrm>
              <a:off x="3291035"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6" name="tx2676"/>
            <p:cNvSpPr/>
            <p:nvPr/>
          </p:nvSpPr>
          <p:spPr>
            <a:xfrm>
              <a:off x="3554486"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7" name="tx2677"/>
            <p:cNvSpPr/>
            <p:nvPr/>
          </p:nvSpPr>
          <p:spPr>
            <a:xfrm>
              <a:off x="3817938"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8" name="tx2678"/>
            <p:cNvSpPr/>
            <p:nvPr/>
          </p:nvSpPr>
          <p:spPr>
            <a:xfrm>
              <a:off x="4081389"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9" name="tx2679"/>
            <p:cNvSpPr/>
            <p:nvPr/>
          </p:nvSpPr>
          <p:spPr>
            <a:xfrm>
              <a:off x="4344840"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0" name="tx2680"/>
            <p:cNvSpPr/>
            <p:nvPr/>
          </p:nvSpPr>
          <p:spPr>
            <a:xfrm>
              <a:off x="4608291"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1" name="tx2681"/>
            <p:cNvSpPr/>
            <p:nvPr/>
          </p:nvSpPr>
          <p:spPr>
            <a:xfrm>
              <a:off x="4871742"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82" name="tx2682"/>
            <p:cNvSpPr/>
            <p:nvPr/>
          </p:nvSpPr>
          <p:spPr>
            <a:xfrm>
              <a:off x="5135193"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83" name="tx2683"/>
            <p:cNvSpPr/>
            <p:nvPr/>
          </p:nvSpPr>
          <p:spPr>
            <a:xfrm>
              <a:off x="5398644"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4" name="tx2684"/>
            <p:cNvSpPr/>
            <p:nvPr/>
          </p:nvSpPr>
          <p:spPr>
            <a:xfrm>
              <a:off x="5662095"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5" name="tx2685"/>
            <p:cNvSpPr/>
            <p:nvPr/>
          </p:nvSpPr>
          <p:spPr>
            <a:xfrm>
              <a:off x="5925546"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6" name="tx2686"/>
            <p:cNvSpPr/>
            <p:nvPr/>
          </p:nvSpPr>
          <p:spPr>
            <a:xfrm>
              <a:off x="6188997"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7" name="tx2687"/>
            <p:cNvSpPr/>
            <p:nvPr/>
          </p:nvSpPr>
          <p:spPr>
            <a:xfrm>
              <a:off x="6452448"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8" name="tx2688"/>
            <p:cNvSpPr/>
            <p:nvPr/>
          </p:nvSpPr>
          <p:spPr>
            <a:xfrm>
              <a:off x="6715899"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9" name="tx2689"/>
            <p:cNvSpPr/>
            <p:nvPr/>
          </p:nvSpPr>
          <p:spPr>
            <a:xfrm>
              <a:off x="6979350"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0" name="tx2690"/>
            <p:cNvSpPr/>
            <p:nvPr/>
          </p:nvSpPr>
          <p:spPr>
            <a:xfrm>
              <a:off x="7242801"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1" name="tx2691"/>
            <p:cNvSpPr/>
            <p:nvPr/>
          </p:nvSpPr>
          <p:spPr>
            <a:xfrm>
              <a:off x="7506252"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92" name="tx2692"/>
            <p:cNvSpPr/>
            <p:nvPr/>
          </p:nvSpPr>
          <p:spPr>
            <a:xfrm>
              <a:off x="7769703"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3" name="tx2693"/>
            <p:cNvSpPr/>
            <p:nvPr/>
          </p:nvSpPr>
          <p:spPr>
            <a:xfrm>
              <a:off x="8033154"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94" name="tx2694"/>
            <p:cNvSpPr/>
            <p:nvPr/>
          </p:nvSpPr>
          <p:spPr>
            <a:xfrm>
              <a:off x="8296605"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5" name="tx2695"/>
            <p:cNvSpPr/>
            <p:nvPr/>
          </p:nvSpPr>
          <p:spPr>
            <a:xfrm>
              <a:off x="8560056" y="14436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6" name="tx2696"/>
            <p:cNvSpPr/>
            <p:nvPr/>
          </p:nvSpPr>
          <p:spPr>
            <a:xfrm>
              <a:off x="1973780"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97" name="tx2697"/>
            <p:cNvSpPr/>
            <p:nvPr/>
          </p:nvSpPr>
          <p:spPr>
            <a:xfrm>
              <a:off x="2237231"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98" name="tx2698"/>
            <p:cNvSpPr/>
            <p:nvPr/>
          </p:nvSpPr>
          <p:spPr>
            <a:xfrm>
              <a:off x="2500682"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9" name="tx2699"/>
            <p:cNvSpPr/>
            <p:nvPr/>
          </p:nvSpPr>
          <p:spPr>
            <a:xfrm>
              <a:off x="2764133"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700" name="tx2700"/>
            <p:cNvSpPr/>
            <p:nvPr/>
          </p:nvSpPr>
          <p:spPr>
            <a:xfrm>
              <a:off x="3817938"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701" name="tx2701"/>
            <p:cNvSpPr/>
            <p:nvPr/>
          </p:nvSpPr>
          <p:spPr>
            <a:xfrm>
              <a:off x="5135193"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02" name="tx2702"/>
            <p:cNvSpPr/>
            <p:nvPr/>
          </p:nvSpPr>
          <p:spPr>
            <a:xfrm>
              <a:off x="5398644"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03" name="tx2703"/>
            <p:cNvSpPr/>
            <p:nvPr/>
          </p:nvSpPr>
          <p:spPr>
            <a:xfrm>
              <a:off x="5662095"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04" name="tx2704"/>
            <p:cNvSpPr/>
            <p:nvPr/>
          </p:nvSpPr>
          <p:spPr>
            <a:xfrm>
              <a:off x="5925546"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05" name="tx2705"/>
            <p:cNvSpPr/>
            <p:nvPr/>
          </p:nvSpPr>
          <p:spPr>
            <a:xfrm>
              <a:off x="6188997"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06" name="tx2706"/>
            <p:cNvSpPr/>
            <p:nvPr/>
          </p:nvSpPr>
          <p:spPr>
            <a:xfrm>
              <a:off x="6452448"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707" name="tx2707"/>
            <p:cNvSpPr/>
            <p:nvPr/>
          </p:nvSpPr>
          <p:spPr>
            <a:xfrm>
              <a:off x="6979350"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08" name="tx2708"/>
            <p:cNvSpPr/>
            <p:nvPr/>
          </p:nvSpPr>
          <p:spPr>
            <a:xfrm>
              <a:off x="7242801"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709" name="tx2709"/>
            <p:cNvSpPr/>
            <p:nvPr/>
          </p:nvSpPr>
          <p:spPr>
            <a:xfrm>
              <a:off x="7506252"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710" name="tx2710"/>
            <p:cNvSpPr/>
            <p:nvPr/>
          </p:nvSpPr>
          <p:spPr>
            <a:xfrm>
              <a:off x="7769703"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11" name="tx2711"/>
            <p:cNvSpPr/>
            <p:nvPr/>
          </p:nvSpPr>
          <p:spPr>
            <a:xfrm>
              <a:off x="8033154"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12" name="tx2712"/>
            <p:cNvSpPr/>
            <p:nvPr/>
          </p:nvSpPr>
          <p:spPr>
            <a:xfrm>
              <a:off x="8296605"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13" name="tx2713"/>
            <p:cNvSpPr/>
            <p:nvPr/>
          </p:nvSpPr>
          <p:spPr>
            <a:xfrm>
              <a:off x="8560056"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14" name="tx2714"/>
            <p:cNvSpPr/>
            <p:nvPr/>
          </p:nvSpPr>
          <p:spPr>
            <a:xfrm>
              <a:off x="1973780"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15" name="tx2715"/>
            <p:cNvSpPr/>
            <p:nvPr/>
          </p:nvSpPr>
          <p:spPr>
            <a:xfrm>
              <a:off x="2237231"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16" name="tx2716"/>
            <p:cNvSpPr/>
            <p:nvPr/>
          </p:nvSpPr>
          <p:spPr>
            <a:xfrm>
              <a:off x="2500682"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7" name="tx2717"/>
            <p:cNvSpPr/>
            <p:nvPr/>
          </p:nvSpPr>
          <p:spPr>
            <a:xfrm>
              <a:off x="2764133"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18" name="tx2718"/>
            <p:cNvSpPr/>
            <p:nvPr/>
          </p:nvSpPr>
          <p:spPr>
            <a:xfrm>
              <a:off x="3027584"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19" name="tx2719"/>
            <p:cNvSpPr/>
            <p:nvPr/>
          </p:nvSpPr>
          <p:spPr>
            <a:xfrm>
              <a:off x="3291035"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20" name="tx2720"/>
            <p:cNvSpPr/>
            <p:nvPr/>
          </p:nvSpPr>
          <p:spPr>
            <a:xfrm>
              <a:off x="3554486"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21" name="tx2721"/>
            <p:cNvSpPr/>
            <p:nvPr/>
          </p:nvSpPr>
          <p:spPr>
            <a:xfrm>
              <a:off x="3817938"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2" name="tx2722"/>
            <p:cNvSpPr/>
            <p:nvPr/>
          </p:nvSpPr>
          <p:spPr>
            <a:xfrm>
              <a:off x="4081389"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3" name="tx2723"/>
            <p:cNvSpPr/>
            <p:nvPr/>
          </p:nvSpPr>
          <p:spPr>
            <a:xfrm>
              <a:off x="4344840"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4" name="tx2724"/>
            <p:cNvSpPr/>
            <p:nvPr/>
          </p:nvSpPr>
          <p:spPr>
            <a:xfrm>
              <a:off x="4608291"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5" name="tx2725"/>
            <p:cNvSpPr/>
            <p:nvPr/>
          </p:nvSpPr>
          <p:spPr>
            <a:xfrm>
              <a:off x="4871742"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6" name="tx2726"/>
            <p:cNvSpPr/>
            <p:nvPr/>
          </p:nvSpPr>
          <p:spPr>
            <a:xfrm>
              <a:off x="5135193"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27" name="tx2727"/>
            <p:cNvSpPr/>
            <p:nvPr/>
          </p:nvSpPr>
          <p:spPr>
            <a:xfrm>
              <a:off x="5398644"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8" name="tx2728"/>
            <p:cNvSpPr/>
            <p:nvPr/>
          </p:nvSpPr>
          <p:spPr>
            <a:xfrm>
              <a:off x="5662095"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29" name="tx2729"/>
            <p:cNvSpPr/>
            <p:nvPr/>
          </p:nvSpPr>
          <p:spPr>
            <a:xfrm>
              <a:off x="5925546"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30" name="tx2730"/>
            <p:cNvSpPr/>
            <p:nvPr/>
          </p:nvSpPr>
          <p:spPr>
            <a:xfrm>
              <a:off x="6188997"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31" name="tx2731"/>
            <p:cNvSpPr/>
            <p:nvPr/>
          </p:nvSpPr>
          <p:spPr>
            <a:xfrm>
              <a:off x="6452448"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32" name="tx2732"/>
            <p:cNvSpPr/>
            <p:nvPr/>
          </p:nvSpPr>
          <p:spPr>
            <a:xfrm>
              <a:off x="6715899"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33" name="tx2733"/>
            <p:cNvSpPr/>
            <p:nvPr/>
          </p:nvSpPr>
          <p:spPr>
            <a:xfrm>
              <a:off x="6979350"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34" name="tx2734"/>
            <p:cNvSpPr/>
            <p:nvPr/>
          </p:nvSpPr>
          <p:spPr>
            <a:xfrm>
              <a:off x="7242801"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35" name="tx2735"/>
            <p:cNvSpPr/>
            <p:nvPr/>
          </p:nvSpPr>
          <p:spPr>
            <a:xfrm>
              <a:off x="7506252"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36" name="tx2736"/>
            <p:cNvSpPr/>
            <p:nvPr/>
          </p:nvSpPr>
          <p:spPr>
            <a:xfrm>
              <a:off x="7769703"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37" name="tx2737"/>
            <p:cNvSpPr/>
            <p:nvPr/>
          </p:nvSpPr>
          <p:spPr>
            <a:xfrm>
              <a:off x="8033154"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38" name="tx2738"/>
            <p:cNvSpPr/>
            <p:nvPr/>
          </p:nvSpPr>
          <p:spPr>
            <a:xfrm>
              <a:off x="8296605"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39" name="tx2739"/>
            <p:cNvSpPr/>
            <p:nvPr/>
          </p:nvSpPr>
          <p:spPr>
            <a:xfrm>
              <a:off x="8560056" y="4832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40" name="tx2740"/>
            <p:cNvSpPr/>
            <p:nvPr/>
          </p:nvSpPr>
          <p:spPr>
            <a:xfrm>
              <a:off x="1973780"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741" name="tx2741"/>
            <p:cNvSpPr/>
            <p:nvPr/>
          </p:nvSpPr>
          <p:spPr>
            <a:xfrm>
              <a:off x="2237231"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742" name="tx2742"/>
            <p:cNvSpPr/>
            <p:nvPr/>
          </p:nvSpPr>
          <p:spPr>
            <a:xfrm>
              <a:off x="2500682"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743" name="tx2743"/>
            <p:cNvSpPr/>
            <p:nvPr/>
          </p:nvSpPr>
          <p:spPr>
            <a:xfrm>
              <a:off x="2764133"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744" name="tx2744"/>
            <p:cNvSpPr/>
            <p:nvPr/>
          </p:nvSpPr>
          <p:spPr>
            <a:xfrm>
              <a:off x="3027584"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745" name="tx2745"/>
            <p:cNvSpPr/>
            <p:nvPr/>
          </p:nvSpPr>
          <p:spPr>
            <a:xfrm>
              <a:off x="3291035"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746" name="tx2746"/>
            <p:cNvSpPr/>
            <p:nvPr/>
          </p:nvSpPr>
          <p:spPr>
            <a:xfrm>
              <a:off x="3554486"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747" name="tx2747"/>
            <p:cNvSpPr/>
            <p:nvPr/>
          </p:nvSpPr>
          <p:spPr>
            <a:xfrm>
              <a:off x="3817938"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748" name="tx2748"/>
            <p:cNvSpPr/>
            <p:nvPr/>
          </p:nvSpPr>
          <p:spPr>
            <a:xfrm>
              <a:off x="4081389"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49" name="tx2749"/>
            <p:cNvSpPr/>
            <p:nvPr/>
          </p:nvSpPr>
          <p:spPr>
            <a:xfrm>
              <a:off x="4344840"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50" name="tx2750"/>
            <p:cNvSpPr/>
            <p:nvPr/>
          </p:nvSpPr>
          <p:spPr>
            <a:xfrm>
              <a:off x="4608291"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751" name="tx2751"/>
            <p:cNvSpPr/>
            <p:nvPr/>
          </p:nvSpPr>
          <p:spPr>
            <a:xfrm>
              <a:off x="4871742"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52" name="tx2752"/>
            <p:cNvSpPr/>
            <p:nvPr/>
          </p:nvSpPr>
          <p:spPr>
            <a:xfrm>
              <a:off x="5135193"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753" name="tx2753"/>
            <p:cNvSpPr/>
            <p:nvPr/>
          </p:nvSpPr>
          <p:spPr>
            <a:xfrm>
              <a:off x="5398644"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54" name="tx2754"/>
            <p:cNvSpPr/>
            <p:nvPr/>
          </p:nvSpPr>
          <p:spPr>
            <a:xfrm>
              <a:off x="5662095"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55" name="tx2755"/>
            <p:cNvSpPr/>
            <p:nvPr/>
          </p:nvSpPr>
          <p:spPr>
            <a:xfrm>
              <a:off x="5925546"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56" name="tx2756"/>
            <p:cNvSpPr/>
            <p:nvPr/>
          </p:nvSpPr>
          <p:spPr>
            <a:xfrm>
              <a:off x="6188997"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57" name="tx2757"/>
            <p:cNvSpPr/>
            <p:nvPr/>
          </p:nvSpPr>
          <p:spPr>
            <a:xfrm>
              <a:off x="6452448"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58" name="tx2758"/>
            <p:cNvSpPr/>
            <p:nvPr/>
          </p:nvSpPr>
          <p:spPr>
            <a:xfrm>
              <a:off x="6715899"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59" name="tx2759"/>
            <p:cNvSpPr/>
            <p:nvPr/>
          </p:nvSpPr>
          <p:spPr>
            <a:xfrm>
              <a:off x="6979350"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60" name="tx2760"/>
            <p:cNvSpPr/>
            <p:nvPr/>
          </p:nvSpPr>
          <p:spPr>
            <a:xfrm>
              <a:off x="7242801"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61" name="tx2761"/>
            <p:cNvSpPr/>
            <p:nvPr/>
          </p:nvSpPr>
          <p:spPr>
            <a:xfrm>
              <a:off x="7506252"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62" name="tx2762"/>
            <p:cNvSpPr/>
            <p:nvPr/>
          </p:nvSpPr>
          <p:spPr>
            <a:xfrm>
              <a:off x="7769703"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63" name="tx2763"/>
            <p:cNvSpPr/>
            <p:nvPr/>
          </p:nvSpPr>
          <p:spPr>
            <a:xfrm>
              <a:off x="8033154"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64" name="tx2764"/>
            <p:cNvSpPr/>
            <p:nvPr/>
          </p:nvSpPr>
          <p:spPr>
            <a:xfrm>
              <a:off x="8296605"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65" name="tx2765"/>
            <p:cNvSpPr/>
            <p:nvPr/>
          </p:nvSpPr>
          <p:spPr>
            <a:xfrm>
              <a:off x="8560056" y="5134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766" name="tx2766"/>
            <p:cNvSpPr/>
            <p:nvPr/>
          </p:nvSpPr>
          <p:spPr>
            <a:xfrm>
              <a:off x="1973780"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67" name="tx2767"/>
            <p:cNvSpPr/>
            <p:nvPr/>
          </p:nvSpPr>
          <p:spPr>
            <a:xfrm>
              <a:off x="2237231"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8" name="tx2768"/>
            <p:cNvSpPr/>
            <p:nvPr/>
          </p:nvSpPr>
          <p:spPr>
            <a:xfrm>
              <a:off x="2500682"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69" name="tx2769"/>
            <p:cNvSpPr/>
            <p:nvPr/>
          </p:nvSpPr>
          <p:spPr>
            <a:xfrm>
              <a:off x="2764133"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0" name="tx2770"/>
            <p:cNvSpPr/>
            <p:nvPr/>
          </p:nvSpPr>
          <p:spPr>
            <a:xfrm>
              <a:off x="3027584"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1" name="tx2771"/>
            <p:cNvSpPr/>
            <p:nvPr/>
          </p:nvSpPr>
          <p:spPr>
            <a:xfrm>
              <a:off x="3291035"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72" name="tx2772"/>
            <p:cNvSpPr/>
            <p:nvPr/>
          </p:nvSpPr>
          <p:spPr>
            <a:xfrm>
              <a:off x="3554486"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3" name="tx2773"/>
            <p:cNvSpPr/>
            <p:nvPr/>
          </p:nvSpPr>
          <p:spPr>
            <a:xfrm>
              <a:off x="3817938"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74" name="tx2774"/>
            <p:cNvSpPr/>
            <p:nvPr/>
          </p:nvSpPr>
          <p:spPr>
            <a:xfrm>
              <a:off x="4081389"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5" name="tx2775"/>
            <p:cNvSpPr/>
            <p:nvPr/>
          </p:nvSpPr>
          <p:spPr>
            <a:xfrm>
              <a:off x="4344840"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76" name="tx2776"/>
            <p:cNvSpPr/>
            <p:nvPr/>
          </p:nvSpPr>
          <p:spPr>
            <a:xfrm>
              <a:off x="4608291"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77" name="tx2777"/>
            <p:cNvSpPr/>
            <p:nvPr/>
          </p:nvSpPr>
          <p:spPr>
            <a:xfrm>
              <a:off x="4871742"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8" name="tx2778"/>
            <p:cNvSpPr/>
            <p:nvPr/>
          </p:nvSpPr>
          <p:spPr>
            <a:xfrm>
              <a:off x="5135193"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79" name="tx2779"/>
            <p:cNvSpPr/>
            <p:nvPr/>
          </p:nvSpPr>
          <p:spPr>
            <a:xfrm>
              <a:off x="5398644"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0" name="tx2780"/>
            <p:cNvSpPr/>
            <p:nvPr/>
          </p:nvSpPr>
          <p:spPr>
            <a:xfrm>
              <a:off x="5662095"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1" name="tx2781"/>
            <p:cNvSpPr/>
            <p:nvPr/>
          </p:nvSpPr>
          <p:spPr>
            <a:xfrm>
              <a:off x="5925546"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2" name="tx2782"/>
            <p:cNvSpPr/>
            <p:nvPr/>
          </p:nvSpPr>
          <p:spPr>
            <a:xfrm>
              <a:off x="6188997"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3" name="tx2783"/>
            <p:cNvSpPr/>
            <p:nvPr/>
          </p:nvSpPr>
          <p:spPr>
            <a:xfrm>
              <a:off x="6452448"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4" name="tx2784"/>
            <p:cNvSpPr/>
            <p:nvPr/>
          </p:nvSpPr>
          <p:spPr>
            <a:xfrm>
              <a:off x="6715899"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5" name="tx2785"/>
            <p:cNvSpPr/>
            <p:nvPr/>
          </p:nvSpPr>
          <p:spPr>
            <a:xfrm>
              <a:off x="6979350"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6" name="tx2786"/>
            <p:cNvSpPr/>
            <p:nvPr/>
          </p:nvSpPr>
          <p:spPr>
            <a:xfrm>
              <a:off x="7242801"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7" name="tx2787"/>
            <p:cNvSpPr/>
            <p:nvPr/>
          </p:nvSpPr>
          <p:spPr>
            <a:xfrm>
              <a:off x="7506252"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88" name="tx2788"/>
            <p:cNvSpPr/>
            <p:nvPr/>
          </p:nvSpPr>
          <p:spPr>
            <a:xfrm>
              <a:off x="7769703"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89" name="tx2789"/>
            <p:cNvSpPr/>
            <p:nvPr/>
          </p:nvSpPr>
          <p:spPr>
            <a:xfrm>
              <a:off x="8033154"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90" name="tx2790"/>
            <p:cNvSpPr/>
            <p:nvPr/>
          </p:nvSpPr>
          <p:spPr>
            <a:xfrm>
              <a:off x="8296605"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1" name="tx2791"/>
            <p:cNvSpPr/>
            <p:nvPr/>
          </p:nvSpPr>
          <p:spPr>
            <a:xfrm>
              <a:off x="8560056" y="1744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2" name="tx2792"/>
            <p:cNvSpPr/>
            <p:nvPr/>
          </p:nvSpPr>
          <p:spPr>
            <a:xfrm>
              <a:off x="1973780"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93" name="tx2793"/>
            <p:cNvSpPr/>
            <p:nvPr/>
          </p:nvSpPr>
          <p:spPr>
            <a:xfrm>
              <a:off x="2237231"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94" name="tx2794"/>
            <p:cNvSpPr/>
            <p:nvPr/>
          </p:nvSpPr>
          <p:spPr>
            <a:xfrm>
              <a:off x="2500682"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95" name="tx2795"/>
            <p:cNvSpPr/>
            <p:nvPr/>
          </p:nvSpPr>
          <p:spPr>
            <a:xfrm>
              <a:off x="2764133"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796" name="tx2796"/>
            <p:cNvSpPr/>
            <p:nvPr/>
          </p:nvSpPr>
          <p:spPr>
            <a:xfrm>
              <a:off x="3027584"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97" name="tx2797"/>
            <p:cNvSpPr/>
            <p:nvPr/>
          </p:nvSpPr>
          <p:spPr>
            <a:xfrm>
              <a:off x="3291035"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98" name="tx2798"/>
            <p:cNvSpPr/>
            <p:nvPr/>
          </p:nvSpPr>
          <p:spPr>
            <a:xfrm>
              <a:off x="3554486"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99" name="tx2799"/>
            <p:cNvSpPr/>
            <p:nvPr/>
          </p:nvSpPr>
          <p:spPr>
            <a:xfrm>
              <a:off x="3817938"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800" name="tx2800"/>
            <p:cNvSpPr/>
            <p:nvPr/>
          </p:nvSpPr>
          <p:spPr>
            <a:xfrm>
              <a:off x="4081389"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01" name="tx2801"/>
            <p:cNvSpPr/>
            <p:nvPr/>
          </p:nvSpPr>
          <p:spPr>
            <a:xfrm>
              <a:off x="4344840"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02" name="tx2802"/>
            <p:cNvSpPr/>
            <p:nvPr/>
          </p:nvSpPr>
          <p:spPr>
            <a:xfrm>
              <a:off x="4608291"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03" name="tx2803"/>
            <p:cNvSpPr/>
            <p:nvPr/>
          </p:nvSpPr>
          <p:spPr>
            <a:xfrm>
              <a:off x="4871742"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804" name="tx2804"/>
            <p:cNvSpPr/>
            <p:nvPr/>
          </p:nvSpPr>
          <p:spPr>
            <a:xfrm>
              <a:off x="5135193"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805" name="tx2805"/>
            <p:cNvSpPr/>
            <p:nvPr/>
          </p:nvSpPr>
          <p:spPr>
            <a:xfrm>
              <a:off x="5398644"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06" name="tx2806"/>
            <p:cNvSpPr/>
            <p:nvPr/>
          </p:nvSpPr>
          <p:spPr>
            <a:xfrm>
              <a:off x="5662095"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807" name="tx2807"/>
            <p:cNvSpPr/>
            <p:nvPr/>
          </p:nvSpPr>
          <p:spPr>
            <a:xfrm>
              <a:off x="5925546"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808" name="tx2808"/>
            <p:cNvSpPr/>
            <p:nvPr/>
          </p:nvSpPr>
          <p:spPr>
            <a:xfrm>
              <a:off x="6188997"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809" name="tx2809"/>
            <p:cNvSpPr/>
            <p:nvPr/>
          </p:nvSpPr>
          <p:spPr>
            <a:xfrm>
              <a:off x="6452448"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810" name="tx2810"/>
            <p:cNvSpPr/>
            <p:nvPr/>
          </p:nvSpPr>
          <p:spPr>
            <a:xfrm>
              <a:off x="6715899"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11" name="tx2811"/>
            <p:cNvSpPr/>
            <p:nvPr/>
          </p:nvSpPr>
          <p:spPr>
            <a:xfrm>
              <a:off x="6979350"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812" name="tx2812"/>
            <p:cNvSpPr/>
            <p:nvPr/>
          </p:nvSpPr>
          <p:spPr>
            <a:xfrm>
              <a:off x="7769703"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813" name="tx2813"/>
            <p:cNvSpPr/>
            <p:nvPr/>
          </p:nvSpPr>
          <p:spPr>
            <a:xfrm>
              <a:off x="8033154"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814" name="tx2814"/>
            <p:cNvSpPr/>
            <p:nvPr/>
          </p:nvSpPr>
          <p:spPr>
            <a:xfrm>
              <a:off x="8296605"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815" name="tx2815"/>
            <p:cNvSpPr/>
            <p:nvPr/>
          </p:nvSpPr>
          <p:spPr>
            <a:xfrm>
              <a:off x="8560056"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816" name="tx2816"/>
            <p:cNvSpPr/>
            <p:nvPr/>
          </p:nvSpPr>
          <p:spPr>
            <a:xfrm>
              <a:off x="1973780"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17" name="tx2817"/>
            <p:cNvSpPr/>
            <p:nvPr/>
          </p:nvSpPr>
          <p:spPr>
            <a:xfrm>
              <a:off x="2237231"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18" name="tx2818"/>
            <p:cNvSpPr/>
            <p:nvPr/>
          </p:nvSpPr>
          <p:spPr>
            <a:xfrm>
              <a:off x="2500682"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19" name="tx2819"/>
            <p:cNvSpPr/>
            <p:nvPr/>
          </p:nvSpPr>
          <p:spPr>
            <a:xfrm>
              <a:off x="2764133"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20" name="tx2820"/>
            <p:cNvSpPr/>
            <p:nvPr/>
          </p:nvSpPr>
          <p:spPr>
            <a:xfrm>
              <a:off x="3027584"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21" name="tx2821"/>
            <p:cNvSpPr/>
            <p:nvPr/>
          </p:nvSpPr>
          <p:spPr>
            <a:xfrm>
              <a:off x="3291035"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22" name="tx2822"/>
            <p:cNvSpPr/>
            <p:nvPr/>
          </p:nvSpPr>
          <p:spPr>
            <a:xfrm>
              <a:off x="3554486"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23" name="tx2823"/>
            <p:cNvSpPr/>
            <p:nvPr/>
          </p:nvSpPr>
          <p:spPr>
            <a:xfrm>
              <a:off x="3817938"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24" name="tx2824"/>
            <p:cNvSpPr/>
            <p:nvPr/>
          </p:nvSpPr>
          <p:spPr>
            <a:xfrm>
              <a:off x="4081389"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25" name="tx2825"/>
            <p:cNvSpPr/>
            <p:nvPr/>
          </p:nvSpPr>
          <p:spPr>
            <a:xfrm>
              <a:off x="4344840"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26" name="tx2826"/>
            <p:cNvSpPr/>
            <p:nvPr/>
          </p:nvSpPr>
          <p:spPr>
            <a:xfrm>
              <a:off x="4608291"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27" name="tx2827"/>
            <p:cNvSpPr/>
            <p:nvPr/>
          </p:nvSpPr>
          <p:spPr>
            <a:xfrm>
              <a:off x="4871742"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28" name="tx2828"/>
            <p:cNvSpPr/>
            <p:nvPr/>
          </p:nvSpPr>
          <p:spPr>
            <a:xfrm>
              <a:off x="5135193"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29" name="tx2829"/>
            <p:cNvSpPr/>
            <p:nvPr/>
          </p:nvSpPr>
          <p:spPr>
            <a:xfrm>
              <a:off x="5398644"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0" name="tx2830"/>
            <p:cNvSpPr/>
            <p:nvPr/>
          </p:nvSpPr>
          <p:spPr>
            <a:xfrm>
              <a:off x="5662095"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1" name="tx2831"/>
            <p:cNvSpPr/>
            <p:nvPr/>
          </p:nvSpPr>
          <p:spPr>
            <a:xfrm>
              <a:off x="5925546"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2" name="tx2832"/>
            <p:cNvSpPr/>
            <p:nvPr/>
          </p:nvSpPr>
          <p:spPr>
            <a:xfrm>
              <a:off x="6188997"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3" name="tx2833"/>
            <p:cNvSpPr/>
            <p:nvPr/>
          </p:nvSpPr>
          <p:spPr>
            <a:xfrm>
              <a:off x="6452448"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4" name="tx2834"/>
            <p:cNvSpPr/>
            <p:nvPr/>
          </p:nvSpPr>
          <p:spPr>
            <a:xfrm>
              <a:off x="6715899"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5" name="tx2835"/>
            <p:cNvSpPr/>
            <p:nvPr/>
          </p:nvSpPr>
          <p:spPr>
            <a:xfrm>
              <a:off x="6979350"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6" name="tx2836"/>
            <p:cNvSpPr/>
            <p:nvPr/>
          </p:nvSpPr>
          <p:spPr>
            <a:xfrm>
              <a:off x="7242801"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7" name="tx2837"/>
            <p:cNvSpPr/>
            <p:nvPr/>
          </p:nvSpPr>
          <p:spPr>
            <a:xfrm>
              <a:off x="7506252"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38" name="tx2838"/>
            <p:cNvSpPr/>
            <p:nvPr/>
          </p:nvSpPr>
          <p:spPr>
            <a:xfrm>
              <a:off x="7769703"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39" name="tx2839"/>
            <p:cNvSpPr/>
            <p:nvPr/>
          </p:nvSpPr>
          <p:spPr>
            <a:xfrm>
              <a:off x="8033154"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40" name="tx2840"/>
            <p:cNvSpPr/>
            <p:nvPr/>
          </p:nvSpPr>
          <p:spPr>
            <a:xfrm>
              <a:off x="8296605"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41" name="tx2841"/>
            <p:cNvSpPr/>
            <p:nvPr/>
          </p:nvSpPr>
          <p:spPr>
            <a:xfrm>
              <a:off x="8560056" y="3025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42" name="tx2842"/>
            <p:cNvSpPr/>
            <p:nvPr/>
          </p:nvSpPr>
          <p:spPr>
            <a:xfrm>
              <a:off x="1973780"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43" name="tx2843"/>
            <p:cNvSpPr/>
            <p:nvPr/>
          </p:nvSpPr>
          <p:spPr>
            <a:xfrm>
              <a:off x="2237231"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44" name="tx2844"/>
            <p:cNvSpPr/>
            <p:nvPr/>
          </p:nvSpPr>
          <p:spPr>
            <a:xfrm>
              <a:off x="2500682"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45" name="tx2845"/>
            <p:cNvSpPr/>
            <p:nvPr/>
          </p:nvSpPr>
          <p:spPr>
            <a:xfrm>
              <a:off x="2764133"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6" name="tx2846"/>
            <p:cNvSpPr/>
            <p:nvPr/>
          </p:nvSpPr>
          <p:spPr>
            <a:xfrm>
              <a:off x="3027584"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7" name="tx2847"/>
            <p:cNvSpPr/>
            <p:nvPr/>
          </p:nvSpPr>
          <p:spPr>
            <a:xfrm>
              <a:off x="3291035"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8" name="tx2848"/>
            <p:cNvSpPr/>
            <p:nvPr/>
          </p:nvSpPr>
          <p:spPr>
            <a:xfrm>
              <a:off x="3554486"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9" name="tx2849"/>
            <p:cNvSpPr/>
            <p:nvPr/>
          </p:nvSpPr>
          <p:spPr>
            <a:xfrm>
              <a:off x="3817938"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0" name="tx2850"/>
            <p:cNvSpPr/>
            <p:nvPr/>
          </p:nvSpPr>
          <p:spPr>
            <a:xfrm>
              <a:off x="4081389"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1" name="tx2851"/>
            <p:cNvSpPr/>
            <p:nvPr/>
          </p:nvSpPr>
          <p:spPr>
            <a:xfrm>
              <a:off x="4344840"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2" name="tx2852"/>
            <p:cNvSpPr/>
            <p:nvPr/>
          </p:nvSpPr>
          <p:spPr>
            <a:xfrm>
              <a:off x="4608291"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3" name="tx2853"/>
            <p:cNvSpPr/>
            <p:nvPr/>
          </p:nvSpPr>
          <p:spPr>
            <a:xfrm>
              <a:off x="4871742"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4" name="tx2854"/>
            <p:cNvSpPr/>
            <p:nvPr/>
          </p:nvSpPr>
          <p:spPr>
            <a:xfrm>
              <a:off x="5135193"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55" name="tx2855"/>
            <p:cNvSpPr/>
            <p:nvPr/>
          </p:nvSpPr>
          <p:spPr>
            <a:xfrm>
              <a:off x="5398644"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6" name="tx2856"/>
            <p:cNvSpPr/>
            <p:nvPr/>
          </p:nvSpPr>
          <p:spPr>
            <a:xfrm>
              <a:off x="5662095"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7" name="tx2857"/>
            <p:cNvSpPr/>
            <p:nvPr/>
          </p:nvSpPr>
          <p:spPr>
            <a:xfrm>
              <a:off x="5925546"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8" name="tx2858"/>
            <p:cNvSpPr/>
            <p:nvPr/>
          </p:nvSpPr>
          <p:spPr>
            <a:xfrm>
              <a:off x="6188997"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9" name="tx2859"/>
            <p:cNvSpPr/>
            <p:nvPr/>
          </p:nvSpPr>
          <p:spPr>
            <a:xfrm>
              <a:off x="6452448"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0" name="tx2860"/>
            <p:cNvSpPr/>
            <p:nvPr/>
          </p:nvSpPr>
          <p:spPr>
            <a:xfrm>
              <a:off x="6715899"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1" name="tx2861"/>
            <p:cNvSpPr/>
            <p:nvPr/>
          </p:nvSpPr>
          <p:spPr>
            <a:xfrm>
              <a:off x="6979350"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2" name="tx2862"/>
            <p:cNvSpPr/>
            <p:nvPr/>
          </p:nvSpPr>
          <p:spPr>
            <a:xfrm>
              <a:off x="7242801"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3" name="tx2863"/>
            <p:cNvSpPr/>
            <p:nvPr/>
          </p:nvSpPr>
          <p:spPr>
            <a:xfrm>
              <a:off x="7506252"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4" name="tx2864"/>
            <p:cNvSpPr/>
            <p:nvPr/>
          </p:nvSpPr>
          <p:spPr>
            <a:xfrm>
              <a:off x="7769703"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5" name="tx2865"/>
            <p:cNvSpPr/>
            <p:nvPr/>
          </p:nvSpPr>
          <p:spPr>
            <a:xfrm>
              <a:off x="8033154"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6" name="tx2866"/>
            <p:cNvSpPr/>
            <p:nvPr/>
          </p:nvSpPr>
          <p:spPr>
            <a:xfrm>
              <a:off x="8296605"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7" name="tx2867"/>
            <p:cNvSpPr/>
            <p:nvPr/>
          </p:nvSpPr>
          <p:spPr>
            <a:xfrm>
              <a:off x="8560056" y="272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68" name="tx2868"/>
            <p:cNvSpPr/>
            <p:nvPr/>
          </p:nvSpPr>
          <p:spPr>
            <a:xfrm>
              <a:off x="1973780"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69" name="tx2869"/>
            <p:cNvSpPr/>
            <p:nvPr/>
          </p:nvSpPr>
          <p:spPr>
            <a:xfrm>
              <a:off x="2237231"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70" name="tx2870"/>
            <p:cNvSpPr/>
            <p:nvPr/>
          </p:nvSpPr>
          <p:spPr>
            <a:xfrm>
              <a:off x="2500682"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71" name="tx2871"/>
            <p:cNvSpPr/>
            <p:nvPr/>
          </p:nvSpPr>
          <p:spPr>
            <a:xfrm>
              <a:off x="2764133"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72" name="tx2872"/>
            <p:cNvSpPr/>
            <p:nvPr/>
          </p:nvSpPr>
          <p:spPr>
            <a:xfrm>
              <a:off x="3027584"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73" name="tx2873"/>
            <p:cNvSpPr/>
            <p:nvPr/>
          </p:nvSpPr>
          <p:spPr>
            <a:xfrm>
              <a:off x="3291035"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4" name="tx2874"/>
            <p:cNvSpPr/>
            <p:nvPr/>
          </p:nvSpPr>
          <p:spPr>
            <a:xfrm>
              <a:off x="3554486"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5" name="tx2875"/>
            <p:cNvSpPr/>
            <p:nvPr/>
          </p:nvSpPr>
          <p:spPr>
            <a:xfrm>
              <a:off x="3817938"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6" name="tx2876"/>
            <p:cNvSpPr/>
            <p:nvPr/>
          </p:nvSpPr>
          <p:spPr>
            <a:xfrm>
              <a:off x="4081389"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7" name="tx2877"/>
            <p:cNvSpPr/>
            <p:nvPr/>
          </p:nvSpPr>
          <p:spPr>
            <a:xfrm>
              <a:off x="4344840"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8" name="tx2878"/>
            <p:cNvSpPr/>
            <p:nvPr/>
          </p:nvSpPr>
          <p:spPr>
            <a:xfrm>
              <a:off x="4608291"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79" name="tx2879"/>
            <p:cNvSpPr/>
            <p:nvPr/>
          </p:nvSpPr>
          <p:spPr>
            <a:xfrm>
              <a:off x="4871742"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80" name="tx2880"/>
            <p:cNvSpPr/>
            <p:nvPr/>
          </p:nvSpPr>
          <p:spPr>
            <a:xfrm>
              <a:off x="5135193"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81" name="tx2881"/>
            <p:cNvSpPr/>
            <p:nvPr/>
          </p:nvSpPr>
          <p:spPr>
            <a:xfrm>
              <a:off x="5398644"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82" name="tx2882"/>
            <p:cNvSpPr/>
            <p:nvPr/>
          </p:nvSpPr>
          <p:spPr>
            <a:xfrm>
              <a:off x="5662095"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3" name="tx2883"/>
            <p:cNvSpPr/>
            <p:nvPr/>
          </p:nvSpPr>
          <p:spPr>
            <a:xfrm>
              <a:off x="5925546"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4" name="tx2884"/>
            <p:cNvSpPr/>
            <p:nvPr/>
          </p:nvSpPr>
          <p:spPr>
            <a:xfrm>
              <a:off x="6188997"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85" name="tx2885"/>
            <p:cNvSpPr/>
            <p:nvPr/>
          </p:nvSpPr>
          <p:spPr>
            <a:xfrm>
              <a:off x="6452448"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6" name="tx2886"/>
            <p:cNvSpPr/>
            <p:nvPr/>
          </p:nvSpPr>
          <p:spPr>
            <a:xfrm>
              <a:off x="6715899"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87" name="tx2887"/>
            <p:cNvSpPr/>
            <p:nvPr/>
          </p:nvSpPr>
          <p:spPr>
            <a:xfrm>
              <a:off x="6979350"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8" name="tx2888"/>
            <p:cNvSpPr/>
            <p:nvPr/>
          </p:nvSpPr>
          <p:spPr>
            <a:xfrm>
              <a:off x="7242801"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9" name="tx2889"/>
            <p:cNvSpPr/>
            <p:nvPr/>
          </p:nvSpPr>
          <p:spPr>
            <a:xfrm>
              <a:off x="7506252"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90" name="tx2890"/>
            <p:cNvSpPr/>
            <p:nvPr/>
          </p:nvSpPr>
          <p:spPr>
            <a:xfrm>
              <a:off x="7769703"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91" name="tx2891"/>
            <p:cNvSpPr/>
            <p:nvPr/>
          </p:nvSpPr>
          <p:spPr>
            <a:xfrm>
              <a:off x="8033154"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92" name="tx2892"/>
            <p:cNvSpPr/>
            <p:nvPr/>
          </p:nvSpPr>
          <p:spPr>
            <a:xfrm>
              <a:off x="8296605"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93" name="tx2893"/>
            <p:cNvSpPr/>
            <p:nvPr/>
          </p:nvSpPr>
          <p:spPr>
            <a:xfrm>
              <a:off x="8560056" y="22721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94" name="tx2894"/>
            <p:cNvSpPr/>
            <p:nvPr/>
          </p:nvSpPr>
          <p:spPr>
            <a:xfrm>
              <a:off x="1973780"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95" name="tx2895"/>
            <p:cNvSpPr/>
            <p:nvPr/>
          </p:nvSpPr>
          <p:spPr>
            <a:xfrm>
              <a:off x="2237231"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6" name="tx2896"/>
            <p:cNvSpPr/>
            <p:nvPr/>
          </p:nvSpPr>
          <p:spPr>
            <a:xfrm>
              <a:off x="2500682"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97" name="tx2897"/>
            <p:cNvSpPr/>
            <p:nvPr/>
          </p:nvSpPr>
          <p:spPr>
            <a:xfrm>
              <a:off x="2764133"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8" name="tx2898"/>
            <p:cNvSpPr/>
            <p:nvPr/>
          </p:nvSpPr>
          <p:spPr>
            <a:xfrm>
              <a:off x="3027584"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9" name="tx2899"/>
            <p:cNvSpPr/>
            <p:nvPr/>
          </p:nvSpPr>
          <p:spPr>
            <a:xfrm>
              <a:off x="3291035"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0" name="tx2900"/>
            <p:cNvSpPr/>
            <p:nvPr/>
          </p:nvSpPr>
          <p:spPr>
            <a:xfrm>
              <a:off x="3554486"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1" name="tx2901"/>
            <p:cNvSpPr/>
            <p:nvPr/>
          </p:nvSpPr>
          <p:spPr>
            <a:xfrm>
              <a:off x="3817938"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2" name="tx2902"/>
            <p:cNvSpPr/>
            <p:nvPr/>
          </p:nvSpPr>
          <p:spPr>
            <a:xfrm>
              <a:off x="4081389"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3" name="tx2903"/>
            <p:cNvSpPr/>
            <p:nvPr/>
          </p:nvSpPr>
          <p:spPr>
            <a:xfrm>
              <a:off x="4344840"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4" name="tx2904"/>
            <p:cNvSpPr/>
            <p:nvPr/>
          </p:nvSpPr>
          <p:spPr>
            <a:xfrm>
              <a:off x="4608291"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5" name="tx2905"/>
            <p:cNvSpPr/>
            <p:nvPr/>
          </p:nvSpPr>
          <p:spPr>
            <a:xfrm>
              <a:off x="4871742"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6" name="tx2906"/>
            <p:cNvSpPr/>
            <p:nvPr/>
          </p:nvSpPr>
          <p:spPr>
            <a:xfrm>
              <a:off x="5135193"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7" name="tx2907"/>
            <p:cNvSpPr/>
            <p:nvPr/>
          </p:nvSpPr>
          <p:spPr>
            <a:xfrm>
              <a:off x="5398644"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8" name="tx2908"/>
            <p:cNvSpPr/>
            <p:nvPr/>
          </p:nvSpPr>
          <p:spPr>
            <a:xfrm>
              <a:off x="5662095"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9" name="tx2909"/>
            <p:cNvSpPr/>
            <p:nvPr/>
          </p:nvSpPr>
          <p:spPr>
            <a:xfrm>
              <a:off x="5925546"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0" name="tx2910"/>
            <p:cNvSpPr/>
            <p:nvPr/>
          </p:nvSpPr>
          <p:spPr>
            <a:xfrm>
              <a:off x="6188997"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1" name="tx2911"/>
            <p:cNvSpPr/>
            <p:nvPr/>
          </p:nvSpPr>
          <p:spPr>
            <a:xfrm>
              <a:off x="6452448"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2" name="tx2912"/>
            <p:cNvSpPr/>
            <p:nvPr/>
          </p:nvSpPr>
          <p:spPr>
            <a:xfrm>
              <a:off x="6715899"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3" name="tx2913"/>
            <p:cNvSpPr/>
            <p:nvPr/>
          </p:nvSpPr>
          <p:spPr>
            <a:xfrm>
              <a:off x="6979350"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4" name="tx2914"/>
            <p:cNvSpPr/>
            <p:nvPr/>
          </p:nvSpPr>
          <p:spPr>
            <a:xfrm>
              <a:off x="7242801"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15" name="tx2915"/>
            <p:cNvSpPr/>
            <p:nvPr/>
          </p:nvSpPr>
          <p:spPr>
            <a:xfrm>
              <a:off x="7506252"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6" name="tx2916"/>
            <p:cNvSpPr/>
            <p:nvPr/>
          </p:nvSpPr>
          <p:spPr>
            <a:xfrm>
              <a:off x="7769703"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17" name="tx2917"/>
            <p:cNvSpPr/>
            <p:nvPr/>
          </p:nvSpPr>
          <p:spPr>
            <a:xfrm>
              <a:off x="8033154"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8" name="tx2918"/>
            <p:cNvSpPr/>
            <p:nvPr/>
          </p:nvSpPr>
          <p:spPr>
            <a:xfrm>
              <a:off x="8296605"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9" name="tx2919"/>
            <p:cNvSpPr/>
            <p:nvPr/>
          </p:nvSpPr>
          <p:spPr>
            <a:xfrm>
              <a:off x="8560056" y="18202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0" name="tx2920"/>
            <p:cNvSpPr/>
            <p:nvPr/>
          </p:nvSpPr>
          <p:spPr>
            <a:xfrm>
              <a:off x="1973780"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921" name="tx2921"/>
            <p:cNvSpPr/>
            <p:nvPr/>
          </p:nvSpPr>
          <p:spPr>
            <a:xfrm>
              <a:off x="2237231"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2" name="tx2922"/>
            <p:cNvSpPr/>
            <p:nvPr/>
          </p:nvSpPr>
          <p:spPr>
            <a:xfrm>
              <a:off x="2500682"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3" name="tx2923"/>
            <p:cNvSpPr/>
            <p:nvPr/>
          </p:nvSpPr>
          <p:spPr>
            <a:xfrm>
              <a:off x="2764133"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24" name="tx2924"/>
            <p:cNvSpPr/>
            <p:nvPr/>
          </p:nvSpPr>
          <p:spPr>
            <a:xfrm>
              <a:off x="3027584"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25" name="tx2925"/>
            <p:cNvSpPr/>
            <p:nvPr/>
          </p:nvSpPr>
          <p:spPr>
            <a:xfrm>
              <a:off x="3291035"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926" name="tx2926"/>
            <p:cNvSpPr/>
            <p:nvPr/>
          </p:nvSpPr>
          <p:spPr>
            <a:xfrm>
              <a:off x="3554486"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927" name="tx2927"/>
            <p:cNvSpPr/>
            <p:nvPr/>
          </p:nvSpPr>
          <p:spPr>
            <a:xfrm>
              <a:off x="3817938"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28" name="tx2928"/>
            <p:cNvSpPr/>
            <p:nvPr/>
          </p:nvSpPr>
          <p:spPr>
            <a:xfrm>
              <a:off x="4081389"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29" name="tx2929"/>
            <p:cNvSpPr/>
            <p:nvPr/>
          </p:nvSpPr>
          <p:spPr>
            <a:xfrm>
              <a:off x="4344840"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30" name="tx2930"/>
            <p:cNvSpPr/>
            <p:nvPr/>
          </p:nvSpPr>
          <p:spPr>
            <a:xfrm>
              <a:off x="4608291"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931" name="tx2931"/>
            <p:cNvSpPr/>
            <p:nvPr/>
          </p:nvSpPr>
          <p:spPr>
            <a:xfrm>
              <a:off x="4871742"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2" name="tx2932"/>
            <p:cNvSpPr/>
            <p:nvPr/>
          </p:nvSpPr>
          <p:spPr>
            <a:xfrm>
              <a:off x="5135193"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3" name="tx2933"/>
            <p:cNvSpPr/>
            <p:nvPr/>
          </p:nvSpPr>
          <p:spPr>
            <a:xfrm>
              <a:off x="5398644"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34" name="tx2934"/>
            <p:cNvSpPr/>
            <p:nvPr/>
          </p:nvSpPr>
          <p:spPr>
            <a:xfrm>
              <a:off x="5662095"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35" name="tx2935"/>
            <p:cNvSpPr/>
            <p:nvPr/>
          </p:nvSpPr>
          <p:spPr>
            <a:xfrm>
              <a:off x="5925546"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36" name="tx2936"/>
            <p:cNvSpPr/>
            <p:nvPr/>
          </p:nvSpPr>
          <p:spPr>
            <a:xfrm>
              <a:off x="6188997"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37" name="tx2937"/>
            <p:cNvSpPr/>
            <p:nvPr/>
          </p:nvSpPr>
          <p:spPr>
            <a:xfrm>
              <a:off x="6452448"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38" name="tx2938"/>
            <p:cNvSpPr/>
            <p:nvPr/>
          </p:nvSpPr>
          <p:spPr>
            <a:xfrm>
              <a:off x="6715899"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39" name="tx2939"/>
            <p:cNvSpPr/>
            <p:nvPr/>
          </p:nvSpPr>
          <p:spPr>
            <a:xfrm>
              <a:off x="6979350"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40" name="tx2940"/>
            <p:cNvSpPr/>
            <p:nvPr/>
          </p:nvSpPr>
          <p:spPr>
            <a:xfrm>
              <a:off x="7242801"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41" name="tx2941"/>
            <p:cNvSpPr/>
            <p:nvPr/>
          </p:nvSpPr>
          <p:spPr>
            <a:xfrm>
              <a:off x="7506252"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42" name="tx2942"/>
            <p:cNvSpPr/>
            <p:nvPr/>
          </p:nvSpPr>
          <p:spPr>
            <a:xfrm>
              <a:off x="7769703"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43" name="tx2943"/>
            <p:cNvSpPr/>
            <p:nvPr/>
          </p:nvSpPr>
          <p:spPr>
            <a:xfrm>
              <a:off x="8033154"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4" name="tx2944"/>
            <p:cNvSpPr/>
            <p:nvPr/>
          </p:nvSpPr>
          <p:spPr>
            <a:xfrm>
              <a:off x="8296605"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5" name="tx2945"/>
            <p:cNvSpPr/>
            <p:nvPr/>
          </p:nvSpPr>
          <p:spPr>
            <a:xfrm>
              <a:off x="8560056" y="2046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6" name="tx2946"/>
            <p:cNvSpPr/>
            <p:nvPr/>
          </p:nvSpPr>
          <p:spPr>
            <a:xfrm>
              <a:off x="1973780"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947" name="tx2947"/>
            <p:cNvSpPr/>
            <p:nvPr/>
          </p:nvSpPr>
          <p:spPr>
            <a:xfrm>
              <a:off x="2237231"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48" name="tx2948"/>
            <p:cNvSpPr/>
            <p:nvPr/>
          </p:nvSpPr>
          <p:spPr>
            <a:xfrm>
              <a:off x="2500682"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949" name="tx2949"/>
            <p:cNvSpPr/>
            <p:nvPr/>
          </p:nvSpPr>
          <p:spPr>
            <a:xfrm>
              <a:off x="2764133"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950" name="tx2950"/>
            <p:cNvSpPr/>
            <p:nvPr/>
          </p:nvSpPr>
          <p:spPr>
            <a:xfrm>
              <a:off x="3027584"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951" name="tx2951"/>
            <p:cNvSpPr/>
            <p:nvPr/>
          </p:nvSpPr>
          <p:spPr>
            <a:xfrm>
              <a:off x="3291035"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52" name="tx2952"/>
            <p:cNvSpPr/>
            <p:nvPr/>
          </p:nvSpPr>
          <p:spPr>
            <a:xfrm>
              <a:off x="3554486"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53" name="tx2953"/>
            <p:cNvSpPr/>
            <p:nvPr/>
          </p:nvSpPr>
          <p:spPr>
            <a:xfrm>
              <a:off x="3817938"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54" name="tx2954"/>
            <p:cNvSpPr/>
            <p:nvPr/>
          </p:nvSpPr>
          <p:spPr>
            <a:xfrm>
              <a:off x="4081389"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5" name="tx2955"/>
            <p:cNvSpPr/>
            <p:nvPr/>
          </p:nvSpPr>
          <p:spPr>
            <a:xfrm>
              <a:off x="4344840"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6" name="tx2956"/>
            <p:cNvSpPr/>
            <p:nvPr/>
          </p:nvSpPr>
          <p:spPr>
            <a:xfrm>
              <a:off x="4608291"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7" name="tx2957"/>
            <p:cNvSpPr/>
            <p:nvPr/>
          </p:nvSpPr>
          <p:spPr>
            <a:xfrm>
              <a:off x="4871742"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58" name="tx2958"/>
            <p:cNvSpPr/>
            <p:nvPr/>
          </p:nvSpPr>
          <p:spPr>
            <a:xfrm>
              <a:off x="5135193"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59" name="tx2959"/>
            <p:cNvSpPr/>
            <p:nvPr/>
          </p:nvSpPr>
          <p:spPr>
            <a:xfrm>
              <a:off x="5398644"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60" name="tx2960"/>
            <p:cNvSpPr/>
            <p:nvPr/>
          </p:nvSpPr>
          <p:spPr>
            <a:xfrm>
              <a:off x="5662095"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61" name="tx2961"/>
            <p:cNvSpPr/>
            <p:nvPr/>
          </p:nvSpPr>
          <p:spPr>
            <a:xfrm>
              <a:off x="5925546"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2" name="tx2962"/>
            <p:cNvSpPr/>
            <p:nvPr/>
          </p:nvSpPr>
          <p:spPr>
            <a:xfrm>
              <a:off x="6188997"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63" name="tx2963"/>
            <p:cNvSpPr/>
            <p:nvPr/>
          </p:nvSpPr>
          <p:spPr>
            <a:xfrm>
              <a:off x="6452448"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64" name="tx2964"/>
            <p:cNvSpPr/>
            <p:nvPr/>
          </p:nvSpPr>
          <p:spPr>
            <a:xfrm>
              <a:off x="6715899"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65" name="tx2965"/>
            <p:cNvSpPr/>
            <p:nvPr/>
          </p:nvSpPr>
          <p:spPr>
            <a:xfrm>
              <a:off x="6979350"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6" name="tx2966"/>
            <p:cNvSpPr/>
            <p:nvPr/>
          </p:nvSpPr>
          <p:spPr>
            <a:xfrm>
              <a:off x="7242801"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67" name="tx2967"/>
            <p:cNvSpPr/>
            <p:nvPr/>
          </p:nvSpPr>
          <p:spPr>
            <a:xfrm>
              <a:off x="7506252"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68" name="tx2968"/>
            <p:cNvSpPr/>
            <p:nvPr/>
          </p:nvSpPr>
          <p:spPr>
            <a:xfrm>
              <a:off x="7769703"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69" name="tx2969"/>
            <p:cNvSpPr/>
            <p:nvPr/>
          </p:nvSpPr>
          <p:spPr>
            <a:xfrm>
              <a:off x="8033154"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70" name="tx2970"/>
            <p:cNvSpPr/>
            <p:nvPr/>
          </p:nvSpPr>
          <p:spPr>
            <a:xfrm>
              <a:off x="8296605"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71" name="tx2971"/>
            <p:cNvSpPr/>
            <p:nvPr/>
          </p:nvSpPr>
          <p:spPr>
            <a:xfrm>
              <a:off x="8560056" y="3100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72" name="tx2972"/>
            <p:cNvSpPr/>
            <p:nvPr/>
          </p:nvSpPr>
          <p:spPr>
            <a:xfrm>
              <a:off x="1973780"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973" name="tx2973"/>
            <p:cNvSpPr/>
            <p:nvPr/>
          </p:nvSpPr>
          <p:spPr>
            <a:xfrm>
              <a:off x="2237231"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974" name="tx2974"/>
            <p:cNvSpPr/>
            <p:nvPr/>
          </p:nvSpPr>
          <p:spPr>
            <a:xfrm>
              <a:off x="4081389"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975" name="tx2975"/>
            <p:cNvSpPr/>
            <p:nvPr/>
          </p:nvSpPr>
          <p:spPr>
            <a:xfrm>
              <a:off x="4344840"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976" name="tx2976"/>
            <p:cNvSpPr/>
            <p:nvPr/>
          </p:nvSpPr>
          <p:spPr>
            <a:xfrm>
              <a:off x="4608291"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977" name="tx2977"/>
            <p:cNvSpPr/>
            <p:nvPr/>
          </p:nvSpPr>
          <p:spPr>
            <a:xfrm>
              <a:off x="4871742"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978" name="tx2978"/>
            <p:cNvSpPr/>
            <p:nvPr/>
          </p:nvSpPr>
          <p:spPr>
            <a:xfrm>
              <a:off x="5135193"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979" name="tx2979"/>
            <p:cNvSpPr/>
            <p:nvPr/>
          </p:nvSpPr>
          <p:spPr>
            <a:xfrm>
              <a:off x="5398644"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980" name="tx2980"/>
            <p:cNvSpPr/>
            <p:nvPr/>
          </p:nvSpPr>
          <p:spPr>
            <a:xfrm>
              <a:off x="5662095"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81" name="tx2981"/>
            <p:cNvSpPr/>
            <p:nvPr/>
          </p:nvSpPr>
          <p:spPr>
            <a:xfrm>
              <a:off x="5925546"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982" name="tx2982"/>
            <p:cNvSpPr/>
            <p:nvPr/>
          </p:nvSpPr>
          <p:spPr>
            <a:xfrm>
              <a:off x="6188997"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983" name="tx2983"/>
            <p:cNvSpPr/>
            <p:nvPr/>
          </p:nvSpPr>
          <p:spPr>
            <a:xfrm>
              <a:off x="6452448"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984" name="tx2984"/>
            <p:cNvSpPr/>
            <p:nvPr/>
          </p:nvSpPr>
          <p:spPr>
            <a:xfrm>
              <a:off x="6715899"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985" name="tx2985"/>
            <p:cNvSpPr/>
            <p:nvPr/>
          </p:nvSpPr>
          <p:spPr>
            <a:xfrm>
              <a:off x="6979350"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986" name="tx2986"/>
            <p:cNvSpPr/>
            <p:nvPr/>
          </p:nvSpPr>
          <p:spPr>
            <a:xfrm>
              <a:off x="7242801"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987" name="tx2987"/>
            <p:cNvSpPr/>
            <p:nvPr/>
          </p:nvSpPr>
          <p:spPr>
            <a:xfrm>
              <a:off x="7769703"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988" name="tx2988"/>
            <p:cNvSpPr/>
            <p:nvPr/>
          </p:nvSpPr>
          <p:spPr>
            <a:xfrm>
              <a:off x="8033154"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989" name="tx2989"/>
            <p:cNvSpPr/>
            <p:nvPr/>
          </p:nvSpPr>
          <p:spPr>
            <a:xfrm>
              <a:off x="8296605"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990" name="tx2990"/>
            <p:cNvSpPr/>
            <p:nvPr/>
          </p:nvSpPr>
          <p:spPr>
            <a:xfrm>
              <a:off x="8560056"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991" name="tx2991"/>
            <p:cNvSpPr/>
            <p:nvPr/>
          </p:nvSpPr>
          <p:spPr>
            <a:xfrm>
              <a:off x="1973780"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992" name="tx2992"/>
            <p:cNvSpPr/>
            <p:nvPr/>
          </p:nvSpPr>
          <p:spPr>
            <a:xfrm>
              <a:off x="2237231"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93" name="tx2993"/>
            <p:cNvSpPr/>
            <p:nvPr/>
          </p:nvSpPr>
          <p:spPr>
            <a:xfrm>
              <a:off x="2500682"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994" name="tx2994"/>
            <p:cNvSpPr/>
            <p:nvPr/>
          </p:nvSpPr>
          <p:spPr>
            <a:xfrm>
              <a:off x="2764133"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995" name="tx2995"/>
            <p:cNvSpPr/>
            <p:nvPr/>
          </p:nvSpPr>
          <p:spPr>
            <a:xfrm>
              <a:off x="3027584"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996" name="tx2996"/>
            <p:cNvSpPr/>
            <p:nvPr/>
          </p:nvSpPr>
          <p:spPr>
            <a:xfrm>
              <a:off x="3291035"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997" name="tx2997"/>
            <p:cNvSpPr/>
            <p:nvPr/>
          </p:nvSpPr>
          <p:spPr>
            <a:xfrm>
              <a:off x="3554486"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998" name="tx2998"/>
            <p:cNvSpPr/>
            <p:nvPr/>
          </p:nvSpPr>
          <p:spPr>
            <a:xfrm>
              <a:off x="3817938"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999" name="tx2999"/>
            <p:cNvSpPr/>
            <p:nvPr/>
          </p:nvSpPr>
          <p:spPr>
            <a:xfrm>
              <a:off x="4081389"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00" name="tx3000"/>
            <p:cNvSpPr/>
            <p:nvPr/>
          </p:nvSpPr>
          <p:spPr>
            <a:xfrm>
              <a:off x="4344840"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001" name="tx3001"/>
            <p:cNvSpPr/>
            <p:nvPr/>
          </p:nvSpPr>
          <p:spPr>
            <a:xfrm>
              <a:off x="4608291"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002" name="tx3002"/>
            <p:cNvSpPr/>
            <p:nvPr/>
          </p:nvSpPr>
          <p:spPr>
            <a:xfrm>
              <a:off x="4871742"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003" name="tx3003"/>
            <p:cNvSpPr/>
            <p:nvPr/>
          </p:nvSpPr>
          <p:spPr>
            <a:xfrm>
              <a:off x="5135193"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004" name="tx3004"/>
            <p:cNvSpPr/>
            <p:nvPr/>
          </p:nvSpPr>
          <p:spPr>
            <a:xfrm>
              <a:off x="5398644"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005" name="tx3005"/>
            <p:cNvSpPr/>
            <p:nvPr/>
          </p:nvSpPr>
          <p:spPr>
            <a:xfrm>
              <a:off x="5662095"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006" name="tx3006"/>
            <p:cNvSpPr/>
            <p:nvPr/>
          </p:nvSpPr>
          <p:spPr>
            <a:xfrm>
              <a:off x="5925546"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07" name="tx3007"/>
            <p:cNvSpPr/>
            <p:nvPr/>
          </p:nvSpPr>
          <p:spPr>
            <a:xfrm>
              <a:off x="6188997"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08" name="tx3008"/>
            <p:cNvSpPr/>
            <p:nvPr/>
          </p:nvSpPr>
          <p:spPr>
            <a:xfrm>
              <a:off x="6452448"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09" name="tx3009"/>
            <p:cNvSpPr/>
            <p:nvPr/>
          </p:nvSpPr>
          <p:spPr>
            <a:xfrm>
              <a:off x="6715899"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3010" name="tx3010"/>
            <p:cNvSpPr/>
            <p:nvPr/>
          </p:nvSpPr>
          <p:spPr>
            <a:xfrm>
              <a:off x="6979350"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11" name="tx3011"/>
            <p:cNvSpPr/>
            <p:nvPr/>
          </p:nvSpPr>
          <p:spPr>
            <a:xfrm>
              <a:off x="7242801"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012" name="tx3012"/>
            <p:cNvSpPr/>
            <p:nvPr/>
          </p:nvSpPr>
          <p:spPr>
            <a:xfrm>
              <a:off x="7506252"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013" name="tx3013"/>
            <p:cNvSpPr/>
            <p:nvPr/>
          </p:nvSpPr>
          <p:spPr>
            <a:xfrm>
              <a:off x="8033154"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014" name="tx3014"/>
            <p:cNvSpPr/>
            <p:nvPr/>
          </p:nvSpPr>
          <p:spPr>
            <a:xfrm>
              <a:off x="8296605"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3015" name="tx3015"/>
            <p:cNvSpPr/>
            <p:nvPr/>
          </p:nvSpPr>
          <p:spPr>
            <a:xfrm>
              <a:off x="1973780"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16" name="tx3016"/>
            <p:cNvSpPr/>
            <p:nvPr/>
          </p:nvSpPr>
          <p:spPr>
            <a:xfrm>
              <a:off x="2237231"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017" name="tx3017"/>
            <p:cNvSpPr/>
            <p:nvPr/>
          </p:nvSpPr>
          <p:spPr>
            <a:xfrm>
              <a:off x="2500682"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18" name="tx3018"/>
            <p:cNvSpPr/>
            <p:nvPr/>
          </p:nvSpPr>
          <p:spPr>
            <a:xfrm>
              <a:off x="2764133"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19" name="tx3019"/>
            <p:cNvSpPr/>
            <p:nvPr/>
          </p:nvSpPr>
          <p:spPr>
            <a:xfrm>
              <a:off x="3027584"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020" name="tx3020"/>
            <p:cNvSpPr/>
            <p:nvPr/>
          </p:nvSpPr>
          <p:spPr>
            <a:xfrm>
              <a:off x="3291035"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021" name="tx3021"/>
            <p:cNvSpPr/>
            <p:nvPr/>
          </p:nvSpPr>
          <p:spPr>
            <a:xfrm>
              <a:off x="3554486"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22" name="tx3022"/>
            <p:cNvSpPr/>
            <p:nvPr/>
          </p:nvSpPr>
          <p:spPr>
            <a:xfrm>
              <a:off x="3817938"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23" name="tx3023"/>
            <p:cNvSpPr/>
            <p:nvPr/>
          </p:nvSpPr>
          <p:spPr>
            <a:xfrm>
              <a:off x="4081389"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24" name="tx3024"/>
            <p:cNvSpPr/>
            <p:nvPr/>
          </p:nvSpPr>
          <p:spPr>
            <a:xfrm>
              <a:off x="4344840"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5" name="tx3025"/>
            <p:cNvSpPr/>
            <p:nvPr/>
          </p:nvSpPr>
          <p:spPr>
            <a:xfrm>
              <a:off x="4608291"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6" name="tx3026"/>
            <p:cNvSpPr/>
            <p:nvPr/>
          </p:nvSpPr>
          <p:spPr>
            <a:xfrm>
              <a:off x="4871742"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7" name="tx3027"/>
            <p:cNvSpPr/>
            <p:nvPr/>
          </p:nvSpPr>
          <p:spPr>
            <a:xfrm>
              <a:off x="5135193"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8" name="tx3028"/>
            <p:cNvSpPr/>
            <p:nvPr/>
          </p:nvSpPr>
          <p:spPr>
            <a:xfrm>
              <a:off x="5398644"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9" name="tx3029"/>
            <p:cNvSpPr/>
            <p:nvPr/>
          </p:nvSpPr>
          <p:spPr>
            <a:xfrm>
              <a:off x="5662095"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30" name="tx3030"/>
            <p:cNvSpPr/>
            <p:nvPr/>
          </p:nvSpPr>
          <p:spPr>
            <a:xfrm>
              <a:off x="5925546"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31" name="tx3031"/>
            <p:cNvSpPr/>
            <p:nvPr/>
          </p:nvSpPr>
          <p:spPr>
            <a:xfrm>
              <a:off x="6188997"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32" name="tx3032"/>
            <p:cNvSpPr/>
            <p:nvPr/>
          </p:nvSpPr>
          <p:spPr>
            <a:xfrm>
              <a:off x="6452448"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33" name="tx3033"/>
            <p:cNvSpPr/>
            <p:nvPr/>
          </p:nvSpPr>
          <p:spPr>
            <a:xfrm>
              <a:off x="6715899"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34" name="tx3034"/>
            <p:cNvSpPr/>
            <p:nvPr/>
          </p:nvSpPr>
          <p:spPr>
            <a:xfrm>
              <a:off x="6979350"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35" name="tx3035"/>
            <p:cNvSpPr/>
            <p:nvPr/>
          </p:nvSpPr>
          <p:spPr>
            <a:xfrm>
              <a:off x="7242801"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036" name="tx3036"/>
            <p:cNvSpPr/>
            <p:nvPr/>
          </p:nvSpPr>
          <p:spPr>
            <a:xfrm>
              <a:off x="7506252"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37" name="tx3037"/>
            <p:cNvSpPr/>
            <p:nvPr/>
          </p:nvSpPr>
          <p:spPr>
            <a:xfrm>
              <a:off x="7769703"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38" name="tx3038"/>
            <p:cNvSpPr/>
            <p:nvPr/>
          </p:nvSpPr>
          <p:spPr>
            <a:xfrm>
              <a:off x="8033154"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39" name="tx3039"/>
            <p:cNvSpPr/>
            <p:nvPr/>
          </p:nvSpPr>
          <p:spPr>
            <a:xfrm>
              <a:off x="8296605"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040" name="tx3040"/>
            <p:cNvSpPr/>
            <p:nvPr/>
          </p:nvSpPr>
          <p:spPr>
            <a:xfrm>
              <a:off x="8560056" y="33264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41" name="tx3041"/>
            <p:cNvSpPr/>
            <p:nvPr/>
          </p:nvSpPr>
          <p:spPr>
            <a:xfrm>
              <a:off x="7769703"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042" name="tx3042"/>
            <p:cNvSpPr/>
            <p:nvPr/>
          </p:nvSpPr>
          <p:spPr>
            <a:xfrm>
              <a:off x="8033154"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43" name="tx3043"/>
            <p:cNvSpPr/>
            <p:nvPr/>
          </p:nvSpPr>
          <p:spPr>
            <a:xfrm>
              <a:off x="8560056" y="55858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3044" name="tx3044"/>
            <p:cNvSpPr/>
            <p:nvPr/>
          </p:nvSpPr>
          <p:spPr>
            <a:xfrm>
              <a:off x="1973780"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45" name="tx3045"/>
            <p:cNvSpPr/>
            <p:nvPr/>
          </p:nvSpPr>
          <p:spPr>
            <a:xfrm>
              <a:off x="2237231"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46" name="tx3046"/>
            <p:cNvSpPr/>
            <p:nvPr/>
          </p:nvSpPr>
          <p:spPr>
            <a:xfrm>
              <a:off x="2500682"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3047" name="tx3047"/>
            <p:cNvSpPr/>
            <p:nvPr/>
          </p:nvSpPr>
          <p:spPr>
            <a:xfrm>
              <a:off x="2764133"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3048" name="tx3048"/>
            <p:cNvSpPr/>
            <p:nvPr/>
          </p:nvSpPr>
          <p:spPr>
            <a:xfrm>
              <a:off x="3027584"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3049" name="tx3049"/>
            <p:cNvSpPr/>
            <p:nvPr/>
          </p:nvSpPr>
          <p:spPr>
            <a:xfrm>
              <a:off x="3291035"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3050" name="tx3050"/>
            <p:cNvSpPr/>
            <p:nvPr/>
          </p:nvSpPr>
          <p:spPr>
            <a:xfrm>
              <a:off x="3554486"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3051" name="tx3051"/>
            <p:cNvSpPr/>
            <p:nvPr/>
          </p:nvSpPr>
          <p:spPr>
            <a:xfrm>
              <a:off x="3817938"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3052" name="tx3052"/>
            <p:cNvSpPr/>
            <p:nvPr/>
          </p:nvSpPr>
          <p:spPr>
            <a:xfrm>
              <a:off x="4081389"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53" name="tx3053"/>
            <p:cNvSpPr/>
            <p:nvPr/>
          </p:nvSpPr>
          <p:spPr>
            <a:xfrm>
              <a:off x="4344840"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54" name="tx3054"/>
            <p:cNvSpPr/>
            <p:nvPr/>
          </p:nvSpPr>
          <p:spPr>
            <a:xfrm>
              <a:off x="4608291"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055" name="tx3055"/>
            <p:cNvSpPr/>
            <p:nvPr/>
          </p:nvSpPr>
          <p:spPr>
            <a:xfrm>
              <a:off x="4871742"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3056" name="tx3056"/>
            <p:cNvSpPr/>
            <p:nvPr/>
          </p:nvSpPr>
          <p:spPr>
            <a:xfrm>
              <a:off x="5135193"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3057" name="tx3057"/>
            <p:cNvSpPr/>
            <p:nvPr/>
          </p:nvSpPr>
          <p:spPr>
            <a:xfrm>
              <a:off x="5398644"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058" name="tx3058"/>
            <p:cNvSpPr/>
            <p:nvPr/>
          </p:nvSpPr>
          <p:spPr>
            <a:xfrm>
              <a:off x="5662095"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59" name="tx3059"/>
            <p:cNvSpPr/>
            <p:nvPr/>
          </p:nvSpPr>
          <p:spPr>
            <a:xfrm>
              <a:off x="5925546"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60" name="tx3060"/>
            <p:cNvSpPr/>
            <p:nvPr/>
          </p:nvSpPr>
          <p:spPr>
            <a:xfrm>
              <a:off x="6188997"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61" name="tx3061"/>
            <p:cNvSpPr/>
            <p:nvPr/>
          </p:nvSpPr>
          <p:spPr>
            <a:xfrm>
              <a:off x="6452448"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62" name="tx3062"/>
            <p:cNvSpPr/>
            <p:nvPr/>
          </p:nvSpPr>
          <p:spPr>
            <a:xfrm>
              <a:off x="6715899"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63" name="tx3063"/>
            <p:cNvSpPr/>
            <p:nvPr/>
          </p:nvSpPr>
          <p:spPr>
            <a:xfrm>
              <a:off x="6979350"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064" name="tx3064"/>
            <p:cNvSpPr/>
            <p:nvPr/>
          </p:nvSpPr>
          <p:spPr>
            <a:xfrm>
              <a:off x="7242801"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065" name="tx3065"/>
            <p:cNvSpPr/>
            <p:nvPr/>
          </p:nvSpPr>
          <p:spPr>
            <a:xfrm>
              <a:off x="7506252"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66" name="tx3066"/>
            <p:cNvSpPr/>
            <p:nvPr/>
          </p:nvSpPr>
          <p:spPr>
            <a:xfrm>
              <a:off x="8296605" y="53599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67" name="tx3067"/>
            <p:cNvSpPr/>
            <p:nvPr/>
          </p:nvSpPr>
          <p:spPr>
            <a:xfrm>
              <a:off x="1973780"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68" name="tx3068"/>
            <p:cNvSpPr/>
            <p:nvPr/>
          </p:nvSpPr>
          <p:spPr>
            <a:xfrm>
              <a:off x="2237231"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69" name="tx3069"/>
            <p:cNvSpPr/>
            <p:nvPr/>
          </p:nvSpPr>
          <p:spPr>
            <a:xfrm>
              <a:off x="2500682"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70" name="tx3070"/>
            <p:cNvSpPr/>
            <p:nvPr/>
          </p:nvSpPr>
          <p:spPr>
            <a:xfrm>
              <a:off x="2764133"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71" name="tx3071"/>
            <p:cNvSpPr/>
            <p:nvPr/>
          </p:nvSpPr>
          <p:spPr>
            <a:xfrm>
              <a:off x="3027584"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72" name="tx3072"/>
            <p:cNvSpPr/>
            <p:nvPr/>
          </p:nvSpPr>
          <p:spPr>
            <a:xfrm>
              <a:off x="3291035"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73" name="tx3073"/>
            <p:cNvSpPr/>
            <p:nvPr/>
          </p:nvSpPr>
          <p:spPr>
            <a:xfrm>
              <a:off x="3554486"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74" name="tx3074"/>
            <p:cNvSpPr/>
            <p:nvPr/>
          </p:nvSpPr>
          <p:spPr>
            <a:xfrm>
              <a:off x="6715899"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75" name="tx3075"/>
            <p:cNvSpPr/>
            <p:nvPr/>
          </p:nvSpPr>
          <p:spPr>
            <a:xfrm>
              <a:off x="7242801"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76" name="tx3076"/>
            <p:cNvSpPr/>
            <p:nvPr/>
          </p:nvSpPr>
          <p:spPr>
            <a:xfrm>
              <a:off x="7769703"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3077" name="tx3077"/>
            <p:cNvSpPr/>
            <p:nvPr/>
          </p:nvSpPr>
          <p:spPr>
            <a:xfrm>
              <a:off x="8296605"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078" name="tx3078"/>
            <p:cNvSpPr/>
            <p:nvPr/>
          </p:nvSpPr>
          <p:spPr>
            <a:xfrm>
              <a:off x="8560056" y="5435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79" name="tx3079"/>
            <p:cNvSpPr/>
            <p:nvPr/>
          </p:nvSpPr>
          <p:spPr>
            <a:xfrm>
              <a:off x="2500682"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80" name="tx3080"/>
            <p:cNvSpPr/>
            <p:nvPr/>
          </p:nvSpPr>
          <p:spPr>
            <a:xfrm>
              <a:off x="2764133" y="4983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81" name="tx3081"/>
            <p:cNvSpPr/>
            <p:nvPr/>
          </p:nvSpPr>
          <p:spPr>
            <a:xfrm>
              <a:off x="6188997"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3082" name="tx3082"/>
            <p:cNvSpPr/>
            <p:nvPr/>
          </p:nvSpPr>
          <p:spPr>
            <a:xfrm>
              <a:off x="6452448"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083" name="tx3083"/>
            <p:cNvSpPr/>
            <p:nvPr/>
          </p:nvSpPr>
          <p:spPr>
            <a:xfrm>
              <a:off x="6715899"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3084" name="tx3084"/>
            <p:cNvSpPr/>
            <p:nvPr/>
          </p:nvSpPr>
          <p:spPr>
            <a:xfrm>
              <a:off x="6979350"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3085" name="tx3085"/>
            <p:cNvSpPr/>
            <p:nvPr/>
          </p:nvSpPr>
          <p:spPr>
            <a:xfrm>
              <a:off x="7242801"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086" name="tx3086"/>
            <p:cNvSpPr/>
            <p:nvPr/>
          </p:nvSpPr>
          <p:spPr>
            <a:xfrm>
              <a:off x="7506252"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3087" name="tx3087"/>
            <p:cNvSpPr/>
            <p:nvPr/>
          </p:nvSpPr>
          <p:spPr>
            <a:xfrm>
              <a:off x="7769703"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3088" name="tx3088"/>
            <p:cNvSpPr/>
            <p:nvPr/>
          </p:nvSpPr>
          <p:spPr>
            <a:xfrm>
              <a:off x="8033154"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089" name="tx3089"/>
            <p:cNvSpPr/>
            <p:nvPr/>
          </p:nvSpPr>
          <p:spPr>
            <a:xfrm>
              <a:off x="8296605"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3090" name="tx3090"/>
            <p:cNvSpPr/>
            <p:nvPr/>
          </p:nvSpPr>
          <p:spPr>
            <a:xfrm>
              <a:off x="8560056" y="56611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3091" name="tx3091"/>
            <p:cNvSpPr/>
            <p:nvPr/>
          </p:nvSpPr>
          <p:spPr>
            <a:xfrm>
              <a:off x="2237231" y="40043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092" name="tx3092"/>
            <p:cNvSpPr/>
            <p:nvPr/>
          </p:nvSpPr>
          <p:spPr>
            <a:xfrm>
              <a:off x="7769703" y="3552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93" name="tx3093"/>
            <p:cNvSpPr/>
            <p:nvPr/>
          </p:nvSpPr>
          <p:spPr>
            <a:xfrm>
              <a:off x="3027584"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3094" name="tx3094"/>
            <p:cNvSpPr/>
            <p:nvPr/>
          </p:nvSpPr>
          <p:spPr>
            <a:xfrm>
              <a:off x="3291035"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095" name="tx3095"/>
            <p:cNvSpPr/>
            <p:nvPr/>
          </p:nvSpPr>
          <p:spPr>
            <a:xfrm>
              <a:off x="3554486"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96" name="tx3096"/>
            <p:cNvSpPr/>
            <p:nvPr/>
          </p:nvSpPr>
          <p:spPr>
            <a:xfrm>
              <a:off x="4081389"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097" name="tx3097"/>
            <p:cNvSpPr/>
            <p:nvPr/>
          </p:nvSpPr>
          <p:spPr>
            <a:xfrm>
              <a:off x="4344840"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98" name="tx3098"/>
            <p:cNvSpPr/>
            <p:nvPr/>
          </p:nvSpPr>
          <p:spPr>
            <a:xfrm>
              <a:off x="4608291"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99" name="tx3099"/>
            <p:cNvSpPr/>
            <p:nvPr/>
          </p:nvSpPr>
          <p:spPr>
            <a:xfrm>
              <a:off x="4871742"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100" name="tx3100"/>
            <p:cNvSpPr/>
            <p:nvPr/>
          </p:nvSpPr>
          <p:spPr>
            <a:xfrm>
              <a:off x="6715899" y="46821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3101" name="tx3101"/>
            <p:cNvSpPr/>
            <p:nvPr/>
          </p:nvSpPr>
          <p:spPr>
            <a:xfrm>
              <a:off x="7242801"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102" name="tx3102"/>
            <p:cNvSpPr/>
            <p:nvPr/>
          </p:nvSpPr>
          <p:spPr>
            <a:xfrm>
              <a:off x="7506252" y="50586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103" name="tx3103"/>
            <p:cNvSpPr/>
            <p:nvPr/>
          </p:nvSpPr>
          <p:spPr>
            <a:xfrm>
              <a:off x="2500682"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104" name="tx3104"/>
            <p:cNvSpPr/>
            <p:nvPr/>
          </p:nvSpPr>
          <p:spPr>
            <a:xfrm>
              <a:off x="2764133"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105" name="tx3105"/>
            <p:cNvSpPr/>
            <p:nvPr/>
          </p:nvSpPr>
          <p:spPr>
            <a:xfrm>
              <a:off x="3027584"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106" name="tx3106"/>
            <p:cNvSpPr/>
            <p:nvPr/>
          </p:nvSpPr>
          <p:spPr>
            <a:xfrm>
              <a:off x="3291035"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107" name="tx3107"/>
            <p:cNvSpPr/>
            <p:nvPr/>
          </p:nvSpPr>
          <p:spPr>
            <a:xfrm>
              <a:off x="3554486"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108" name="tx3108"/>
            <p:cNvSpPr/>
            <p:nvPr/>
          </p:nvSpPr>
          <p:spPr>
            <a:xfrm>
              <a:off x="3817938"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109" name="tx3109"/>
            <p:cNvSpPr/>
            <p:nvPr/>
          </p:nvSpPr>
          <p:spPr>
            <a:xfrm>
              <a:off x="7506252" y="4757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110" name="tx3110"/>
            <p:cNvSpPr/>
            <p:nvPr/>
          </p:nvSpPr>
          <p:spPr>
            <a:xfrm>
              <a:off x="7769703"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3111" name="tx3111"/>
            <p:cNvSpPr/>
            <p:nvPr/>
          </p:nvSpPr>
          <p:spPr>
            <a:xfrm>
              <a:off x="8560056" y="5510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112" name="rc31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95" name="rc44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96" name="rc44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97" name="rc44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98" name="rc44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499" name="rc44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00" name="rc45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01" name="rc45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02" name="rc45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03" name="rc45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04" name="rc45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05" name="rc45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06" name="rc45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07" name="rc45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08" name="rc45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09" name="rc45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10" name="rc45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11" name="rc45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12" name="rc45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13" name="rc45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14" name="rc45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15" name="rc45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16" name="rc45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17" name="rc45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18" name="rc45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19" name="rc45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20" name="rc45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21" name="rc45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22" name="rc45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23" name="rc45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24" name="rc45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25" name="rc45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26" name="rc45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27" name="rc45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28" name="rc45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29" name="rc45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30" name="rc45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31" name="rc45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32" name="rc45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33" name="rc45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34" name="rc45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35" name="rc45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36" name="rc45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37" name="rc45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38" name="rc45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39" name="rc45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40" name="rc45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41" name="rc45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42" name="rc45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43" name="rc45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44" name="rc45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45" name="rc45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46" name="rc45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47" name="rc45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48" name="rc45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49" name="rc45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50" name="rc45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51" name="rc45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52" name="rc45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53" name="rc45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54" name="rc45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55" name="rc45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56" name="rc45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57" name="rc45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58" name="rc45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59" name="rc45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60" name="rc45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61" name="rc45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62" name="rc45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63" name="rc45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64" name="rc45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65" name="rc45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66" name="rc456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67" name="rc456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68" name="rc456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69" name="rc456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70" name="rc457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71" name="rc457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72" name="rc457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73" name="rc457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74" name="rc457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75" name="rc457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76" name="rc457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77" name="rc457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78" name="rc457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79" name="rc457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80" name="rc458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81" name="rc458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82" name="rc458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83" name="rc458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84" name="rc458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85" name="rc458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86" name="rc458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87" name="rc458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88" name="rc458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89" name="rc458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90" name="rc459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91" name="rc459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92" name="rc459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93" name="rc459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94" name="rc459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95" name="rc459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96" name="rc459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97" name="rc459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98" name="rc459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599" name="rc459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00" name="rc460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01" name="rc460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02" name="rc460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03" name="rc460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04" name="rc460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05" name="rc460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06" name="rc460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07" name="rc460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08" name="rc460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09" name="rc460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10" name="rc461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11" name="rc461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12" name="rc461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13" name="rc461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14" name="rc461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15" name="rc461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16" name="rc461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17" name="rc461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18" name="rc461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19" name="rc461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20" name="rc462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21" name="rc462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22" name="rc462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23" name="rc462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24" name="rc462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25" name="rc462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26" name="rc462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27" name="rc462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28" name="rc462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29" name="rc462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30" name="rc463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31" name="rc463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32" name="rc463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33" name="rc463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34" name="rc463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35" name="rc463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36" name="rc463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37" name="rc463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38" name="rc463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39" name="rc463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40" name="rc464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41" name="rc464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42" name="rc464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43" name="rc464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44" name="rc464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45" name="rc464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46" name="rc464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47" name="rc464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48" name="rc464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49" name="rc464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50" name="rc465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51" name="rc465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52" name="rc465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53" name="rc465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54" name="rc465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55" name="rc465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56" name="rc4656"/>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57" name="rc4657"/>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58" name="rc4658"/>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59" name="rc4659"/>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60" name="rc4660"/>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61" name="rc4661"/>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62" name="rc4662"/>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63" name="rc4663"/>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64" name="rc4664"/>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65" name="rc4665"/>
            <p:cNvSpPr/>
            <p:nvPr/>
          </p:nvSpPr>
          <p:spPr>
            <a:xfrm>
              <a:off x="1882197" y="3314707"/>
              <a:ext cx="6849727" cy="75313"/>
            </a:xfrm>
            <a:prstGeom prst="rect">
              <a:avLst/>
            </a:prstGeom>
            <a:noFill/>
            <a:ln w="27101" cap="flat">
              <a:solidFill>
                <a:srgbClr val="000000">
                  <a:alpha val="100000"/>
                </a:srgbClr>
              </a:solidFill>
              <a:prstDash val="solid"/>
              <a:miter/>
            </a:ln>
          </p:spPr>
          <p:txBody>
            <a:bodyPr/>
            <a:lstStyle/>
            <a:p/>
          </p:txBody>
        </p:sp>
        <p:sp>
          <p:nvSpPr>
            <p:cNvPr id="4666" name="tx4666"/>
            <p:cNvSpPr/>
            <p:nvPr/>
          </p:nvSpPr>
          <p:spPr>
            <a:xfrm rot="-2700000">
              <a:off x="19330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667" name="tx4667"/>
            <p:cNvSpPr/>
            <p:nvPr/>
          </p:nvSpPr>
          <p:spPr>
            <a:xfrm rot="-2700000">
              <a:off x="21964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668" name="tx4668"/>
            <p:cNvSpPr/>
            <p:nvPr/>
          </p:nvSpPr>
          <p:spPr>
            <a:xfrm rot="-2700000">
              <a:off x="245992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669" name="tx4669"/>
            <p:cNvSpPr/>
            <p:nvPr/>
          </p:nvSpPr>
          <p:spPr>
            <a:xfrm rot="-2700000">
              <a:off x="27233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670" name="tx4670"/>
            <p:cNvSpPr/>
            <p:nvPr/>
          </p:nvSpPr>
          <p:spPr>
            <a:xfrm rot="-2700000">
              <a:off x="29868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671" name="tx4671"/>
            <p:cNvSpPr/>
            <p:nvPr/>
          </p:nvSpPr>
          <p:spPr>
            <a:xfrm rot="-2700000">
              <a:off x="3250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672" name="tx4672"/>
            <p:cNvSpPr/>
            <p:nvPr/>
          </p:nvSpPr>
          <p:spPr>
            <a:xfrm rot="-2700000">
              <a:off x="35137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673" name="tx4673"/>
            <p:cNvSpPr/>
            <p:nvPr/>
          </p:nvSpPr>
          <p:spPr>
            <a:xfrm rot="-2700000">
              <a:off x="3777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674" name="tx4674"/>
            <p:cNvSpPr/>
            <p:nvPr/>
          </p:nvSpPr>
          <p:spPr>
            <a:xfrm rot="-2700000">
              <a:off x="40406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675" name="tx4675"/>
            <p:cNvSpPr/>
            <p:nvPr/>
          </p:nvSpPr>
          <p:spPr>
            <a:xfrm rot="-2700000">
              <a:off x="43040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676" name="tx4676"/>
            <p:cNvSpPr/>
            <p:nvPr/>
          </p:nvSpPr>
          <p:spPr>
            <a:xfrm rot="-2700000">
              <a:off x="45675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677" name="tx4677"/>
            <p:cNvSpPr/>
            <p:nvPr/>
          </p:nvSpPr>
          <p:spPr>
            <a:xfrm rot="-2700000">
              <a:off x="483250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678" name="tx4678"/>
            <p:cNvSpPr/>
            <p:nvPr/>
          </p:nvSpPr>
          <p:spPr>
            <a:xfrm rot="-2700000">
              <a:off x="50944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679" name="tx4679"/>
            <p:cNvSpPr/>
            <p:nvPr/>
          </p:nvSpPr>
          <p:spPr>
            <a:xfrm rot="-2700000">
              <a:off x="53578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680" name="tx4680"/>
            <p:cNvSpPr/>
            <p:nvPr/>
          </p:nvSpPr>
          <p:spPr>
            <a:xfrm rot="-2700000">
              <a:off x="56213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681" name="tx4681"/>
            <p:cNvSpPr/>
            <p:nvPr/>
          </p:nvSpPr>
          <p:spPr>
            <a:xfrm rot="-2700000">
              <a:off x="5884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682" name="tx4682"/>
            <p:cNvSpPr/>
            <p:nvPr/>
          </p:nvSpPr>
          <p:spPr>
            <a:xfrm rot="-2700000">
              <a:off x="614824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683" name="tx4683"/>
            <p:cNvSpPr/>
            <p:nvPr/>
          </p:nvSpPr>
          <p:spPr>
            <a:xfrm rot="-2700000">
              <a:off x="64116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684" name="tx4684"/>
            <p:cNvSpPr/>
            <p:nvPr/>
          </p:nvSpPr>
          <p:spPr>
            <a:xfrm rot="-2700000">
              <a:off x="6675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685" name="tx4685"/>
            <p:cNvSpPr/>
            <p:nvPr/>
          </p:nvSpPr>
          <p:spPr>
            <a:xfrm rot="-2700000">
              <a:off x="693859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686" name="tx4686"/>
            <p:cNvSpPr/>
            <p:nvPr/>
          </p:nvSpPr>
          <p:spPr>
            <a:xfrm rot="-2700000">
              <a:off x="72020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687" name="tx4687"/>
            <p:cNvSpPr/>
            <p:nvPr/>
          </p:nvSpPr>
          <p:spPr>
            <a:xfrm rot="-2700000">
              <a:off x="74654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688" name="tx4688"/>
            <p:cNvSpPr/>
            <p:nvPr/>
          </p:nvSpPr>
          <p:spPr>
            <a:xfrm rot="-2700000">
              <a:off x="772894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689" name="tx4689"/>
            <p:cNvSpPr/>
            <p:nvPr/>
          </p:nvSpPr>
          <p:spPr>
            <a:xfrm rot="-2700000">
              <a:off x="79923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690" name="tx4690"/>
            <p:cNvSpPr/>
            <p:nvPr/>
          </p:nvSpPr>
          <p:spPr>
            <a:xfrm rot="-2700000">
              <a:off x="82558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691" name="tx4691"/>
            <p:cNvSpPr/>
            <p:nvPr/>
          </p:nvSpPr>
          <p:spPr>
            <a:xfrm rot="-2700000">
              <a:off x="8519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692" name="tx4692"/>
            <p:cNvSpPr/>
            <p:nvPr/>
          </p:nvSpPr>
          <p:spPr>
            <a:xfrm>
              <a:off x="1002415" y="5645923"/>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4693" name="tx4693"/>
            <p:cNvSpPr/>
            <p:nvPr/>
          </p:nvSpPr>
          <p:spPr>
            <a:xfrm>
              <a:off x="508182" y="5570610"/>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4694" name="tx4694"/>
            <p:cNvSpPr/>
            <p:nvPr/>
          </p:nvSpPr>
          <p:spPr>
            <a:xfrm>
              <a:off x="804722" y="5570610"/>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695" name="tx4695"/>
            <p:cNvSpPr/>
            <p:nvPr/>
          </p:nvSpPr>
          <p:spPr>
            <a:xfrm>
              <a:off x="977818" y="5570610"/>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4696" name="tx4696"/>
            <p:cNvSpPr/>
            <p:nvPr/>
          </p:nvSpPr>
          <p:spPr>
            <a:xfrm>
              <a:off x="1061760" y="5495297"/>
              <a:ext cx="415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Venezuela</a:t>
              </a:r>
            </a:p>
          </p:txBody>
        </p:sp>
        <p:sp>
          <p:nvSpPr>
            <p:cNvPr id="4697" name="tx4697"/>
            <p:cNvSpPr/>
            <p:nvPr/>
          </p:nvSpPr>
          <p:spPr>
            <a:xfrm>
              <a:off x="1210076" y="5419984"/>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4698" name="tx4698"/>
            <p:cNvSpPr/>
            <p:nvPr/>
          </p:nvSpPr>
          <p:spPr>
            <a:xfrm>
              <a:off x="765220" y="5344671"/>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4699" name="tx4699"/>
            <p:cNvSpPr/>
            <p:nvPr/>
          </p:nvSpPr>
          <p:spPr>
            <a:xfrm>
              <a:off x="1190325" y="5344671"/>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700" name="tx4700"/>
            <p:cNvSpPr/>
            <p:nvPr/>
          </p:nvSpPr>
          <p:spPr>
            <a:xfrm>
              <a:off x="799876" y="5269358"/>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4701" name="tx4701"/>
            <p:cNvSpPr/>
            <p:nvPr/>
          </p:nvSpPr>
          <p:spPr>
            <a:xfrm>
              <a:off x="1042009" y="5269358"/>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4702" name="tx4702"/>
            <p:cNvSpPr/>
            <p:nvPr/>
          </p:nvSpPr>
          <p:spPr>
            <a:xfrm>
              <a:off x="1012474" y="5194044"/>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4703" name="tx4703"/>
            <p:cNvSpPr/>
            <p:nvPr/>
          </p:nvSpPr>
          <p:spPr>
            <a:xfrm>
              <a:off x="992814" y="5118731"/>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4704" name="tx4704"/>
            <p:cNvSpPr/>
            <p:nvPr/>
          </p:nvSpPr>
          <p:spPr>
            <a:xfrm>
              <a:off x="1249852" y="5118731"/>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4705" name="tx4705"/>
            <p:cNvSpPr/>
            <p:nvPr/>
          </p:nvSpPr>
          <p:spPr>
            <a:xfrm>
              <a:off x="1096507" y="5043418"/>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4706" name="tx4706"/>
            <p:cNvSpPr/>
            <p:nvPr/>
          </p:nvSpPr>
          <p:spPr>
            <a:xfrm>
              <a:off x="1130797" y="4968105"/>
              <a:ext cx="34628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Lebanon</a:t>
              </a:r>
            </a:p>
          </p:txBody>
        </p:sp>
        <p:sp>
          <p:nvSpPr>
            <p:cNvPr id="4707" name="tx4707"/>
            <p:cNvSpPr/>
            <p:nvPr/>
          </p:nvSpPr>
          <p:spPr>
            <a:xfrm>
              <a:off x="1047038" y="4892792"/>
              <a:ext cx="430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Philippines</a:t>
              </a:r>
            </a:p>
          </p:txBody>
        </p:sp>
        <p:sp>
          <p:nvSpPr>
            <p:cNvPr id="4708" name="tx4708"/>
            <p:cNvSpPr/>
            <p:nvPr/>
          </p:nvSpPr>
          <p:spPr>
            <a:xfrm>
              <a:off x="1220043" y="4817479"/>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4709" name="tx4709"/>
            <p:cNvSpPr/>
            <p:nvPr/>
          </p:nvSpPr>
          <p:spPr>
            <a:xfrm>
              <a:off x="1152377" y="4742165"/>
              <a:ext cx="32470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Vanuatu</a:t>
              </a:r>
            </a:p>
          </p:txBody>
        </p:sp>
        <p:sp>
          <p:nvSpPr>
            <p:cNvPr id="4710" name="tx4710"/>
            <p:cNvSpPr/>
            <p:nvPr/>
          </p:nvSpPr>
          <p:spPr>
            <a:xfrm>
              <a:off x="1195354" y="4666852"/>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Samoa</a:t>
              </a:r>
            </a:p>
          </p:txBody>
        </p:sp>
        <p:sp>
          <p:nvSpPr>
            <p:cNvPr id="4711" name="tx4711"/>
            <p:cNvSpPr/>
            <p:nvPr/>
          </p:nvSpPr>
          <p:spPr>
            <a:xfrm>
              <a:off x="1145885" y="4591539"/>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4712" name="tx4712"/>
            <p:cNvSpPr/>
            <p:nvPr/>
          </p:nvSpPr>
          <p:spPr>
            <a:xfrm>
              <a:off x="1106474" y="4516226"/>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4713" name="tx4713"/>
            <p:cNvSpPr/>
            <p:nvPr/>
          </p:nvSpPr>
          <p:spPr>
            <a:xfrm>
              <a:off x="1047129" y="4440913"/>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Micronesia</a:t>
              </a:r>
            </a:p>
          </p:txBody>
        </p:sp>
        <p:sp>
          <p:nvSpPr>
            <p:cNvPr id="4714" name="tx4714"/>
            <p:cNvSpPr/>
            <p:nvPr/>
          </p:nvSpPr>
          <p:spPr>
            <a:xfrm>
              <a:off x="1180449" y="4365600"/>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4715" name="tx4715"/>
            <p:cNvSpPr/>
            <p:nvPr/>
          </p:nvSpPr>
          <p:spPr>
            <a:xfrm>
              <a:off x="1096416" y="4290287"/>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4716" name="tx4716"/>
            <p:cNvSpPr/>
            <p:nvPr/>
          </p:nvSpPr>
          <p:spPr>
            <a:xfrm>
              <a:off x="1130980" y="4214973"/>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4717" name="tx4717"/>
            <p:cNvSpPr/>
            <p:nvPr/>
          </p:nvSpPr>
          <p:spPr>
            <a:xfrm>
              <a:off x="1086632" y="4139660"/>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4718" name="tx4718"/>
            <p:cNvSpPr/>
            <p:nvPr/>
          </p:nvSpPr>
          <p:spPr>
            <a:xfrm>
              <a:off x="1289263" y="4064347"/>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4719" name="tx4719"/>
            <p:cNvSpPr/>
            <p:nvPr/>
          </p:nvSpPr>
          <p:spPr>
            <a:xfrm>
              <a:off x="1150914" y="3989034"/>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4720" name="tx4720"/>
            <p:cNvSpPr/>
            <p:nvPr/>
          </p:nvSpPr>
          <p:spPr>
            <a:xfrm>
              <a:off x="1155852" y="3913721"/>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721" name="tx4721"/>
            <p:cNvSpPr/>
            <p:nvPr/>
          </p:nvSpPr>
          <p:spPr>
            <a:xfrm>
              <a:off x="1264482" y="3913721"/>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4722" name="tx4722"/>
            <p:cNvSpPr/>
            <p:nvPr/>
          </p:nvSpPr>
          <p:spPr>
            <a:xfrm>
              <a:off x="1195445" y="3838408"/>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4723" name="tx4723"/>
            <p:cNvSpPr/>
            <p:nvPr/>
          </p:nvSpPr>
          <p:spPr>
            <a:xfrm>
              <a:off x="834623" y="3763094"/>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Marshall</a:t>
              </a:r>
            </a:p>
          </p:txBody>
        </p:sp>
        <p:sp>
          <p:nvSpPr>
            <p:cNvPr id="4724" name="tx4724"/>
            <p:cNvSpPr/>
            <p:nvPr/>
          </p:nvSpPr>
          <p:spPr>
            <a:xfrm>
              <a:off x="1195354" y="3763094"/>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725" name="tx4725"/>
            <p:cNvSpPr/>
            <p:nvPr/>
          </p:nvSpPr>
          <p:spPr>
            <a:xfrm>
              <a:off x="1146068" y="3687781"/>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4726" name="tx4726"/>
            <p:cNvSpPr/>
            <p:nvPr/>
          </p:nvSpPr>
          <p:spPr>
            <a:xfrm>
              <a:off x="1234947" y="3612468"/>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4727" name="tx4727"/>
            <p:cNvSpPr/>
            <p:nvPr/>
          </p:nvSpPr>
          <p:spPr>
            <a:xfrm>
              <a:off x="1096416" y="3537155"/>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4728" name="tx4728"/>
            <p:cNvSpPr/>
            <p:nvPr/>
          </p:nvSpPr>
          <p:spPr>
            <a:xfrm>
              <a:off x="1042100" y="3461842"/>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4729" name="tx4729"/>
            <p:cNvSpPr/>
            <p:nvPr/>
          </p:nvSpPr>
          <p:spPr>
            <a:xfrm>
              <a:off x="1254790" y="3386529"/>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4730" name="tx4730"/>
            <p:cNvSpPr/>
            <p:nvPr/>
          </p:nvSpPr>
          <p:spPr>
            <a:xfrm>
              <a:off x="775370" y="3311170"/>
              <a:ext cx="247162"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Never</a:t>
              </a:r>
            </a:p>
          </p:txBody>
        </p:sp>
        <p:sp>
          <p:nvSpPr>
            <p:cNvPr id="4731" name="tx4731"/>
            <p:cNvSpPr/>
            <p:nvPr/>
          </p:nvSpPr>
          <p:spPr>
            <a:xfrm>
              <a:off x="1047221" y="3311170"/>
              <a:ext cx="19275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Gavi</a:t>
              </a:r>
            </a:p>
          </p:txBody>
        </p:sp>
        <p:sp>
          <p:nvSpPr>
            <p:cNvPr id="4732" name="tx4732"/>
            <p:cNvSpPr/>
            <p:nvPr/>
          </p:nvSpPr>
          <p:spPr>
            <a:xfrm>
              <a:off x="1264665" y="3311170"/>
              <a:ext cx="21241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MICs</a:t>
              </a:r>
            </a:p>
          </p:txBody>
        </p:sp>
        <p:sp>
          <p:nvSpPr>
            <p:cNvPr id="4733" name="tx4733"/>
            <p:cNvSpPr/>
            <p:nvPr/>
          </p:nvSpPr>
          <p:spPr>
            <a:xfrm>
              <a:off x="1363512" y="3235902"/>
              <a:ext cx="113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Fiji</a:t>
              </a:r>
            </a:p>
          </p:txBody>
        </p:sp>
        <p:sp>
          <p:nvSpPr>
            <p:cNvPr id="4734" name="tx4734"/>
            <p:cNvSpPr/>
            <p:nvPr/>
          </p:nvSpPr>
          <p:spPr>
            <a:xfrm>
              <a:off x="1101445" y="3160589"/>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4735" name="tx4735"/>
            <p:cNvSpPr/>
            <p:nvPr/>
          </p:nvSpPr>
          <p:spPr>
            <a:xfrm>
              <a:off x="1188861" y="3085276"/>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4736" name="tx4736"/>
            <p:cNvSpPr/>
            <p:nvPr/>
          </p:nvSpPr>
          <p:spPr>
            <a:xfrm>
              <a:off x="1135918" y="3009963"/>
              <a:ext cx="3411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Thailand</a:t>
              </a:r>
            </a:p>
          </p:txBody>
        </p:sp>
        <p:sp>
          <p:nvSpPr>
            <p:cNvPr id="4737" name="tx4737"/>
            <p:cNvSpPr/>
            <p:nvPr/>
          </p:nvSpPr>
          <p:spPr>
            <a:xfrm>
              <a:off x="1264482" y="2934650"/>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Libya</a:t>
              </a:r>
            </a:p>
          </p:txBody>
        </p:sp>
        <p:sp>
          <p:nvSpPr>
            <p:cNvPr id="4738" name="tx4738"/>
            <p:cNvSpPr/>
            <p:nvPr/>
          </p:nvSpPr>
          <p:spPr>
            <a:xfrm>
              <a:off x="1145976" y="2859337"/>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4739" name="tx4739"/>
            <p:cNvSpPr/>
            <p:nvPr/>
          </p:nvSpPr>
          <p:spPr>
            <a:xfrm>
              <a:off x="1205138" y="2784023"/>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Jordan</a:t>
              </a:r>
            </a:p>
          </p:txBody>
        </p:sp>
        <p:sp>
          <p:nvSpPr>
            <p:cNvPr id="4740" name="tx4740"/>
            <p:cNvSpPr/>
            <p:nvPr/>
          </p:nvSpPr>
          <p:spPr>
            <a:xfrm>
              <a:off x="1234764" y="2708710"/>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Tonga</a:t>
              </a:r>
            </a:p>
          </p:txBody>
        </p:sp>
        <p:sp>
          <p:nvSpPr>
            <p:cNvPr id="4741" name="tx4741"/>
            <p:cNvSpPr/>
            <p:nvPr/>
          </p:nvSpPr>
          <p:spPr>
            <a:xfrm>
              <a:off x="1126225" y="2633397"/>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Malaysia</a:t>
              </a:r>
            </a:p>
          </p:txBody>
        </p:sp>
        <p:sp>
          <p:nvSpPr>
            <p:cNvPr id="4742" name="tx4742"/>
            <p:cNvSpPr/>
            <p:nvPr/>
          </p:nvSpPr>
          <p:spPr>
            <a:xfrm>
              <a:off x="1323827" y="2558084"/>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Iraq</a:t>
              </a:r>
            </a:p>
          </p:txBody>
        </p:sp>
        <p:sp>
          <p:nvSpPr>
            <p:cNvPr id="4743" name="tx4743"/>
            <p:cNvSpPr/>
            <p:nvPr/>
          </p:nvSpPr>
          <p:spPr>
            <a:xfrm>
              <a:off x="686307" y="2482771"/>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4744" name="tx4744"/>
            <p:cNvSpPr/>
            <p:nvPr/>
          </p:nvSpPr>
          <p:spPr>
            <a:xfrm>
              <a:off x="1131071" y="2482771"/>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4745" name="tx4745"/>
            <p:cNvSpPr/>
            <p:nvPr/>
          </p:nvSpPr>
          <p:spPr>
            <a:xfrm>
              <a:off x="1244731" y="2407458"/>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China</a:t>
              </a:r>
            </a:p>
          </p:txBody>
        </p:sp>
        <p:sp>
          <p:nvSpPr>
            <p:cNvPr id="4746" name="tx4746"/>
            <p:cNvSpPr/>
            <p:nvPr/>
          </p:nvSpPr>
          <p:spPr>
            <a:xfrm>
              <a:off x="1007445" y="2332144"/>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4747" name="tx4747"/>
            <p:cNvSpPr/>
            <p:nvPr/>
          </p:nvSpPr>
          <p:spPr>
            <a:xfrm>
              <a:off x="1244731" y="2332144"/>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4748" name="tx4748"/>
            <p:cNvSpPr/>
            <p:nvPr/>
          </p:nvSpPr>
          <p:spPr>
            <a:xfrm>
              <a:off x="1193708" y="2256831"/>
              <a:ext cx="2833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Tunisia</a:t>
              </a:r>
            </a:p>
          </p:txBody>
        </p:sp>
        <p:sp>
          <p:nvSpPr>
            <p:cNvPr id="4749" name="tx4749"/>
            <p:cNvSpPr/>
            <p:nvPr/>
          </p:nvSpPr>
          <p:spPr>
            <a:xfrm>
              <a:off x="963096" y="2181518"/>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Cook</a:t>
              </a:r>
            </a:p>
          </p:txBody>
        </p:sp>
        <p:sp>
          <p:nvSpPr>
            <p:cNvPr id="4750" name="tx4750"/>
            <p:cNvSpPr/>
            <p:nvPr/>
          </p:nvSpPr>
          <p:spPr>
            <a:xfrm>
              <a:off x="1195354" y="2181518"/>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751" name="tx4751"/>
            <p:cNvSpPr/>
            <p:nvPr/>
          </p:nvSpPr>
          <p:spPr>
            <a:xfrm>
              <a:off x="1200291" y="2106205"/>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4752" name="tx4752"/>
            <p:cNvSpPr/>
            <p:nvPr/>
          </p:nvSpPr>
          <p:spPr>
            <a:xfrm>
              <a:off x="1213459" y="2030892"/>
              <a:ext cx="2636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Tuvalu</a:t>
              </a:r>
            </a:p>
          </p:txBody>
        </p:sp>
        <p:sp>
          <p:nvSpPr>
            <p:cNvPr id="4753" name="tx4753"/>
            <p:cNvSpPr/>
            <p:nvPr/>
          </p:nvSpPr>
          <p:spPr>
            <a:xfrm>
              <a:off x="1116350" y="1955579"/>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4754" name="tx4754"/>
            <p:cNvSpPr/>
            <p:nvPr/>
          </p:nvSpPr>
          <p:spPr>
            <a:xfrm>
              <a:off x="1249761" y="1880265"/>
              <a:ext cx="22731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Egypt</a:t>
              </a:r>
            </a:p>
          </p:txBody>
        </p:sp>
        <p:sp>
          <p:nvSpPr>
            <p:cNvPr id="4755" name="tx4755"/>
            <p:cNvSpPr/>
            <p:nvPr/>
          </p:nvSpPr>
          <p:spPr>
            <a:xfrm>
              <a:off x="941699" y="1804952"/>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4756" name="tx4756"/>
            <p:cNvSpPr/>
            <p:nvPr/>
          </p:nvSpPr>
          <p:spPr>
            <a:xfrm>
              <a:off x="780216" y="1729639"/>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a:t>
              </a:r>
            </a:p>
          </p:txBody>
        </p:sp>
        <p:sp>
          <p:nvSpPr>
            <p:cNvPr id="4757" name="tx4757"/>
            <p:cNvSpPr/>
            <p:nvPr/>
          </p:nvSpPr>
          <p:spPr>
            <a:xfrm>
              <a:off x="1012474" y="1729639"/>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4758" name="tx4758"/>
            <p:cNvSpPr/>
            <p:nvPr/>
          </p:nvSpPr>
          <p:spPr>
            <a:xfrm>
              <a:off x="1111320" y="1729639"/>
              <a:ext cx="36576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Palestine</a:t>
              </a:r>
            </a:p>
          </p:txBody>
        </p:sp>
        <p:sp>
          <p:nvSpPr>
            <p:cNvPr id="4759" name="tx4759"/>
            <p:cNvSpPr/>
            <p:nvPr/>
          </p:nvSpPr>
          <p:spPr>
            <a:xfrm>
              <a:off x="1136101" y="1654326"/>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Morocco</a:t>
              </a:r>
            </a:p>
          </p:txBody>
        </p:sp>
        <p:sp>
          <p:nvSpPr>
            <p:cNvPr id="4760" name="tx4760"/>
            <p:cNvSpPr/>
            <p:nvPr/>
          </p:nvSpPr>
          <p:spPr>
            <a:xfrm>
              <a:off x="1022441" y="1579013"/>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4761" name="tx4761"/>
            <p:cNvSpPr/>
            <p:nvPr/>
          </p:nvSpPr>
          <p:spPr>
            <a:xfrm>
              <a:off x="1126134" y="1579013"/>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4762" name="tx4762"/>
            <p:cNvSpPr/>
            <p:nvPr/>
          </p:nvSpPr>
          <p:spPr>
            <a:xfrm>
              <a:off x="1175603" y="1503700"/>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4763" name="tx4763"/>
            <p:cNvSpPr/>
            <p:nvPr/>
          </p:nvSpPr>
          <p:spPr>
            <a:xfrm>
              <a:off x="1073556" y="1428387"/>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764" name="tx4764"/>
            <p:cNvSpPr/>
            <p:nvPr/>
          </p:nvSpPr>
          <p:spPr>
            <a:xfrm>
              <a:off x="1182186" y="1428387"/>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4765" name="tx4765"/>
            <p:cNvSpPr/>
            <p:nvPr/>
          </p:nvSpPr>
          <p:spPr>
            <a:xfrm>
              <a:off x="1294200" y="1353073"/>
              <a:ext cx="182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Niue</a:t>
              </a:r>
            </a:p>
          </p:txBody>
        </p:sp>
        <p:sp>
          <p:nvSpPr>
            <p:cNvPr id="4766" name="tx4766"/>
            <p:cNvSpPr/>
            <p:nvPr/>
          </p:nvSpPr>
          <p:spPr>
            <a:xfrm>
              <a:off x="1126225" y="1277760"/>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Maldives</a:t>
              </a:r>
            </a:p>
          </p:txBody>
        </p:sp>
        <p:sp>
          <p:nvSpPr>
            <p:cNvPr id="4767" name="tx4767"/>
            <p:cNvSpPr/>
            <p:nvPr/>
          </p:nvSpPr>
          <p:spPr>
            <a:xfrm>
              <a:off x="1323827" y="1202447"/>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Iran</a:t>
              </a:r>
            </a:p>
          </p:txBody>
        </p:sp>
        <p:sp>
          <p:nvSpPr>
            <p:cNvPr id="4768" name="tx4768"/>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769" name="pic4769"/>
            <p:cNvPicPr/>
            <p:nvPr/>
          </p:nvPicPr>
          <p:blipFill>
            <a:blip r:embed="rId2" cstate="print"/>
            <a:stretch>
              <a:fillRect/>
            </a:stretch>
          </p:blipFill>
          <p:spPr>
            <a:xfrm>
              <a:off x="5052857" y="5941026"/>
              <a:ext cx="2160000" cy="219455"/>
            </a:xfrm>
            <a:prstGeom prst="rect">
              <a:avLst/>
            </a:prstGeom>
          </p:spPr>
        </p:pic>
        <p:sp>
          <p:nvSpPr>
            <p:cNvPr id="4770" name="pl4770"/>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1" name="pl4771"/>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2" name="pl4772"/>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3" name="pl4773"/>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4" name="pl4774"/>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5" name="pl4775"/>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776" name="pl4776"/>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77" name="pl4777"/>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78" name="pl4778"/>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79" name="pl4779"/>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80" name="pl4780"/>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81" name="pl4781"/>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82" name="tx4782"/>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783" name="tx4783"/>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784" name="tx4784"/>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785" name="tx4785"/>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786" name="tx4786"/>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787" name="tx4787"/>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788" name="tx4788"/>
            <p:cNvSpPr/>
            <p:nvPr/>
          </p:nvSpPr>
          <p:spPr>
            <a:xfrm>
              <a:off x="1539710" y="435349"/>
              <a:ext cx="431724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Never Gavi MICs, 2000-2025</a:t>
              </a:r>
            </a:p>
          </p:txBody>
        </p:sp>
        <p:sp>
          <p:nvSpPr>
            <p:cNvPr id="4789" name="tx478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790" name="tx4790"/>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79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MCV1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404116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53422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02728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52034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01339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378769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328075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77381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26686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083054" y="2723117"/>
              <a:ext cx="3434315" cy="1267357"/>
            </a:xfrm>
            <a:custGeom>
              <a:avLst/>
              <a:pathLst>
                <a:path w="3434315" h="1267357">
                  <a:moveTo>
                    <a:pt x="0" y="1267357"/>
                  </a:moveTo>
                  <a:lnTo>
                    <a:pt x="137372" y="1216662"/>
                  </a:lnTo>
                  <a:lnTo>
                    <a:pt x="274745" y="1216662"/>
                  </a:lnTo>
                  <a:lnTo>
                    <a:pt x="412117" y="1064579"/>
                  </a:lnTo>
                  <a:lnTo>
                    <a:pt x="549490" y="861802"/>
                  </a:lnTo>
                  <a:lnTo>
                    <a:pt x="686863" y="760414"/>
                  </a:lnTo>
                  <a:lnTo>
                    <a:pt x="824235" y="709719"/>
                  </a:lnTo>
                  <a:lnTo>
                    <a:pt x="961608" y="659025"/>
                  </a:lnTo>
                  <a:lnTo>
                    <a:pt x="1098981" y="557637"/>
                  </a:lnTo>
                  <a:lnTo>
                    <a:pt x="1236353" y="354859"/>
                  </a:lnTo>
                  <a:lnTo>
                    <a:pt x="1373726" y="253471"/>
                  </a:lnTo>
                  <a:lnTo>
                    <a:pt x="1511098" y="253471"/>
                  </a:lnTo>
                  <a:lnTo>
                    <a:pt x="1648471" y="304165"/>
                  </a:lnTo>
                  <a:lnTo>
                    <a:pt x="1785844" y="304165"/>
                  </a:lnTo>
                  <a:lnTo>
                    <a:pt x="1923216" y="253471"/>
                  </a:lnTo>
                  <a:lnTo>
                    <a:pt x="2060589" y="202777"/>
                  </a:lnTo>
                  <a:lnTo>
                    <a:pt x="2197962" y="202777"/>
                  </a:lnTo>
                  <a:lnTo>
                    <a:pt x="2335334" y="101388"/>
                  </a:lnTo>
                  <a:lnTo>
                    <a:pt x="2472707" y="50694"/>
                  </a:lnTo>
                  <a:lnTo>
                    <a:pt x="2610079" y="0"/>
                  </a:lnTo>
                  <a:lnTo>
                    <a:pt x="2747452" y="101388"/>
                  </a:lnTo>
                  <a:lnTo>
                    <a:pt x="2884825" y="253471"/>
                  </a:lnTo>
                  <a:lnTo>
                    <a:pt x="3022197" y="101388"/>
                  </a:lnTo>
                  <a:lnTo>
                    <a:pt x="3159570" y="152082"/>
                  </a:lnTo>
                  <a:lnTo>
                    <a:pt x="3296943" y="50694"/>
                  </a:lnTo>
                  <a:lnTo>
                    <a:pt x="3434315" y="50694"/>
                  </a:lnTo>
                </a:path>
              </a:pathLst>
            </a:custGeom>
            <a:ln w="27101" cap="flat">
              <a:solidFill>
                <a:srgbClr val="0058AB">
                  <a:alpha val="69803"/>
                </a:srgbClr>
              </a:solidFill>
              <a:prstDash val="solid"/>
              <a:round/>
            </a:ln>
          </p:spPr>
          <p:txBody>
            <a:bodyPr/>
            <a:lstStyle/>
            <a:p/>
          </p:txBody>
        </p:sp>
        <p:sp>
          <p:nvSpPr>
            <p:cNvPr id="22" name="pl22"/>
            <p:cNvSpPr/>
            <p:nvPr/>
          </p:nvSpPr>
          <p:spPr>
            <a:xfrm>
              <a:off x="1083054" y="2469645"/>
              <a:ext cx="3434315" cy="608331"/>
            </a:xfrm>
            <a:custGeom>
              <a:avLst/>
              <a:pathLst>
                <a:path w="3434315" h="608331">
                  <a:moveTo>
                    <a:pt x="0" y="304165"/>
                  </a:moveTo>
                  <a:lnTo>
                    <a:pt x="137372" y="152082"/>
                  </a:lnTo>
                  <a:lnTo>
                    <a:pt x="274745" y="253471"/>
                  </a:lnTo>
                  <a:lnTo>
                    <a:pt x="412117" y="304165"/>
                  </a:lnTo>
                  <a:lnTo>
                    <a:pt x="549490" y="202777"/>
                  </a:lnTo>
                  <a:lnTo>
                    <a:pt x="686863" y="304165"/>
                  </a:lnTo>
                  <a:lnTo>
                    <a:pt x="824235" y="253471"/>
                  </a:lnTo>
                  <a:lnTo>
                    <a:pt x="961608" y="354859"/>
                  </a:lnTo>
                  <a:lnTo>
                    <a:pt x="1098981" y="304165"/>
                  </a:lnTo>
                  <a:lnTo>
                    <a:pt x="1236353" y="354859"/>
                  </a:lnTo>
                  <a:lnTo>
                    <a:pt x="1373726" y="253471"/>
                  </a:lnTo>
                  <a:lnTo>
                    <a:pt x="1511098" y="202777"/>
                  </a:lnTo>
                  <a:lnTo>
                    <a:pt x="1648471" y="101388"/>
                  </a:lnTo>
                  <a:lnTo>
                    <a:pt x="1785844" y="0"/>
                  </a:lnTo>
                  <a:lnTo>
                    <a:pt x="1923216" y="101388"/>
                  </a:lnTo>
                  <a:lnTo>
                    <a:pt x="2060589" y="101388"/>
                  </a:lnTo>
                  <a:lnTo>
                    <a:pt x="2197962" y="101388"/>
                  </a:lnTo>
                  <a:lnTo>
                    <a:pt x="2335334" y="0"/>
                  </a:lnTo>
                  <a:lnTo>
                    <a:pt x="2472707" y="0"/>
                  </a:lnTo>
                  <a:lnTo>
                    <a:pt x="2610079" y="0"/>
                  </a:lnTo>
                  <a:lnTo>
                    <a:pt x="2747452" y="405554"/>
                  </a:lnTo>
                  <a:lnTo>
                    <a:pt x="2884825" y="608331"/>
                  </a:lnTo>
                  <a:lnTo>
                    <a:pt x="3022197" y="101388"/>
                  </a:lnTo>
                  <a:lnTo>
                    <a:pt x="3159570" y="304165"/>
                  </a:lnTo>
                  <a:lnTo>
                    <a:pt x="3296943" y="202777"/>
                  </a:lnTo>
                  <a:lnTo>
                    <a:pt x="3434315" y="50694"/>
                  </a:lnTo>
                </a:path>
              </a:pathLst>
            </a:custGeom>
            <a:ln w="27101" cap="flat">
              <a:solidFill>
                <a:srgbClr val="1CABE2">
                  <a:alpha val="69803"/>
                </a:srgbClr>
              </a:solidFill>
              <a:prstDash val="solid"/>
              <a:round/>
            </a:ln>
          </p:spPr>
          <p:txBody>
            <a:bodyPr/>
            <a:lstStyle/>
            <a:p/>
          </p:txBody>
        </p:sp>
        <p:sp>
          <p:nvSpPr>
            <p:cNvPr id="23" name="pl23"/>
            <p:cNvSpPr/>
            <p:nvPr/>
          </p:nvSpPr>
          <p:spPr>
            <a:xfrm>
              <a:off x="1083054" y="2064091"/>
              <a:ext cx="3434315" cy="101388"/>
            </a:xfrm>
            <a:custGeom>
              <a:avLst/>
              <a:pathLst>
                <a:path w="3434315" h="101388">
                  <a:moveTo>
                    <a:pt x="0" y="101388"/>
                  </a:moveTo>
                  <a:lnTo>
                    <a:pt x="137372" y="101388"/>
                  </a:lnTo>
                  <a:lnTo>
                    <a:pt x="274745" y="50694"/>
                  </a:lnTo>
                  <a:lnTo>
                    <a:pt x="412117" y="50694"/>
                  </a:lnTo>
                  <a:lnTo>
                    <a:pt x="549490" y="0"/>
                  </a:lnTo>
                  <a:lnTo>
                    <a:pt x="686863" y="50694"/>
                  </a:lnTo>
                  <a:lnTo>
                    <a:pt x="824235" y="0"/>
                  </a:lnTo>
                  <a:lnTo>
                    <a:pt x="961608" y="0"/>
                  </a:lnTo>
                  <a:lnTo>
                    <a:pt x="1098981" y="0"/>
                  </a:lnTo>
                  <a:lnTo>
                    <a:pt x="1236353" y="50694"/>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50694"/>
                  </a:lnTo>
                  <a:lnTo>
                    <a:pt x="3434315" y="50694"/>
                  </a:lnTo>
                </a:path>
              </a:pathLst>
            </a:custGeom>
            <a:ln w="27101" cap="flat">
              <a:solidFill>
                <a:srgbClr val="00833D">
                  <a:alpha val="69803"/>
                </a:srgbClr>
              </a:solidFill>
              <a:prstDash val="solid"/>
              <a:round/>
            </a:ln>
          </p:spPr>
          <p:txBody>
            <a:bodyPr/>
            <a:lstStyle/>
            <a:p/>
          </p:txBody>
        </p:sp>
        <p:sp>
          <p:nvSpPr>
            <p:cNvPr id="24" name="pl24"/>
            <p:cNvSpPr/>
            <p:nvPr/>
          </p:nvSpPr>
          <p:spPr>
            <a:xfrm>
              <a:off x="1083054" y="1962703"/>
              <a:ext cx="3434315" cy="405554"/>
            </a:xfrm>
            <a:custGeom>
              <a:avLst/>
              <a:pathLst>
                <a:path w="3434315" h="405554">
                  <a:moveTo>
                    <a:pt x="0" y="405554"/>
                  </a:moveTo>
                  <a:lnTo>
                    <a:pt x="137372" y="354859"/>
                  </a:lnTo>
                  <a:lnTo>
                    <a:pt x="274745" y="405554"/>
                  </a:lnTo>
                  <a:lnTo>
                    <a:pt x="412117" y="405554"/>
                  </a:lnTo>
                  <a:lnTo>
                    <a:pt x="549490" y="354859"/>
                  </a:lnTo>
                  <a:lnTo>
                    <a:pt x="686863" y="354859"/>
                  </a:lnTo>
                  <a:lnTo>
                    <a:pt x="824235" y="152082"/>
                  </a:lnTo>
                  <a:lnTo>
                    <a:pt x="961608" y="152082"/>
                  </a:lnTo>
                  <a:lnTo>
                    <a:pt x="1098981" y="101388"/>
                  </a:lnTo>
                  <a:lnTo>
                    <a:pt x="1236353" y="0"/>
                  </a:lnTo>
                  <a:lnTo>
                    <a:pt x="1373726" y="50694"/>
                  </a:lnTo>
                  <a:lnTo>
                    <a:pt x="1511098" y="0"/>
                  </a:lnTo>
                  <a:lnTo>
                    <a:pt x="1648471" y="50694"/>
                  </a:lnTo>
                  <a:lnTo>
                    <a:pt x="1785844" y="50694"/>
                  </a:lnTo>
                  <a:lnTo>
                    <a:pt x="1923216" y="50694"/>
                  </a:lnTo>
                  <a:lnTo>
                    <a:pt x="2060589" y="50694"/>
                  </a:lnTo>
                  <a:lnTo>
                    <a:pt x="2197962" y="50694"/>
                  </a:lnTo>
                  <a:lnTo>
                    <a:pt x="2335334" y="152082"/>
                  </a:lnTo>
                  <a:lnTo>
                    <a:pt x="2472707" y="101388"/>
                  </a:lnTo>
                  <a:lnTo>
                    <a:pt x="2610079" y="152082"/>
                  </a:lnTo>
                  <a:lnTo>
                    <a:pt x="2747452" y="253471"/>
                  </a:lnTo>
                  <a:lnTo>
                    <a:pt x="2884825" y="304165"/>
                  </a:lnTo>
                  <a:lnTo>
                    <a:pt x="3022197" y="304165"/>
                  </a:lnTo>
                  <a:lnTo>
                    <a:pt x="3159570" y="304165"/>
                  </a:lnTo>
                  <a:lnTo>
                    <a:pt x="3296943" y="253471"/>
                  </a:lnTo>
                  <a:lnTo>
                    <a:pt x="3434315" y="304165"/>
                  </a:lnTo>
                </a:path>
              </a:pathLst>
            </a:custGeom>
            <a:ln w="27101" cap="flat">
              <a:solidFill>
                <a:srgbClr val="80BD41">
                  <a:alpha val="69803"/>
                </a:srgbClr>
              </a:solidFill>
              <a:prstDash val="solid"/>
              <a:round/>
            </a:ln>
          </p:spPr>
          <p:txBody>
            <a:bodyPr/>
            <a:lstStyle/>
            <a:p/>
          </p:txBody>
        </p:sp>
        <p:sp>
          <p:nvSpPr>
            <p:cNvPr id="25" name="pl25"/>
            <p:cNvSpPr/>
            <p:nvPr/>
          </p:nvSpPr>
          <p:spPr>
            <a:xfrm>
              <a:off x="1083054" y="1962703"/>
              <a:ext cx="3434315" cy="405554"/>
            </a:xfrm>
            <a:custGeom>
              <a:avLst/>
              <a:pathLst>
                <a:path w="3434315" h="405554">
                  <a:moveTo>
                    <a:pt x="0" y="405554"/>
                  </a:moveTo>
                  <a:lnTo>
                    <a:pt x="137372" y="354859"/>
                  </a:lnTo>
                  <a:lnTo>
                    <a:pt x="274745" y="405554"/>
                  </a:lnTo>
                  <a:lnTo>
                    <a:pt x="412117" y="405554"/>
                  </a:lnTo>
                  <a:lnTo>
                    <a:pt x="549490" y="354859"/>
                  </a:lnTo>
                  <a:lnTo>
                    <a:pt x="686863" y="354859"/>
                  </a:lnTo>
                  <a:lnTo>
                    <a:pt x="824235" y="152082"/>
                  </a:lnTo>
                  <a:lnTo>
                    <a:pt x="961608" y="152082"/>
                  </a:lnTo>
                  <a:lnTo>
                    <a:pt x="1098981" y="101388"/>
                  </a:lnTo>
                  <a:lnTo>
                    <a:pt x="1236353" y="0"/>
                  </a:lnTo>
                  <a:lnTo>
                    <a:pt x="1373726" y="50694"/>
                  </a:lnTo>
                  <a:lnTo>
                    <a:pt x="1511098" y="0"/>
                  </a:lnTo>
                  <a:lnTo>
                    <a:pt x="1648471" y="50694"/>
                  </a:lnTo>
                  <a:lnTo>
                    <a:pt x="1785844" y="50694"/>
                  </a:lnTo>
                  <a:lnTo>
                    <a:pt x="1923216" y="50694"/>
                  </a:lnTo>
                  <a:lnTo>
                    <a:pt x="2060589" y="50694"/>
                  </a:lnTo>
                  <a:lnTo>
                    <a:pt x="2197962" y="50694"/>
                  </a:lnTo>
                  <a:lnTo>
                    <a:pt x="2335334" y="152082"/>
                  </a:lnTo>
                  <a:lnTo>
                    <a:pt x="2472707" y="101388"/>
                  </a:lnTo>
                  <a:lnTo>
                    <a:pt x="2610079" y="152082"/>
                  </a:lnTo>
                  <a:lnTo>
                    <a:pt x="2747452" y="253471"/>
                  </a:lnTo>
                  <a:lnTo>
                    <a:pt x="2884825" y="304165"/>
                  </a:lnTo>
                  <a:lnTo>
                    <a:pt x="3022197" y="304165"/>
                  </a:lnTo>
                  <a:lnTo>
                    <a:pt x="3159570" y="304165"/>
                  </a:lnTo>
                  <a:lnTo>
                    <a:pt x="3296943" y="253471"/>
                  </a:lnTo>
                  <a:lnTo>
                    <a:pt x="3434315" y="304165"/>
                  </a:lnTo>
                </a:path>
              </a:pathLst>
            </a:custGeom>
            <a:ln w="65043" cap="flat">
              <a:solidFill>
                <a:srgbClr val="000000">
                  <a:alpha val="100000"/>
                </a:srgbClr>
              </a:solidFill>
              <a:prstDash val="solid"/>
              <a:round/>
            </a:ln>
          </p:spPr>
          <p:txBody>
            <a:bodyPr/>
            <a:lstStyle/>
            <a:p/>
          </p:txBody>
        </p:sp>
        <p:sp>
          <p:nvSpPr>
            <p:cNvPr id="26" name="pl26"/>
            <p:cNvSpPr/>
            <p:nvPr/>
          </p:nvSpPr>
          <p:spPr>
            <a:xfrm>
              <a:off x="1083054" y="1962703"/>
              <a:ext cx="3434315" cy="405554"/>
            </a:xfrm>
            <a:custGeom>
              <a:avLst/>
              <a:pathLst>
                <a:path w="3434315" h="405554">
                  <a:moveTo>
                    <a:pt x="0" y="405554"/>
                  </a:moveTo>
                  <a:lnTo>
                    <a:pt x="137372" y="354859"/>
                  </a:lnTo>
                  <a:lnTo>
                    <a:pt x="274745" y="405554"/>
                  </a:lnTo>
                  <a:lnTo>
                    <a:pt x="412117" y="405554"/>
                  </a:lnTo>
                  <a:lnTo>
                    <a:pt x="549490" y="354859"/>
                  </a:lnTo>
                  <a:lnTo>
                    <a:pt x="686863" y="354859"/>
                  </a:lnTo>
                  <a:lnTo>
                    <a:pt x="824235" y="152082"/>
                  </a:lnTo>
                  <a:lnTo>
                    <a:pt x="961608" y="152082"/>
                  </a:lnTo>
                  <a:lnTo>
                    <a:pt x="1098981" y="101388"/>
                  </a:lnTo>
                  <a:lnTo>
                    <a:pt x="1236353" y="0"/>
                  </a:lnTo>
                  <a:lnTo>
                    <a:pt x="1373726" y="50694"/>
                  </a:lnTo>
                  <a:lnTo>
                    <a:pt x="1511098" y="0"/>
                  </a:lnTo>
                  <a:lnTo>
                    <a:pt x="1648471" y="50694"/>
                  </a:lnTo>
                  <a:lnTo>
                    <a:pt x="1785844" y="50694"/>
                  </a:lnTo>
                  <a:lnTo>
                    <a:pt x="1923216" y="50694"/>
                  </a:lnTo>
                  <a:lnTo>
                    <a:pt x="2060589" y="50694"/>
                  </a:lnTo>
                  <a:lnTo>
                    <a:pt x="2197962" y="50694"/>
                  </a:lnTo>
                  <a:lnTo>
                    <a:pt x="2335334" y="152082"/>
                  </a:lnTo>
                  <a:lnTo>
                    <a:pt x="2472707" y="101388"/>
                  </a:lnTo>
                  <a:lnTo>
                    <a:pt x="2610079" y="152082"/>
                  </a:lnTo>
                  <a:lnTo>
                    <a:pt x="2747452" y="253471"/>
                  </a:lnTo>
                  <a:lnTo>
                    <a:pt x="2884825" y="304165"/>
                  </a:lnTo>
                  <a:lnTo>
                    <a:pt x="3022197" y="304165"/>
                  </a:lnTo>
                  <a:lnTo>
                    <a:pt x="3159570" y="304165"/>
                  </a:lnTo>
                  <a:lnTo>
                    <a:pt x="3296943" y="253471"/>
                  </a:lnTo>
                  <a:lnTo>
                    <a:pt x="3434315" y="304165"/>
                  </a:lnTo>
                </a:path>
              </a:pathLst>
            </a:custGeom>
            <a:ln w="40651" cap="flat">
              <a:solidFill>
                <a:srgbClr val="80BD41">
                  <a:alpha val="100000"/>
                </a:srgbClr>
              </a:solidFill>
              <a:prstDash val="solid"/>
              <a:round/>
            </a:ln>
          </p:spPr>
          <p:txBody>
            <a:bodyPr/>
            <a:lstStyle/>
            <a:p/>
          </p:txBody>
        </p:sp>
        <p:sp>
          <p:nvSpPr>
            <p:cNvPr id="27" name="tx27"/>
            <p:cNvSpPr/>
            <p:nvPr/>
          </p:nvSpPr>
          <p:spPr>
            <a:xfrm>
              <a:off x="1022795" y="21974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8" name="tx28"/>
            <p:cNvSpPr/>
            <p:nvPr/>
          </p:nvSpPr>
          <p:spPr>
            <a:xfrm>
              <a:off x="1709658" y="21467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9" name="tx29"/>
            <p:cNvSpPr/>
            <p:nvPr/>
          </p:nvSpPr>
          <p:spPr>
            <a:xfrm>
              <a:off x="2396521" y="18426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0" name="tx30"/>
            <p:cNvSpPr/>
            <p:nvPr/>
          </p:nvSpPr>
          <p:spPr>
            <a:xfrm>
              <a:off x="3083384" y="18426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1" name="tx31"/>
            <p:cNvSpPr/>
            <p:nvPr/>
          </p:nvSpPr>
          <p:spPr>
            <a:xfrm>
              <a:off x="3632875" y="19439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 name="tx32"/>
            <p:cNvSpPr/>
            <p:nvPr/>
          </p:nvSpPr>
          <p:spPr>
            <a:xfrm>
              <a:off x="4457110" y="20960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3" name="tx33"/>
            <p:cNvSpPr/>
            <p:nvPr/>
          </p:nvSpPr>
          <p:spPr>
            <a:xfrm>
              <a:off x="707342" y="374220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4" name="tx34"/>
            <p:cNvSpPr/>
            <p:nvPr/>
          </p:nvSpPr>
          <p:spPr>
            <a:xfrm>
              <a:off x="707342" y="323526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5" name="tx35"/>
            <p:cNvSpPr/>
            <p:nvPr/>
          </p:nvSpPr>
          <p:spPr>
            <a:xfrm>
              <a:off x="707342" y="272832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6" name="tx36"/>
            <p:cNvSpPr/>
            <p:nvPr/>
          </p:nvSpPr>
          <p:spPr>
            <a:xfrm>
              <a:off x="707342" y="22213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7" name="tx37"/>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8" name="tx38"/>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9" name="tx39"/>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0" name="tx40"/>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1" name="tx41"/>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2" name="tx42"/>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3" name="tx43"/>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4" name="tx44"/>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5" name="pl45"/>
            <p:cNvSpPr/>
            <p:nvPr/>
          </p:nvSpPr>
          <p:spPr>
            <a:xfrm>
              <a:off x="889882"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6" name="pl46"/>
            <p:cNvSpPr/>
            <p:nvPr/>
          </p:nvSpPr>
          <p:spPr>
            <a:xfrm>
              <a:off x="168642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7" name="pl47"/>
            <p:cNvSpPr/>
            <p:nvPr/>
          </p:nvSpPr>
          <p:spPr>
            <a:xfrm>
              <a:off x="2857317"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8" name="pl48"/>
            <p:cNvSpPr/>
            <p:nvPr/>
          </p:nvSpPr>
          <p:spPr>
            <a:xfrm>
              <a:off x="3498227"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3498227"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tx50"/>
            <p:cNvSpPr/>
            <p:nvPr/>
          </p:nvSpPr>
          <p:spPr>
            <a:xfrm>
              <a:off x="1156981"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51" name="tx51"/>
            <p:cNvSpPr/>
            <p:nvPr/>
          </p:nvSpPr>
          <p:spPr>
            <a:xfrm>
              <a:off x="1953521"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52" name="tx52"/>
            <p:cNvSpPr/>
            <p:nvPr/>
          </p:nvSpPr>
          <p:spPr>
            <a:xfrm>
              <a:off x="3124417"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3" name="tx53"/>
            <p:cNvSpPr/>
            <p:nvPr/>
          </p:nvSpPr>
          <p:spPr>
            <a:xfrm>
              <a:off x="3765326"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54" name="tx54"/>
            <p:cNvSpPr/>
            <p:nvPr/>
          </p:nvSpPr>
          <p:spPr>
            <a:xfrm>
              <a:off x="1224380" y="1437626"/>
              <a:ext cx="315166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Never Gavi MICs, 2000-2025</a:t>
              </a:r>
            </a:p>
          </p:txBody>
        </p:sp>
        <p:sp>
          <p:nvSpPr>
            <p:cNvPr id="55" name="pl55"/>
            <p:cNvSpPr/>
            <p:nvPr/>
          </p:nvSpPr>
          <p:spPr>
            <a:xfrm>
              <a:off x="5227074" y="379131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6" name="pl56"/>
            <p:cNvSpPr/>
            <p:nvPr/>
          </p:nvSpPr>
          <p:spPr>
            <a:xfrm>
              <a:off x="5227074" y="339300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7" name="pl57"/>
            <p:cNvSpPr/>
            <p:nvPr/>
          </p:nvSpPr>
          <p:spPr>
            <a:xfrm>
              <a:off x="5227074" y="299469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8" name="pl58"/>
            <p:cNvSpPr/>
            <p:nvPr/>
          </p:nvSpPr>
          <p:spPr>
            <a:xfrm>
              <a:off x="5227074" y="259638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219806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0" name="pl60"/>
            <p:cNvSpPr/>
            <p:nvPr/>
          </p:nvSpPr>
          <p:spPr>
            <a:xfrm>
              <a:off x="5227074" y="179975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1" name="pl61"/>
            <p:cNvSpPr/>
            <p:nvPr/>
          </p:nvSpPr>
          <p:spPr>
            <a:xfrm>
              <a:off x="5227074" y="399047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227074" y="359216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3" name="pl63"/>
            <p:cNvSpPr/>
            <p:nvPr/>
          </p:nvSpPr>
          <p:spPr>
            <a:xfrm>
              <a:off x="5227074" y="319384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4" name="pl64"/>
            <p:cNvSpPr/>
            <p:nvPr/>
          </p:nvSpPr>
          <p:spPr>
            <a:xfrm>
              <a:off x="5227074" y="279553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5" name="pl65"/>
            <p:cNvSpPr/>
            <p:nvPr/>
          </p:nvSpPr>
          <p:spPr>
            <a:xfrm>
              <a:off x="5227074" y="23972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6" name="pl66"/>
            <p:cNvSpPr/>
            <p:nvPr/>
          </p:nvSpPr>
          <p:spPr>
            <a:xfrm>
              <a:off x="5227074" y="199891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7" name="pl67"/>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98790" y="1998913"/>
              <a:ext cx="3434315" cy="1991561"/>
            </a:xfrm>
            <a:custGeom>
              <a:avLst/>
              <a:pathLst>
                <a:path w="3434315" h="1991561">
                  <a:moveTo>
                    <a:pt x="0" y="1991561"/>
                  </a:moveTo>
                  <a:lnTo>
                    <a:pt x="137372" y="1911898"/>
                  </a:lnTo>
                  <a:lnTo>
                    <a:pt x="274745" y="1911898"/>
                  </a:lnTo>
                  <a:lnTo>
                    <a:pt x="412117" y="1672911"/>
                  </a:lnTo>
                  <a:lnTo>
                    <a:pt x="549490" y="1354261"/>
                  </a:lnTo>
                  <a:lnTo>
                    <a:pt x="686863" y="1194936"/>
                  </a:lnTo>
                  <a:lnTo>
                    <a:pt x="824235" y="1115274"/>
                  </a:lnTo>
                  <a:lnTo>
                    <a:pt x="961608" y="1035611"/>
                  </a:lnTo>
                  <a:lnTo>
                    <a:pt x="1098981" y="876286"/>
                  </a:lnTo>
                  <a:lnTo>
                    <a:pt x="1236353" y="557637"/>
                  </a:lnTo>
                  <a:lnTo>
                    <a:pt x="1373726" y="398312"/>
                  </a:lnTo>
                  <a:lnTo>
                    <a:pt x="1511098" y="398312"/>
                  </a:lnTo>
                  <a:lnTo>
                    <a:pt x="1648471" y="477974"/>
                  </a:lnTo>
                  <a:lnTo>
                    <a:pt x="1785844" y="477974"/>
                  </a:lnTo>
                  <a:lnTo>
                    <a:pt x="1923216" y="398312"/>
                  </a:lnTo>
                  <a:lnTo>
                    <a:pt x="2060589" y="318649"/>
                  </a:lnTo>
                  <a:lnTo>
                    <a:pt x="2197962" y="318649"/>
                  </a:lnTo>
                  <a:lnTo>
                    <a:pt x="2335334" y="159324"/>
                  </a:lnTo>
                  <a:lnTo>
                    <a:pt x="2472707" y="79662"/>
                  </a:lnTo>
                  <a:lnTo>
                    <a:pt x="2610079" y="0"/>
                  </a:lnTo>
                  <a:lnTo>
                    <a:pt x="2747452" y="159324"/>
                  </a:lnTo>
                  <a:lnTo>
                    <a:pt x="2884825" y="398312"/>
                  </a:lnTo>
                  <a:lnTo>
                    <a:pt x="3022197" y="159324"/>
                  </a:lnTo>
                  <a:lnTo>
                    <a:pt x="3159570" y="238987"/>
                  </a:lnTo>
                  <a:lnTo>
                    <a:pt x="3296943" y="79662"/>
                  </a:lnTo>
                  <a:lnTo>
                    <a:pt x="3434315" y="79662"/>
                  </a:lnTo>
                </a:path>
              </a:pathLst>
            </a:custGeom>
            <a:ln w="27101" cap="flat">
              <a:solidFill>
                <a:srgbClr val="0058AB">
                  <a:alpha val="69803"/>
                </a:srgbClr>
              </a:solidFill>
              <a:prstDash val="solid"/>
              <a:round/>
            </a:ln>
          </p:spPr>
          <p:txBody>
            <a:bodyPr/>
            <a:lstStyle/>
            <a:p/>
          </p:txBody>
        </p:sp>
        <p:sp>
          <p:nvSpPr>
            <p:cNvPr id="74" name="pl74"/>
            <p:cNvSpPr/>
            <p:nvPr/>
          </p:nvSpPr>
          <p:spPr>
            <a:xfrm>
              <a:off x="5398790" y="1998913"/>
              <a:ext cx="3434315" cy="955949"/>
            </a:xfrm>
            <a:custGeom>
              <a:avLst/>
              <a:pathLst>
                <a:path w="3434315" h="955949">
                  <a:moveTo>
                    <a:pt x="0" y="477974"/>
                  </a:moveTo>
                  <a:lnTo>
                    <a:pt x="137372" y="238987"/>
                  </a:lnTo>
                  <a:lnTo>
                    <a:pt x="274745" y="398312"/>
                  </a:lnTo>
                  <a:lnTo>
                    <a:pt x="412117" y="477974"/>
                  </a:lnTo>
                  <a:lnTo>
                    <a:pt x="549490" y="318649"/>
                  </a:lnTo>
                  <a:lnTo>
                    <a:pt x="686863" y="477974"/>
                  </a:lnTo>
                  <a:lnTo>
                    <a:pt x="824235" y="398312"/>
                  </a:lnTo>
                  <a:lnTo>
                    <a:pt x="961608" y="557637"/>
                  </a:lnTo>
                  <a:lnTo>
                    <a:pt x="1098981" y="477974"/>
                  </a:lnTo>
                  <a:lnTo>
                    <a:pt x="1236353" y="557637"/>
                  </a:lnTo>
                  <a:lnTo>
                    <a:pt x="1373726" y="398312"/>
                  </a:lnTo>
                  <a:lnTo>
                    <a:pt x="1511098" y="318649"/>
                  </a:lnTo>
                  <a:lnTo>
                    <a:pt x="1648471" y="159324"/>
                  </a:lnTo>
                  <a:lnTo>
                    <a:pt x="1785844" y="0"/>
                  </a:lnTo>
                  <a:lnTo>
                    <a:pt x="1923216" y="159324"/>
                  </a:lnTo>
                  <a:lnTo>
                    <a:pt x="2060589" y="159324"/>
                  </a:lnTo>
                  <a:lnTo>
                    <a:pt x="2197962" y="159324"/>
                  </a:lnTo>
                  <a:lnTo>
                    <a:pt x="2335334" y="0"/>
                  </a:lnTo>
                  <a:lnTo>
                    <a:pt x="2472707" y="0"/>
                  </a:lnTo>
                  <a:lnTo>
                    <a:pt x="2610079" y="0"/>
                  </a:lnTo>
                  <a:lnTo>
                    <a:pt x="2747452" y="637299"/>
                  </a:lnTo>
                  <a:lnTo>
                    <a:pt x="2884825" y="955949"/>
                  </a:lnTo>
                  <a:lnTo>
                    <a:pt x="3022197" y="159324"/>
                  </a:lnTo>
                  <a:lnTo>
                    <a:pt x="3159570" y="477974"/>
                  </a:lnTo>
                  <a:lnTo>
                    <a:pt x="3296943" y="318649"/>
                  </a:lnTo>
                  <a:lnTo>
                    <a:pt x="3434315" y="79662"/>
                  </a:lnTo>
                </a:path>
              </a:pathLst>
            </a:custGeom>
            <a:ln w="27101" cap="flat">
              <a:solidFill>
                <a:srgbClr val="1CABE2">
                  <a:alpha val="69803"/>
                </a:srgbClr>
              </a:solidFill>
              <a:prstDash val="solid"/>
              <a:round/>
            </a:ln>
          </p:spPr>
          <p:txBody>
            <a:bodyPr/>
            <a:lstStyle/>
            <a:p/>
          </p:txBody>
        </p:sp>
        <p:sp>
          <p:nvSpPr>
            <p:cNvPr id="75" name="pl75"/>
            <p:cNvSpPr/>
            <p:nvPr/>
          </p:nvSpPr>
          <p:spPr>
            <a:xfrm>
              <a:off x="5398790" y="1998913"/>
              <a:ext cx="3434315" cy="159324"/>
            </a:xfrm>
            <a:custGeom>
              <a:avLst/>
              <a:pathLst>
                <a:path w="3434315" h="159324">
                  <a:moveTo>
                    <a:pt x="0" y="159324"/>
                  </a:moveTo>
                  <a:lnTo>
                    <a:pt x="137372" y="159324"/>
                  </a:lnTo>
                  <a:lnTo>
                    <a:pt x="274745" y="79662"/>
                  </a:lnTo>
                  <a:lnTo>
                    <a:pt x="412117" y="79662"/>
                  </a:lnTo>
                  <a:lnTo>
                    <a:pt x="549490" y="0"/>
                  </a:lnTo>
                  <a:lnTo>
                    <a:pt x="686863" y="79662"/>
                  </a:lnTo>
                  <a:lnTo>
                    <a:pt x="824235" y="0"/>
                  </a:lnTo>
                  <a:lnTo>
                    <a:pt x="961608" y="0"/>
                  </a:lnTo>
                  <a:lnTo>
                    <a:pt x="1098981" y="0"/>
                  </a:lnTo>
                  <a:lnTo>
                    <a:pt x="1236353" y="79662"/>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79662"/>
                  </a:lnTo>
                  <a:lnTo>
                    <a:pt x="3434315" y="79662"/>
                  </a:lnTo>
                </a:path>
              </a:pathLst>
            </a:custGeom>
            <a:ln w="27101" cap="flat">
              <a:solidFill>
                <a:srgbClr val="00833D">
                  <a:alpha val="69803"/>
                </a:srgbClr>
              </a:solidFill>
              <a:prstDash val="solid"/>
              <a:round/>
            </a:ln>
          </p:spPr>
          <p:txBody>
            <a:bodyPr/>
            <a:lstStyle/>
            <a:p/>
          </p:txBody>
        </p:sp>
        <p:sp>
          <p:nvSpPr>
            <p:cNvPr id="76" name="pl76"/>
            <p:cNvSpPr/>
            <p:nvPr/>
          </p:nvSpPr>
          <p:spPr>
            <a:xfrm>
              <a:off x="5398790" y="1759925"/>
              <a:ext cx="3434315" cy="637299"/>
            </a:xfrm>
            <a:custGeom>
              <a:avLst/>
              <a:pathLst>
                <a:path w="3434315" h="637299">
                  <a:moveTo>
                    <a:pt x="0" y="637299"/>
                  </a:moveTo>
                  <a:lnTo>
                    <a:pt x="137372" y="557637"/>
                  </a:lnTo>
                  <a:lnTo>
                    <a:pt x="274745" y="637299"/>
                  </a:lnTo>
                  <a:lnTo>
                    <a:pt x="412117" y="637299"/>
                  </a:lnTo>
                  <a:lnTo>
                    <a:pt x="549490" y="557637"/>
                  </a:lnTo>
                  <a:lnTo>
                    <a:pt x="686863" y="557637"/>
                  </a:lnTo>
                  <a:lnTo>
                    <a:pt x="824235" y="238987"/>
                  </a:lnTo>
                  <a:lnTo>
                    <a:pt x="961608" y="238987"/>
                  </a:lnTo>
                  <a:lnTo>
                    <a:pt x="1098981" y="159324"/>
                  </a:lnTo>
                  <a:lnTo>
                    <a:pt x="1236353" y="0"/>
                  </a:lnTo>
                  <a:lnTo>
                    <a:pt x="1373726" y="79662"/>
                  </a:lnTo>
                  <a:lnTo>
                    <a:pt x="1511098" y="0"/>
                  </a:lnTo>
                  <a:lnTo>
                    <a:pt x="1648471" y="79662"/>
                  </a:lnTo>
                  <a:lnTo>
                    <a:pt x="1785844" y="79662"/>
                  </a:lnTo>
                  <a:lnTo>
                    <a:pt x="1923216" y="79662"/>
                  </a:lnTo>
                  <a:lnTo>
                    <a:pt x="2060589" y="79662"/>
                  </a:lnTo>
                  <a:lnTo>
                    <a:pt x="2197962" y="79662"/>
                  </a:lnTo>
                  <a:lnTo>
                    <a:pt x="2335334" y="238987"/>
                  </a:lnTo>
                  <a:lnTo>
                    <a:pt x="2472707" y="159324"/>
                  </a:lnTo>
                  <a:lnTo>
                    <a:pt x="2610079" y="238987"/>
                  </a:lnTo>
                  <a:lnTo>
                    <a:pt x="2747452" y="398312"/>
                  </a:lnTo>
                  <a:lnTo>
                    <a:pt x="2884825" y="477974"/>
                  </a:lnTo>
                  <a:lnTo>
                    <a:pt x="3022197" y="477974"/>
                  </a:lnTo>
                  <a:lnTo>
                    <a:pt x="3159570" y="477974"/>
                  </a:lnTo>
                  <a:lnTo>
                    <a:pt x="3296943" y="398312"/>
                  </a:lnTo>
                  <a:lnTo>
                    <a:pt x="3434315" y="477974"/>
                  </a:lnTo>
                </a:path>
              </a:pathLst>
            </a:custGeom>
            <a:ln w="27101" cap="flat">
              <a:solidFill>
                <a:srgbClr val="80BD41">
                  <a:alpha val="69803"/>
                </a:srgbClr>
              </a:solidFill>
              <a:prstDash val="solid"/>
              <a:round/>
            </a:ln>
          </p:spPr>
          <p:txBody>
            <a:bodyPr/>
            <a:lstStyle/>
            <a:p/>
          </p:txBody>
        </p:sp>
        <p:sp>
          <p:nvSpPr>
            <p:cNvPr id="77" name="pl77"/>
            <p:cNvSpPr/>
            <p:nvPr/>
          </p:nvSpPr>
          <p:spPr>
            <a:xfrm>
              <a:off x="5398790" y="1998913"/>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8" name="pl78"/>
            <p:cNvSpPr/>
            <p:nvPr/>
          </p:nvSpPr>
          <p:spPr>
            <a:xfrm>
              <a:off x="5398790" y="1759925"/>
              <a:ext cx="3434315" cy="637299"/>
            </a:xfrm>
            <a:custGeom>
              <a:avLst/>
              <a:pathLst>
                <a:path w="3434315" h="637299">
                  <a:moveTo>
                    <a:pt x="0" y="637299"/>
                  </a:moveTo>
                  <a:lnTo>
                    <a:pt x="137372" y="557637"/>
                  </a:lnTo>
                  <a:lnTo>
                    <a:pt x="274745" y="637299"/>
                  </a:lnTo>
                  <a:lnTo>
                    <a:pt x="412117" y="637299"/>
                  </a:lnTo>
                  <a:lnTo>
                    <a:pt x="549490" y="557637"/>
                  </a:lnTo>
                  <a:lnTo>
                    <a:pt x="686863" y="557637"/>
                  </a:lnTo>
                  <a:lnTo>
                    <a:pt x="824235" y="238987"/>
                  </a:lnTo>
                  <a:lnTo>
                    <a:pt x="961608" y="238987"/>
                  </a:lnTo>
                  <a:lnTo>
                    <a:pt x="1098981" y="159324"/>
                  </a:lnTo>
                  <a:lnTo>
                    <a:pt x="1236353" y="0"/>
                  </a:lnTo>
                  <a:lnTo>
                    <a:pt x="1373726" y="79662"/>
                  </a:lnTo>
                  <a:lnTo>
                    <a:pt x="1511098" y="0"/>
                  </a:lnTo>
                  <a:lnTo>
                    <a:pt x="1648471" y="79662"/>
                  </a:lnTo>
                  <a:lnTo>
                    <a:pt x="1785844" y="79662"/>
                  </a:lnTo>
                  <a:lnTo>
                    <a:pt x="1923216" y="79662"/>
                  </a:lnTo>
                  <a:lnTo>
                    <a:pt x="2060589" y="79662"/>
                  </a:lnTo>
                  <a:lnTo>
                    <a:pt x="2197962" y="79662"/>
                  </a:lnTo>
                  <a:lnTo>
                    <a:pt x="2335334" y="238987"/>
                  </a:lnTo>
                  <a:lnTo>
                    <a:pt x="2472707" y="159324"/>
                  </a:lnTo>
                  <a:lnTo>
                    <a:pt x="2610079" y="238987"/>
                  </a:lnTo>
                  <a:lnTo>
                    <a:pt x="2747452" y="398312"/>
                  </a:lnTo>
                  <a:lnTo>
                    <a:pt x="2884825" y="477974"/>
                  </a:lnTo>
                  <a:lnTo>
                    <a:pt x="3022197" y="477974"/>
                  </a:lnTo>
                  <a:lnTo>
                    <a:pt x="3159570" y="477974"/>
                  </a:lnTo>
                  <a:lnTo>
                    <a:pt x="3296943" y="398312"/>
                  </a:lnTo>
                  <a:lnTo>
                    <a:pt x="3434315" y="477974"/>
                  </a:lnTo>
                </a:path>
              </a:pathLst>
            </a:custGeom>
            <a:ln w="65043" cap="flat">
              <a:solidFill>
                <a:srgbClr val="000000">
                  <a:alpha val="100000"/>
                </a:srgbClr>
              </a:solidFill>
              <a:prstDash val="solid"/>
              <a:round/>
            </a:ln>
          </p:spPr>
          <p:txBody>
            <a:bodyPr/>
            <a:lstStyle/>
            <a:p/>
          </p:txBody>
        </p:sp>
        <p:sp>
          <p:nvSpPr>
            <p:cNvPr id="79" name="pl79"/>
            <p:cNvSpPr/>
            <p:nvPr/>
          </p:nvSpPr>
          <p:spPr>
            <a:xfrm>
              <a:off x="5398790" y="1759925"/>
              <a:ext cx="3434315" cy="637299"/>
            </a:xfrm>
            <a:custGeom>
              <a:avLst/>
              <a:pathLst>
                <a:path w="3434315" h="637299">
                  <a:moveTo>
                    <a:pt x="0" y="637299"/>
                  </a:moveTo>
                  <a:lnTo>
                    <a:pt x="137372" y="557637"/>
                  </a:lnTo>
                  <a:lnTo>
                    <a:pt x="274745" y="637299"/>
                  </a:lnTo>
                  <a:lnTo>
                    <a:pt x="412117" y="637299"/>
                  </a:lnTo>
                  <a:lnTo>
                    <a:pt x="549490" y="557637"/>
                  </a:lnTo>
                  <a:lnTo>
                    <a:pt x="686863" y="557637"/>
                  </a:lnTo>
                  <a:lnTo>
                    <a:pt x="824235" y="238987"/>
                  </a:lnTo>
                  <a:lnTo>
                    <a:pt x="961608" y="238987"/>
                  </a:lnTo>
                  <a:lnTo>
                    <a:pt x="1098981" y="159324"/>
                  </a:lnTo>
                  <a:lnTo>
                    <a:pt x="1236353" y="0"/>
                  </a:lnTo>
                  <a:lnTo>
                    <a:pt x="1373726" y="79662"/>
                  </a:lnTo>
                  <a:lnTo>
                    <a:pt x="1511098" y="0"/>
                  </a:lnTo>
                  <a:lnTo>
                    <a:pt x="1648471" y="79662"/>
                  </a:lnTo>
                  <a:lnTo>
                    <a:pt x="1785844" y="79662"/>
                  </a:lnTo>
                  <a:lnTo>
                    <a:pt x="1923216" y="79662"/>
                  </a:lnTo>
                  <a:lnTo>
                    <a:pt x="2060589" y="79662"/>
                  </a:lnTo>
                  <a:lnTo>
                    <a:pt x="2197962" y="79662"/>
                  </a:lnTo>
                  <a:lnTo>
                    <a:pt x="2335334" y="238987"/>
                  </a:lnTo>
                  <a:lnTo>
                    <a:pt x="2472707" y="159324"/>
                  </a:lnTo>
                  <a:lnTo>
                    <a:pt x="2610079" y="238987"/>
                  </a:lnTo>
                  <a:lnTo>
                    <a:pt x="2747452" y="398312"/>
                  </a:lnTo>
                  <a:lnTo>
                    <a:pt x="2884825" y="477974"/>
                  </a:lnTo>
                  <a:lnTo>
                    <a:pt x="3022197" y="477974"/>
                  </a:lnTo>
                  <a:lnTo>
                    <a:pt x="3159570" y="477974"/>
                  </a:lnTo>
                  <a:lnTo>
                    <a:pt x="3296943" y="398312"/>
                  </a:lnTo>
                  <a:lnTo>
                    <a:pt x="3434315" y="477974"/>
                  </a:lnTo>
                </a:path>
              </a:pathLst>
            </a:custGeom>
            <a:ln w="40651" cap="flat">
              <a:solidFill>
                <a:srgbClr val="80BD41">
                  <a:alpha val="100000"/>
                </a:srgbClr>
              </a:solidFill>
              <a:prstDash val="solid"/>
              <a:round/>
            </a:ln>
          </p:spPr>
          <p:txBody>
            <a:bodyPr/>
            <a:lstStyle/>
            <a:p/>
          </p:txBody>
        </p:sp>
        <p:sp>
          <p:nvSpPr>
            <p:cNvPr id="80" name="tx80"/>
            <p:cNvSpPr/>
            <p:nvPr/>
          </p:nvSpPr>
          <p:spPr>
            <a:xfrm>
              <a:off x="5350601" y="22186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 name="tx81"/>
            <p:cNvSpPr/>
            <p:nvPr/>
          </p:nvSpPr>
          <p:spPr>
            <a:xfrm>
              <a:off x="6037464" y="21390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2" name="tx82"/>
            <p:cNvSpPr/>
            <p:nvPr/>
          </p:nvSpPr>
          <p:spPr>
            <a:xfrm>
              <a:off x="6742387" y="16610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3" name="tx83"/>
            <p:cNvSpPr/>
            <p:nvPr/>
          </p:nvSpPr>
          <p:spPr>
            <a:xfrm>
              <a:off x="7429250" y="16610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 name="tx84"/>
            <p:cNvSpPr/>
            <p:nvPr/>
          </p:nvSpPr>
          <p:spPr>
            <a:xfrm>
              <a:off x="7978740" y="18203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5" name="tx85"/>
            <p:cNvSpPr/>
            <p:nvPr/>
          </p:nvSpPr>
          <p:spPr>
            <a:xfrm>
              <a:off x="8784917" y="205934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6" name="tx86"/>
            <p:cNvSpPr/>
            <p:nvPr/>
          </p:nvSpPr>
          <p:spPr>
            <a:xfrm>
              <a:off x="4980741" y="3944982"/>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87" name="tx87"/>
            <p:cNvSpPr/>
            <p:nvPr/>
          </p:nvSpPr>
          <p:spPr>
            <a:xfrm>
              <a:off x="4980741" y="354667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88" name="tx88"/>
            <p:cNvSpPr/>
            <p:nvPr/>
          </p:nvSpPr>
          <p:spPr>
            <a:xfrm>
              <a:off x="4980741" y="3148358"/>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89" name="tx89"/>
            <p:cNvSpPr/>
            <p:nvPr/>
          </p:nvSpPr>
          <p:spPr>
            <a:xfrm>
              <a:off x="4980741" y="2750046"/>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0" name="tx90"/>
            <p:cNvSpPr/>
            <p:nvPr/>
          </p:nvSpPr>
          <p:spPr>
            <a:xfrm>
              <a:off x="5051424" y="2351734"/>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91" name="tx91"/>
            <p:cNvSpPr/>
            <p:nvPr/>
          </p:nvSpPr>
          <p:spPr>
            <a:xfrm>
              <a:off x="5093761" y="195342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2" name="tx92"/>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93" name="tx93"/>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4" name="tx94"/>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5" name="tx95"/>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6" name="tx96"/>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7" name="tx97"/>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8" name="tx98"/>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9" name="pl99"/>
            <p:cNvSpPr/>
            <p:nvPr/>
          </p:nvSpPr>
          <p:spPr>
            <a:xfrm>
              <a:off x="5205618"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0" name="pl100"/>
            <p:cNvSpPr/>
            <p:nvPr/>
          </p:nvSpPr>
          <p:spPr>
            <a:xfrm>
              <a:off x="6002158"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1" name="pl101"/>
            <p:cNvSpPr/>
            <p:nvPr/>
          </p:nvSpPr>
          <p:spPr>
            <a:xfrm>
              <a:off x="7173054"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2" name="pl102"/>
            <p:cNvSpPr/>
            <p:nvPr/>
          </p:nvSpPr>
          <p:spPr>
            <a:xfrm>
              <a:off x="7813963"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3" name="pl103"/>
            <p:cNvSpPr/>
            <p:nvPr/>
          </p:nvSpPr>
          <p:spPr>
            <a:xfrm>
              <a:off x="7813963"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4" name="tx104"/>
            <p:cNvSpPr/>
            <p:nvPr/>
          </p:nvSpPr>
          <p:spPr>
            <a:xfrm>
              <a:off x="5472717"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105" name="tx105"/>
            <p:cNvSpPr/>
            <p:nvPr/>
          </p:nvSpPr>
          <p:spPr>
            <a:xfrm>
              <a:off x="6269258"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106" name="tx106"/>
            <p:cNvSpPr/>
            <p:nvPr/>
          </p:nvSpPr>
          <p:spPr>
            <a:xfrm>
              <a:off x="7440153"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107" name="tx107"/>
            <p:cNvSpPr/>
            <p:nvPr/>
          </p:nvSpPr>
          <p:spPr>
            <a:xfrm>
              <a:off x="8081062"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108" name="tx108"/>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09" name="pl109"/>
            <p:cNvSpPr/>
            <p:nvPr/>
          </p:nvSpPr>
          <p:spPr>
            <a:xfrm>
              <a:off x="2465951"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10" name="pl110"/>
            <p:cNvSpPr/>
            <p:nvPr/>
          </p:nvSpPr>
          <p:spPr>
            <a:xfrm>
              <a:off x="4839407"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11" name="pl111"/>
            <p:cNvSpPr/>
            <p:nvPr/>
          </p:nvSpPr>
          <p:spPr>
            <a:xfrm>
              <a:off x="7212862"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3" name="pl113"/>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4" name="pl114"/>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5" name="pl115"/>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3652679"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6026135"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8399590"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9" name="rc119"/>
            <p:cNvSpPr/>
            <p:nvPr/>
          </p:nvSpPr>
          <p:spPr>
            <a:xfrm>
              <a:off x="1279224" y="5782468"/>
              <a:ext cx="6408329" cy="111527"/>
            </a:xfrm>
            <a:prstGeom prst="rect">
              <a:avLst/>
            </a:prstGeom>
            <a:solidFill>
              <a:srgbClr val="80BD41">
                <a:alpha val="80000"/>
              </a:srgbClr>
            </a:solidFill>
          </p:spPr>
          <p:txBody>
            <a:bodyPr/>
            <a:lstStyle/>
            <a:p/>
          </p:txBody>
        </p:sp>
        <p:sp>
          <p:nvSpPr>
            <p:cNvPr id="120" name="rc120"/>
            <p:cNvSpPr/>
            <p:nvPr/>
          </p:nvSpPr>
          <p:spPr>
            <a:xfrm>
              <a:off x="1279224" y="5643059"/>
              <a:ext cx="6408329" cy="111527"/>
            </a:xfrm>
            <a:prstGeom prst="rect">
              <a:avLst/>
            </a:prstGeom>
            <a:solidFill>
              <a:srgbClr val="80BD41">
                <a:alpha val="80000"/>
              </a:srgbClr>
            </a:solidFill>
          </p:spPr>
          <p:txBody>
            <a:bodyPr/>
            <a:lstStyle/>
            <a:p/>
          </p:txBody>
        </p:sp>
        <p:sp>
          <p:nvSpPr>
            <p:cNvPr id="121" name="rc121"/>
            <p:cNvSpPr/>
            <p:nvPr/>
          </p:nvSpPr>
          <p:spPr>
            <a:xfrm>
              <a:off x="1279224" y="5503650"/>
              <a:ext cx="7357712" cy="111527"/>
            </a:xfrm>
            <a:prstGeom prst="rect">
              <a:avLst/>
            </a:prstGeom>
            <a:solidFill>
              <a:srgbClr val="80BD41">
                <a:alpha val="80000"/>
              </a:srgbClr>
            </a:solidFill>
          </p:spPr>
          <p:txBody>
            <a:bodyPr/>
            <a:lstStyle/>
            <a:p/>
          </p:txBody>
        </p:sp>
        <p:sp>
          <p:nvSpPr>
            <p:cNvPr id="122" name="tx122"/>
            <p:cNvSpPr/>
            <p:nvPr/>
          </p:nvSpPr>
          <p:spPr>
            <a:xfrm>
              <a:off x="7762854" y="5799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23" name="tx123"/>
            <p:cNvSpPr/>
            <p:nvPr/>
          </p:nvSpPr>
          <p:spPr>
            <a:xfrm>
              <a:off x="7762854" y="56600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24" name="tx124"/>
            <p:cNvSpPr/>
            <p:nvPr/>
          </p:nvSpPr>
          <p:spPr>
            <a:xfrm>
              <a:off x="8712237" y="55205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25" name="tx125"/>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6" name="tx126"/>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7" name="tx127"/>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8" name="tx128"/>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9" name="tx129"/>
            <p:cNvSpPr/>
            <p:nvPr/>
          </p:nvSpPr>
          <p:spPr>
            <a:xfrm>
              <a:off x="3581996"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a:t>
              </a:r>
            </a:p>
          </p:txBody>
        </p:sp>
        <p:sp>
          <p:nvSpPr>
            <p:cNvPr id="130" name="tx130"/>
            <p:cNvSpPr/>
            <p:nvPr/>
          </p:nvSpPr>
          <p:spPr>
            <a:xfrm>
              <a:off x="595545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31" name="tx131"/>
            <p:cNvSpPr/>
            <p:nvPr/>
          </p:nvSpPr>
          <p:spPr>
            <a:xfrm>
              <a:off x="8328907"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32" name="tx132"/>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33" name="tx133"/>
            <p:cNvSpPr/>
            <p:nvPr/>
          </p:nvSpPr>
          <p:spPr>
            <a:xfrm>
              <a:off x="911338" y="5264995"/>
              <a:ext cx="443932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Never Gavi MICs</a:t>
              </a:r>
            </a:p>
          </p:txBody>
        </p:sp>
        <p:sp>
          <p:nvSpPr>
            <p:cNvPr id="134" name="tx134"/>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5" name="tx135"/>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6" name="tx136"/>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3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Never Gavi MICs ranked number 2 out of 4 GAVI regions, with MCV1 coverage of 90%.
MCV1 coverage (90%) was 3 percentage points lower than in 2019 (93%).
This equates to 3.1 million unvaccinated children in 2025 compared to 2.7 million unvaccinated children in 2019.</a:t>
            </a:r>
          </a:p>
        </p:txBody>
      </p:sp>
      <p:sp>
        <p:nvSpPr>
          <p:cNvPr id="13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has improved since 2000 in all regions and exceeded pre-pandemic levels in one regions, but progress is uneven and gaps in unvaccinated children persist.</a:t>
            </a:r>
          </a:p>
        </p:txBody>
      </p:sp>
      <p:grpSp xmlns:pic="http://schemas.openxmlformats.org/drawingml/2006/picture">
        <p:nvGrpSpPr>
          <p:cNvPr id="139" name=""/>
          <p:cNvGrpSpPr/>
          <p:nvPr/>
        </p:nvGrpSpPr>
        <p:grpSpPr>
          <a:xfrm>
            <a:off x="292608" y="1005840"/>
            <a:ext cx="8595360" cy="28575"/>
            <a:chOff x="292608" y="1005840"/>
            <a:chExt cx="8595360" cy="28575"/>
          </a:xfrm>
        </p:grpSpPr>
        <p:sp>
          <p:nvSpPr>
            <p:cNvPr id="14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1083054"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64287"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4552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2675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3054" y="2830810"/>
              <a:ext cx="3434315" cy="281526"/>
            </a:xfrm>
            <a:custGeom>
              <a:avLst/>
              <a:pathLst>
                <a:path w="3434315" h="281526">
                  <a:moveTo>
                    <a:pt x="0" y="56305"/>
                  </a:moveTo>
                  <a:lnTo>
                    <a:pt x="490616" y="0"/>
                  </a:lnTo>
                  <a:lnTo>
                    <a:pt x="981233" y="112610"/>
                  </a:lnTo>
                  <a:lnTo>
                    <a:pt x="1471849" y="281526"/>
                  </a:lnTo>
                  <a:lnTo>
                    <a:pt x="1962466" y="112610"/>
                  </a:lnTo>
                  <a:lnTo>
                    <a:pt x="2453082" y="168915"/>
                  </a:lnTo>
                  <a:lnTo>
                    <a:pt x="2943699" y="56305"/>
                  </a:lnTo>
                  <a:lnTo>
                    <a:pt x="3434315" y="56305"/>
                  </a:lnTo>
                </a:path>
              </a:pathLst>
            </a:custGeom>
            <a:ln w="27101" cap="flat">
              <a:solidFill>
                <a:srgbClr val="0058AB">
                  <a:alpha val="69803"/>
                </a:srgbClr>
              </a:solidFill>
              <a:prstDash val="solid"/>
              <a:round/>
            </a:ln>
          </p:spPr>
          <p:txBody>
            <a:bodyPr/>
            <a:lstStyle/>
            <a:p/>
          </p:txBody>
        </p:sp>
        <p:sp>
          <p:nvSpPr>
            <p:cNvPr id="19" name="pl19"/>
            <p:cNvSpPr/>
            <p:nvPr/>
          </p:nvSpPr>
          <p:spPr>
            <a:xfrm>
              <a:off x="1083054" y="2549283"/>
              <a:ext cx="3434315" cy="675663"/>
            </a:xfrm>
            <a:custGeom>
              <a:avLst/>
              <a:pathLst>
                <a:path w="3434315" h="675663">
                  <a:moveTo>
                    <a:pt x="0" y="0"/>
                  </a:moveTo>
                  <a:lnTo>
                    <a:pt x="490616" y="0"/>
                  </a:lnTo>
                  <a:lnTo>
                    <a:pt x="981233" y="450442"/>
                  </a:lnTo>
                  <a:lnTo>
                    <a:pt x="1471849" y="675663"/>
                  </a:lnTo>
                  <a:lnTo>
                    <a:pt x="1962466" y="112610"/>
                  </a:lnTo>
                  <a:lnTo>
                    <a:pt x="2453082" y="337831"/>
                  </a:lnTo>
                  <a:lnTo>
                    <a:pt x="2943699" y="225221"/>
                  </a:lnTo>
                  <a:lnTo>
                    <a:pt x="3434315" y="56305"/>
                  </a:lnTo>
                </a:path>
              </a:pathLst>
            </a:custGeom>
            <a:ln w="27101" cap="flat">
              <a:solidFill>
                <a:srgbClr val="1CABE2">
                  <a:alpha val="69803"/>
                </a:srgbClr>
              </a:solidFill>
              <a:prstDash val="solid"/>
              <a:round/>
            </a:ln>
          </p:spPr>
          <p:txBody>
            <a:bodyPr/>
            <a:lstStyle/>
            <a:p/>
          </p:txBody>
        </p:sp>
        <p:sp>
          <p:nvSpPr>
            <p:cNvPr id="20" name="pl20"/>
            <p:cNvSpPr/>
            <p:nvPr/>
          </p:nvSpPr>
          <p:spPr>
            <a:xfrm>
              <a:off x="1083054" y="2098841"/>
              <a:ext cx="3434315" cy="56305"/>
            </a:xfrm>
            <a:custGeom>
              <a:avLst/>
              <a:pathLst>
                <a:path w="3434315" h="56305">
                  <a:moveTo>
                    <a:pt x="0" y="0"/>
                  </a:moveTo>
                  <a:lnTo>
                    <a:pt x="490616" y="0"/>
                  </a:lnTo>
                  <a:lnTo>
                    <a:pt x="981233" y="0"/>
                  </a:lnTo>
                  <a:lnTo>
                    <a:pt x="1471849" y="0"/>
                  </a:lnTo>
                  <a:lnTo>
                    <a:pt x="1962466" y="0"/>
                  </a:lnTo>
                  <a:lnTo>
                    <a:pt x="2453082" y="0"/>
                  </a:lnTo>
                  <a:lnTo>
                    <a:pt x="2943699" y="56305"/>
                  </a:lnTo>
                  <a:lnTo>
                    <a:pt x="3434315" y="56305"/>
                  </a:lnTo>
                </a:path>
              </a:pathLst>
            </a:custGeom>
            <a:ln w="27101" cap="flat">
              <a:solidFill>
                <a:srgbClr val="00833D">
                  <a:alpha val="69803"/>
                </a:srgbClr>
              </a:solidFill>
              <a:prstDash val="solid"/>
              <a:round/>
            </a:ln>
          </p:spPr>
          <p:txBody>
            <a:bodyPr/>
            <a:lstStyle/>
            <a:p/>
          </p:txBody>
        </p:sp>
        <p:sp>
          <p:nvSpPr>
            <p:cNvPr id="21" name="pl21"/>
            <p:cNvSpPr/>
            <p:nvPr/>
          </p:nvSpPr>
          <p:spPr>
            <a:xfrm>
              <a:off x="1083054" y="2098841"/>
              <a:ext cx="3434315" cy="225221"/>
            </a:xfrm>
            <a:custGeom>
              <a:avLst/>
              <a:pathLst>
                <a:path w="3434315" h="225221">
                  <a:moveTo>
                    <a:pt x="0" y="0"/>
                  </a:moveTo>
                  <a:lnTo>
                    <a:pt x="490616" y="56305"/>
                  </a:lnTo>
                  <a:lnTo>
                    <a:pt x="981233" y="168915"/>
                  </a:lnTo>
                  <a:lnTo>
                    <a:pt x="1471849" y="225221"/>
                  </a:lnTo>
                  <a:lnTo>
                    <a:pt x="1962466" y="225221"/>
                  </a:lnTo>
                  <a:lnTo>
                    <a:pt x="2453082" y="225221"/>
                  </a:lnTo>
                  <a:lnTo>
                    <a:pt x="2943699" y="168915"/>
                  </a:lnTo>
                  <a:lnTo>
                    <a:pt x="3434315" y="225221"/>
                  </a:lnTo>
                </a:path>
              </a:pathLst>
            </a:custGeom>
            <a:ln w="27101" cap="flat">
              <a:solidFill>
                <a:srgbClr val="80BD41">
                  <a:alpha val="69803"/>
                </a:srgbClr>
              </a:solidFill>
              <a:prstDash val="solid"/>
              <a:round/>
            </a:ln>
          </p:spPr>
          <p:txBody>
            <a:bodyPr/>
            <a:lstStyle/>
            <a:p/>
          </p:txBody>
        </p:sp>
        <p:sp>
          <p:nvSpPr>
            <p:cNvPr id="22" name="pl22"/>
            <p:cNvSpPr/>
            <p:nvPr/>
          </p:nvSpPr>
          <p:spPr>
            <a:xfrm>
              <a:off x="1083054" y="2098841"/>
              <a:ext cx="3434315" cy="225221"/>
            </a:xfrm>
            <a:custGeom>
              <a:avLst/>
              <a:pathLst>
                <a:path w="3434315" h="225221">
                  <a:moveTo>
                    <a:pt x="0" y="0"/>
                  </a:moveTo>
                  <a:lnTo>
                    <a:pt x="490616" y="56305"/>
                  </a:lnTo>
                  <a:lnTo>
                    <a:pt x="981233" y="168915"/>
                  </a:lnTo>
                  <a:lnTo>
                    <a:pt x="1471849" y="225221"/>
                  </a:lnTo>
                  <a:lnTo>
                    <a:pt x="1962466" y="225221"/>
                  </a:lnTo>
                  <a:lnTo>
                    <a:pt x="2453082" y="225221"/>
                  </a:lnTo>
                  <a:lnTo>
                    <a:pt x="2943699" y="168915"/>
                  </a:lnTo>
                  <a:lnTo>
                    <a:pt x="3434315" y="225221"/>
                  </a:lnTo>
                </a:path>
              </a:pathLst>
            </a:custGeom>
            <a:ln w="65043" cap="flat">
              <a:solidFill>
                <a:srgbClr val="000000">
                  <a:alpha val="100000"/>
                </a:srgbClr>
              </a:solidFill>
              <a:prstDash val="solid"/>
              <a:round/>
            </a:ln>
          </p:spPr>
          <p:txBody>
            <a:bodyPr/>
            <a:lstStyle/>
            <a:p/>
          </p:txBody>
        </p:sp>
        <p:sp>
          <p:nvSpPr>
            <p:cNvPr id="23" name="pl23"/>
            <p:cNvSpPr/>
            <p:nvPr/>
          </p:nvSpPr>
          <p:spPr>
            <a:xfrm>
              <a:off x="1083054" y="2098841"/>
              <a:ext cx="3434315" cy="225221"/>
            </a:xfrm>
            <a:custGeom>
              <a:avLst/>
              <a:pathLst>
                <a:path w="3434315" h="225221">
                  <a:moveTo>
                    <a:pt x="0" y="0"/>
                  </a:moveTo>
                  <a:lnTo>
                    <a:pt x="490616" y="56305"/>
                  </a:lnTo>
                  <a:lnTo>
                    <a:pt x="981233" y="168915"/>
                  </a:lnTo>
                  <a:lnTo>
                    <a:pt x="1471849" y="225221"/>
                  </a:lnTo>
                  <a:lnTo>
                    <a:pt x="1962466" y="225221"/>
                  </a:lnTo>
                  <a:lnTo>
                    <a:pt x="2453082" y="225221"/>
                  </a:lnTo>
                  <a:lnTo>
                    <a:pt x="2943699" y="168915"/>
                  </a:lnTo>
                  <a:lnTo>
                    <a:pt x="3434315" y="225221"/>
                  </a:lnTo>
                </a:path>
              </a:pathLst>
            </a:custGeom>
            <a:ln w="40651" cap="flat">
              <a:solidFill>
                <a:srgbClr val="80BD41">
                  <a:alpha val="100000"/>
                </a:srgbClr>
              </a:solidFill>
              <a:prstDash val="solid"/>
              <a:round/>
            </a:ln>
          </p:spPr>
          <p:txBody>
            <a:bodyPr/>
            <a:lstStyle/>
            <a:p/>
          </p:txBody>
        </p:sp>
        <p:sp>
          <p:nvSpPr>
            <p:cNvPr id="24" name="tx24"/>
            <p:cNvSpPr/>
            <p:nvPr/>
          </p:nvSpPr>
          <p:spPr>
            <a:xfrm>
              <a:off x="1022795"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5" name="tx25"/>
            <p:cNvSpPr/>
            <p:nvPr/>
          </p:nvSpPr>
          <p:spPr>
            <a:xfrm>
              <a:off x="1513411" y="1984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6" name="tx26"/>
            <p:cNvSpPr/>
            <p:nvPr/>
          </p:nvSpPr>
          <p:spPr>
            <a:xfrm>
              <a:off x="2004028" y="20969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7" name="tx27"/>
            <p:cNvSpPr/>
            <p:nvPr/>
          </p:nvSpPr>
          <p:spPr>
            <a:xfrm>
              <a:off x="2494644"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8" name="tx28"/>
            <p:cNvSpPr/>
            <p:nvPr/>
          </p:nvSpPr>
          <p:spPr>
            <a:xfrm>
              <a:off x="2985261"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9" name="tx29"/>
            <p:cNvSpPr/>
            <p:nvPr/>
          </p:nvSpPr>
          <p:spPr>
            <a:xfrm>
              <a:off x="3475877"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 name="tx30"/>
            <p:cNvSpPr/>
            <p:nvPr/>
          </p:nvSpPr>
          <p:spPr>
            <a:xfrm>
              <a:off x="3966494" y="20969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1" name="tx31"/>
            <p:cNvSpPr/>
            <p:nvPr/>
          </p:nvSpPr>
          <p:spPr>
            <a:xfrm>
              <a:off x="4457110"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1688"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2292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0415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88538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889882"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3" name="pl43"/>
            <p:cNvSpPr/>
            <p:nvPr/>
          </p:nvSpPr>
          <p:spPr>
            <a:xfrm>
              <a:off x="1686422"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4" name="pl44"/>
            <p:cNvSpPr/>
            <p:nvPr/>
          </p:nvSpPr>
          <p:spPr>
            <a:xfrm>
              <a:off x="2857317"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5" name="pl45"/>
            <p:cNvSpPr/>
            <p:nvPr/>
          </p:nvSpPr>
          <p:spPr>
            <a:xfrm>
              <a:off x="3498227"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6" name="pl46"/>
            <p:cNvSpPr/>
            <p:nvPr/>
          </p:nvSpPr>
          <p:spPr>
            <a:xfrm>
              <a:off x="3498227"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47" name="tx47"/>
            <p:cNvSpPr/>
            <p:nvPr/>
          </p:nvSpPr>
          <p:spPr>
            <a:xfrm>
              <a:off x="1156981"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48" name="tx48"/>
            <p:cNvSpPr/>
            <p:nvPr/>
          </p:nvSpPr>
          <p:spPr>
            <a:xfrm>
              <a:off x="1953521"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49" name="tx49"/>
            <p:cNvSpPr/>
            <p:nvPr/>
          </p:nvSpPr>
          <p:spPr>
            <a:xfrm>
              <a:off x="3124417"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0" name="tx50"/>
            <p:cNvSpPr/>
            <p:nvPr/>
          </p:nvSpPr>
          <p:spPr>
            <a:xfrm>
              <a:off x="3765326"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51" name="tx51"/>
            <p:cNvSpPr/>
            <p:nvPr/>
          </p:nvSpPr>
          <p:spPr>
            <a:xfrm>
              <a:off x="1224380" y="1437626"/>
              <a:ext cx="315166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Never Gavi MICs, 2018-2025</a:t>
              </a:r>
            </a:p>
          </p:txBody>
        </p:sp>
        <p:sp>
          <p:nvSpPr>
            <p:cNvPr id="52" name="pl52"/>
            <p:cNvSpPr/>
            <p:nvPr/>
          </p:nvSpPr>
          <p:spPr>
            <a:xfrm>
              <a:off x="5227074" y="366672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3" name="pl53"/>
            <p:cNvSpPr/>
            <p:nvPr/>
          </p:nvSpPr>
          <p:spPr>
            <a:xfrm>
              <a:off x="5227074" y="297373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4" name="pl54"/>
            <p:cNvSpPr/>
            <p:nvPr/>
          </p:nvSpPr>
          <p:spPr>
            <a:xfrm>
              <a:off x="5227074" y="228075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5" name="pl55"/>
            <p:cNvSpPr/>
            <p:nvPr/>
          </p:nvSpPr>
          <p:spPr>
            <a:xfrm>
              <a:off x="5227074" y="401322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6" name="pl56"/>
            <p:cNvSpPr/>
            <p:nvPr/>
          </p:nvSpPr>
          <p:spPr>
            <a:xfrm>
              <a:off x="5227074" y="332023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7" name="pl57"/>
            <p:cNvSpPr/>
            <p:nvPr/>
          </p:nvSpPr>
          <p:spPr>
            <a:xfrm>
              <a:off x="5227074" y="262724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8" name="pl58"/>
            <p:cNvSpPr/>
            <p:nvPr/>
          </p:nvSpPr>
          <p:spPr>
            <a:xfrm>
              <a:off x="5227074" y="193425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9" name="pl59"/>
            <p:cNvSpPr/>
            <p:nvPr/>
          </p:nvSpPr>
          <p:spPr>
            <a:xfrm>
              <a:off x="539879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638002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36125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342489"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398790" y="1934256"/>
              <a:ext cx="3434315" cy="866235"/>
            </a:xfrm>
            <a:custGeom>
              <a:avLst/>
              <a:pathLst>
                <a:path w="3434315" h="866235">
                  <a:moveTo>
                    <a:pt x="0" y="173247"/>
                  </a:moveTo>
                  <a:lnTo>
                    <a:pt x="490616" y="0"/>
                  </a:lnTo>
                  <a:lnTo>
                    <a:pt x="981233" y="346494"/>
                  </a:lnTo>
                  <a:lnTo>
                    <a:pt x="1471849" y="866235"/>
                  </a:lnTo>
                  <a:lnTo>
                    <a:pt x="1962466" y="346494"/>
                  </a:lnTo>
                  <a:lnTo>
                    <a:pt x="2453082" y="519741"/>
                  </a:lnTo>
                  <a:lnTo>
                    <a:pt x="2943699" y="173247"/>
                  </a:lnTo>
                  <a:lnTo>
                    <a:pt x="3434315" y="173247"/>
                  </a:lnTo>
                </a:path>
              </a:pathLst>
            </a:custGeom>
            <a:ln w="27101" cap="flat">
              <a:solidFill>
                <a:srgbClr val="0058AB">
                  <a:alpha val="69803"/>
                </a:srgbClr>
              </a:solidFill>
              <a:prstDash val="solid"/>
              <a:round/>
            </a:ln>
          </p:spPr>
          <p:txBody>
            <a:bodyPr/>
            <a:lstStyle/>
            <a:p/>
          </p:txBody>
        </p:sp>
        <p:sp>
          <p:nvSpPr>
            <p:cNvPr id="64" name="pl64"/>
            <p:cNvSpPr/>
            <p:nvPr/>
          </p:nvSpPr>
          <p:spPr>
            <a:xfrm>
              <a:off x="5398790" y="1934256"/>
              <a:ext cx="3434315" cy="2078965"/>
            </a:xfrm>
            <a:custGeom>
              <a:avLst/>
              <a:pathLst>
                <a:path w="3434315" h="2078965">
                  <a:moveTo>
                    <a:pt x="0" y="0"/>
                  </a:moveTo>
                  <a:lnTo>
                    <a:pt x="490616" y="0"/>
                  </a:lnTo>
                  <a:lnTo>
                    <a:pt x="981233" y="1385977"/>
                  </a:lnTo>
                  <a:lnTo>
                    <a:pt x="1471849" y="2078965"/>
                  </a:lnTo>
                  <a:lnTo>
                    <a:pt x="1962466" y="346494"/>
                  </a:lnTo>
                  <a:lnTo>
                    <a:pt x="2453082" y="1039482"/>
                  </a:lnTo>
                  <a:lnTo>
                    <a:pt x="2943699" y="692988"/>
                  </a:lnTo>
                  <a:lnTo>
                    <a:pt x="3434315" y="173247"/>
                  </a:lnTo>
                </a:path>
              </a:pathLst>
            </a:custGeom>
            <a:ln w="27101" cap="flat">
              <a:solidFill>
                <a:srgbClr val="1CABE2">
                  <a:alpha val="69803"/>
                </a:srgbClr>
              </a:solidFill>
              <a:prstDash val="solid"/>
              <a:round/>
            </a:ln>
          </p:spPr>
          <p:txBody>
            <a:bodyPr/>
            <a:lstStyle/>
            <a:p/>
          </p:txBody>
        </p:sp>
        <p:sp>
          <p:nvSpPr>
            <p:cNvPr id="65" name="pl65"/>
            <p:cNvSpPr/>
            <p:nvPr/>
          </p:nvSpPr>
          <p:spPr>
            <a:xfrm>
              <a:off x="5398790" y="1934256"/>
              <a:ext cx="3434315" cy="173247"/>
            </a:xfrm>
            <a:custGeom>
              <a:avLst/>
              <a:pathLst>
                <a:path w="3434315" h="173247">
                  <a:moveTo>
                    <a:pt x="0" y="0"/>
                  </a:moveTo>
                  <a:lnTo>
                    <a:pt x="490616" y="0"/>
                  </a:lnTo>
                  <a:lnTo>
                    <a:pt x="981233" y="0"/>
                  </a:lnTo>
                  <a:lnTo>
                    <a:pt x="1471849" y="0"/>
                  </a:lnTo>
                  <a:lnTo>
                    <a:pt x="1962466" y="0"/>
                  </a:lnTo>
                  <a:lnTo>
                    <a:pt x="2453082" y="0"/>
                  </a:lnTo>
                  <a:lnTo>
                    <a:pt x="2943699" y="173247"/>
                  </a:lnTo>
                  <a:lnTo>
                    <a:pt x="3434315" y="173247"/>
                  </a:lnTo>
                </a:path>
              </a:pathLst>
            </a:custGeom>
            <a:ln w="27101" cap="flat">
              <a:solidFill>
                <a:srgbClr val="00833D">
                  <a:alpha val="69803"/>
                </a:srgbClr>
              </a:solidFill>
              <a:prstDash val="solid"/>
              <a:round/>
            </a:ln>
          </p:spPr>
          <p:txBody>
            <a:bodyPr/>
            <a:lstStyle/>
            <a:p/>
          </p:txBody>
        </p:sp>
        <p:sp>
          <p:nvSpPr>
            <p:cNvPr id="66" name="pl66"/>
            <p:cNvSpPr/>
            <p:nvPr/>
          </p:nvSpPr>
          <p:spPr>
            <a:xfrm>
              <a:off x="5398790" y="1761009"/>
              <a:ext cx="3434315" cy="692988"/>
            </a:xfrm>
            <a:custGeom>
              <a:avLst/>
              <a:pathLst>
                <a:path w="3434315" h="692988">
                  <a:moveTo>
                    <a:pt x="0" y="0"/>
                  </a:moveTo>
                  <a:lnTo>
                    <a:pt x="490616" y="173247"/>
                  </a:lnTo>
                  <a:lnTo>
                    <a:pt x="981233" y="519741"/>
                  </a:lnTo>
                  <a:lnTo>
                    <a:pt x="1471849" y="692988"/>
                  </a:lnTo>
                  <a:lnTo>
                    <a:pt x="1962466" y="692988"/>
                  </a:lnTo>
                  <a:lnTo>
                    <a:pt x="2453082" y="692988"/>
                  </a:lnTo>
                  <a:lnTo>
                    <a:pt x="2943699" y="519741"/>
                  </a:lnTo>
                  <a:lnTo>
                    <a:pt x="3434315" y="692988"/>
                  </a:lnTo>
                </a:path>
              </a:pathLst>
            </a:custGeom>
            <a:ln w="27101" cap="flat">
              <a:solidFill>
                <a:srgbClr val="80BD41">
                  <a:alpha val="69803"/>
                </a:srgbClr>
              </a:solidFill>
              <a:prstDash val="solid"/>
              <a:round/>
            </a:ln>
          </p:spPr>
          <p:txBody>
            <a:bodyPr/>
            <a:lstStyle/>
            <a:p/>
          </p:txBody>
        </p:sp>
        <p:sp>
          <p:nvSpPr>
            <p:cNvPr id="67" name="pl67"/>
            <p:cNvSpPr/>
            <p:nvPr/>
          </p:nvSpPr>
          <p:spPr>
            <a:xfrm>
              <a:off x="5398790" y="1934256"/>
              <a:ext cx="3434315" cy="0"/>
            </a:xfrm>
            <a:custGeom>
              <a:avLst/>
              <a:pathLst>
                <a:path w="3434315" h="0">
                  <a:moveTo>
                    <a:pt x="0" y="0"/>
                  </a:moveTo>
                  <a:lnTo>
                    <a:pt x="0" y="0"/>
                  </a:lnTo>
                  <a:lnTo>
                    <a:pt x="0" y="0"/>
                  </a:lnTo>
                  <a:lnTo>
                    <a:pt x="0" y="0"/>
                  </a:lnTo>
                  <a:lnTo>
                    <a:pt x="490616" y="0"/>
                  </a:lnTo>
                  <a:lnTo>
                    <a:pt x="490616" y="0"/>
                  </a:lnTo>
                  <a:lnTo>
                    <a:pt x="490616" y="0"/>
                  </a:lnTo>
                  <a:lnTo>
                    <a:pt x="490616" y="0"/>
                  </a:lnTo>
                  <a:lnTo>
                    <a:pt x="981233" y="0"/>
                  </a:lnTo>
                  <a:lnTo>
                    <a:pt x="981233" y="0"/>
                  </a:lnTo>
                  <a:lnTo>
                    <a:pt x="981233" y="0"/>
                  </a:lnTo>
                  <a:lnTo>
                    <a:pt x="981233" y="0"/>
                  </a:lnTo>
                  <a:lnTo>
                    <a:pt x="1471849" y="0"/>
                  </a:lnTo>
                  <a:lnTo>
                    <a:pt x="1471849" y="0"/>
                  </a:lnTo>
                  <a:lnTo>
                    <a:pt x="1471849" y="0"/>
                  </a:lnTo>
                  <a:lnTo>
                    <a:pt x="1471849" y="0"/>
                  </a:lnTo>
                  <a:lnTo>
                    <a:pt x="1962466" y="0"/>
                  </a:lnTo>
                  <a:lnTo>
                    <a:pt x="1962466" y="0"/>
                  </a:lnTo>
                  <a:lnTo>
                    <a:pt x="1962466" y="0"/>
                  </a:lnTo>
                  <a:lnTo>
                    <a:pt x="1962466" y="0"/>
                  </a:lnTo>
                  <a:lnTo>
                    <a:pt x="2453082" y="0"/>
                  </a:lnTo>
                  <a:lnTo>
                    <a:pt x="2453082" y="0"/>
                  </a:lnTo>
                  <a:lnTo>
                    <a:pt x="2453082" y="0"/>
                  </a:lnTo>
                  <a:lnTo>
                    <a:pt x="2453082" y="0"/>
                  </a:lnTo>
                  <a:lnTo>
                    <a:pt x="2943699" y="0"/>
                  </a:lnTo>
                  <a:lnTo>
                    <a:pt x="2943699" y="0"/>
                  </a:lnTo>
                  <a:lnTo>
                    <a:pt x="2943699" y="0"/>
                  </a:lnTo>
                  <a:lnTo>
                    <a:pt x="2943699"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68" name="pl68"/>
            <p:cNvSpPr/>
            <p:nvPr/>
          </p:nvSpPr>
          <p:spPr>
            <a:xfrm>
              <a:off x="5398790" y="1761009"/>
              <a:ext cx="3434315" cy="692988"/>
            </a:xfrm>
            <a:custGeom>
              <a:avLst/>
              <a:pathLst>
                <a:path w="3434315" h="692988">
                  <a:moveTo>
                    <a:pt x="0" y="0"/>
                  </a:moveTo>
                  <a:lnTo>
                    <a:pt x="490616" y="173247"/>
                  </a:lnTo>
                  <a:lnTo>
                    <a:pt x="981233" y="519741"/>
                  </a:lnTo>
                  <a:lnTo>
                    <a:pt x="1471849" y="692988"/>
                  </a:lnTo>
                  <a:lnTo>
                    <a:pt x="1962466" y="692988"/>
                  </a:lnTo>
                  <a:lnTo>
                    <a:pt x="2453082" y="692988"/>
                  </a:lnTo>
                  <a:lnTo>
                    <a:pt x="2943699" y="519741"/>
                  </a:lnTo>
                  <a:lnTo>
                    <a:pt x="3434315" y="692988"/>
                  </a:lnTo>
                </a:path>
              </a:pathLst>
            </a:custGeom>
            <a:ln w="65043" cap="flat">
              <a:solidFill>
                <a:srgbClr val="000000">
                  <a:alpha val="100000"/>
                </a:srgbClr>
              </a:solidFill>
              <a:prstDash val="solid"/>
              <a:round/>
            </a:ln>
          </p:spPr>
          <p:txBody>
            <a:bodyPr/>
            <a:lstStyle/>
            <a:p/>
          </p:txBody>
        </p:sp>
        <p:sp>
          <p:nvSpPr>
            <p:cNvPr id="69" name="pl69"/>
            <p:cNvSpPr/>
            <p:nvPr/>
          </p:nvSpPr>
          <p:spPr>
            <a:xfrm>
              <a:off x="5398790" y="1761009"/>
              <a:ext cx="3434315" cy="692988"/>
            </a:xfrm>
            <a:custGeom>
              <a:avLst/>
              <a:pathLst>
                <a:path w="3434315" h="692988">
                  <a:moveTo>
                    <a:pt x="0" y="0"/>
                  </a:moveTo>
                  <a:lnTo>
                    <a:pt x="490616" y="173247"/>
                  </a:lnTo>
                  <a:lnTo>
                    <a:pt x="981233" y="519741"/>
                  </a:lnTo>
                  <a:lnTo>
                    <a:pt x="1471849" y="692988"/>
                  </a:lnTo>
                  <a:lnTo>
                    <a:pt x="1962466" y="692988"/>
                  </a:lnTo>
                  <a:lnTo>
                    <a:pt x="2453082" y="692988"/>
                  </a:lnTo>
                  <a:lnTo>
                    <a:pt x="2943699" y="519741"/>
                  </a:lnTo>
                  <a:lnTo>
                    <a:pt x="3434315" y="692988"/>
                  </a:lnTo>
                </a:path>
              </a:pathLst>
            </a:custGeom>
            <a:ln w="40651" cap="flat">
              <a:solidFill>
                <a:srgbClr val="80BD41">
                  <a:alpha val="100000"/>
                </a:srgbClr>
              </a:solidFill>
              <a:prstDash val="solid"/>
              <a:round/>
            </a:ln>
          </p:spPr>
          <p:txBody>
            <a:bodyPr/>
            <a:lstStyle/>
            <a:p/>
          </p:txBody>
        </p:sp>
        <p:sp>
          <p:nvSpPr>
            <p:cNvPr id="70" name="tx70"/>
            <p:cNvSpPr/>
            <p:nvPr/>
          </p:nvSpPr>
          <p:spPr>
            <a:xfrm>
              <a:off x="5368661" y="1582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 name="tx71"/>
            <p:cNvSpPr/>
            <p:nvPr/>
          </p:nvSpPr>
          <p:spPr>
            <a:xfrm>
              <a:off x="5859277" y="17557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 name="tx72"/>
            <p:cNvSpPr/>
            <p:nvPr/>
          </p:nvSpPr>
          <p:spPr>
            <a:xfrm>
              <a:off x="6331834" y="21021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3" name="tx73"/>
            <p:cNvSpPr/>
            <p:nvPr/>
          </p:nvSpPr>
          <p:spPr>
            <a:xfrm>
              <a:off x="6822451" y="2275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4" name="tx74"/>
            <p:cNvSpPr/>
            <p:nvPr/>
          </p:nvSpPr>
          <p:spPr>
            <a:xfrm>
              <a:off x="7313067" y="2275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 name="tx75"/>
            <p:cNvSpPr/>
            <p:nvPr/>
          </p:nvSpPr>
          <p:spPr>
            <a:xfrm>
              <a:off x="7803684" y="2275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6" name="tx76"/>
            <p:cNvSpPr/>
            <p:nvPr/>
          </p:nvSpPr>
          <p:spPr>
            <a:xfrm>
              <a:off x="8294300" y="21021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7" name="tx77"/>
            <p:cNvSpPr/>
            <p:nvPr/>
          </p:nvSpPr>
          <p:spPr>
            <a:xfrm>
              <a:off x="8784917" y="2275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8" name="tx78"/>
            <p:cNvSpPr/>
            <p:nvPr/>
          </p:nvSpPr>
          <p:spPr>
            <a:xfrm>
              <a:off x="4980741" y="396773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-12</a:t>
              </a:r>
            </a:p>
          </p:txBody>
        </p:sp>
        <p:sp>
          <p:nvSpPr>
            <p:cNvPr id="79" name="tx79"/>
            <p:cNvSpPr/>
            <p:nvPr/>
          </p:nvSpPr>
          <p:spPr>
            <a:xfrm>
              <a:off x="5051424" y="3274741"/>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a:t>
              </a:r>
            </a:p>
          </p:txBody>
        </p:sp>
        <p:sp>
          <p:nvSpPr>
            <p:cNvPr id="80" name="tx80"/>
            <p:cNvSpPr/>
            <p:nvPr/>
          </p:nvSpPr>
          <p:spPr>
            <a:xfrm>
              <a:off x="5051424" y="2581753"/>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81" name="tx81"/>
            <p:cNvSpPr/>
            <p:nvPr/>
          </p:nvSpPr>
          <p:spPr>
            <a:xfrm>
              <a:off x="5093761" y="1888764"/>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2" name="tx82"/>
            <p:cNvSpPr/>
            <p:nvPr/>
          </p:nvSpPr>
          <p:spPr>
            <a:xfrm rot="-5400000">
              <a:off x="525742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3" name="tx83"/>
            <p:cNvSpPr/>
            <p:nvPr/>
          </p:nvSpPr>
          <p:spPr>
            <a:xfrm rot="-5400000">
              <a:off x="623865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4" name="tx84"/>
            <p:cNvSpPr/>
            <p:nvPr/>
          </p:nvSpPr>
          <p:spPr>
            <a:xfrm rot="-5400000">
              <a:off x="7219890"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5" name="tx85"/>
            <p:cNvSpPr/>
            <p:nvPr/>
          </p:nvSpPr>
          <p:spPr>
            <a:xfrm rot="-5400000">
              <a:off x="8201123"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6" name="tx86"/>
            <p:cNvSpPr/>
            <p:nvPr/>
          </p:nvSpPr>
          <p:spPr>
            <a:xfrm rot="-5400000">
              <a:off x="4281635"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7" name="pl87"/>
            <p:cNvSpPr/>
            <p:nvPr/>
          </p:nvSpPr>
          <p:spPr>
            <a:xfrm>
              <a:off x="520561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8" name="pl88"/>
            <p:cNvSpPr/>
            <p:nvPr/>
          </p:nvSpPr>
          <p:spPr>
            <a:xfrm>
              <a:off x="6002158"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89" name="pl89"/>
            <p:cNvSpPr/>
            <p:nvPr/>
          </p:nvSpPr>
          <p:spPr>
            <a:xfrm>
              <a:off x="7173054"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0" name="pl90"/>
            <p:cNvSpPr/>
            <p:nvPr/>
          </p:nvSpPr>
          <p:spPr>
            <a:xfrm>
              <a:off x="7813963"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1" name="pl91"/>
            <p:cNvSpPr/>
            <p:nvPr/>
          </p:nvSpPr>
          <p:spPr>
            <a:xfrm>
              <a:off x="7813963"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92" name="tx92"/>
            <p:cNvSpPr/>
            <p:nvPr/>
          </p:nvSpPr>
          <p:spPr>
            <a:xfrm>
              <a:off x="5472717"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93" name="tx93"/>
            <p:cNvSpPr/>
            <p:nvPr/>
          </p:nvSpPr>
          <p:spPr>
            <a:xfrm>
              <a:off x="6269258"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94" name="tx94"/>
            <p:cNvSpPr/>
            <p:nvPr/>
          </p:nvSpPr>
          <p:spPr>
            <a:xfrm>
              <a:off x="7440153"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5" name="tx95"/>
            <p:cNvSpPr/>
            <p:nvPr/>
          </p:nvSpPr>
          <p:spPr>
            <a:xfrm>
              <a:off x="8081062"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96" name="tx96"/>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97" name="pl97"/>
            <p:cNvSpPr/>
            <p:nvPr/>
          </p:nvSpPr>
          <p:spPr>
            <a:xfrm>
              <a:off x="2465951"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4839407"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7212862"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1" name="pl101"/>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2" name="pl102"/>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3" name="pl103"/>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3652679"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026135"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8399590"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7" name="rc107"/>
            <p:cNvSpPr/>
            <p:nvPr/>
          </p:nvSpPr>
          <p:spPr>
            <a:xfrm>
              <a:off x="1279224" y="5781114"/>
              <a:ext cx="6408329" cy="112610"/>
            </a:xfrm>
            <a:prstGeom prst="rect">
              <a:avLst/>
            </a:prstGeom>
            <a:solidFill>
              <a:srgbClr val="80BD41">
                <a:alpha val="80000"/>
              </a:srgbClr>
            </a:solidFill>
          </p:spPr>
          <p:txBody>
            <a:bodyPr/>
            <a:lstStyle/>
            <a:p/>
          </p:txBody>
        </p:sp>
        <p:sp>
          <p:nvSpPr>
            <p:cNvPr id="108" name="rc108"/>
            <p:cNvSpPr/>
            <p:nvPr/>
          </p:nvSpPr>
          <p:spPr>
            <a:xfrm>
              <a:off x="1279224" y="5640351"/>
              <a:ext cx="6408329" cy="112610"/>
            </a:xfrm>
            <a:prstGeom prst="rect">
              <a:avLst/>
            </a:prstGeom>
            <a:solidFill>
              <a:srgbClr val="80BD41">
                <a:alpha val="80000"/>
              </a:srgbClr>
            </a:solidFill>
          </p:spPr>
          <p:txBody>
            <a:bodyPr/>
            <a:lstStyle/>
            <a:p/>
          </p:txBody>
        </p:sp>
        <p:sp>
          <p:nvSpPr>
            <p:cNvPr id="109" name="rc109"/>
            <p:cNvSpPr/>
            <p:nvPr/>
          </p:nvSpPr>
          <p:spPr>
            <a:xfrm>
              <a:off x="1279224" y="5499588"/>
              <a:ext cx="7357712" cy="112610"/>
            </a:xfrm>
            <a:prstGeom prst="rect">
              <a:avLst/>
            </a:prstGeom>
            <a:solidFill>
              <a:srgbClr val="80BD41">
                <a:alpha val="80000"/>
              </a:srgbClr>
            </a:solidFill>
          </p:spPr>
          <p:txBody>
            <a:bodyPr/>
            <a:lstStyle/>
            <a:p/>
          </p:txBody>
        </p:sp>
        <p:sp>
          <p:nvSpPr>
            <p:cNvPr id="110" name="tx110"/>
            <p:cNvSpPr/>
            <p:nvPr/>
          </p:nvSpPr>
          <p:spPr>
            <a:xfrm>
              <a:off x="7762854" y="57986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11" name="tx111"/>
            <p:cNvSpPr/>
            <p:nvPr/>
          </p:nvSpPr>
          <p:spPr>
            <a:xfrm>
              <a:off x="7762854" y="56578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12" name="tx112"/>
            <p:cNvSpPr/>
            <p:nvPr/>
          </p:nvSpPr>
          <p:spPr>
            <a:xfrm>
              <a:off x="8712237" y="55170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13" name="tx113"/>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4" name="tx114"/>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5" name="tx115"/>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6" name="tx116"/>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7" name="tx117"/>
            <p:cNvSpPr/>
            <p:nvPr/>
          </p:nvSpPr>
          <p:spPr>
            <a:xfrm>
              <a:off x="3581996"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a:t>
              </a:r>
            </a:p>
          </p:txBody>
        </p:sp>
        <p:sp>
          <p:nvSpPr>
            <p:cNvPr id="118" name="tx118"/>
            <p:cNvSpPr/>
            <p:nvPr/>
          </p:nvSpPr>
          <p:spPr>
            <a:xfrm>
              <a:off x="595545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19" name="tx119"/>
            <p:cNvSpPr/>
            <p:nvPr/>
          </p:nvSpPr>
          <p:spPr>
            <a:xfrm>
              <a:off x="8328907"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20" name="tx120"/>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21" name="tx121"/>
            <p:cNvSpPr/>
            <p:nvPr/>
          </p:nvSpPr>
          <p:spPr>
            <a:xfrm>
              <a:off x="911338" y="5260663"/>
              <a:ext cx="443932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Never Gavi MICs</a:t>
              </a:r>
            </a:p>
          </p:txBody>
        </p:sp>
        <p:sp>
          <p:nvSpPr>
            <p:cNvPr id="122" name="tx122"/>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3" name="tx123"/>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4" name="tx124"/>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2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Never Gavi MICs ranked number 2 out of 4 GAVI regions, with MCV1 coverage of 90%.
MCV1 coverage (90%) was 3 percentage points lower than in 2019 (93%).
This equates to 3.1 million unvaccinated children in 2025 compared to 2.7 million unvaccinated children in 2019.</a:t>
            </a:r>
          </a:p>
        </p:txBody>
      </p:sp>
      <p:sp>
        <p:nvSpPr>
          <p:cNvPr id="12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improved between 2024 and 2025 in one regions and exceeded pre-pandemic levels in one regions, but progress is uneven and gaps in unvaccinated children persist.</a:t>
            </a:r>
          </a:p>
        </p:txBody>
      </p:sp>
      <p:grpSp xmlns:pic="http://schemas.openxmlformats.org/drawingml/2006/picture">
        <p:nvGrpSpPr>
          <p:cNvPr id="127" name=""/>
          <p:cNvGrpSpPr/>
          <p:nvPr/>
        </p:nvGrpSpPr>
        <p:grpSpPr>
          <a:xfrm>
            <a:off x="292608" y="1005840"/>
            <a:ext cx="8595360" cy="28575"/>
            <a:chOff x="292608" y="1005840"/>
            <a:chExt cx="8595360" cy="28575"/>
          </a:xfrm>
        </p:grpSpPr>
        <p:sp>
          <p:nvSpPr>
            <p:cNvPr id="12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9"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7535" y="4658631"/>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5" name="pl5"/>
            <p:cNvSpPr/>
            <p:nvPr/>
          </p:nvSpPr>
          <p:spPr>
            <a:xfrm>
              <a:off x="867535" y="3827127"/>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6" name="pl6"/>
            <p:cNvSpPr/>
            <p:nvPr/>
          </p:nvSpPr>
          <p:spPr>
            <a:xfrm>
              <a:off x="867535" y="2995624"/>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7" name="pl7"/>
            <p:cNvSpPr/>
            <p:nvPr/>
          </p:nvSpPr>
          <p:spPr>
            <a:xfrm>
              <a:off x="867535" y="2164120"/>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8" name="pl8"/>
            <p:cNvSpPr/>
            <p:nvPr/>
          </p:nvSpPr>
          <p:spPr>
            <a:xfrm>
              <a:off x="867535" y="1332616"/>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9" name="pl9"/>
            <p:cNvSpPr/>
            <p:nvPr/>
          </p:nvSpPr>
          <p:spPr>
            <a:xfrm>
              <a:off x="867535" y="5074383"/>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0" name="pl10"/>
            <p:cNvSpPr/>
            <p:nvPr/>
          </p:nvSpPr>
          <p:spPr>
            <a:xfrm>
              <a:off x="867535" y="4242879"/>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1" name="pl11"/>
            <p:cNvSpPr/>
            <p:nvPr/>
          </p:nvSpPr>
          <p:spPr>
            <a:xfrm>
              <a:off x="867535" y="3411376"/>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2" name="pl12"/>
            <p:cNvSpPr/>
            <p:nvPr/>
          </p:nvSpPr>
          <p:spPr>
            <a:xfrm>
              <a:off x="867535" y="2579872"/>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3" name="pl13"/>
            <p:cNvSpPr/>
            <p:nvPr/>
          </p:nvSpPr>
          <p:spPr>
            <a:xfrm>
              <a:off x="867535" y="1748368"/>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4" name="pl14"/>
            <p:cNvSpPr/>
            <p:nvPr/>
          </p:nvSpPr>
          <p:spPr>
            <a:xfrm>
              <a:off x="867535" y="916865"/>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5" name="pl15"/>
            <p:cNvSpPr/>
            <p:nvPr/>
          </p:nvSpPr>
          <p:spPr>
            <a:xfrm>
              <a:off x="119575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74279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28983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83686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38390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93094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47797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502501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557205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11908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66612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21316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760199"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30723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9" name="rc29"/>
            <p:cNvSpPr/>
            <p:nvPr/>
          </p:nvSpPr>
          <p:spPr>
            <a:xfrm>
              <a:off x="949591" y="4820508"/>
              <a:ext cx="492333" cy="253874"/>
            </a:xfrm>
            <a:prstGeom prst="rect">
              <a:avLst/>
            </a:prstGeom>
            <a:solidFill>
              <a:srgbClr val="1CABE2">
                <a:alpha val="100000"/>
              </a:srgbClr>
            </a:solidFill>
          </p:spPr>
          <p:txBody>
            <a:bodyPr/>
            <a:lstStyle/>
            <a:p/>
          </p:txBody>
        </p:sp>
        <p:sp>
          <p:nvSpPr>
            <p:cNvPr id="30" name="rc30"/>
            <p:cNvSpPr/>
            <p:nvPr/>
          </p:nvSpPr>
          <p:spPr>
            <a:xfrm>
              <a:off x="1496627" y="4307936"/>
              <a:ext cx="492333" cy="766446"/>
            </a:xfrm>
            <a:prstGeom prst="rect">
              <a:avLst/>
            </a:prstGeom>
            <a:solidFill>
              <a:srgbClr val="1CABE2">
                <a:alpha val="100000"/>
              </a:srgbClr>
            </a:solidFill>
          </p:spPr>
          <p:txBody>
            <a:bodyPr/>
            <a:lstStyle/>
            <a:p/>
          </p:txBody>
        </p:sp>
        <p:sp>
          <p:nvSpPr>
            <p:cNvPr id="31" name="rc31"/>
            <p:cNvSpPr/>
            <p:nvPr/>
          </p:nvSpPr>
          <p:spPr>
            <a:xfrm>
              <a:off x="2043664" y="3126436"/>
              <a:ext cx="492333" cy="1947947"/>
            </a:xfrm>
            <a:prstGeom prst="rect">
              <a:avLst/>
            </a:prstGeom>
            <a:solidFill>
              <a:srgbClr val="1CABE2">
                <a:alpha val="100000"/>
              </a:srgbClr>
            </a:solidFill>
          </p:spPr>
          <p:txBody>
            <a:bodyPr/>
            <a:lstStyle/>
            <a:p/>
          </p:txBody>
        </p:sp>
        <p:sp>
          <p:nvSpPr>
            <p:cNvPr id="32" name="rc32"/>
            <p:cNvSpPr/>
            <p:nvPr/>
          </p:nvSpPr>
          <p:spPr>
            <a:xfrm>
              <a:off x="2590701" y="4030646"/>
              <a:ext cx="492333" cy="1043736"/>
            </a:xfrm>
            <a:prstGeom prst="rect">
              <a:avLst/>
            </a:prstGeom>
            <a:solidFill>
              <a:srgbClr val="1CABE2">
                <a:alpha val="100000"/>
              </a:srgbClr>
            </a:solidFill>
          </p:spPr>
          <p:txBody>
            <a:bodyPr/>
            <a:lstStyle/>
            <a:p/>
          </p:txBody>
        </p:sp>
        <p:sp>
          <p:nvSpPr>
            <p:cNvPr id="33" name="rc33"/>
            <p:cNvSpPr/>
            <p:nvPr/>
          </p:nvSpPr>
          <p:spPr>
            <a:xfrm>
              <a:off x="3137738" y="4529648"/>
              <a:ext cx="492333" cy="544734"/>
            </a:xfrm>
            <a:prstGeom prst="rect">
              <a:avLst/>
            </a:prstGeom>
            <a:solidFill>
              <a:srgbClr val="1CABE2">
                <a:alpha val="100000"/>
              </a:srgbClr>
            </a:solidFill>
          </p:spPr>
          <p:txBody>
            <a:bodyPr/>
            <a:lstStyle/>
            <a:p/>
          </p:txBody>
        </p:sp>
        <p:sp>
          <p:nvSpPr>
            <p:cNvPr id="34" name="rc34"/>
            <p:cNvSpPr/>
            <p:nvPr/>
          </p:nvSpPr>
          <p:spPr>
            <a:xfrm>
              <a:off x="3684774" y="4816484"/>
              <a:ext cx="492333" cy="257899"/>
            </a:xfrm>
            <a:prstGeom prst="rect">
              <a:avLst/>
            </a:prstGeom>
            <a:solidFill>
              <a:srgbClr val="1CABE2">
                <a:alpha val="100000"/>
              </a:srgbClr>
            </a:solidFill>
          </p:spPr>
          <p:txBody>
            <a:bodyPr/>
            <a:lstStyle/>
            <a:p/>
          </p:txBody>
        </p:sp>
        <p:sp>
          <p:nvSpPr>
            <p:cNvPr id="35" name="rc35"/>
            <p:cNvSpPr/>
            <p:nvPr/>
          </p:nvSpPr>
          <p:spPr>
            <a:xfrm>
              <a:off x="4231811" y="4049970"/>
              <a:ext cx="492333" cy="1024412"/>
            </a:xfrm>
            <a:prstGeom prst="rect">
              <a:avLst/>
            </a:prstGeom>
            <a:solidFill>
              <a:srgbClr val="1CABE2">
                <a:alpha val="100000"/>
              </a:srgbClr>
            </a:solidFill>
          </p:spPr>
          <p:txBody>
            <a:bodyPr/>
            <a:lstStyle/>
            <a:p/>
          </p:txBody>
        </p:sp>
        <p:sp>
          <p:nvSpPr>
            <p:cNvPr id="36" name="rc36"/>
            <p:cNvSpPr/>
            <p:nvPr/>
          </p:nvSpPr>
          <p:spPr>
            <a:xfrm>
              <a:off x="4778848" y="3202502"/>
              <a:ext cx="492333" cy="1871881"/>
            </a:xfrm>
            <a:prstGeom prst="rect">
              <a:avLst/>
            </a:prstGeom>
            <a:solidFill>
              <a:srgbClr val="1CABE2">
                <a:alpha val="100000"/>
              </a:srgbClr>
            </a:solidFill>
          </p:spPr>
          <p:txBody>
            <a:bodyPr/>
            <a:lstStyle/>
            <a:p/>
          </p:txBody>
        </p:sp>
        <p:sp>
          <p:nvSpPr>
            <p:cNvPr id="37" name="rc37"/>
            <p:cNvSpPr/>
            <p:nvPr/>
          </p:nvSpPr>
          <p:spPr>
            <a:xfrm>
              <a:off x="5325885" y="4758328"/>
              <a:ext cx="492333" cy="316054"/>
            </a:xfrm>
            <a:prstGeom prst="rect">
              <a:avLst/>
            </a:prstGeom>
            <a:solidFill>
              <a:srgbClr val="1CABE2">
                <a:alpha val="100000"/>
              </a:srgbClr>
            </a:solidFill>
          </p:spPr>
          <p:txBody>
            <a:bodyPr/>
            <a:lstStyle/>
            <a:p/>
          </p:txBody>
        </p:sp>
        <p:sp>
          <p:nvSpPr>
            <p:cNvPr id="38" name="rc38"/>
            <p:cNvSpPr/>
            <p:nvPr/>
          </p:nvSpPr>
          <p:spPr>
            <a:xfrm>
              <a:off x="5872922" y="5038578"/>
              <a:ext cx="492333" cy="35804"/>
            </a:xfrm>
            <a:prstGeom prst="rect">
              <a:avLst/>
            </a:prstGeom>
            <a:solidFill>
              <a:srgbClr val="1CABE2">
                <a:alpha val="100000"/>
              </a:srgbClr>
            </a:solidFill>
          </p:spPr>
          <p:txBody>
            <a:bodyPr/>
            <a:lstStyle/>
            <a:p/>
          </p:txBody>
        </p:sp>
        <p:sp>
          <p:nvSpPr>
            <p:cNvPr id="39" name="rc39"/>
            <p:cNvSpPr/>
            <p:nvPr/>
          </p:nvSpPr>
          <p:spPr>
            <a:xfrm>
              <a:off x="6419958" y="5015629"/>
              <a:ext cx="492333" cy="58754"/>
            </a:xfrm>
            <a:prstGeom prst="rect">
              <a:avLst/>
            </a:prstGeom>
            <a:solidFill>
              <a:srgbClr val="1CABE2">
                <a:alpha val="100000"/>
              </a:srgbClr>
            </a:solidFill>
          </p:spPr>
          <p:txBody>
            <a:bodyPr/>
            <a:lstStyle/>
            <a:p/>
          </p:txBody>
        </p:sp>
        <p:sp>
          <p:nvSpPr>
            <p:cNvPr id="40" name="rc40"/>
            <p:cNvSpPr/>
            <p:nvPr/>
          </p:nvSpPr>
          <p:spPr>
            <a:xfrm>
              <a:off x="6966995" y="4412822"/>
              <a:ext cx="492333" cy="661560"/>
            </a:xfrm>
            <a:prstGeom prst="rect">
              <a:avLst/>
            </a:prstGeom>
            <a:solidFill>
              <a:srgbClr val="1CABE2">
                <a:alpha val="100000"/>
              </a:srgbClr>
            </a:solidFill>
          </p:spPr>
          <p:txBody>
            <a:bodyPr/>
            <a:lstStyle/>
            <a:p/>
          </p:txBody>
        </p:sp>
        <p:sp>
          <p:nvSpPr>
            <p:cNvPr id="41" name="rc41"/>
            <p:cNvSpPr/>
            <p:nvPr/>
          </p:nvSpPr>
          <p:spPr>
            <a:xfrm>
              <a:off x="7514032" y="3651015"/>
              <a:ext cx="492333" cy="1423367"/>
            </a:xfrm>
            <a:prstGeom prst="rect">
              <a:avLst/>
            </a:prstGeom>
            <a:solidFill>
              <a:srgbClr val="1CABE2">
                <a:alpha val="100000"/>
              </a:srgbClr>
            </a:solidFill>
          </p:spPr>
          <p:txBody>
            <a:bodyPr/>
            <a:lstStyle/>
            <a:p/>
          </p:txBody>
        </p:sp>
        <p:sp>
          <p:nvSpPr>
            <p:cNvPr id="42" name="rc42"/>
            <p:cNvSpPr/>
            <p:nvPr/>
          </p:nvSpPr>
          <p:spPr>
            <a:xfrm>
              <a:off x="8061069" y="4649418"/>
              <a:ext cx="492333" cy="424964"/>
            </a:xfrm>
            <a:prstGeom prst="rect">
              <a:avLst/>
            </a:prstGeom>
            <a:solidFill>
              <a:srgbClr val="1CABE2">
                <a:alpha val="100000"/>
              </a:srgbClr>
            </a:solidFill>
          </p:spPr>
          <p:txBody>
            <a:bodyPr/>
            <a:lstStyle/>
            <a:p/>
          </p:txBody>
        </p:sp>
        <p:sp>
          <p:nvSpPr>
            <p:cNvPr id="43" name="pl43"/>
            <p:cNvSpPr/>
            <p:nvPr/>
          </p:nvSpPr>
          <p:spPr>
            <a:xfrm>
              <a:off x="1195757" y="1373284"/>
              <a:ext cx="7111478" cy="194794"/>
            </a:xfrm>
            <a:custGeom>
              <a:avLst/>
              <a:pathLst>
                <a:path w="7111478" h="194794">
                  <a:moveTo>
                    <a:pt x="0" y="0"/>
                  </a:moveTo>
                  <a:lnTo>
                    <a:pt x="547036" y="0"/>
                  </a:lnTo>
                  <a:lnTo>
                    <a:pt x="1094073" y="0"/>
                  </a:lnTo>
                  <a:lnTo>
                    <a:pt x="1641110" y="0"/>
                  </a:lnTo>
                  <a:lnTo>
                    <a:pt x="2188147" y="0"/>
                  </a:lnTo>
                  <a:lnTo>
                    <a:pt x="2735183" y="77917"/>
                  </a:lnTo>
                  <a:lnTo>
                    <a:pt x="3282220" y="38958"/>
                  </a:lnTo>
                  <a:lnTo>
                    <a:pt x="3829257" y="77917"/>
                  </a:lnTo>
                  <a:lnTo>
                    <a:pt x="4376294" y="155835"/>
                  </a:lnTo>
                  <a:lnTo>
                    <a:pt x="4923331" y="194794"/>
                  </a:lnTo>
                  <a:lnTo>
                    <a:pt x="5470367" y="194794"/>
                  </a:lnTo>
                  <a:lnTo>
                    <a:pt x="6017404" y="194794"/>
                  </a:lnTo>
                  <a:lnTo>
                    <a:pt x="6564441" y="155835"/>
                  </a:lnTo>
                  <a:lnTo>
                    <a:pt x="7111478" y="194794"/>
                  </a:lnTo>
                </a:path>
              </a:pathLst>
            </a:custGeom>
            <a:ln w="27101" cap="flat">
              <a:solidFill>
                <a:srgbClr val="00833D">
                  <a:alpha val="100000"/>
                </a:srgbClr>
              </a:solidFill>
              <a:prstDash val="solid"/>
              <a:round/>
            </a:ln>
          </p:spPr>
          <p:txBody>
            <a:bodyPr/>
            <a:lstStyle/>
            <a:p/>
          </p:txBody>
        </p:sp>
        <p:sp>
          <p:nvSpPr>
            <p:cNvPr id="44" name="pl44"/>
            <p:cNvSpPr/>
            <p:nvPr/>
          </p:nvSpPr>
          <p:spPr>
            <a:xfrm>
              <a:off x="1195757" y="1568078"/>
              <a:ext cx="7111478" cy="233753"/>
            </a:xfrm>
            <a:custGeom>
              <a:avLst/>
              <a:pathLst>
                <a:path w="7111478" h="233753">
                  <a:moveTo>
                    <a:pt x="0" y="233753"/>
                  </a:moveTo>
                  <a:lnTo>
                    <a:pt x="547036" y="233753"/>
                  </a:lnTo>
                  <a:lnTo>
                    <a:pt x="1094073" y="77917"/>
                  </a:lnTo>
                  <a:lnTo>
                    <a:pt x="1641110" y="77917"/>
                  </a:lnTo>
                  <a:lnTo>
                    <a:pt x="2188147" y="0"/>
                  </a:lnTo>
                  <a:lnTo>
                    <a:pt x="2735183" y="77917"/>
                  </a:lnTo>
                  <a:lnTo>
                    <a:pt x="3282220" y="0"/>
                  </a:lnTo>
                  <a:lnTo>
                    <a:pt x="3829257" y="194794"/>
                  </a:lnTo>
                  <a:lnTo>
                    <a:pt x="4376294" y="155835"/>
                  </a:lnTo>
                  <a:lnTo>
                    <a:pt x="4923331" y="155835"/>
                  </a:lnTo>
                  <a:lnTo>
                    <a:pt x="5470367" y="116876"/>
                  </a:lnTo>
                  <a:lnTo>
                    <a:pt x="6017404" y="194794"/>
                  </a:lnTo>
                  <a:lnTo>
                    <a:pt x="6564441" y="155835"/>
                  </a:lnTo>
                  <a:lnTo>
                    <a:pt x="7111478" y="233753"/>
                  </a:lnTo>
                </a:path>
              </a:pathLst>
            </a:custGeom>
            <a:ln w="27101" cap="flat">
              <a:solidFill>
                <a:srgbClr val="002759">
                  <a:alpha val="100000"/>
                </a:srgbClr>
              </a:solidFill>
              <a:prstDash val="solid"/>
              <a:round/>
            </a:ln>
          </p:spPr>
          <p:txBody>
            <a:bodyPr/>
            <a:lstStyle/>
            <a:p/>
          </p:txBody>
        </p:sp>
        <p:sp>
          <p:nvSpPr>
            <p:cNvPr id="45" name="pt45"/>
            <p:cNvSpPr/>
            <p:nvPr/>
          </p:nvSpPr>
          <p:spPr>
            <a:xfrm>
              <a:off x="1164156" y="134168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6" name="pt46"/>
            <p:cNvSpPr/>
            <p:nvPr/>
          </p:nvSpPr>
          <p:spPr>
            <a:xfrm>
              <a:off x="1164156" y="177023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7" name="pt47"/>
            <p:cNvSpPr/>
            <p:nvPr/>
          </p:nvSpPr>
          <p:spPr>
            <a:xfrm>
              <a:off x="1711193" y="134168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8" name="pt48"/>
            <p:cNvSpPr/>
            <p:nvPr/>
          </p:nvSpPr>
          <p:spPr>
            <a:xfrm>
              <a:off x="1711193" y="177023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9" name="pt49"/>
            <p:cNvSpPr/>
            <p:nvPr/>
          </p:nvSpPr>
          <p:spPr>
            <a:xfrm>
              <a:off x="2258229" y="134168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0" name="pt50"/>
            <p:cNvSpPr/>
            <p:nvPr/>
          </p:nvSpPr>
          <p:spPr>
            <a:xfrm>
              <a:off x="2258229" y="161439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1" name="pt51"/>
            <p:cNvSpPr/>
            <p:nvPr/>
          </p:nvSpPr>
          <p:spPr>
            <a:xfrm>
              <a:off x="2805266" y="134168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2" name="pt52"/>
            <p:cNvSpPr/>
            <p:nvPr/>
          </p:nvSpPr>
          <p:spPr>
            <a:xfrm>
              <a:off x="2805266" y="161439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3352303" y="134168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4" name="pt54"/>
            <p:cNvSpPr/>
            <p:nvPr/>
          </p:nvSpPr>
          <p:spPr>
            <a:xfrm>
              <a:off x="3352303" y="153647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3899340"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6" name="pt56"/>
            <p:cNvSpPr/>
            <p:nvPr/>
          </p:nvSpPr>
          <p:spPr>
            <a:xfrm>
              <a:off x="3899340" y="161439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4446377"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8" name="pt58"/>
            <p:cNvSpPr/>
            <p:nvPr/>
          </p:nvSpPr>
          <p:spPr>
            <a:xfrm>
              <a:off x="4446377" y="153647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4993413"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0" name="pt60"/>
            <p:cNvSpPr/>
            <p:nvPr/>
          </p:nvSpPr>
          <p:spPr>
            <a:xfrm>
              <a:off x="4993413" y="173127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5540450" y="149751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2" name="pt62"/>
            <p:cNvSpPr/>
            <p:nvPr/>
          </p:nvSpPr>
          <p:spPr>
            <a:xfrm>
              <a:off x="5540450" y="169231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6087487" y="153647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4" name="pt64"/>
            <p:cNvSpPr/>
            <p:nvPr/>
          </p:nvSpPr>
          <p:spPr>
            <a:xfrm>
              <a:off x="6087487" y="169231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6634524" y="153647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6" name="pt66"/>
            <p:cNvSpPr/>
            <p:nvPr/>
          </p:nvSpPr>
          <p:spPr>
            <a:xfrm>
              <a:off x="6634524" y="165335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7181561" y="153647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8" name="pt68"/>
            <p:cNvSpPr/>
            <p:nvPr/>
          </p:nvSpPr>
          <p:spPr>
            <a:xfrm>
              <a:off x="7181561" y="173127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pt69"/>
            <p:cNvSpPr/>
            <p:nvPr/>
          </p:nvSpPr>
          <p:spPr>
            <a:xfrm>
              <a:off x="7728597" y="149751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0" name="pt70"/>
            <p:cNvSpPr/>
            <p:nvPr/>
          </p:nvSpPr>
          <p:spPr>
            <a:xfrm>
              <a:off x="7728597" y="169231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1" name="pt71"/>
            <p:cNvSpPr/>
            <p:nvPr/>
          </p:nvSpPr>
          <p:spPr>
            <a:xfrm>
              <a:off x="8275634" y="153647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2" name="pt72"/>
            <p:cNvSpPr/>
            <p:nvPr/>
          </p:nvSpPr>
          <p:spPr>
            <a:xfrm>
              <a:off x="8275634" y="177023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tx73"/>
            <p:cNvSpPr/>
            <p:nvPr/>
          </p:nvSpPr>
          <p:spPr>
            <a:xfrm>
              <a:off x="1129555" y="469267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15</a:t>
              </a:r>
            </a:p>
          </p:txBody>
        </p:sp>
        <p:sp>
          <p:nvSpPr>
            <p:cNvPr id="74" name="tx74"/>
            <p:cNvSpPr/>
            <p:nvPr/>
          </p:nvSpPr>
          <p:spPr>
            <a:xfrm>
              <a:off x="1676591" y="418010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46</a:t>
              </a:r>
            </a:p>
          </p:txBody>
        </p:sp>
        <p:sp>
          <p:nvSpPr>
            <p:cNvPr id="75" name="tx75"/>
            <p:cNvSpPr/>
            <p:nvPr/>
          </p:nvSpPr>
          <p:spPr>
            <a:xfrm>
              <a:off x="2194962" y="2998603"/>
              <a:ext cx="189738"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117</a:t>
              </a:r>
            </a:p>
          </p:txBody>
        </p:sp>
        <p:sp>
          <p:nvSpPr>
            <p:cNvPr id="76" name="tx76"/>
            <p:cNvSpPr/>
            <p:nvPr/>
          </p:nvSpPr>
          <p:spPr>
            <a:xfrm>
              <a:off x="2770665" y="39028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63</a:t>
              </a:r>
            </a:p>
          </p:txBody>
        </p:sp>
        <p:sp>
          <p:nvSpPr>
            <p:cNvPr id="77" name="tx77"/>
            <p:cNvSpPr/>
            <p:nvPr/>
          </p:nvSpPr>
          <p:spPr>
            <a:xfrm>
              <a:off x="3317702" y="440181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33</a:t>
              </a:r>
            </a:p>
          </p:txBody>
        </p:sp>
        <p:sp>
          <p:nvSpPr>
            <p:cNvPr id="78" name="tx78"/>
            <p:cNvSpPr/>
            <p:nvPr/>
          </p:nvSpPr>
          <p:spPr>
            <a:xfrm>
              <a:off x="3864738" y="468865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16</a:t>
              </a:r>
            </a:p>
          </p:txBody>
        </p:sp>
        <p:sp>
          <p:nvSpPr>
            <p:cNvPr id="79" name="tx79"/>
            <p:cNvSpPr/>
            <p:nvPr/>
          </p:nvSpPr>
          <p:spPr>
            <a:xfrm>
              <a:off x="4411775" y="392213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62</a:t>
              </a:r>
            </a:p>
          </p:txBody>
        </p:sp>
        <p:sp>
          <p:nvSpPr>
            <p:cNvPr id="80" name="tx80"/>
            <p:cNvSpPr/>
            <p:nvPr/>
          </p:nvSpPr>
          <p:spPr>
            <a:xfrm>
              <a:off x="4930146" y="3074669"/>
              <a:ext cx="189738"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113</a:t>
              </a:r>
            </a:p>
          </p:txBody>
        </p:sp>
        <p:sp>
          <p:nvSpPr>
            <p:cNvPr id="81" name="tx81"/>
            <p:cNvSpPr/>
            <p:nvPr/>
          </p:nvSpPr>
          <p:spPr>
            <a:xfrm>
              <a:off x="5505849" y="463049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19</a:t>
              </a:r>
            </a:p>
          </p:txBody>
        </p:sp>
        <p:sp>
          <p:nvSpPr>
            <p:cNvPr id="82" name="tx82"/>
            <p:cNvSpPr/>
            <p:nvPr/>
          </p:nvSpPr>
          <p:spPr>
            <a:xfrm>
              <a:off x="6085987" y="4910745"/>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a:t>
              </a:r>
            </a:p>
          </p:txBody>
        </p:sp>
        <p:sp>
          <p:nvSpPr>
            <p:cNvPr id="83" name="tx83"/>
            <p:cNvSpPr/>
            <p:nvPr/>
          </p:nvSpPr>
          <p:spPr>
            <a:xfrm>
              <a:off x="6633024" y="4887796"/>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4</a:t>
              </a:r>
            </a:p>
          </p:txBody>
        </p:sp>
        <p:sp>
          <p:nvSpPr>
            <p:cNvPr id="84" name="tx84"/>
            <p:cNvSpPr/>
            <p:nvPr/>
          </p:nvSpPr>
          <p:spPr>
            <a:xfrm>
              <a:off x="7146959" y="428498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40</a:t>
              </a:r>
            </a:p>
          </p:txBody>
        </p:sp>
        <p:sp>
          <p:nvSpPr>
            <p:cNvPr id="85" name="tx85"/>
            <p:cNvSpPr/>
            <p:nvPr/>
          </p:nvSpPr>
          <p:spPr>
            <a:xfrm>
              <a:off x="7693996" y="352318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86</a:t>
              </a:r>
            </a:p>
          </p:txBody>
        </p:sp>
        <p:sp>
          <p:nvSpPr>
            <p:cNvPr id="86" name="tx86"/>
            <p:cNvSpPr/>
            <p:nvPr/>
          </p:nvSpPr>
          <p:spPr>
            <a:xfrm>
              <a:off x="8241033" y="452158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26</a:t>
              </a:r>
            </a:p>
          </p:txBody>
        </p:sp>
        <p:sp>
          <p:nvSpPr>
            <p:cNvPr id="87" name="tx87"/>
            <p:cNvSpPr/>
            <p:nvPr/>
          </p:nvSpPr>
          <p:spPr>
            <a:xfrm>
              <a:off x="1129555" y="118579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95</a:t>
              </a:r>
            </a:p>
          </p:txBody>
        </p:sp>
        <p:sp>
          <p:nvSpPr>
            <p:cNvPr id="88" name="tx88"/>
            <p:cNvSpPr/>
            <p:nvPr/>
          </p:nvSpPr>
          <p:spPr>
            <a:xfrm>
              <a:off x="1676591" y="118579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95</a:t>
              </a:r>
            </a:p>
          </p:txBody>
        </p:sp>
        <p:sp>
          <p:nvSpPr>
            <p:cNvPr id="89" name="tx89"/>
            <p:cNvSpPr/>
            <p:nvPr/>
          </p:nvSpPr>
          <p:spPr>
            <a:xfrm>
              <a:off x="2223628" y="118579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95</a:t>
              </a:r>
            </a:p>
          </p:txBody>
        </p:sp>
        <p:sp>
          <p:nvSpPr>
            <p:cNvPr id="90" name="tx90"/>
            <p:cNvSpPr/>
            <p:nvPr/>
          </p:nvSpPr>
          <p:spPr>
            <a:xfrm>
              <a:off x="2770665" y="118579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95</a:t>
              </a:r>
            </a:p>
          </p:txBody>
        </p:sp>
        <p:sp>
          <p:nvSpPr>
            <p:cNvPr id="91" name="tx91"/>
            <p:cNvSpPr/>
            <p:nvPr/>
          </p:nvSpPr>
          <p:spPr>
            <a:xfrm>
              <a:off x="3317702" y="118579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95</a:t>
              </a:r>
            </a:p>
          </p:txBody>
        </p:sp>
        <p:sp>
          <p:nvSpPr>
            <p:cNvPr id="92" name="tx92"/>
            <p:cNvSpPr/>
            <p:nvPr/>
          </p:nvSpPr>
          <p:spPr>
            <a:xfrm>
              <a:off x="3864738"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93" name="tx93"/>
            <p:cNvSpPr/>
            <p:nvPr/>
          </p:nvSpPr>
          <p:spPr>
            <a:xfrm>
              <a:off x="4411775"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94" name="tx94"/>
            <p:cNvSpPr/>
            <p:nvPr/>
          </p:nvSpPr>
          <p:spPr>
            <a:xfrm>
              <a:off x="4958812"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95" name="tx95"/>
            <p:cNvSpPr/>
            <p:nvPr/>
          </p:nvSpPr>
          <p:spPr>
            <a:xfrm>
              <a:off x="5505849" y="134163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91</a:t>
              </a:r>
            </a:p>
          </p:txBody>
        </p:sp>
        <p:sp>
          <p:nvSpPr>
            <p:cNvPr id="96" name="tx96"/>
            <p:cNvSpPr/>
            <p:nvPr/>
          </p:nvSpPr>
          <p:spPr>
            <a:xfrm>
              <a:off x="6052886" y="138059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90</a:t>
              </a:r>
            </a:p>
          </p:txBody>
        </p:sp>
        <p:sp>
          <p:nvSpPr>
            <p:cNvPr id="97" name="tx97"/>
            <p:cNvSpPr/>
            <p:nvPr/>
          </p:nvSpPr>
          <p:spPr>
            <a:xfrm>
              <a:off x="6599922" y="138059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90</a:t>
              </a:r>
            </a:p>
          </p:txBody>
        </p:sp>
        <p:sp>
          <p:nvSpPr>
            <p:cNvPr id="98" name="tx98"/>
            <p:cNvSpPr/>
            <p:nvPr/>
          </p:nvSpPr>
          <p:spPr>
            <a:xfrm>
              <a:off x="7146959" y="138059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90</a:t>
              </a:r>
            </a:p>
          </p:txBody>
        </p:sp>
        <p:sp>
          <p:nvSpPr>
            <p:cNvPr id="99" name="tx99"/>
            <p:cNvSpPr/>
            <p:nvPr/>
          </p:nvSpPr>
          <p:spPr>
            <a:xfrm>
              <a:off x="7693996" y="134163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91</a:t>
              </a:r>
            </a:p>
          </p:txBody>
        </p:sp>
        <p:sp>
          <p:nvSpPr>
            <p:cNvPr id="100" name="tx100"/>
            <p:cNvSpPr/>
            <p:nvPr/>
          </p:nvSpPr>
          <p:spPr>
            <a:xfrm>
              <a:off x="8241033" y="138059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90</a:t>
              </a:r>
            </a:p>
          </p:txBody>
        </p:sp>
        <p:sp>
          <p:nvSpPr>
            <p:cNvPr id="101" name="tx101"/>
            <p:cNvSpPr/>
            <p:nvPr/>
          </p:nvSpPr>
          <p:spPr>
            <a:xfrm>
              <a:off x="1129555" y="189557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84</a:t>
              </a:r>
            </a:p>
          </p:txBody>
        </p:sp>
        <p:sp>
          <p:nvSpPr>
            <p:cNvPr id="102" name="tx102"/>
            <p:cNvSpPr/>
            <p:nvPr/>
          </p:nvSpPr>
          <p:spPr>
            <a:xfrm>
              <a:off x="1676591" y="189557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84</a:t>
              </a:r>
            </a:p>
          </p:txBody>
        </p:sp>
        <p:sp>
          <p:nvSpPr>
            <p:cNvPr id="103" name="tx103"/>
            <p:cNvSpPr/>
            <p:nvPr/>
          </p:nvSpPr>
          <p:spPr>
            <a:xfrm>
              <a:off x="2223628" y="173974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88</a:t>
              </a:r>
            </a:p>
          </p:txBody>
        </p:sp>
        <p:sp>
          <p:nvSpPr>
            <p:cNvPr id="104" name="tx104"/>
            <p:cNvSpPr/>
            <p:nvPr/>
          </p:nvSpPr>
          <p:spPr>
            <a:xfrm>
              <a:off x="2770665" y="173974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88</a:t>
              </a:r>
            </a:p>
          </p:txBody>
        </p:sp>
        <p:sp>
          <p:nvSpPr>
            <p:cNvPr id="105" name="tx105"/>
            <p:cNvSpPr/>
            <p:nvPr/>
          </p:nvSpPr>
          <p:spPr>
            <a:xfrm>
              <a:off x="3317702" y="166182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90</a:t>
              </a:r>
            </a:p>
          </p:txBody>
        </p:sp>
        <p:sp>
          <p:nvSpPr>
            <p:cNvPr id="106" name="tx106"/>
            <p:cNvSpPr/>
            <p:nvPr/>
          </p:nvSpPr>
          <p:spPr>
            <a:xfrm>
              <a:off x="3864738" y="173974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88</a:t>
              </a:r>
            </a:p>
          </p:txBody>
        </p:sp>
        <p:sp>
          <p:nvSpPr>
            <p:cNvPr id="107" name="tx107"/>
            <p:cNvSpPr/>
            <p:nvPr/>
          </p:nvSpPr>
          <p:spPr>
            <a:xfrm>
              <a:off x="4411775" y="166182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90</a:t>
              </a:r>
            </a:p>
          </p:txBody>
        </p:sp>
        <p:sp>
          <p:nvSpPr>
            <p:cNvPr id="108" name="tx108"/>
            <p:cNvSpPr/>
            <p:nvPr/>
          </p:nvSpPr>
          <p:spPr>
            <a:xfrm>
              <a:off x="4958812" y="185661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85</a:t>
              </a:r>
            </a:p>
          </p:txBody>
        </p:sp>
        <p:sp>
          <p:nvSpPr>
            <p:cNvPr id="109" name="tx109"/>
            <p:cNvSpPr/>
            <p:nvPr/>
          </p:nvSpPr>
          <p:spPr>
            <a:xfrm>
              <a:off x="5505849" y="181765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86</a:t>
              </a:r>
            </a:p>
          </p:txBody>
        </p:sp>
        <p:sp>
          <p:nvSpPr>
            <p:cNvPr id="110" name="tx110"/>
            <p:cNvSpPr/>
            <p:nvPr/>
          </p:nvSpPr>
          <p:spPr>
            <a:xfrm>
              <a:off x="6052886" y="181765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86</a:t>
              </a:r>
            </a:p>
          </p:txBody>
        </p:sp>
        <p:sp>
          <p:nvSpPr>
            <p:cNvPr id="111" name="tx111"/>
            <p:cNvSpPr/>
            <p:nvPr/>
          </p:nvSpPr>
          <p:spPr>
            <a:xfrm>
              <a:off x="6599922" y="177869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87</a:t>
              </a:r>
            </a:p>
          </p:txBody>
        </p:sp>
        <p:sp>
          <p:nvSpPr>
            <p:cNvPr id="112" name="tx112"/>
            <p:cNvSpPr/>
            <p:nvPr/>
          </p:nvSpPr>
          <p:spPr>
            <a:xfrm>
              <a:off x="7146959" y="185661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85</a:t>
              </a:r>
            </a:p>
          </p:txBody>
        </p:sp>
        <p:sp>
          <p:nvSpPr>
            <p:cNvPr id="113" name="tx113"/>
            <p:cNvSpPr/>
            <p:nvPr/>
          </p:nvSpPr>
          <p:spPr>
            <a:xfrm>
              <a:off x="7693996" y="181765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86</a:t>
              </a:r>
            </a:p>
          </p:txBody>
        </p:sp>
        <p:sp>
          <p:nvSpPr>
            <p:cNvPr id="114" name="tx114"/>
            <p:cNvSpPr/>
            <p:nvPr/>
          </p:nvSpPr>
          <p:spPr>
            <a:xfrm>
              <a:off x="8241033" y="189557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84</a:t>
              </a:r>
            </a:p>
          </p:txBody>
        </p:sp>
        <p:sp>
          <p:nvSpPr>
            <p:cNvPr id="115" name="rc115"/>
            <p:cNvSpPr/>
            <p:nvPr/>
          </p:nvSpPr>
          <p:spPr>
            <a:xfrm>
              <a:off x="867535" y="860973"/>
              <a:ext cx="7767922" cy="4414047"/>
            </a:xfrm>
            <a:prstGeom prst="rect">
              <a:avLst/>
            </a:prstGeom>
            <a:noFill/>
            <a:ln w="13550" cap="rnd">
              <a:solidFill>
                <a:srgbClr val="BEBEBE">
                  <a:alpha val="100000"/>
                </a:srgbClr>
              </a:solidFill>
              <a:prstDash val="solid"/>
              <a:round/>
            </a:ln>
          </p:spPr>
          <p:txBody>
            <a:bodyPr/>
            <a:lstStyle/>
            <a:p/>
          </p:txBody>
        </p:sp>
        <p:sp>
          <p:nvSpPr>
            <p:cNvPr id="116" name="tx116"/>
            <p:cNvSpPr/>
            <p:nvPr/>
          </p:nvSpPr>
          <p:spPr>
            <a:xfrm>
              <a:off x="4326117" y="713542"/>
              <a:ext cx="8507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Never Gavi MICs</a:t>
              </a:r>
            </a:p>
          </p:txBody>
        </p:sp>
        <p:sp>
          <p:nvSpPr>
            <p:cNvPr id="117" name="tx117"/>
            <p:cNvSpPr/>
            <p:nvPr/>
          </p:nvSpPr>
          <p:spPr>
            <a:xfrm rot="-5400000">
              <a:off x="105439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a:t>
              </a:r>
            </a:p>
          </p:txBody>
        </p:sp>
        <p:sp>
          <p:nvSpPr>
            <p:cNvPr id="118" name="tx118"/>
            <p:cNvSpPr/>
            <p:nvPr/>
          </p:nvSpPr>
          <p:spPr>
            <a:xfrm rot="-5400000">
              <a:off x="160142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a:t>
              </a:r>
            </a:p>
          </p:txBody>
        </p:sp>
        <p:sp>
          <p:nvSpPr>
            <p:cNvPr id="119" name="tx119"/>
            <p:cNvSpPr/>
            <p:nvPr/>
          </p:nvSpPr>
          <p:spPr>
            <a:xfrm rot="-5400000">
              <a:off x="2148464"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a:t>
              </a:r>
            </a:p>
          </p:txBody>
        </p:sp>
        <p:sp>
          <p:nvSpPr>
            <p:cNvPr id="120" name="tx120"/>
            <p:cNvSpPr/>
            <p:nvPr/>
          </p:nvSpPr>
          <p:spPr>
            <a:xfrm rot="-5400000">
              <a:off x="269550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21" name="tx121"/>
            <p:cNvSpPr/>
            <p:nvPr/>
          </p:nvSpPr>
          <p:spPr>
            <a:xfrm rot="-5400000">
              <a:off x="324253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a:t>
              </a:r>
            </a:p>
          </p:txBody>
        </p:sp>
        <p:sp>
          <p:nvSpPr>
            <p:cNvPr id="122" name="tx122"/>
            <p:cNvSpPr/>
            <p:nvPr/>
          </p:nvSpPr>
          <p:spPr>
            <a:xfrm rot="-5400000">
              <a:off x="378957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a:t>
              </a:r>
            </a:p>
          </p:txBody>
        </p:sp>
        <p:sp>
          <p:nvSpPr>
            <p:cNvPr id="123" name="tx123"/>
            <p:cNvSpPr/>
            <p:nvPr/>
          </p:nvSpPr>
          <p:spPr>
            <a:xfrm rot="-5400000">
              <a:off x="433661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124" name="tx124"/>
            <p:cNvSpPr/>
            <p:nvPr/>
          </p:nvSpPr>
          <p:spPr>
            <a:xfrm rot="-5400000">
              <a:off x="488364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5" name="tx125"/>
            <p:cNvSpPr/>
            <p:nvPr/>
          </p:nvSpPr>
          <p:spPr>
            <a:xfrm rot="-5400000">
              <a:off x="543068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126" name="tx126"/>
            <p:cNvSpPr/>
            <p:nvPr/>
          </p:nvSpPr>
          <p:spPr>
            <a:xfrm rot="-5400000">
              <a:off x="597772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a:t>
              </a:r>
            </a:p>
          </p:txBody>
        </p:sp>
        <p:sp>
          <p:nvSpPr>
            <p:cNvPr id="127" name="tx127"/>
            <p:cNvSpPr/>
            <p:nvPr/>
          </p:nvSpPr>
          <p:spPr>
            <a:xfrm rot="-5400000">
              <a:off x="652475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128" name="tx128"/>
            <p:cNvSpPr/>
            <p:nvPr/>
          </p:nvSpPr>
          <p:spPr>
            <a:xfrm rot="-5400000">
              <a:off x="7071796"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a:t>
              </a:r>
            </a:p>
          </p:txBody>
        </p:sp>
        <p:sp>
          <p:nvSpPr>
            <p:cNvPr id="129" name="tx129"/>
            <p:cNvSpPr/>
            <p:nvPr/>
          </p:nvSpPr>
          <p:spPr>
            <a:xfrm rot="-5400000">
              <a:off x="761883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0" name="tx130"/>
            <p:cNvSpPr/>
            <p:nvPr/>
          </p:nvSpPr>
          <p:spPr>
            <a:xfrm rot="-5400000">
              <a:off x="816586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1" name="tx131"/>
            <p:cNvSpPr/>
            <p:nvPr/>
          </p:nvSpPr>
          <p:spPr>
            <a:xfrm>
              <a:off x="649548" y="5028891"/>
              <a:ext cx="15535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0K</a:t>
              </a:r>
            </a:p>
          </p:txBody>
        </p:sp>
        <p:sp>
          <p:nvSpPr>
            <p:cNvPr id="132" name="tx132"/>
            <p:cNvSpPr/>
            <p:nvPr/>
          </p:nvSpPr>
          <p:spPr>
            <a:xfrm>
              <a:off x="578865" y="4197388"/>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50K</a:t>
              </a:r>
            </a:p>
          </p:txBody>
        </p:sp>
        <p:sp>
          <p:nvSpPr>
            <p:cNvPr id="133" name="tx133"/>
            <p:cNvSpPr/>
            <p:nvPr/>
          </p:nvSpPr>
          <p:spPr>
            <a:xfrm>
              <a:off x="508182" y="3365884"/>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100K</a:t>
              </a:r>
            </a:p>
          </p:txBody>
        </p:sp>
        <p:sp>
          <p:nvSpPr>
            <p:cNvPr id="134" name="tx134"/>
            <p:cNvSpPr/>
            <p:nvPr/>
          </p:nvSpPr>
          <p:spPr>
            <a:xfrm>
              <a:off x="508182" y="2534380"/>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150K</a:t>
              </a:r>
            </a:p>
          </p:txBody>
        </p:sp>
        <p:sp>
          <p:nvSpPr>
            <p:cNvPr id="135" name="tx135"/>
            <p:cNvSpPr/>
            <p:nvPr/>
          </p:nvSpPr>
          <p:spPr>
            <a:xfrm>
              <a:off x="508182" y="1702877"/>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200K</a:t>
              </a:r>
            </a:p>
          </p:txBody>
        </p:sp>
        <p:sp>
          <p:nvSpPr>
            <p:cNvPr id="136" name="tx136"/>
            <p:cNvSpPr/>
            <p:nvPr/>
          </p:nvSpPr>
          <p:spPr>
            <a:xfrm>
              <a:off x="508182" y="871373"/>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250K</a:t>
              </a:r>
            </a:p>
          </p:txBody>
        </p:sp>
        <p:sp>
          <p:nvSpPr>
            <p:cNvPr id="137" name="tx137"/>
            <p:cNvSpPr/>
            <p:nvPr/>
          </p:nvSpPr>
          <p:spPr>
            <a:xfrm>
              <a:off x="8698088" y="502889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8" name="tx138"/>
            <p:cNvSpPr/>
            <p:nvPr/>
          </p:nvSpPr>
          <p:spPr>
            <a:xfrm>
              <a:off x="8698088" y="424971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39" name="tx139"/>
            <p:cNvSpPr/>
            <p:nvPr/>
          </p:nvSpPr>
          <p:spPr>
            <a:xfrm>
              <a:off x="8698088" y="34705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140" name="tx140"/>
            <p:cNvSpPr/>
            <p:nvPr/>
          </p:nvSpPr>
          <p:spPr>
            <a:xfrm>
              <a:off x="8698088" y="26913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141" name="tx141"/>
            <p:cNvSpPr/>
            <p:nvPr/>
          </p:nvSpPr>
          <p:spPr>
            <a:xfrm>
              <a:off x="8698088" y="191217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142" name="tx142"/>
            <p:cNvSpPr/>
            <p:nvPr/>
          </p:nvSpPr>
          <p:spPr>
            <a:xfrm>
              <a:off x="8698088" y="113299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43" name="tx143"/>
            <p:cNvSpPr/>
            <p:nvPr/>
          </p:nvSpPr>
          <p:spPr>
            <a:xfrm rot="-5400000">
              <a:off x="-802245" y="3017980"/>
              <a:ext cx="239234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measles cases (thousands)</a:t>
              </a:r>
            </a:p>
          </p:txBody>
        </p:sp>
        <p:sp>
          <p:nvSpPr>
            <p:cNvPr id="144" name="tx144"/>
            <p:cNvSpPr/>
            <p:nvPr/>
          </p:nvSpPr>
          <p:spPr>
            <a:xfrm rot="5400000">
              <a:off x="8233391" y="3017980"/>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sp>
          <p:nvSpPr>
            <p:cNvPr id="145" name="pl145"/>
            <p:cNvSpPr/>
            <p:nvPr/>
          </p:nvSpPr>
          <p:spPr>
            <a:xfrm>
              <a:off x="3315647" y="6103153"/>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46" name="pt146"/>
            <p:cNvSpPr/>
            <p:nvPr/>
          </p:nvSpPr>
          <p:spPr>
            <a:xfrm>
              <a:off x="3371828" y="6071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147" name="pl147"/>
            <p:cNvSpPr/>
            <p:nvPr/>
          </p:nvSpPr>
          <p:spPr>
            <a:xfrm>
              <a:off x="4062444" y="6103153"/>
              <a:ext cx="175564" cy="0"/>
            </a:xfrm>
            <a:custGeom>
              <a:avLst/>
              <a:pathLst>
                <a:path w="175564" h="0">
                  <a:moveTo>
                    <a:pt x="0" y="0"/>
                  </a:moveTo>
                  <a:lnTo>
                    <a:pt x="175564" y="0"/>
                  </a:lnTo>
                </a:path>
              </a:pathLst>
            </a:custGeom>
            <a:ln w="27101" cap="flat">
              <a:solidFill>
                <a:srgbClr val="002759">
                  <a:alpha val="100000"/>
                </a:srgbClr>
              </a:solidFill>
              <a:prstDash val="solid"/>
              <a:round/>
            </a:ln>
          </p:spPr>
          <p:txBody>
            <a:bodyPr/>
            <a:lstStyle/>
            <a:p/>
          </p:txBody>
        </p:sp>
        <p:sp>
          <p:nvSpPr>
            <p:cNvPr id="148" name="pt148"/>
            <p:cNvSpPr/>
            <p:nvPr/>
          </p:nvSpPr>
          <p:spPr>
            <a:xfrm>
              <a:off x="4118625" y="607155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149" name="tx149"/>
            <p:cNvSpPr/>
            <p:nvPr/>
          </p:nvSpPr>
          <p:spPr>
            <a:xfrm>
              <a:off x="358274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a:t>
              </a:r>
            </a:p>
          </p:txBody>
        </p:sp>
        <p:sp>
          <p:nvSpPr>
            <p:cNvPr id="150" name="tx150"/>
            <p:cNvSpPr/>
            <p:nvPr/>
          </p:nvSpPr>
          <p:spPr>
            <a:xfrm>
              <a:off x="4329543"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151" name="rc151"/>
            <p:cNvSpPr/>
            <p:nvPr/>
          </p:nvSpPr>
          <p:spPr>
            <a:xfrm>
              <a:off x="5005062" y="6002425"/>
              <a:ext cx="201456" cy="201456"/>
            </a:xfrm>
            <a:prstGeom prst="rect">
              <a:avLst/>
            </a:prstGeom>
            <a:solidFill>
              <a:srgbClr val="1CABE2">
                <a:alpha val="100000"/>
              </a:srgbClr>
            </a:solidFill>
          </p:spPr>
          <p:txBody>
            <a:bodyPr/>
            <a:lstStyle/>
            <a:p/>
          </p:txBody>
        </p:sp>
        <p:sp>
          <p:nvSpPr>
            <p:cNvPr id="152" name="tx152"/>
            <p:cNvSpPr/>
            <p:nvPr/>
          </p:nvSpPr>
          <p:spPr>
            <a:xfrm>
              <a:off x="5285107" y="6053135"/>
              <a:ext cx="92418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Measles cases</a:t>
              </a:r>
            </a:p>
          </p:txBody>
        </p:sp>
        <p:sp>
          <p:nvSpPr>
            <p:cNvPr id="153" name="tx153"/>
            <p:cNvSpPr/>
            <p:nvPr/>
          </p:nvSpPr>
          <p:spPr>
            <a:xfrm>
              <a:off x="2339583" y="435349"/>
              <a:ext cx="482382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Trends in the number of measles cases and MCV coverage, 2012-2025</a:t>
              </a:r>
            </a:p>
          </p:txBody>
        </p:sp>
        <p:sp>
          <p:nvSpPr>
            <p:cNvPr id="154" name="tx154"/>
            <p:cNvSpPr/>
            <p:nvPr/>
          </p:nvSpPr>
          <p:spPr>
            <a:xfrm>
              <a:off x="4442385" y="6352059"/>
              <a:ext cx="4193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55" name="tx155"/>
            <p:cNvSpPr/>
            <p:nvPr/>
          </p:nvSpPr>
          <p:spPr>
            <a:xfrm>
              <a:off x="3533837" y="6472760"/>
              <a:ext cx="51016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Reported measles and rubella cases and incidence rates by WHO Member States, as of 12 June 2026.</a:t>
              </a:r>
            </a:p>
          </p:txBody>
        </p:sp>
        <p:sp>
          <p:nvSpPr>
            <p:cNvPr id="156" name="tx156"/>
            <p:cNvSpPr/>
            <p:nvPr/>
          </p:nvSpPr>
          <p:spPr>
            <a:xfrm>
              <a:off x="4291509" y="6593460"/>
              <a:ext cx="43439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Provisional data based on monthly data reported to WHO (Geneva) as of 12 June 2026.</a:t>
              </a:r>
            </a:p>
          </p:txBody>
        </p:sp>
      </p:grpSp>
      <p:sp>
        <p:nvSpPr>
          <p:cNvPr id="15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This chart shows trends in the number of measles cases and MCV coverage (Never Gavi MICs).
In 2025, there were 25,554 confirmed measles cases - a decrease from 85,590 in 2024.
Measles cases were reported in 30 countries (Algeria, Botswana, Equatorial Guinea, Gabon, Namibia, South Africa, Argentina, Belize, Brazil, Mexico, Paraguay, Peru, Iran, Iraq, Jordan, Lebanon, Libya, Morocco, Tunisia, Albania, Belarus, Bosnia and Herzegovina, Kazakhstan, Montenegro, Serbia, Turkiye, Thailand, China, Malaysia, and Philippines). Mexico reported the highest number of cases (n=6,586), accounting for 26% of total cases in the region.
Very high vaccination coverage is necessary to interrupt measles transmission due to the virus's high transmissibility. The WHO recommends a minimum of 95% coverage with two doses of MCV through routine immunization services.</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Never Gavi MICs, 10 out of 59 (17%) countries had MCV1 coverage below 70% in 2025. These are Bosnia and Herzegovina, Equatorial Guinea, Gabon, Kazakhstan, Lebanon, Montenegro, North Macedonia, South Africa, Suriname, and Venezuela.
These countries account for approximately 2.2 million (8%) of the total annual cohort of surviving infants in the region.
There were 31 (53%) countries that achieved MCV1 of 90% or higher, accounting for 21.8 million (74%)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31 countries achieved at least 90% MCV1 coverage, while 10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MCV1 coverage in 2025, Botswana had the highest coverage (83%), while Montenegro had the lowest coverage (13%).
MCV1 coverage increased in 3 out of these 20 countries between 2024 and 2025. The largest increase was 13 percentage points in Vanuatu from 61% to 74%.
12 countries saw a decrease in coverage (Bosnia and Herzegovina, Botswana, Ecuador, Gabon, Montenegro, North Macedonia, Philippines, Samoa, Serbia, South Africa, Suriname, and Venezuela). The largest decline was 23% points in Bosnia and Herzegovina from 69% to 46%. Coverage remained constant between 2024 and 2025 in the remaining 5 countries.
In 2025, 0 out of these 20 countries had achieved MCV1 coverage of at least 90%.</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MCV1 coverage compared to 2019, for the 20 countries with the largest declines in coverage between 2019 and 2025. Among the 20 countries with the largest declines in MCV1 coverage between 2019 and 2025, Coverage was not higher in 2025 compared to 2019 in any of these 20 countries. Coverage was lower than in 2019 in 20 of these 20 countries (Albania, Belize, Bosnia and Herzegovina, Botswana, Dominica, Ecuador, Gabon, Grenada, Kazakhstan, Lebanon, Montenegro, North Macedonia, Philippines, Samoa, Serbia, South Africa, St Lucia, Turkiye, Vanuatu, and Venezuela). The largest decline in coverage was 40% points in Venezuela from 93% in 2019 to 53% in 2025.</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Key concepts</a:t>
            </a:r>
          </a:p>
        </p:txBody>
      </p:sp>
      <p:sp>
        <p:nvSpPr>
          <p:cNvPr id="3" name="body"/>
          <p:cNvSpPr>
            <a:spLocks noGrp="1"/>
          </p:cNvSpPr>
          <p:nvPr>
            <p:ph/>
          </p:nvPr>
        </p:nvSpPr>
        <p:spPr>
          <a:xfrm>
            <a:off x="411480" y="1024128"/>
            <a:ext cx="5129784" cy="526694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The World Health Organization (WHO) provides global vaccine recommendations, which are adapted by countries based on local needs. Only DTP, polio and measles-containing vaccines are used in all countries.
•  DTP1 is a marker of access to routine immunization services, and when not received, serves as a proxy for identifying children who have not received any vaccinations, also known as "zero-dose" children. High DTP1 coverage indicates good access to immunization services, while low coverage suggests challenges in reaching children with essential vaccines.
•  DTP3 is a widely used indicator of immunization programme performance. It reflects a country's ability to deliver routine immunization services and ensures children are protected against serious disease. DTP3 is tracked globally and serves as a key measure of a nation's vaccination efforts.</a:t>
            </a:r>
          </a:p>
        </p:txBody>
      </p:sp>
      <p:sp>
        <p:nvSpPr>
          <p:cNvPr id="4" name="body"/>
          <p:cNvSpPr>
            <a:spLocks noGrp="1"/>
          </p:cNvSpPr>
          <p:nvPr>
            <p:ph/>
          </p:nvPr>
        </p:nvSpPr>
        <p:spPr>
          <a:xfrm>
            <a:off x="5952744" y="1024128"/>
            <a:ext cx="5897880" cy="599846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DTP1-DTP3 drop-out measures the percentage of children who received DTP1 but not DTP3, and highlights where children are lost along the vaccination pathway, highlighting potential weaknesses in service delivery and follow-up.
•  MCV1 (usually recommended between 9-12 months) assesses the ability to deliver vaccines later in infancy. It serves as a tracer for protection against measles and is a good indicator of health system performance.
•  HPV vaccine protects against specific types of human papilloma virus (HPV), and is used to measure life cycle vaccination.
•  Other key indicators include PCVC and MCV2, which are used to monitor the Sustainable Development Goals (SDGs).
•  Together, these indicators provide a consistent and comparable way to track immunization progress, identify missed communities and monitor global targets, including those under the Immunization Agenda 2030 (IA2030) and Sustainable Development Goals (SDGs).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2491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2042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1593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1143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78059" y="577894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9" name="pl9"/>
            <p:cNvSpPr/>
            <p:nvPr/>
          </p:nvSpPr>
          <p:spPr>
            <a:xfrm>
              <a:off x="1678059" y="569159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0" name="pl10"/>
            <p:cNvSpPr/>
            <p:nvPr/>
          </p:nvSpPr>
          <p:spPr>
            <a:xfrm>
              <a:off x="1678059" y="560424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1" name="pl11"/>
            <p:cNvSpPr/>
            <p:nvPr/>
          </p:nvSpPr>
          <p:spPr>
            <a:xfrm>
              <a:off x="1678059" y="551688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2" name="pl12"/>
            <p:cNvSpPr/>
            <p:nvPr/>
          </p:nvSpPr>
          <p:spPr>
            <a:xfrm>
              <a:off x="1678059" y="542953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3" name="pl13"/>
            <p:cNvSpPr/>
            <p:nvPr/>
          </p:nvSpPr>
          <p:spPr>
            <a:xfrm>
              <a:off x="1678059" y="53421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4" name="pl14"/>
            <p:cNvSpPr/>
            <p:nvPr/>
          </p:nvSpPr>
          <p:spPr>
            <a:xfrm>
              <a:off x="1678059" y="52548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5" name="pl15"/>
            <p:cNvSpPr/>
            <p:nvPr/>
          </p:nvSpPr>
          <p:spPr>
            <a:xfrm>
              <a:off x="1678059" y="516747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6" name="pl16"/>
            <p:cNvSpPr/>
            <p:nvPr/>
          </p:nvSpPr>
          <p:spPr>
            <a:xfrm>
              <a:off x="1678059" y="508012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7" name="pl17"/>
            <p:cNvSpPr/>
            <p:nvPr/>
          </p:nvSpPr>
          <p:spPr>
            <a:xfrm>
              <a:off x="1678059" y="499277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8" name="pl18"/>
            <p:cNvSpPr/>
            <p:nvPr/>
          </p:nvSpPr>
          <p:spPr>
            <a:xfrm>
              <a:off x="1678059" y="490542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9" name="pl19"/>
            <p:cNvSpPr/>
            <p:nvPr/>
          </p:nvSpPr>
          <p:spPr>
            <a:xfrm>
              <a:off x="1678059" y="481807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0" name="pl20"/>
            <p:cNvSpPr/>
            <p:nvPr/>
          </p:nvSpPr>
          <p:spPr>
            <a:xfrm>
              <a:off x="1678059" y="473071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1" name="pl21"/>
            <p:cNvSpPr/>
            <p:nvPr/>
          </p:nvSpPr>
          <p:spPr>
            <a:xfrm>
              <a:off x="1678059" y="464336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2" name="pl22"/>
            <p:cNvSpPr/>
            <p:nvPr/>
          </p:nvSpPr>
          <p:spPr>
            <a:xfrm>
              <a:off x="1678059" y="455601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3" name="pl23"/>
            <p:cNvSpPr/>
            <p:nvPr/>
          </p:nvSpPr>
          <p:spPr>
            <a:xfrm>
              <a:off x="1678059" y="446866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4" name="pl24"/>
            <p:cNvSpPr/>
            <p:nvPr/>
          </p:nvSpPr>
          <p:spPr>
            <a:xfrm>
              <a:off x="1678059" y="438131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5" name="pl25"/>
            <p:cNvSpPr/>
            <p:nvPr/>
          </p:nvSpPr>
          <p:spPr>
            <a:xfrm>
              <a:off x="1678059" y="429395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6" name="pl26"/>
            <p:cNvSpPr/>
            <p:nvPr/>
          </p:nvSpPr>
          <p:spPr>
            <a:xfrm>
              <a:off x="1678059" y="42066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7" name="pl27"/>
            <p:cNvSpPr/>
            <p:nvPr/>
          </p:nvSpPr>
          <p:spPr>
            <a:xfrm>
              <a:off x="1678059" y="411925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8" name="pl28"/>
            <p:cNvSpPr/>
            <p:nvPr/>
          </p:nvSpPr>
          <p:spPr>
            <a:xfrm>
              <a:off x="1678059" y="403190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9" name="pl29"/>
            <p:cNvSpPr/>
            <p:nvPr/>
          </p:nvSpPr>
          <p:spPr>
            <a:xfrm>
              <a:off x="1678059" y="394455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0" name="pl30"/>
            <p:cNvSpPr/>
            <p:nvPr/>
          </p:nvSpPr>
          <p:spPr>
            <a:xfrm>
              <a:off x="1678059" y="385719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1" name="pl31"/>
            <p:cNvSpPr/>
            <p:nvPr/>
          </p:nvSpPr>
          <p:spPr>
            <a:xfrm>
              <a:off x="1678059" y="376984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2" name="pl32"/>
            <p:cNvSpPr/>
            <p:nvPr/>
          </p:nvSpPr>
          <p:spPr>
            <a:xfrm>
              <a:off x="1678059" y="368249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3" name="pl33"/>
            <p:cNvSpPr/>
            <p:nvPr/>
          </p:nvSpPr>
          <p:spPr>
            <a:xfrm>
              <a:off x="1678059" y="359514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4" name="pl34"/>
            <p:cNvSpPr/>
            <p:nvPr/>
          </p:nvSpPr>
          <p:spPr>
            <a:xfrm>
              <a:off x="1678059" y="350778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5" name="pl35"/>
            <p:cNvSpPr/>
            <p:nvPr/>
          </p:nvSpPr>
          <p:spPr>
            <a:xfrm>
              <a:off x="1678059" y="34204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6" name="pl36"/>
            <p:cNvSpPr/>
            <p:nvPr/>
          </p:nvSpPr>
          <p:spPr>
            <a:xfrm>
              <a:off x="1678059" y="333308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7" name="pl37"/>
            <p:cNvSpPr/>
            <p:nvPr/>
          </p:nvSpPr>
          <p:spPr>
            <a:xfrm>
              <a:off x="1678059" y="324573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8" name="pl38"/>
            <p:cNvSpPr/>
            <p:nvPr/>
          </p:nvSpPr>
          <p:spPr>
            <a:xfrm>
              <a:off x="1678059" y="315838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9" name="pl39"/>
            <p:cNvSpPr/>
            <p:nvPr/>
          </p:nvSpPr>
          <p:spPr>
            <a:xfrm>
              <a:off x="1678059" y="30710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0" name="pl40"/>
            <p:cNvSpPr/>
            <p:nvPr/>
          </p:nvSpPr>
          <p:spPr>
            <a:xfrm>
              <a:off x="1678059" y="298367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1" name="pl41"/>
            <p:cNvSpPr/>
            <p:nvPr/>
          </p:nvSpPr>
          <p:spPr>
            <a:xfrm>
              <a:off x="1678059" y="28963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2" name="pl42"/>
            <p:cNvSpPr/>
            <p:nvPr/>
          </p:nvSpPr>
          <p:spPr>
            <a:xfrm>
              <a:off x="1678059" y="280897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3" name="pl43"/>
            <p:cNvSpPr/>
            <p:nvPr/>
          </p:nvSpPr>
          <p:spPr>
            <a:xfrm>
              <a:off x="1678059" y="272162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4" name="pl44"/>
            <p:cNvSpPr/>
            <p:nvPr/>
          </p:nvSpPr>
          <p:spPr>
            <a:xfrm>
              <a:off x="1678059" y="263426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5" name="pl45"/>
            <p:cNvSpPr/>
            <p:nvPr/>
          </p:nvSpPr>
          <p:spPr>
            <a:xfrm>
              <a:off x="1678059" y="254691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6" name="pl46"/>
            <p:cNvSpPr/>
            <p:nvPr/>
          </p:nvSpPr>
          <p:spPr>
            <a:xfrm>
              <a:off x="1678059" y="245956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7" name="pl47"/>
            <p:cNvSpPr/>
            <p:nvPr/>
          </p:nvSpPr>
          <p:spPr>
            <a:xfrm>
              <a:off x="1678059" y="237221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8" name="pl48"/>
            <p:cNvSpPr/>
            <p:nvPr/>
          </p:nvSpPr>
          <p:spPr>
            <a:xfrm>
              <a:off x="1678059" y="22848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9" name="pl49"/>
            <p:cNvSpPr/>
            <p:nvPr/>
          </p:nvSpPr>
          <p:spPr>
            <a:xfrm>
              <a:off x="1678059" y="219750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0" name="pl50"/>
            <p:cNvSpPr/>
            <p:nvPr/>
          </p:nvSpPr>
          <p:spPr>
            <a:xfrm>
              <a:off x="1678059" y="211015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1" name="pl51"/>
            <p:cNvSpPr/>
            <p:nvPr/>
          </p:nvSpPr>
          <p:spPr>
            <a:xfrm>
              <a:off x="1678059" y="202280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2" name="pl52"/>
            <p:cNvSpPr/>
            <p:nvPr/>
          </p:nvSpPr>
          <p:spPr>
            <a:xfrm>
              <a:off x="1678059" y="193545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3" name="pl53"/>
            <p:cNvSpPr/>
            <p:nvPr/>
          </p:nvSpPr>
          <p:spPr>
            <a:xfrm>
              <a:off x="1678059" y="184810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4" name="pl54"/>
            <p:cNvSpPr/>
            <p:nvPr/>
          </p:nvSpPr>
          <p:spPr>
            <a:xfrm>
              <a:off x="1678059" y="176074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5" name="pl55"/>
            <p:cNvSpPr/>
            <p:nvPr/>
          </p:nvSpPr>
          <p:spPr>
            <a:xfrm>
              <a:off x="1678059" y="167339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6" name="pl56"/>
            <p:cNvSpPr/>
            <p:nvPr/>
          </p:nvSpPr>
          <p:spPr>
            <a:xfrm>
              <a:off x="1678059" y="158604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7" name="pl57"/>
            <p:cNvSpPr/>
            <p:nvPr/>
          </p:nvSpPr>
          <p:spPr>
            <a:xfrm>
              <a:off x="1678059" y="149869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8" name="pl58"/>
            <p:cNvSpPr/>
            <p:nvPr/>
          </p:nvSpPr>
          <p:spPr>
            <a:xfrm>
              <a:off x="1678059" y="141133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9" name="pl59"/>
            <p:cNvSpPr/>
            <p:nvPr/>
          </p:nvSpPr>
          <p:spPr>
            <a:xfrm>
              <a:off x="1678059" y="132398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0" name="pl60"/>
            <p:cNvSpPr/>
            <p:nvPr/>
          </p:nvSpPr>
          <p:spPr>
            <a:xfrm>
              <a:off x="1678059" y="123663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1" name="pl61"/>
            <p:cNvSpPr/>
            <p:nvPr/>
          </p:nvSpPr>
          <p:spPr>
            <a:xfrm>
              <a:off x="1678059" y="11492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2" name="pl62"/>
            <p:cNvSpPr/>
            <p:nvPr/>
          </p:nvSpPr>
          <p:spPr>
            <a:xfrm>
              <a:off x="1678059" y="10619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3" name="pl63"/>
            <p:cNvSpPr/>
            <p:nvPr/>
          </p:nvSpPr>
          <p:spPr>
            <a:xfrm>
              <a:off x="1678059" y="97457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4" name="pl64"/>
            <p:cNvSpPr/>
            <p:nvPr/>
          </p:nvSpPr>
          <p:spPr>
            <a:xfrm>
              <a:off x="1678059" y="88722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5" name="pl65"/>
            <p:cNvSpPr/>
            <p:nvPr/>
          </p:nvSpPr>
          <p:spPr>
            <a:xfrm>
              <a:off x="1678059" y="79987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6" name="pl66"/>
            <p:cNvSpPr/>
            <p:nvPr/>
          </p:nvSpPr>
          <p:spPr>
            <a:xfrm>
              <a:off x="1678059" y="71252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7" name="pl67"/>
            <p:cNvSpPr/>
            <p:nvPr/>
          </p:nvSpPr>
          <p:spPr>
            <a:xfrm>
              <a:off x="197716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347266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496817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646368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795919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7899371" y="712523"/>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3" name="pl73"/>
            <p:cNvSpPr/>
            <p:nvPr/>
          </p:nvSpPr>
          <p:spPr>
            <a:xfrm>
              <a:off x="7779730" y="799875"/>
              <a:ext cx="119640" cy="0"/>
            </a:xfrm>
            <a:custGeom>
              <a:avLst/>
              <a:pathLst>
                <a:path w="119640" h="0">
                  <a:moveTo>
                    <a:pt x="0" y="0"/>
                  </a:moveTo>
                  <a:lnTo>
                    <a:pt x="59820" y="0"/>
                  </a:lnTo>
                  <a:lnTo>
                    <a:pt x="59820" y="0"/>
                  </a:lnTo>
                  <a:lnTo>
                    <a:pt x="11964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74" name="pl74"/>
            <p:cNvSpPr/>
            <p:nvPr/>
          </p:nvSpPr>
          <p:spPr>
            <a:xfrm>
              <a:off x="7899371" y="887227"/>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5" name="pl75"/>
            <p:cNvSpPr/>
            <p:nvPr/>
          </p:nvSpPr>
          <p:spPr>
            <a:xfrm>
              <a:off x="7360988" y="974579"/>
              <a:ext cx="538382" cy="0"/>
            </a:xfrm>
            <a:custGeom>
              <a:avLst/>
              <a:pathLst>
                <a:path w="538382" h="0">
                  <a:moveTo>
                    <a:pt x="0" y="0"/>
                  </a:moveTo>
                  <a:lnTo>
                    <a:pt x="358921" y="0"/>
                  </a:lnTo>
                  <a:lnTo>
                    <a:pt x="538382" y="0"/>
                  </a:lnTo>
                  <a:lnTo>
                    <a:pt x="538382" y="0"/>
                  </a:lnTo>
                  <a:lnTo>
                    <a:pt x="538382" y="0"/>
                  </a:lnTo>
                  <a:lnTo>
                    <a:pt x="538382" y="0"/>
                  </a:lnTo>
                  <a:lnTo>
                    <a:pt x="538382" y="0"/>
                  </a:lnTo>
                </a:path>
              </a:pathLst>
            </a:custGeom>
            <a:ln w="67753" cap="flat">
              <a:solidFill>
                <a:srgbClr val="E8E8E8">
                  <a:alpha val="100000"/>
                </a:srgbClr>
              </a:solidFill>
              <a:prstDash val="solid"/>
              <a:round/>
            </a:ln>
          </p:spPr>
          <p:txBody>
            <a:bodyPr/>
            <a:lstStyle/>
            <a:p/>
          </p:txBody>
        </p:sp>
        <p:sp>
          <p:nvSpPr>
            <p:cNvPr id="76" name="pl76"/>
            <p:cNvSpPr/>
            <p:nvPr/>
          </p:nvSpPr>
          <p:spPr>
            <a:xfrm>
              <a:off x="7779730" y="1061931"/>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7" name="pl77"/>
            <p:cNvSpPr/>
            <p:nvPr/>
          </p:nvSpPr>
          <p:spPr>
            <a:xfrm>
              <a:off x="6762785" y="1149283"/>
              <a:ext cx="1136585" cy="0"/>
            </a:xfrm>
            <a:custGeom>
              <a:avLst/>
              <a:pathLst>
                <a:path w="1136585" h="0">
                  <a:moveTo>
                    <a:pt x="0" y="0"/>
                  </a:moveTo>
                  <a:lnTo>
                    <a:pt x="239281" y="0"/>
                  </a:lnTo>
                  <a:lnTo>
                    <a:pt x="957124" y="0"/>
                  </a:lnTo>
                  <a:lnTo>
                    <a:pt x="957124" y="0"/>
                  </a:lnTo>
                  <a:lnTo>
                    <a:pt x="1016945" y="0"/>
                  </a:lnTo>
                  <a:lnTo>
                    <a:pt x="1076765" y="0"/>
                  </a:lnTo>
                  <a:lnTo>
                    <a:pt x="1136585" y="0"/>
                  </a:lnTo>
                </a:path>
              </a:pathLst>
            </a:custGeom>
            <a:ln w="67753" cap="flat">
              <a:solidFill>
                <a:srgbClr val="E8E8E8">
                  <a:alpha val="100000"/>
                </a:srgbClr>
              </a:solidFill>
              <a:prstDash val="solid"/>
              <a:round/>
            </a:ln>
          </p:spPr>
          <p:txBody>
            <a:bodyPr/>
            <a:lstStyle/>
            <a:p/>
          </p:txBody>
        </p:sp>
        <p:sp>
          <p:nvSpPr>
            <p:cNvPr id="78" name="pl78"/>
            <p:cNvSpPr/>
            <p:nvPr/>
          </p:nvSpPr>
          <p:spPr>
            <a:xfrm>
              <a:off x="7839550" y="1236635"/>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9" name="pl79"/>
            <p:cNvSpPr/>
            <p:nvPr/>
          </p:nvSpPr>
          <p:spPr>
            <a:xfrm>
              <a:off x="7301168" y="1323987"/>
              <a:ext cx="598203" cy="0"/>
            </a:xfrm>
            <a:custGeom>
              <a:avLst/>
              <a:pathLst>
                <a:path w="598203" h="0">
                  <a:moveTo>
                    <a:pt x="0" y="0"/>
                  </a:moveTo>
                  <a:lnTo>
                    <a:pt x="478562" y="0"/>
                  </a:lnTo>
                  <a:lnTo>
                    <a:pt x="538382" y="0"/>
                  </a:lnTo>
                  <a:lnTo>
                    <a:pt x="538382" y="0"/>
                  </a:lnTo>
                  <a:lnTo>
                    <a:pt x="598203" y="0"/>
                  </a:lnTo>
                  <a:lnTo>
                    <a:pt x="598203" y="0"/>
                  </a:lnTo>
                  <a:lnTo>
                    <a:pt x="598203" y="0"/>
                  </a:lnTo>
                </a:path>
              </a:pathLst>
            </a:custGeom>
            <a:ln w="67753" cap="flat">
              <a:solidFill>
                <a:srgbClr val="E8E8E8">
                  <a:alpha val="100000"/>
                </a:srgbClr>
              </a:solidFill>
              <a:prstDash val="solid"/>
              <a:round/>
            </a:ln>
          </p:spPr>
          <p:txBody>
            <a:bodyPr/>
            <a:lstStyle/>
            <a:p/>
          </p:txBody>
        </p:sp>
        <p:sp>
          <p:nvSpPr>
            <p:cNvPr id="80" name="pl80"/>
            <p:cNvSpPr/>
            <p:nvPr/>
          </p:nvSpPr>
          <p:spPr>
            <a:xfrm>
              <a:off x="7779730" y="1411339"/>
              <a:ext cx="119640" cy="0"/>
            </a:xfrm>
            <a:custGeom>
              <a:avLst/>
              <a:pathLst>
                <a:path w="119640" h="0">
                  <a:moveTo>
                    <a:pt x="0" y="0"/>
                  </a:moveTo>
                  <a:lnTo>
                    <a:pt x="5982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81" name="pl81"/>
            <p:cNvSpPr/>
            <p:nvPr/>
          </p:nvSpPr>
          <p:spPr>
            <a:xfrm>
              <a:off x="7600269" y="1498691"/>
              <a:ext cx="179460" cy="0"/>
            </a:xfrm>
            <a:custGeom>
              <a:avLst/>
              <a:pathLst>
                <a:path w="179460" h="0">
                  <a:moveTo>
                    <a:pt x="0" y="0"/>
                  </a:moveTo>
                  <a:lnTo>
                    <a:pt x="59820" y="0"/>
                  </a:lnTo>
                  <a:lnTo>
                    <a:pt x="119640" y="0"/>
                  </a:lnTo>
                  <a:lnTo>
                    <a:pt x="119640" y="0"/>
                  </a:lnTo>
                  <a:lnTo>
                    <a:pt x="119640" y="0"/>
                  </a:lnTo>
                  <a:lnTo>
                    <a:pt x="179460" y="0"/>
                  </a:lnTo>
                  <a:lnTo>
                    <a:pt x="179460" y="0"/>
                  </a:lnTo>
                </a:path>
              </a:pathLst>
            </a:custGeom>
            <a:ln w="67753" cap="flat">
              <a:solidFill>
                <a:srgbClr val="E8E8E8">
                  <a:alpha val="100000"/>
                </a:srgbClr>
              </a:solidFill>
              <a:prstDash val="solid"/>
              <a:round/>
            </a:ln>
          </p:spPr>
          <p:txBody>
            <a:bodyPr/>
            <a:lstStyle/>
            <a:p/>
          </p:txBody>
        </p:sp>
        <p:sp>
          <p:nvSpPr>
            <p:cNvPr id="82" name="pl82"/>
            <p:cNvSpPr/>
            <p:nvPr/>
          </p:nvSpPr>
          <p:spPr>
            <a:xfrm>
              <a:off x="7719910" y="1586043"/>
              <a:ext cx="179460" cy="0"/>
            </a:xfrm>
            <a:custGeom>
              <a:avLst/>
              <a:pathLst>
                <a:path w="179460" h="0">
                  <a:moveTo>
                    <a:pt x="0" y="0"/>
                  </a:moveTo>
                  <a:lnTo>
                    <a:pt x="59820" y="0"/>
                  </a:lnTo>
                  <a:lnTo>
                    <a:pt x="59820" y="0"/>
                  </a:lnTo>
                  <a:lnTo>
                    <a:pt x="11964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83" name="pl83"/>
            <p:cNvSpPr/>
            <p:nvPr/>
          </p:nvSpPr>
          <p:spPr>
            <a:xfrm>
              <a:off x="7360988" y="1673396"/>
              <a:ext cx="478562" cy="0"/>
            </a:xfrm>
            <a:custGeom>
              <a:avLst/>
              <a:pathLst>
                <a:path w="478562" h="0">
                  <a:moveTo>
                    <a:pt x="0" y="0"/>
                  </a:moveTo>
                  <a:lnTo>
                    <a:pt x="179460" y="0"/>
                  </a:lnTo>
                  <a:lnTo>
                    <a:pt x="179460" y="0"/>
                  </a:lnTo>
                  <a:lnTo>
                    <a:pt x="358921" y="0"/>
                  </a:lnTo>
                  <a:lnTo>
                    <a:pt x="418742" y="0"/>
                  </a:lnTo>
                  <a:lnTo>
                    <a:pt x="418742" y="0"/>
                  </a:lnTo>
                  <a:lnTo>
                    <a:pt x="478562" y="0"/>
                  </a:lnTo>
                </a:path>
              </a:pathLst>
            </a:custGeom>
            <a:ln w="67753" cap="flat">
              <a:solidFill>
                <a:srgbClr val="E8E8E8">
                  <a:alpha val="100000"/>
                </a:srgbClr>
              </a:solidFill>
              <a:prstDash val="solid"/>
              <a:round/>
            </a:ln>
          </p:spPr>
          <p:txBody>
            <a:bodyPr/>
            <a:lstStyle/>
            <a:p/>
          </p:txBody>
        </p:sp>
        <p:sp>
          <p:nvSpPr>
            <p:cNvPr id="84" name="pl84"/>
            <p:cNvSpPr/>
            <p:nvPr/>
          </p:nvSpPr>
          <p:spPr>
            <a:xfrm>
              <a:off x="6702965" y="1760748"/>
              <a:ext cx="1196406" cy="0"/>
            </a:xfrm>
            <a:custGeom>
              <a:avLst/>
              <a:pathLst>
                <a:path w="1196406" h="0">
                  <a:moveTo>
                    <a:pt x="0" y="0"/>
                  </a:moveTo>
                  <a:lnTo>
                    <a:pt x="0" y="0"/>
                  </a:lnTo>
                  <a:lnTo>
                    <a:pt x="59820" y="0"/>
                  </a:lnTo>
                  <a:lnTo>
                    <a:pt x="59820" y="0"/>
                  </a:lnTo>
                  <a:lnTo>
                    <a:pt x="897304" y="0"/>
                  </a:lnTo>
                  <a:lnTo>
                    <a:pt x="1016945" y="0"/>
                  </a:lnTo>
                  <a:lnTo>
                    <a:pt x="1196406" y="0"/>
                  </a:lnTo>
                </a:path>
              </a:pathLst>
            </a:custGeom>
            <a:ln w="67753" cap="flat">
              <a:solidFill>
                <a:srgbClr val="E8E8E8">
                  <a:alpha val="100000"/>
                </a:srgbClr>
              </a:solidFill>
              <a:prstDash val="solid"/>
              <a:round/>
            </a:ln>
          </p:spPr>
          <p:txBody>
            <a:bodyPr/>
            <a:lstStyle/>
            <a:p/>
          </p:txBody>
        </p:sp>
        <p:sp>
          <p:nvSpPr>
            <p:cNvPr id="85" name="pl85"/>
            <p:cNvSpPr/>
            <p:nvPr/>
          </p:nvSpPr>
          <p:spPr>
            <a:xfrm>
              <a:off x="5626199" y="1848100"/>
              <a:ext cx="2273171" cy="0"/>
            </a:xfrm>
            <a:custGeom>
              <a:avLst/>
              <a:pathLst>
                <a:path w="2273171" h="0">
                  <a:moveTo>
                    <a:pt x="0" y="0"/>
                  </a:moveTo>
                  <a:lnTo>
                    <a:pt x="777663" y="0"/>
                  </a:lnTo>
                  <a:lnTo>
                    <a:pt x="1375866" y="0"/>
                  </a:lnTo>
                  <a:lnTo>
                    <a:pt x="1555327" y="0"/>
                  </a:lnTo>
                  <a:lnTo>
                    <a:pt x="2093710" y="0"/>
                  </a:lnTo>
                  <a:lnTo>
                    <a:pt x="2273171" y="0"/>
                  </a:lnTo>
                  <a:lnTo>
                    <a:pt x="2273171" y="0"/>
                  </a:lnTo>
                </a:path>
              </a:pathLst>
            </a:custGeom>
            <a:ln w="67753" cap="flat">
              <a:solidFill>
                <a:srgbClr val="E8E8E8">
                  <a:alpha val="100000"/>
                </a:srgbClr>
              </a:solidFill>
              <a:prstDash val="solid"/>
              <a:round/>
            </a:ln>
          </p:spPr>
          <p:txBody>
            <a:bodyPr/>
            <a:lstStyle/>
            <a:p/>
          </p:txBody>
        </p:sp>
        <p:sp>
          <p:nvSpPr>
            <p:cNvPr id="86" name="pl86"/>
            <p:cNvSpPr/>
            <p:nvPr/>
          </p:nvSpPr>
          <p:spPr>
            <a:xfrm>
              <a:off x="7660089" y="1935452"/>
              <a:ext cx="179460" cy="0"/>
            </a:xfrm>
            <a:custGeom>
              <a:avLst/>
              <a:pathLst>
                <a:path w="179460" h="0">
                  <a:moveTo>
                    <a:pt x="0" y="0"/>
                  </a:moveTo>
                  <a:lnTo>
                    <a:pt x="0" y="0"/>
                  </a:lnTo>
                  <a:lnTo>
                    <a:pt x="59820" y="0"/>
                  </a:lnTo>
                  <a:lnTo>
                    <a:pt x="59820" y="0"/>
                  </a:lnTo>
                  <a:lnTo>
                    <a:pt x="59820" y="0"/>
                  </a:lnTo>
                  <a:lnTo>
                    <a:pt x="179460" y="0"/>
                  </a:lnTo>
                  <a:lnTo>
                    <a:pt x="179460" y="0"/>
                  </a:lnTo>
                </a:path>
              </a:pathLst>
            </a:custGeom>
            <a:ln w="67753" cap="flat">
              <a:solidFill>
                <a:srgbClr val="E8E8E8">
                  <a:alpha val="100000"/>
                </a:srgbClr>
              </a:solidFill>
              <a:prstDash val="solid"/>
              <a:round/>
            </a:ln>
          </p:spPr>
          <p:txBody>
            <a:bodyPr/>
            <a:lstStyle/>
            <a:p/>
          </p:txBody>
        </p:sp>
        <p:sp>
          <p:nvSpPr>
            <p:cNvPr id="87" name="pl87"/>
            <p:cNvSpPr/>
            <p:nvPr/>
          </p:nvSpPr>
          <p:spPr>
            <a:xfrm>
              <a:off x="7660089" y="2022804"/>
              <a:ext cx="179460" cy="0"/>
            </a:xfrm>
            <a:custGeom>
              <a:avLst/>
              <a:pathLst>
                <a:path w="179460" h="0">
                  <a:moveTo>
                    <a:pt x="0" y="0"/>
                  </a:moveTo>
                  <a:lnTo>
                    <a:pt x="0" y="0"/>
                  </a:lnTo>
                  <a:lnTo>
                    <a:pt x="0" y="0"/>
                  </a:lnTo>
                  <a:lnTo>
                    <a:pt x="0" y="0"/>
                  </a:lnTo>
                  <a:lnTo>
                    <a:pt x="0" y="0"/>
                  </a:lnTo>
                  <a:lnTo>
                    <a:pt x="0" y="0"/>
                  </a:lnTo>
                  <a:lnTo>
                    <a:pt x="179460" y="0"/>
                  </a:lnTo>
                </a:path>
              </a:pathLst>
            </a:custGeom>
            <a:ln w="67753" cap="flat">
              <a:solidFill>
                <a:srgbClr val="E8E8E8">
                  <a:alpha val="100000"/>
                </a:srgbClr>
              </a:solidFill>
              <a:prstDash val="solid"/>
              <a:round/>
            </a:ln>
          </p:spPr>
          <p:txBody>
            <a:bodyPr/>
            <a:lstStyle/>
            <a:p/>
          </p:txBody>
        </p:sp>
        <p:sp>
          <p:nvSpPr>
            <p:cNvPr id="88" name="pl88"/>
            <p:cNvSpPr/>
            <p:nvPr/>
          </p:nvSpPr>
          <p:spPr>
            <a:xfrm>
              <a:off x="7660089" y="2110156"/>
              <a:ext cx="239281" cy="0"/>
            </a:xfrm>
            <a:custGeom>
              <a:avLst/>
              <a:pathLst>
                <a:path w="239281" h="0">
                  <a:moveTo>
                    <a:pt x="0" y="0"/>
                  </a:moveTo>
                  <a:lnTo>
                    <a:pt x="0" y="0"/>
                  </a:lnTo>
                  <a:lnTo>
                    <a:pt x="0" y="0"/>
                  </a:lnTo>
                  <a:lnTo>
                    <a:pt x="239281"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89" name="pl89"/>
            <p:cNvSpPr/>
            <p:nvPr/>
          </p:nvSpPr>
          <p:spPr>
            <a:xfrm>
              <a:off x="6882426" y="2197508"/>
              <a:ext cx="837484" cy="0"/>
            </a:xfrm>
            <a:custGeom>
              <a:avLst/>
              <a:pathLst>
                <a:path w="837484" h="0">
                  <a:moveTo>
                    <a:pt x="0" y="0"/>
                  </a:moveTo>
                  <a:lnTo>
                    <a:pt x="358921" y="0"/>
                  </a:lnTo>
                  <a:lnTo>
                    <a:pt x="538382" y="0"/>
                  </a:lnTo>
                  <a:lnTo>
                    <a:pt x="717843" y="0"/>
                  </a:lnTo>
                  <a:lnTo>
                    <a:pt x="777663" y="0"/>
                  </a:lnTo>
                  <a:lnTo>
                    <a:pt x="777663" y="0"/>
                  </a:lnTo>
                  <a:lnTo>
                    <a:pt x="837484" y="0"/>
                  </a:lnTo>
                </a:path>
              </a:pathLst>
            </a:custGeom>
            <a:ln w="67753" cap="flat">
              <a:solidFill>
                <a:srgbClr val="E8E8E8">
                  <a:alpha val="100000"/>
                </a:srgbClr>
              </a:solidFill>
              <a:prstDash val="solid"/>
              <a:round/>
            </a:ln>
          </p:spPr>
          <p:txBody>
            <a:bodyPr/>
            <a:lstStyle/>
            <a:p/>
          </p:txBody>
        </p:sp>
        <p:sp>
          <p:nvSpPr>
            <p:cNvPr id="90" name="pl90"/>
            <p:cNvSpPr/>
            <p:nvPr/>
          </p:nvSpPr>
          <p:spPr>
            <a:xfrm>
              <a:off x="7002066" y="2284860"/>
              <a:ext cx="777663" cy="0"/>
            </a:xfrm>
            <a:custGeom>
              <a:avLst/>
              <a:pathLst>
                <a:path w="777663" h="0">
                  <a:moveTo>
                    <a:pt x="0" y="0"/>
                  </a:moveTo>
                  <a:lnTo>
                    <a:pt x="119640" y="0"/>
                  </a:lnTo>
                  <a:lnTo>
                    <a:pt x="538382" y="0"/>
                  </a:lnTo>
                  <a:lnTo>
                    <a:pt x="658023" y="0"/>
                  </a:lnTo>
                  <a:lnTo>
                    <a:pt x="717843" y="0"/>
                  </a:lnTo>
                  <a:lnTo>
                    <a:pt x="717843" y="0"/>
                  </a:lnTo>
                  <a:lnTo>
                    <a:pt x="777663" y="0"/>
                  </a:lnTo>
                </a:path>
              </a:pathLst>
            </a:custGeom>
            <a:ln w="67753" cap="flat">
              <a:solidFill>
                <a:srgbClr val="E8E8E8">
                  <a:alpha val="100000"/>
                </a:srgbClr>
              </a:solidFill>
              <a:prstDash val="solid"/>
              <a:round/>
            </a:ln>
          </p:spPr>
          <p:txBody>
            <a:bodyPr/>
            <a:lstStyle/>
            <a:p/>
          </p:txBody>
        </p:sp>
        <p:sp>
          <p:nvSpPr>
            <p:cNvPr id="91" name="pl91"/>
            <p:cNvSpPr/>
            <p:nvPr/>
          </p:nvSpPr>
          <p:spPr>
            <a:xfrm>
              <a:off x="7660089" y="2372212"/>
              <a:ext cx="119640" cy="0"/>
            </a:xfrm>
            <a:custGeom>
              <a:avLst/>
              <a:pathLst>
                <a:path w="119640" h="0">
                  <a:moveTo>
                    <a:pt x="0" y="0"/>
                  </a:moveTo>
                  <a:lnTo>
                    <a:pt x="0" y="0"/>
                  </a:lnTo>
                  <a:lnTo>
                    <a:pt x="59820" y="0"/>
                  </a:lnTo>
                  <a:lnTo>
                    <a:pt x="5982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92" name="pl92"/>
            <p:cNvSpPr/>
            <p:nvPr/>
          </p:nvSpPr>
          <p:spPr>
            <a:xfrm>
              <a:off x="7660089" y="2459564"/>
              <a:ext cx="239281" cy="0"/>
            </a:xfrm>
            <a:custGeom>
              <a:avLst/>
              <a:pathLst>
                <a:path w="239281" h="0">
                  <a:moveTo>
                    <a:pt x="0" y="0"/>
                  </a:moveTo>
                  <a:lnTo>
                    <a:pt x="239281" y="0"/>
                  </a:lnTo>
                  <a:lnTo>
                    <a:pt x="239281" y="0"/>
                  </a:lnTo>
                  <a:lnTo>
                    <a:pt x="239281"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93" name="pl93"/>
            <p:cNvSpPr/>
            <p:nvPr/>
          </p:nvSpPr>
          <p:spPr>
            <a:xfrm>
              <a:off x="6523504" y="2546916"/>
              <a:ext cx="1375866" cy="0"/>
            </a:xfrm>
            <a:custGeom>
              <a:avLst/>
              <a:pathLst>
                <a:path w="1375866" h="0">
                  <a:moveTo>
                    <a:pt x="0" y="0"/>
                  </a:moveTo>
                  <a:lnTo>
                    <a:pt x="299101" y="0"/>
                  </a:lnTo>
                  <a:lnTo>
                    <a:pt x="598203" y="0"/>
                  </a:lnTo>
                  <a:lnTo>
                    <a:pt x="658023" y="0"/>
                  </a:lnTo>
                  <a:lnTo>
                    <a:pt x="1076765" y="0"/>
                  </a:lnTo>
                  <a:lnTo>
                    <a:pt x="1136585" y="0"/>
                  </a:lnTo>
                  <a:lnTo>
                    <a:pt x="1375866" y="0"/>
                  </a:lnTo>
                </a:path>
              </a:pathLst>
            </a:custGeom>
            <a:ln w="67753" cap="flat">
              <a:solidFill>
                <a:srgbClr val="E8E8E8">
                  <a:alpha val="100000"/>
                </a:srgbClr>
              </a:solidFill>
              <a:prstDash val="solid"/>
              <a:round/>
            </a:ln>
          </p:spPr>
          <p:txBody>
            <a:bodyPr/>
            <a:lstStyle/>
            <a:p/>
          </p:txBody>
        </p:sp>
        <p:sp>
          <p:nvSpPr>
            <p:cNvPr id="94" name="pl94"/>
            <p:cNvSpPr/>
            <p:nvPr/>
          </p:nvSpPr>
          <p:spPr>
            <a:xfrm>
              <a:off x="7241347" y="2634269"/>
              <a:ext cx="358921" cy="0"/>
            </a:xfrm>
            <a:custGeom>
              <a:avLst/>
              <a:pathLst>
                <a:path w="358921" h="0">
                  <a:moveTo>
                    <a:pt x="0" y="0"/>
                  </a:moveTo>
                  <a:lnTo>
                    <a:pt x="179460" y="0"/>
                  </a:lnTo>
                  <a:lnTo>
                    <a:pt x="299101" y="0"/>
                  </a:lnTo>
                  <a:lnTo>
                    <a:pt x="299101" y="0"/>
                  </a:lnTo>
                  <a:lnTo>
                    <a:pt x="299101" y="0"/>
                  </a:lnTo>
                  <a:lnTo>
                    <a:pt x="358921" y="0"/>
                  </a:lnTo>
                  <a:lnTo>
                    <a:pt x="358921" y="0"/>
                  </a:lnTo>
                </a:path>
              </a:pathLst>
            </a:custGeom>
            <a:ln w="67753" cap="flat">
              <a:solidFill>
                <a:srgbClr val="E8E8E8">
                  <a:alpha val="100000"/>
                </a:srgbClr>
              </a:solidFill>
              <a:prstDash val="solid"/>
              <a:round/>
            </a:ln>
          </p:spPr>
          <p:txBody>
            <a:bodyPr/>
            <a:lstStyle/>
            <a:p/>
          </p:txBody>
        </p:sp>
        <p:sp>
          <p:nvSpPr>
            <p:cNvPr id="95" name="pl95"/>
            <p:cNvSpPr/>
            <p:nvPr/>
          </p:nvSpPr>
          <p:spPr>
            <a:xfrm>
              <a:off x="6344043" y="2721621"/>
              <a:ext cx="1196406" cy="0"/>
            </a:xfrm>
            <a:custGeom>
              <a:avLst/>
              <a:pathLst>
                <a:path w="1196406" h="0">
                  <a:moveTo>
                    <a:pt x="0" y="0"/>
                  </a:moveTo>
                  <a:lnTo>
                    <a:pt x="0" y="0"/>
                  </a:lnTo>
                  <a:lnTo>
                    <a:pt x="0" y="0"/>
                  </a:lnTo>
                  <a:lnTo>
                    <a:pt x="0" y="0"/>
                  </a:lnTo>
                  <a:lnTo>
                    <a:pt x="0" y="0"/>
                  </a:lnTo>
                  <a:lnTo>
                    <a:pt x="957124" y="0"/>
                  </a:lnTo>
                  <a:lnTo>
                    <a:pt x="1196406" y="0"/>
                  </a:lnTo>
                </a:path>
              </a:pathLst>
            </a:custGeom>
            <a:ln w="67753" cap="flat">
              <a:solidFill>
                <a:srgbClr val="E8E8E8">
                  <a:alpha val="100000"/>
                </a:srgbClr>
              </a:solidFill>
              <a:prstDash val="solid"/>
              <a:round/>
            </a:ln>
          </p:spPr>
          <p:txBody>
            <a:bodyPr/>
            <a:lstStyle/>
            <a:p/>
          </p:txBody>
        </p:sp>
        <p:sp>
          <p:nvSpPr>
            <p:cNvPr id="96" name="pl96"/>
            <p:cNvSpPr/>
            <p:nvPr/>
          </p:nvSpPr>
          <p:spPr>
            <a:xfrm>
              <a:off x="7540449" y="2808973"/>
              <a:ext cx="179460" cy="0"/>
            </a:xfrm>
            <a:custGeom>
              <a:avLst/>
              <a:pathLst>
                <a:path w="179460" h="0">
                  <a:moveTo>
                    <a:pt x="0" y="0"/>
                  </a:moveTo>
                  <a:lnTo>
                    <a:pt x="0" y="0"/>
                  </a:lnTo>
                  <a:lnTo>
                    <a:pt x="0" y="0"/>
                  </a:lnTo>
                  <a:lnTo>
                    <a:pt x="0" y="0"/>
                  </a:lnTo>
                  <a:lnTo>
                    <a:pt x="0" y="0"/>
                  </a:lnTo>
                  <a:lnTo>
                    <a:pt x="179460" y="0"/>
                  </a:lnTo>
                  <a:lnTo>
                    <a:pt x="179460" y="0"/>
                  </a:lnTo>
                </a:path>
              </a:pathLst>
            </a:custGeom>
            <a:ln w="67753" cap="flat">
              <a:solidFill>
                <a:srgbClr val="E8E8E8">
                  <a:alpha val="100000"/>
                </a:srgbClr>
              </a:solidFill>
              <a:prstDash val="solid"/>
              <a:round/>
            </a:ln>
          </p:spPr>
          <p:txBody>
            <a:bodyPr/>
            <a:lstStyle/>
            <a:p/>
          </p:txBody>
        </p:sp>
        <p:sp>
          <p:nvSpPr>
            <p:cNvPr id="97" name="pl97"/>
            <p:cNvSpPr/>
            <p:nvPr/>
          </p:nvSpPr>
          <p:spPr>
            <a:xfrm>
              <a:off x="7480629" y="2896325"/>
              <a:ext cx="299101" cy="0"/>
            </a:xfrm>
            <a:custGeom>
              <a:avLst/>
              <a:pathLst>
                <a:path w="299101" h="0">
                  <a:moveTo>
                    <a:pt x="0" y="0"/>
                  </a:moveTo>
                  <a:lnTo>
                    <a:pt x="119640" y="0"/>
                  </a:lnTo>
                  <a:lnTo>
                    <a:pt x="179460" y="0"/>
                  </a:lnTo>
                  <a:lnTo>
                    <a:pt x="179460" y="0"/>
                  </a:lnTo>
                  <a:lnTo>
                    <a:pt x="179460" y="0"/>
                  </a:lnTo>
                  <a:lnTo>
                    <a:pt x="239281" y="0"/>
                  </a:lnTo>
                  <a:lnTo>
                    <a:pt x="299101" y="0"/>
                  </a:lnTo>
                </a:path>
              </a:pathLst>
            </a:custGeom>
            <a:ln w="67753" cap="flat">
              <a:solidFill>
                <a:srgbClr val="E8E8E8">
                  <a:alpha val="100000"/>
                </a:srgbClr>
              </a:solidFill>
              <a:prstDash val="solid"/>
              <a:round/>
            </a:ln>
          </p:spPr>
          <p:txBody>
            <a:bodyPr/>
            <a:lstStyle/>
            <a:p/>
          </p:txBody>
        </p:sp>
        <p:sp>
          <p:nvSpPr>
            <p:cNvPr id="98" name="pl98"/>
            <p:cNvSpPr/>
            <p:nvPr/>
          </p:nvSpPr>
          <p:spPr>
            <a:xfrm>
              <a:off x="7121707" y="2983677"/>
              <a:ext cx="538382" cy="0"/>
            </a:xfrm>
            <a:custGeom>
              <a:avLst/>
              <a:pathLst>
                <a:path w="538382" h="0">
                  <a:moveTo>
                    <a:pt x="0" y="0"/>
                  </a:moveTo>
                  <a:lnTo>
                    <a:pt x="119640" y="0"/>
                  </a:lnTo>
                  <a:lnTo>
                    <a:pt x="239281" y="0"/>
                  </a:lnTo>
                  <a:lnTo>
                    <a:pt x="299101" y="0"/>
                  </a:lnTo>
                  <a:lnTo>
                    <a:pt x="418742" y="0"/>
                  </a:lnTo>
                  <a:lnTo>
                    <a:pt x="418742" y="0"/>
                  </a:lnTo>
                  <a:lnTo>
                    <a:pt x="538382" y="0"/>
                  </a:lnTo>
                </a:path>
              </a:pathLst>
            </a:custGeom>
            <a:ln w="67753" cap="flat">
              <a:solidFill>
                <a:srgbClr val="E8E8E8">
                  <a:alpha val="100000"/>
                </a:srgbClr>
              </a:solidFill>
              <a:prstDash val="solid"/>
              <a:round/>
            </a:ln>
          </p:spPr>
          <p:txBody>
            <a:bodyPr/>
            <a:lstStyle/>
            <a:p/>
          </p:txBody>
        </p:sp>
        <p:sp>
          <p:nvSpPr>
            <p:cNvPr id="99" name="pl99"/>
            <p:cNvSpPr/>
            <p:nvPr/>
          </p:nvSpPr>
          <p:spPr>
            <a:xfrm>
              <a:off x="7420808" y="3071029"/>
              <a:ext cx="478562" cy="0"/>
            </a:xfrm>
            <a:custGeom>
              <a:avLst/>
              <a:pathLst>
                <a:path w="478562" h="0">
                  <a:moveTo>
                    <a:pt x="0" y="0"/>
                  </a:moveTo>
                  <a:lnTo>
                    <a:pt x="0" y="0"/>
                  </a:lnTo>
                  <a:lnTo>
                    <a:pt x="59820" y="0"/>
                  </a:lnTo>
                  <a:lnTo>
                    <a:pt x="179460" y="0"/>
                  </a:lnTo>
                  <a:lnTo>
                    <a:pt x="418742" y="0"/>
                  </a:lnTo>
                  <a:lnTo>
                    <a:pt x="418742" y="0"/>
                  </a:lnTo>
                  <a:lnTo>
                    <a:pt x="478562" y="0"/>
                  </a:lnTo>
                </a:path>
              </a:pathLst>
            </a:custGeom>
            <a:ln w="67753" cap="flat">
              <a:solidFill>
                <a:srgbClr val="E8E8E8">
                  <a:alpha val="100000"/>
                </a:srgbClr>
              </a:solidFill>
              <a:prstDash val="solid"/>
              <a:round/>
            </a:ln>
          </p:spPr>
          <p:txBody>
            <a:bodyPr/>
            <a:lstStyle/>
            <a:p/>
          </p:txBody>
        </p:sp>
        <p:sp>
          <p:nvSpPr>
            <p:cNvPr id="100" name="pl100"/>
            <p:cNvSpPr/>
            <p:nvPr/>
          </p:nvSpPr>
          <p:spPr>
            <a:xfrm>
              <a:off x="6344043" y="3158381"/>
              <a:ext cx="1375866" cy="0"/>
            </a:xfrm>
            <a:custGeom>
              <a:avLst/>
              <a:pathLst>
                <a:path w="1375866" h="0">
                  <a:moveTo>
                    <a:pt x="0" y="0"/>
                  </a:moveTo>
                  <a:lnTo>
                    <a:pt x="358921" y="0"/>
                  </a:lnTo>
                  <a:lnTo>
                    <a:pt x="478562" y="0"/>
                  </a:lnTo>
                  <a:lnTo>
                    <a:pt x="1016945" y="0"/>
                  </a:lnTo>
                  <a:lnTo>
                    <a:pt x="1016945" y="0"/>
                  </a:lnTo>
                  <a:lnTo>
                    <a:pt x="1076765" y="0"/>
                  </a:lnTo>
                  <a:lnTo>
                    <a:pt x="1375866" y="0"/>
                  </a:lnTo>
                </a:path>
              </a:pathLst>
            </a:custGeom>
            <a:ln w="67753" cap="flat">
              <a:solidFill>
                <a:srgbClr val="E8E8E8">
                  <a:alpha val="100000"/>
                </a:srgbClr>
              </a:solidFill>
              <a:prstDash val="solid"/>
              <a:round/>
            </a:ln>
          </p:spPr>
          <p:txBody>
            <a:bodyPr/>
            <a:lstStyle/>
            <a:p/>
          </p:txBody>
        </p:sp>
        <p:sp>
          <p:nvSpPr>
            <p:cNvPr id="101" name="pl101"/>
            <p:cNvSpPr/>
            <p:nvPr/>
          </p:nvSpPr>
          <p:spPr>
            <a:xfrm>
              <a:off x="7121707" y="3245733"/>
              <a:ext cx="299101" cy="0"/>
            </a:xfrm>
            <a:custGeom>
              <a:avLst/>
              <a:pathLst>
                <a:path w="299101" h="0">
                  <a:moveTo>
                    <a:pt x="0" y="0"/>
                  </a:moveTo>
                  <a:lnTo>
                    <a:pt x="119640" y="0"/>
                  </a:lnTo>
                  <a:lnTo>
                    <a:pt x="179460" y="0"/>
                  </a:lnTo>
                  <a:lnTo>
                    <a:pt x="179460" y="0"/>
                  </a:lnTo>
                  <a:lnTo>
                    <a:pt x="239281" y="0"/>
                  </a:lnTo>
                  <a:lnTo>
                    <a:pt x="239281" y="0"/>
                  </a:lnTo>
                  <a:lnTo>
                    <a:pt x="299101" y="0"/>
                  </a:lnTo>
                </a:path>
              </a:pathLst>
            </a:custGeom>
            <a:ln w="67753" cap="flat">
              <a:solidFill>
                <a:srgbClr val="E8E8E8">
                  <a:alpha val="100000"/>
                </a:srgbClr>
              </a:solidFill>
              <a:prstDash val="solid"/>
              <a:round/>
            </a:ln>
          </p:spPr>
          <p:txBody>
            <a:bodyPr/>
            <a:lstStyle/>
            <a:p/>
          </p:txBody>
        </p:sp>
        <p:sp>
          <p:nvSpPr>
            <p:cNvPr id="102" name="pl102"/>
            <p:cNvSpPr/>
            <p:nvPr/>
          </p:nvSpPr>
          <p:spPr>
            <a:xfrm>
              <a:off x="5207457" y="3333085"/>
              <a:ext cx="2153530" cy="0"/>
            </a:xfrm>
            <a:custGeom>
              <a:avLst/>
              <a:pathLst>
                <a:path w="2153530" h="0">
                  <a:moveTo>
                    <a:pt x="0" y="0"/>
                  </a:moveTo>
                  <a:lnTo>
                    <a:pt x="837484" y="0"/>
                  </a:lnTo>
                  <a:lnTo>
                    <a:pt x="1555327" y="0"/>
                  </a:lnTo>
                  <a:lnTo>
                    <a:pt x="1734788" y="0"/>
                  </a:lnTo>
                  <a:lnTo>
                    <a:pt x="1974069" y="0"/>
                  </a:lnTo>
                  <a:lnTo>
                    <a:pt x="2153530" y="0"/>
                  </a:lnTo>
                  <a:lnTo>
                    <a:pt x="2153530" y="0"/>
                  </a:lnTo>
                </a:path>
              </a:pathLst>
            </a:custGeom>
            <a:ln w="67753" cap="flat">
              <a:solidFill>
                <a:srgbClr val="E8E8E8">
                  <a:alpha val="100000"/>
                </a:srgbClr>
              </a:solidFill>
              <a:prstDash val="solid"/>
              <a:round/>
            </a:ln>
          </p:spPr>
          <p:txBody>
            <a:bodyPr/>
            <a:lstStyle/>
            <a:p/>
          </p:txBody>
        </p:sp>
        <p:sp>
          <p:nvSpPr>
            <p:cNvPr id="103" name="pl103"/>
            <p:cNvSpPr/>
            <p:nvPr/>
          </p:nvSpPr>
          <p:spPr>
            <a:xfrm>
              <a:off x="6702965" y="3420437"/>
              <a:ext cx="1016945" cy="0"/>
            </a:xfrm>
            <a:custGeom>
              <a:avLst/>
              <a:pathLst>
                <a:path w="1016945" h="0">
                  <a:moveTo>
                    <a:pt x="0" y="0"/>
                  </a:moveTo>
                  <a:lnTo>
                    <a:pt x="119640" y="0"/>
                  </a:lnTo>
                  <a:lnTo>
                    <a:pt x="179460" y="0"/>
                  </a:lnTo>
                  <a:lnTo>
                    <a:pt x="299101" y="0"/>
                  </a:lnTo>
                  <a:lnTo>
                    <a:pt x="538382" y="0"/>
                  </a:lnTo>
                  <a:lnTo>
                    <a:pt x="837484" y="0"/>
                  </a:lnTo>
                  <a:lnTo>
                    <a:pt x="1016945" y="0"/>
                  </a:lnTo>
                </a:path>
              </a:pathLst>
            </a:custGeom>
            <a:ln w="67753" cap="flat">
              <a:solidFill>
                <a:srgbClr val="E8E8E8">
                  <a:alpha val="100000"/>
                </a:srgbClr>
              </a:solidFill>
              <a:prstDash val="solid"/>
              <a:round/>
            </a:ln>
          </p:spPr>
          <p:txBody>
            <a:bodyPr/>
            <a:lstStyle/>
            <a:p/>
          </p:txBody>
        </p:sp>
        <p:sp>
          <p:nvSpPr>
            <p:cNvPr id="104" name="pl104"/>
            <p:cNvSpPr/>
            <p:nvPr/>
          </p:nvSpPr>
          <p:spPr>
            <a:xfrm>
              <a:off x="6523504" y="3507789"/>
              <a:ext cx="717843" cy="0"/>
            </a:xfrm>
            <a:custGeom>
              <a:avLst/>
              <a:pathLst>
                <a:path w="717843" h="0">
                  <a:moveTo>
                    <a:pt x="0" y="0"/>
                  </a:moveTo>
                  <a:lnTo>
                    <a:pt x="239281" y="0"/>
                  </a:lnTo>
                  <a:lnTo>
                    <a:pt x="299101" y="0"/>
                  </a:lnTo>
                  <a:lnTo>
                    <a:pt x="418742" y="0"/>
                  </a:lnTo>
                  <a:lnTo>
                    <a:pt x="538382" y="0"/>
                  </a:lnTo>
                  <a:lnTo>
                    <a:pt x="538382" y="0"/>
                  </a:lnTo>
                  <a:lnTo>
                    <a:pt x="717843" y="0"/>
                  </a:lnTo>
                </a:path>
              </a:pathLst>
            </a:custGeom>
            <a:ln w="67753" cap="flat">
              <a:solidFill>
                <a:srgbClr val="E8E8E8">
                  <a:alpha val="100000"/>
                </a:srgbClr>
              </a:solidFill>
              <a:prstDash val="solid"/>
              <a:round/>
            </a:ln>
          </p:spPr>
          <p:txBody>
            <a:bodyPr/>
            <a:lstStyle/>
            <a:p/>
          </p:txBody>
        </p:sp>
        <p:sp>
          <p:nvSpPr>
            <p:cNvPr id="105" name="pl105"/>
            <p:cNvSpPr/>
            <p:nvPr/>
          </p:nvSpPr>
          <p:spPr>
            <a:xfrm>
              <a:off x="6822605" y="3595142"/>
              <a:ext cx="478562" cy="0"/>
            </a:xfrm>
            <a:custGeom>
              <a:avLst/>
              <a:pathLst>
                <a:path w="478562" h="0">
                  <a:moveTo>
                    <a:pt x="0" y="0"/>
                  </a:moveTo>
                  <a:lnTo>
                    <a:pt x="239281" y="0"/>
                  </a:lnTo>
                  <a:lnTo>
                    <a:pt x="239281" y="0"/>
                  </a:lnTo>
                  <a:lnTo>
                    <a:pt x="418742" y="0"/>
                  </a:lnTo>
                  <a:lnTo>
                    <a:pt x="418742" y="0"/>
                  </a:lnTo>
                  <a:lnTo>
                    <a:pt x="418742" y="0"/>
                  </a:lnTo>
                  <a:lnTo>
                    <a:pt x="478562" y="0"/>
                  </a:lnTo>
                </a:path>
              </a:pathLst>
            </a:custGeom>
            <a:ln w="67753" cap="flat">
              <a:solidFill>
                <a:srgbClr val="E8E8E8">
                  <a:alpha val="100000"/>
                </a:srgbClr>
              </a:solidFill>
              <a:prstDash val="solid"/>
              <a:round/>
            </a:ln>
          </p:spPr>
          <p:txBody>
            <a:bodyPr/>
            <a:lstStyle/>
            <a:p/>
          </p:txBody>
        </p:sp>
        <p:sp>
          <p:nvSpPr>
            <p:cNvPr id="106" name="pl106"/>
            <p:cNvSpPr/>
            <p:nvPr/>
          </p:nvSpPr>
          <p:spPr>
            <a:xfrm>
              <a:off x="6344043" y="3682494"/>
              <a:ext cx="1555327" cy="0"/>
            </a:xfrm>
            <a:custGeom>
              <a:avLst/>
              <a:pathLst>
                <a:path w="1555327" h="0">
                  <a:moveTo>
                    <a:pt x="0" y="0"/>
                  </a:moveTo>
                  <a:lnTo>
                    <a:pt x="179460" y="0"/>
                  </a:lnTo>
                  <a:lnTo>
                    <a:pt x="418742" y="0"/>
                  </a:lnTo>
                  <a:lnTo>
                    <a:pt x="777663" y="0"/>
                  </a:lnTo>
                  <a:lnTo>
                    <a:pt x="897304" y="0"/>
                  </a:lnTo>
                  <a:lnTo>
                    <a:pt x="1136585" y="0"/>
                  </a:lnTo>
                  <a:lnTo>
                    <a:pt x="1555327" y="0"/>
                  </a:lnTo>
                </a:path>
              </a:pathLst>
            </a:custGeom>
            <a:ln w="67753" cap="flat">
              <a:solidFill>
                <a:srgbClr val="E8E8E8">
                  <a:alpha val="100000"/>
                </a:srgbClr>
              </a:solidFill>
              <a:prstDash val="solid"/>
              <a:round/>
            </a:ln>
          </p:spPr>
          <p:txBody>
            <a:bodyPr/>
            <a:lstStyle/>
            <a:p/>
          </p:txBody>
        </p:sp>
        <p:sp>
          <p:nvSpPr>
            <p:cNvPr id="107" name="pl107"/>
            <p:cNvSpPr/>
            <p:nvPr/>
          </p:nvSpPr>
          <p:spPr>
            <a:xfrm>
              <a:off x="6583324" y="3769846"/>
              <a:ext cx="1136585" cy="0"/>
            </a:xfrm>
            <a:custGeom>
              <a:avLst/>
              <a:pathLst>
                <a:path w="1136585" h="0">
                  <a:moveTo>
                    <a:pt x="0" y="0"/>
                  </a:moveTo>
                  <a:lnTo>
                    <a:pt x="239281" y="0"/>
                  </a:lnTo>
                  <a:lnTo>
                    <a:pt x="358921" y="0"/>
                  </a:lnTo>
                  <a:lnTo>
                    <a:pt x="478562" y="0"/>
                  </a:lnTo>
                  <a:lnTo>
                    <a:pt x="538382" y="0"/>
                  </a:lnTo>
                  <a:lnTo>
                    <a:pt x="717843" y="0"/>
                  </a:lnTo>
                  <a:lnTo>
                    <a:pt x="1136585" y="0"/>
                  </a:lnTo>
                </a:path>
              </a:pathLst>
            </a:custGeom>
            <a:ln w="67753" cap="flat">
              <a:solidFill>
                <a:srgbClr val="E8E8E8">
                  <a:alpha val="100000"/>
                </a:srgbClr>
              </a:solidFill>
              <a:prstDash val="solid"/>
              <a:round/>
            </a:ln>
          </p:spPr>
          <p:txBody>
            <a:bodyPr/>
            <a:lstStyle/>
            <a:p/>
          </p:txBody>
        </p:sp>
        <p:sp>
          <p:nvSpPr>
            <p:cNvPr id="108" name="pl108"/>
            <p:cNvSpPr/>
            <p:nvPr/>
          </p:nvSpPr>
          <p:spPr>
            <a:xfrm>
              <a:off x="6702965" y="3857198"/>
              <a:ext cx="717843" cy="0"/>
            </a:xfrm>
            <a:custGeom>
              <a:avLst/>
              <a:pathLst>
                <a:path w="717843" h="0">
                  <a:moveTo>
                    <a:pt x="0" y="0"/>
                  </a:moveTo>
                  <a:lnTo>
                    <a:pt x="59820" y="0"/>
                  </a:lnTo>
                  <a:lnTo>
                    <a:pt x="299101" y="0"/>
                  </a:lnTo>
                  <a:lnTo>
                    <a:pt x="418742" y="0"/>
                  </a:lnTo>
                  <a:lnTo>
                    <a:pt x="598203" y="0"/>
                  </a:lnTo>
                  <a:lnTo>
                    <a:pt x="658023" y="0"/>
                  </a:lnTo>
                  <a:lnTo>
                    <a:pt x="717843" y="0"/>
                  </a:lnTo>
                </a:path>
              </a:pathLst>
            </a:custGeom>
            <a:ln w="67753" cap="flat">
              <a:solidFill>
                <a:srgbClr val="E8E8E8">
                  <a:alpha val="100000"/>
                </a:srgbClr>
              </a:solidFill>
              <a:prstDash val="solid"/>
              <a:round/>
            </a:ln>
          </p:spPr>
          <p:txBody>
            <a:bodyPr/>
            <a:lstStyle/>
            <a:p/>
          </p:txBody>
        </p:sp>
        <p:sp>
          <p:nvSpPr>
            <p:cNvPr id="109" name="pl109"/>
            <p:cNvSpPr/>
            <p:nvPr/>
          </p:nvSpPr>
          <p:spPr>
            <a:xfrm>
              <a:off x="6403863" y="3944550"/>
              <a:ext cx="658023" cy="0"/>
            </a:xfrm>
            <a:custGeom>
              <a:avLst/>
              <a:pathLst>
                <a:path w="658023" h="0">
                  <a:moveTo>
                    <a:pt x="0" y="0"/>
                  </a:moveTo>
                  <a:lnTo>
                    <a:pt x="179460" y="0"/>
                  </a:lnTo>
                  <a:lnTo>
                    <a:pt x="239281" y="0"/>
                  </a:lnTo>
                  <a:lnTo>
                    <a:pt x="598203" y="0"/>
                  </a:lnTo>
                  <a:lnTo>
                    <a:pt x="598203" y="0"/>
                  </a:lnTo>
                  <a:lnTo>
                    <a:pt x="598203" y="0"/>
                  </a:lnTo>
                  <a:lnTo>
                    <a:pt x="658023" y="0"/>
                  </a:lnTo>
                </a:path>
              </a:pathLst>
            </a:custGeom>
            <a:ln w="67753" cap="flat">
              <a:solidFill>
                <a:srgbClr val="E8E8E8">
                  <a:alpha val="100000"/>
                </a:srgbClr>
              </a:solidFill>
              <a:prstDash val="solid"/>
              <a:round/>
            </a:ln>
          </p:spPr>
          <p:txBody>
            <a:bodyPr/>
            <a:lstStyle/>
            <a:p/>
          </p:txBody>
        </p:sp>
        <p:sp>
          <p:nvSpPr>
            <p:cNvPr id="110" name="pl110"/>
            <p:cNvSpPr/>
            <p:nvPr/>
          </p:nvSpPr>
          <p:spPr>
            <a:xfrm>
              <a:off x="6942246" y="4031902"/>
              <a:ext cx="837484" cy="0"/>
            </a:xfrm>
            <a:custGeom>
              <a:avLst/>
              <a:pathLst>
                <a:path w="837484" h="0">
                  <a:moveTo>
                    <a:pt x="0" y="0"/>
                  </a:moveTo>
                  <a:lnTo>
                    <a:pt x="239281" y="0"/>
                  </a:lnTo>
                  <a:lnTo>
                    <a:pt x="418742" y="0"/>
                  </a:lnTo>
                  <a:lnTo>
                    <a:pt x="837484" y="0"/>
                  </a:lnTo>
                  <a:lnTo>
                    <a:pt x="837484" y="0"/>
                  </a:lnTo>
                  <a:lnTo>
                    <a:pt x="837484" y="0"/>
                  </a:lnTo>
                  <a:lnTo>
                    <a:pt x="837484" y="0"/>
                  </a:lnTo>
                </a:path>
              </a:pathLst>
            </a:custGeom>
            <a:ln w="67753" cap="flat">
              <a:solidFill>
                <a:srgbClr val="E8E8E8">
                  <a:alpha val="100000"/>
                </a:srgbClr>
              </a:solidFill>
              <a:prstDash val="solid"/>
              <a:round/>
            </a:ln>
          </p:spPr>
          <p:txBody>
            <a:bodyPr/>
            <a:lstStyle/>
            <a:p/>
          </p:txBody>
        </p:sp>
        <p:sp>
          <p:nvSpPr>
            <p:cNvPr id="111" name="pl111"/>
            <p:cNvSpPr/>
            <p:nvPr/>
          </p:nvSpPr>
          <p:spPr>
            <a:xfrm>
              <a:off x="6164582" y="4119254"/>
              <a:ext cx="1435687" cy="0"/>
            </a:xfrm>
            <a:custGeom>
              <a:avLst/>
              <a:pathLst>
                <a:path w="1435687" h="0">
                  <a:moveTo>
                    <a:pt x="0" y="0"/>
                  </a:moveTo>
                  <a:lnTo>
                    <a:pt x="358921" y="0"/>
                  </a:lnTo>
                  <a:lnTo>
                    <a:pt x="717843" y="0"/>
                  </a:lnTo>
                  <a:lnTo>
                    <a:pt x="777663" y="0"/>
                  </a:lnTo>
                  <a:lnTo>
                    <a:pt x="777663" y="0"/>
                  </a:lnTo>
                  <a:lnTo>
                    <a:pt x="777663" y="0"/>
                  </a:lnTo>
                  <a:lnTo>
                    <a:pt x="1435687" y="0"/>
                  </a:lnTo>
                </a:path>
              </a:pathLst>
            </a:custGeom>
            <a:ln w="67753" cap="flat">
              <a:solidFill>
                <a:srgbClr val="E8E8E8">
                  <a:alpha val="100000"/>
                </a:srgbClr>
              </a:solidFill>
              <a:prstDash val="solid"/>
              <a:round/>
            </a:ln>
          </p:spPr>
          <p:txBody>
            <a:bodyPr/>
            <a:lstStyle/>
            <a:p/>
          </p:txBody>
        </p:sp>
        <p:sp>
          <p:nvSpPr>
            <p:cNvPr id="112" name="pl112"/>
            <p:cNvSpPr/>
            <p:nvPr/>
          </p:nvSpPr>
          <p:spPr>
            <a:xfrm>
              <a:off x="6583324" y="4206606"/>
              <a:ext cx="538382" cy="0"/>
            </a:xfrm>
            <a:custGeom>
              <a:avLst/>
              <a:pathLst>
                <a:path w="538382" h="0">
                  <a:moveTo>
                    <a:pt x="0" y="0"/>
                  </a:moveTo>
                  <a:lnTo>
                    <a:pt x="179460" y="0"/>
                  </a:lnTo>
                  <a:lnTo>
                    <a:pt x="299101" y="0"/>
                  </a:lnTo>
                  <a:lnTo>
                    <a:pt x="299101" y="0"/>
                  </a:lnTo>
                  <a:lnTo>
                    <a:pt x="478562" y="0"/>
                  </a:lnTo>
                  <a:lnTo>
                    <a:pt x="538382" y="0"/>
                  </a:lnTo>
                  <a:lnTo>
                    <a:pt x="538382" y="0"/>
                  </a:lnTo>
                </a:path>
              </a:pathLst>
            </a:custGeom>
            <a:ln w="67753" cap="flat">
              <a:solidFill>
                <a:srgbClr val="E8E8E8">
                  <a:alpha val="100000"/>
                </a:srgbClr>
              </a:solidFill>
              <a:prstDash val="solid"/>
              <a:round/>
            </a:ln>
          </p:spPr>
          <p:txBody>
            <a:bodyPr/>
            <a:lstStyle/>
            <a:p/>
          </p:txBody>
        </p:sp>
        <p:sp>
          <p:nvSpPr>
            <p:cNvPr id="113" name="pl113"/>
            <p:cNvSpPr/>
            <p:nvPr/>
          </p:nvSpPr>
          <p:spPr>
            <a:xfrm>
              <a:off x="6822605" y="4293958"/>
              <a:ext cx="837484" cy="0"/>
            </a:xfrm>
            <a:custGeom>
              <a:avLst/>
              <a:pathLst>
                <a:path w="837484" h="0">
                  <a:moveTo>
                    <a:pt x="0" y="0"/>
                  </a:moveTo>
                  <a:lnTo>
                    <a:pt x="0" y="0"/>
                  </a:lnTo>
                  <a:lnTo>
                    <a:pt x="119640" y="0"/>
                  </a:lnTo>
                  <a:lnTo>
                    <a:pt x="299101" y="0"/>
                  </a:lnTo>
                  <a:lnTo>
                    <a:pt x="358921" y="0"/>
                  </a:lnTo>
                  <a:lnTo>
                    <a:pt x="598203" y="0"/>
                  </a:lnTo>
                  <a:lnTo>
                    <a:pt x="837484" y="0"/>
                  </a:lnTo>
                </a:path>
              </a:pathLst>
            </a:custGeom>
            <a:ln w="67753" cap="flat">
              <a:solidFill>
                <a:srgbClr val="E8E8E8">
                  <a:alpha val="100000"/>
                </a:srgbClr>
              </a:solidFill>
              <a:prstDash val="solid"/>
              <a:round/>
            </a:ln>
          </p:spPr>
          <p:txBody>
            <a:bodyPr/>
            <a:lstStyle/>
            <a:p/>
          </p:txBody>
        </p:sp>
        <p:sp>
          <p:nvSpPr>
            <p:cNvPr id="114" name="pl114"/>
            <p:cNvSpPr/>
            <p:nvPr/>
          </p:nvSpPr>
          <p:spPr>
            <a:xfrm>
              <a:off x="5805660" y="4381310"/>
              <a:ext cx="1316046" cy="0"/>
            </a:xfrm>
            <a:custGeom>
              <a:avLst/>
              <a:pathLst>
                <a:path w="1316046" h="0">
                  <a:moveTo>
                    <a:pt x="0" y="0"/>
                  </a:moveTo>
                  <a:lnTo>
                    <a:pt x="299101" y="0"/>
                  </a:lnTo>
                  <a:lnTo>
                    <a:pt x="837484" y="0"/>
                  </a:lnTo>
                  <a:lnTo>
                    <a:pt x="897304" y="0"/>
                  </a:lnTo>
                  <a:lnTo>
                    <a:pt x="1016945" y="0"/>
                  </a:lnTo>
                  <a:lnTo>
                    <a:pt x="1016945" y="0"/>
                  </a:lnTo>
                  <a:lnTo>
                    <a:pt x="1316046" y="0"/>
                  </a:lnTo>
                </a:path>
              </a:pathLst>
            </a:custGeom>
            <a:ln w="67753" cap="flat">
              <a:solidFill>
                <a:srgbClr val="E8E8E8">
                  <a:alpha val="100000"/>
                </a:srgbClr>
              </a:solidFill>
              <a:prstDash val="solid"/>
              <a:round/>
            </a:ln>
          </p:spPr>
          <p:txBody>
            <a:bodyPr/>
            <a:lstStyle/>
            <a:p/>
          </p:txBody>
        </p:sp>
        <p:sp>
          <p:nvSpPr>
            <p:cNvPr id="115" name="pl115"/>
            <p:cNvSpPr/>
            <p:nvPr/>
          </p:nvSpPr>
          <p:spPr>
            <a:xfrm>
              <a:off x="6762785" y="4468663"/>
              <a:ext cx="717843" cy="0"/>
            </a:xfrm>
            <a:custGeom>
              <a:avLst/>
              <a:pathLst>
                <a:path w="717843" h="0">
                  <a:moveTo>
                    <a:pt x="0" y="0"/>
                  </a:moveTo>
                  <a:lnTo>
                    <a:pt x="0" y="0"/>
                  </a:lnTo>
                  <a:lnTo>
                    <a:pt x="239281" y="0"/>
                  </a:lnTo>
                  <a:lnTo>
                    <a:pt x="418742" y="0"/>
                  </a:lnTo>
                  <a:lnTo>
                    <a:pt x="478562" y="0"/>
                  </a:lnTo>
                  <a:lnTo>
                    <a:pt x="717843" y="0"/>
                  </a:lnTo>
                  <a:lnTo>
                    <a:pt x="717843" y="0"/>
                  </a:lnTo>
                </a:path>
              </a:pathLst>
            </a:custGeom>
            <a:ln w="67753" cap="flat">
              <a:solidFill>
                <a:srgbClr val="E8E8E8">
                  <a:alpha val="100000"/>
                </a:srgbClr>
              </a:solidFill>
              <a:prstDash val="solid"/>
              <a:round/>
            </a:ln>
          </p:spPr>
          <p:txBody>
            <a:bodyPr/>
            <a:lstStyle/>
            <a:p/>
          </p:txBody>
        </p:sp>
        <p:sp>
          <p:nvSpPr>
            <p:cNvPr id="116" name="pl116"/>
            <p:cNvSpPr/>
            <p:nvPr/>
          </p:nvSpPr>
          <p:spPr>
            <a:xfrm>
              <a:off x="5865480" y="4556015"/>
              <a:ext cx="1316046" cy="0"/>
            </a:xfrm>
            <a:custGeom>
              <a:avLst/>
              <a:pathLst>
                <a:path w="1316046" h="0">
                  <a:moveTo>
                    <a:pt x="0" y="0"/>
                  </a:moveTo>
                  <a:lnTo>
                    <a:pt x="538382" y="0"/>
                  </a:lnTo>
                  <a:lnTo>
                    <a:pt x="777663" y="0"/>
                  </a:lnTo>
                  <a:lnTo>
                    <a:pt x="957124" y="0"/>
                  </a:lnTo>
                  <a:lnTo>
                    <a:pt x="957124" y="0"/>
                  </a:lnTo>
                  <a:lnTo>
                    <a:pt x="1076765" y="0"/>
                  </a:lnTo>
                  <a:lnTo>
                    <a:pt x="1316046" y="0"/>
                  </a:lnTo>
                </a:path>
              </a:pathLst>
            </a:custGeom>
            <a:ln w="67753" cap="flat">
              <a:solidFill>
                <a:srgbClr val="E8E8E8">
                  <a:alpha val="100000"/>
                </a:srgbClr>
              </a:solidFill>
              <a:prstDash val="solid"/>
              <a:round/>
            </a:ln>
          </p:spPr>
          <p:txBody>
            <a:bodyPr/>
            <a:lstStyle/>
            <a:p/>
          </p:txBody>
        </p:sp>
        <p:sp>
          <p:nvSpPr>
            <p:cNvPr id="117" name="pl117"/>
            <p:cNvSpPr/>
            <p:nvPr/>
          </p:nvSpPr>
          <p:spPr>
            <a:xfrm>
              <a:off x="5686019" y="4643367"/>
              <a:ext cx="2033890" cy="0"/>
            </a:xfrm>
            <a:custGeom>
              <a:avLst/>
              <a:pathLst>
                <a:path w="2033890" h="0">
                  <a:moveTo>
                    <a:pt x="0" y="0"/>
                  </a:moveTo>
                  <a:lnTo>
                    <a:pt x="239281" y="0"/>
                  </a:lnTo>
                  <a:lnTo>
                    <a:pt x="837484" y="0"/>
                  </a:lnTo>
                  <a:lnTo>
                    <a:pt x="1196406" y="0"/>
                  </a:lnTo>
                  <a:lnTo>
                    <a:pt x="1375866" y="0"/>
                  </a:lnTo>
                  <a:lnTo>
                    <a:pt x="1495507" y="0"/>
                  </a:lnTo>
                  <a:lnTo>
                    <a:pt x="2033890" y="0"/>
                  </a:lnTo>
                </a:path>
              </a:pathLst>
            </a:custGeom>
            <a:ln w="67753" cap="flat">
              <a:solidFill>
                <a:srgbClr val="E8E8E8">
                  <a:alpha val="100000"/>
                </a:srgbClr>
              </a:solidFill>
              <a:prstDash val="solid"/>
              <a:round/>
            </a:ln>
          </p:spPr>
          <p:txBody>
            <a:bodyPr/>
            <a:lstStyle/>
            <a:p/>
          </p:txBody>
        </p:sp>
        <p:sp>
          <p:nvSpPr>
            <p:cNvPr id="118" name="pl118"/>
            <p:cNvSpPr/>
            <p:nvPr/>
          </p:nvSpPr>
          <p:spPr>
            <a:xfrm>
              <a:off x="4968176" y="4730719"/>
              <a:ext cx="1794609" cy="0"/>
            </a:xfrm>
            <a:custGeom>
              <a:avLst/>
              <a:pathLst>
                <a:path w="1794609" h="0">
                  <a:moveTo>
                    <a:pt x="0" y="0"/>
                  </a:moveTo>
                  <a:lnTo>
                    <a:pt x="658023" y="0"/>
                  </a:lnTo>
                  <a:lnTo>
                    <a:pt x="957124" y="0"/>
                  </a:lnTo>
                  <a:lnTo>
                    <a:pt x="1196406" y="0"/>
                  </a:lnTo>
                  <a:lnTo>
                    <a:pt x="1435687" y="0"/>
                  </a:lnTo>
                  <a:lnTo>
                    <a:pt x="1674968" y="0"/>
                  </a:lnTo>
                  <a:lnTo>
                    <a:pt x="1794609" y="0"/>
                  </a:lnTo>
                </a:path>
              </a:pathLst>
            </a:custGeom>
            <a:ln w="67753" cap="flat">
              <a:solidFill>
                <a:srgbClr val="E8E8E8">
                  <a:alpha val="100000"/>
                </a:srgbClr>
              </a:solidFill>
              <a:prstDash val="solid"/>
              <a:round/>
            </a:ln>
          </p:spPr>
          <p:txBody>
            <a:bodyPr/>
            <a:lstStyle/>
            <a:p/>
          </p:txBody>
        </p:sp>
        <p:sp>
          <p:nvSpPr>
            <p:cNvPr id="119" name="pl119"/>
            <p:cNvSpPr/>
            <p:nvPr/>
          </p:nvSpPr>
          <p:spPr>
            <a:xfrm>
              <a:off x="6344043" y="4818071"/>
              <a:ext cx="837484" cy="0"/>
            </a:xfrm>
            <a:custGeom>
              <a:avLst/>
              <a:pathLst>
                <a:path w="837484" h="0">
                  <a:moveTo>
                    <a:pt x="0" y="0"/>
                  </a:moveTo>
                  <a:lnTo>
                    <a:pt x="119640" y="0"/>
                  </a:lnTo>
                  <a:lnTo>
                    <a:pt x="299101" y="0"/>
                  </a:lnTo>
                  <a:lnTo>
                    <a:pt x="478562" y="0"/>
                  </a:lnTo>
                  <a:lnTo>
                    <a:pt x="658023" y="0"/>
                  </a:lnTo>
                  <a:lnTo>
                    <a:pt x="658023" y="0"/>
                  </a:lnTo>
                  <a:lnTo>
                    <a:pt x="837484" y="0"/>
                  </a:lnTo>
                </a:path>
              </a:pathLst>
            </a:custGeom>
            <a:ln w="67753" cap="flat">
              <a:solidFill>
                <a:srgbClr val="E8E8E8">
                  <a:alpha val="100000"/>
                </a:srgbClr>
              </a:solidFill>
              <a:prstDash val="solid"/>
              <a:round/>
            </a:ln>
          </p:spPr>
          <p:txBody>
            <a:bodyPr/>
            <a:lstStyle/>
            <a:p/>
          </p:txBody>
        </p:sp>
        <p:sp>
          <p:nvSpPr>
            <p:cNvPr id="120" name="pl120"/>
            <p:cNvSpPr/>
            <p:nvPr/>
          </p:nvSpPr>
          <p:spPr>
            <a:xfrm>
              <a:off x="5805660" y="4905423"/>
              <a:ext cx="1136585" cy="0"/>
            </a:xfrm>
            <a:custGeom>
              <a:avLst/>
              <a:pathLst>
                <a:path w="1136585" h="0">
                  <a:moveTo>
                    <a:pt x="0" y="0"/>
                  </a:moveTo>
                  <a:lnTo>
                    <a:pt x="478562" y="0"/>
                  </a:lnTo>
                  <a:lnTo>
                    <a:pt x="717843" y="0"/>
                  </a:lnTo>
                  <a:lnTo>
                    <a:pt x="897304" y="0"/>
                  </a:lnTo>
                  <a:lnTo>
                    <a:pt x="957124" y="0"/>
                  </a:lnTo>
                  <a:lnTo>
                    <a:pt x="1016945" y="0"/>
                  </a:lnTo>
                  <a:lnTo>
                    <a:pt x="1136585" y="0"/>
                  </a:lnTo>
                </a:path>
              </a:pathLst>
            </a:custGeom>
            <a:ln w="67753" cap="flat">
              <a:solidFill>
                <a:srgbClr val="E8E8E8">
                  <a:alpha val="100000"/>
                </a:srgbClr>
              </a:solidFill>
              <a:prstDash val="solid"/>
              <a:round/>
            </a:ln>
          </p:spPr>
          <p:txBody>
            <a:bodyPr/>
            <a:lstStyle/>
            <a:p/>
          </p:txBody>
        </p:sp>
        <p:sp>
          <p:nvSpPr>
            <p:cNvPr id="121" name="pl121"/>
            <p:cNvSpPr/>
            <p:nvPr/>
          </p:nvSpPr>
          <p:spPr>
            <a:xfrm>
              <a:off x="5985121" y="4992775"/>
              <a:ext cx="897304" cy="0"/>
            </a:xfrm>
            <a:custGeom>
              <a:avLst/>
              <a:pathLst>
                <a:path w="897304" h="0">
                  <a:moveTo>
                    <a:pt x="0" y="0"/>
                  </a:moveTo>
                  <a:lnTo>
                    <a:pt x="0" y="0"/>
                  </a:lnTo>
                  <a:lnTo>
                    <a:pt x="0" y="0"/>
                  </a:lnTo>
                  <a:lnTo>
                    <a:pt x="0" y="0"/>
                  </a:lnTo>
                  <a:lnTo>
                    <a:pt x="0" y="0"/>
                  </a:lnTo>
                  <a:lnTo>
                    <a:pt x="418742" y="0"/>
                  </a:lnTo>
                  <a:lnTo>
                    <a:pt x="897304" y="0"/>
                  </a:lnTo>
                </a:path>
              </a:pathLst>
            </a:custGeom>
            <a:ln w="67753" cap="flat">
              <a:solidFill>
                <a:srgbClr val="E8E8E8">
                  <a:alpha val="100000"/>
                </a:srgbClr>
              </a:solidFill>
              <a:prstDash val="solid"/>
              <a:round/>
            </a:ln>
          </p:spPr>
          <p:txBody>
            <a:bodyPr/>
            <a:lstStyle/>
            <a:p/>
          </p:txBody>
        </p:sp>
        <p:sp>
          <p:nvSpPr>
            <p:cNvPr id="122" name="pl122"/>
            <p:cNvSpPr/>
            <p:nvPr/>
          </p:nvSpPr>
          <p:spPr>
            <a:xfrm>
              <a:off x="4669074" y="5080127"/>
              <a:ext cx="1734788" cy="0"/>
            </a:xfrm>
            <a:custGeom>
              <a:avLst/>
              <a:pathLst>
                <a:path w="1734788" h="0">
                  <a:moveTo>
                    <a:pt x="0" y="0"/>
                  </a:moveTo>
                  <a:lnTo>
                    <a:pt x="777663" y="0"/>
                  </a:lnTo>
                  <a:lnTo>
                    <a:pt x="1136585" y="0"/>
                  </a:lnTo>
                  <a:lnTo>
                    <a:pt x="1316046" y="0"/>
                  </a:lnTo>
                  <a:lnTo>
                    <a:pt x="1555327" y="0"/>
                  </a:lnTo>
                  <a:lnTo>
                    <a:pt x="1674968" y="0"/>
                  </a:lnTo>
                  <a:lnTo>
                    <a:pt x="1734788" y="0"/>
                  </a:lnTo>
                </a:path>
              </a:pathLst>
            </a:custGeom>
            <a:ln w="67753" cap="flat">
              <a:solidFill>
                <a:srgbClr val="E8E8E8">
                  <a:alpha val="100000"/>
                </a:srgbClr>
              </a:solidFill>
              <a:prstDash val="solid"/>
              <a:round/>
            </a:ln>
          </p:spPr>
          <p:txBody>
            <a:bodyPr/>
            <a:lstStyle/>
            <a:p/>
          </p:txBody>
        </p:sp>
        <p:sp>
          <p:nvSpPr>
            <p:cNvPr id="123" name="pl123"/>
            <p:cNvSpPr/>
            <p:nvPr/>
          </p:nvSpPr>
          <p:spPr>
            <a:xfrm>
              <a:off x="5925301" y="5167479"/>
              <a:ext cx="1256226" cy="0"/>
            </a:xfrm>
            <a:custGeom>
              <a:avLst/>
              <a:pathLst>
                <a:path w="1256226" h="0">
                  <a:moveTo>
                    <a:pt x="0" y="0"/>
                  </a:moveTo>
                  <a:lnTo>
                    <a:pt x="598203" y="0"/>
                  </a:lnTo>
                  <a:lnTo>
                    <a:pt x="837484" y="0"/>
                  </a:lnTo>
                  <a:lnTo>
                    <a:pt x="1016945" y="0"/>
                  </a:lnTo>
                  <a:lnTo>
                    <a:pt x="1076765" y="0"/>
                  </a:lnTo>
                  <a:lnTo>
                    <a:pt x="1196406" y="0"/>
                  </a:lnTo>
                  <a:lnTo>
                    <a:pt x="1256226" y="0"/>
                  </a:lnTo>
                </a:path>
              </a:pathLst>
            </a:custGeom>
            <a:ln w="67753" cap="flat">
              <a:solidFill>
                <a:srgbClr val="E8E8E8">
                  <a:alpha val="100000"/>
                </a:srgbClr>
              </a:solidFill>
              <a:prstDash val="solid"/>
              <a:round/>
            </a:ln>
          </p:spPr>
          <p:txBody>
            <a:bodyPr/>
            <a:lstStyle/>
            <a:p/>
          </p:txBody>
        </p:sp>
        <p:sp>
          <p:nvSpPr>
            <p:cNvPr id="124" name="pl124"/>
            <p:cNvSpPr/>
            <p:nvPr/>
          </p:nvSpPr>
          <p:spPr>
            <a:xfrm>
              <a:off x="5686019" y="5254831"/>
              <a:ext cx="1016945" cy="0"/>
            </a:xfrm>
            <a:custGeom>
              <a:avLst/>
              <a:pathLst>
                <a:path w="1016945" h="0">
                  <a:moveTo>
                    <a:pt x="0" y="0"/>
                  </a:moveTo>
                  <a:lnTo>
                    <a:pt x="179460" y="0"/>
                  </a:lnTo>
                  <a:lnTo>
                    <a:pt x="418742" y="0"/>
                  </a:lnTo>
                  <a:lnTo>
                    <a:pt x="418742" y="0"/>
                  </a:lnTo>
                  <a:lnTo>
                    <a:pt x="478562" y="0"/>
                  </a:lnTo>
                  <a:lnTo>
                    <a:pt x="478562" y="0"/>
                  </a:lnTo>
                  <a:lnTo>
                    <a:pt x="1016945" y="0"/>
                  </a:lnTo>
                </a:path>
              </a:pathLst>
            </a:custGeom>
            <a:ln w="67753" cap="flat">
              <a:solidFill>
                <a:srgbClr val="E8E8E8">
                  <a:alpha val="100000"/>
                </a:srgbClr>
              </a:solidFill>
              <a:prstDash val="solid"/>
              <a:round/>
            </a:ln>
          </p:spPr>
          <p:txBody>
            <a:bodyPr/>
            <a:lstStyle/>
            <a:p/>
          </p:txBody>
        </p:sp>
        <p:sp>
          <p:nvSpPr>
            <p:cNvPr id="125" name="pl125"/>
            <p:cNvSpPr/>
            <p:nvPr/>
          </p:nvSpPr>
          <p:spPr>
            <a:xfrm>
              <a:off x="5745840" y="5342183"/>
              <a:ext cx="717843" cy="0"/>
            </a:xfrm>
            <a:custGeom>
              <a:avLst/>
              <a:pathLst>
                <a:path w="717843" h="0">
                  <a:moveTo>
                    <a:pt x="0" y="0"/>
                  </a:moveTo>
                  <a:lnTo>
                    <a:pt x="0" y="0"/>
                  </a:lnTo>
                  <a:lnTo>
                    <a:pt x="418742" y="0"/>
                  </a:lnTo>
                  <a:lnTo>
                    <a:pt x="478562" y="0"/>
                  </a:lnTo>
                  <a:lnTo>
                    <a:pt x="598203" y="0"/>
                  </a:lnTo>
                  <a:lnTo>
                    <a:pt x="598203" y="0"/>
                  </a:lnTo>
                  <a:lnTo>
                    <a:pt x="717843" y="0"/>
                  </a:lnTo>
                </a:path>
              </a:pathLst>
            </a:custGeom>
            <a:ln w="67753" cap="flat">
              <a:solidFill>
                <a:srgbClr val="E8E8E8">
                  <a:alpha val="100000"/>
                </a:srgbClr>
              </a:solidFill>
              <a:prstDash val="solid"/>
              <a:round/>
            </a:ln>
          </p:spPr>
          <p:txBody>
            <a:bodyPr/>
            <a:lstStyle/>
            <a:p/>
          </p:txBody>
        </p:sp>
        <p:sp>
          <p:nvSpPr>
            <p:cNvPr id="126" name="pl126"/>
            <p:cNvSpPr/>
            <p:nvPr/>
          </p:nvSpPr>
          <p:spPr>
            <a:xfrm>
              <a:off x="5147637" y="5429536"/>
              <a:ext cx="538382" cy="0"/>
            </a:xfrm>
            <a:custGeom>
              <a:avLst/>
              <a:pathLst>
                <a:path w="538382" h="0">
                  <a:moveTo>
                    <a:pt x="0" y="0"/>
                  </a:moveTo>
                  <a:lnTo>
                    <a:pt x="239281" y="0"/>
                  </a:lnTo>
                  <a:lnTo>
                    <a:pt x="299101" y="0"/>
                  </a:lnTo>
                  <a:lnTo>
                    <a:pt x="358921" y="0"/>
                  </a:lnTo>
                  <a:lnTo>
                    <a:pt x="418742" y="0"/>
                  </a:lnTo>
                  <a:lnTo>
                    <a:pt x="478562" y="0"/>
                  </a:lnTo>
                  <a:lnTo>
                    <a:pt x="538382" y="0"/>
                  </a:lnTo>
                </a:path>
              </a:pathLst>
            </a:custGeom>
            <a:ln w="67753" cap="flat">
              <a:solidFill>
                <a:srgbClr val="E8E8E8">
                  <a:alpha val="100000"/>
                </a:srgbClr>
              </a:solidFill>
              <a:prstDash val="solid"/>
              <a:round/>
            </a:ln>
          </p:spPr>
          <p:txBody>
            <a:bodyPr/>
            <a:lstStyle/>
            <a:p/>
          </p:txBody>
        </p:sp>
        <p:sp>
          <p:nvSpPr>
            <p:cNvPr id="127" name="pl127"/>
            <p:cNvSpPr/>
            <p:nvPr/>
          </p:nvSpPr>
          <p:spPr>
            <a:xfrm>
              <a:off x="5087816" y="5516888"/>
              <a:ext cx="837484" cy="0"/>
            </a:xfrm>
            <a:custGeom>
              <a:avLst/>
              <a:pathLst>
                <a:path w="837484" h="0">
                  <a:moveTo>
                    <a:pt x="0" y="0"/>
                  </a:moveTo>
                  <a:lnTo>
                    <a:pt x="59820" y="0"/>
                  </a:lnTo>
                  <a:lnTo>
                    <a:pt x="239281" y="0"/>
                  </a:lnTo>
                  <a:lnTo>
                    <a:pt x="299101" y="0"/>
                  </a:lnTo>
                  <a:lnTo>
                    <a:pt x="598203" y="0"/>
                  </a:lnTo>
                  <a:lnTo>
                    <a:pt x="717843" y="0"/>
                  </a:lnTo>
                  <a:lnTo>
                    <a:pt x="837484" y="0"/>
                  </a:lnTo>
                </a:path>
              </a:pathLst>
            </a:custGeom>
            <a:ln w="67753" cap="flat">
              <a:solidFill>
                <a:srgbClr val="E8E8E8">
                  <a:alpha val="100000"/>
                </a:srgbClr>
              </a:solidFill>
              <a:prstDash val="solid"/>
              <a:round/>
            </a:ln>
          </p:spPr>
          <p:txBody>
            <a:bodyPr/>
            <a:lstStyle/>
            <a:p/>
          </p:txBody>
        </p:sp>
        <p:sp>
          <p:nvSpPr>
            <p:cNvPr id="128" name="pl128"/>
            <p:cNvSpPr/>
            <p:nvPr/>
          </p:nvSpPr>
          <p:spPr>
            <a:xfrm>
              <a:off x="5087816" y="5604240"/>
              <a:ext cx="2452632" cy="0"/>
            </a:xfrm>
            <a:custGeom>
              <a:avLst/>
              <a:pathLst>
                <a:path w="2452632" h="0">
                  <a:moveTo>
                    <a:pt x="0" y="0"/>
                  </a:moveTo>
                  <a:lnTo>
                    <a:pt x="59820" y="0"/>
                  </a:lnTo>
                  <a:lnTo>
                    <a:pt x="957124" y="0"/>
                  </a:lnTo>
                  <a:lnTo>
                    <a:pt x="957124" y="0"/>
                  </a:lnTo>
                  <a:lnTo>
                    <a:pt x="1136585" y="0"/>
                  </a:lnTo>
                  <a:lnTo>
                    <a:pt x="1435687" y="0"/>
                  </a:lnTo>
                  <a:lnTo>
                    <a:pt x="2452632" y="0"/>
                  </a:lnTo>
                </a:path>
              </a:pathLst>
            </a:custGeom>
            <a:ln w="67753" cap="flat">
              <a:solidFill>
                <a:srgbClr val="E8E8E8">
                  <a:alpha val="100000"/>
                </a:srgbClr>
              </a:solidFill>
              <a:prstDash val="solid"/>
              <a:round/>
            </a:ln>
          </p:spPr>
          <p:txBody>
            <a:bodyPr/>
            <a:lstStyle/>
            <a:p/>
          </p:txBody>
        </p:sp>
        <p:sp>
          <p:nvSpPr>
            <p:cNvPr id="129" name="pl129"/>
            <p:cNvSpPr/>
            <p:nvPr/>
          </p:nvSpPr>
          <p:spPr>
            <a:xfrm>
              <a:off x="4728895" y="5691592"/>
              <a:ext cx="1974069" cy="0"/>
            </a:xfrm>
            <a:custGeom>
              <a:avLst/>
              <a:pathLst>
                <a:path w="1974069" h="0">
                  <a:moveTo>
                    <a:pt x="0" y="0"/>
                  </a:moveTo>
                  <a:lnTo>
                    <a:pt x="538382" y="0"/>
                  </a:lnTo>
                  <a:lnTo>
                    <a:pt x="717843" y="0"/>
                  </a:lnTo>
                  <a:lnTo>
                    <a:pt x="897304" y="0"/>
                  </a:lnTo>
                  <a:lnTo>
                    <a:pt x="1375866" y="0"/>
                  </a:lnTo>
                  <a:lnTo>
                    <a:pt x="1435687" y="0"/>
                  </a:lnTo>
                  <a:lnTo>
                    <a:pt x="1974069" y="0"/>
                  </a:lnTo>
                </a:path>
              </a:pathLst>
            </a:custGeom>
            <a:ln w="67753" cap="flat">
              <a:solidFill>
                <a:srgbClr val="E8E8E8">
                  <a:alpha val="100000"/>
                </a:srgbClr>
              </a:solidFill>
              <a:prstDash val="solid"/>
              <a:round/>
            </a:ln>
          </p:spPr>
          <p:txBody>
            <a:bodyPr/>
            <a:lstStyle/>
            <a:p/>
          </p:txBody>
        </p:sp>
        <p:sp>
          <p:nvSpPr>
            <p:cNvPr id="130" name="pl130"/>
            <p:cNvSpPr/>
            <p:nvPr/>
          </p:nvSpPr>
          <p:spPr>
            <a:xfrm>
              <a:off x="2754825" y="5778944"/>
              <a:ext cx="1435687" cy="0"/>
            </a:xfrm>
            <a:custGeom>
              <a:avLst/>
              <a:pathLst>
                <a:path w="1435687" h="0">
                  <a:moveTo>
                    <a:pt x="0" y="0"/>
                  </a:moveTo>
                  <a:lnTo>
                    <a:pt x="299101" y="0"/>
                  </a:lnTo>
                  <a:lnTo>
                    <a:pt x="598203" y="0"/>
                  </a:lnTo>
                  <a:lnTo>
                    <a:pt x="658023" y="0"/>
                  </a:lnTo>
                  <a:lnTo>
                    <a:pt x="658023" y="0"/>
                  </a:lnTo>
                  <a:lnTo>
                    <a:pt x="1196406" y="0"/>
                  </a:lnTo>
                  <a:lnTo>
                    <a:pt x="1435687" y="0"/>
                  </a:lnTo>
                </a:path>
              </a:pathLst>
            </a:custGeom>
            <a:ln w="67753" cap="flat">
              <a:solidFill>
                <a:srgbClr val="E8E8E8">
                  <a:alpha val="100000"/>
                </a:srgbClr>
              </a:solidFill>
              <a:prstDash val="solid"/>
              <a:round/>
            </a:ln>
          </p:spPr>
          <p:txBody>
            <a:bodyPr/>
            <a:lstStyle/>
            <a:p/>
          </p:txBody>
        </p:sp>
        <p:sp>
          <p:nvSpPr>
            <p:cNvPr id="131" name="pt131"/>
            <p:cNvSpPr/>
            <p:nvPr/>
          </p:nvSpPr>
          <p:spPr>
            <a:xfrm>
              <a:off x="7655589"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416308"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177027"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117207"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6937746"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6818105"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6818105" y="4289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6758285"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758285"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6698465"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6698465"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894871"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595769"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715410" y="1756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117207"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578824"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117207"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057386"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758285"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877926"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877926" y="4202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35050"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775230"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35050"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35050"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775230"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835050"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835050" y="1057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715410"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877926"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698465"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818105"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535949"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6997566"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236847" y="34159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6698465"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6160082"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5621699"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5442238"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5262777"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100262"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4724395" y="56870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775230"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177027"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775230"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356488"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75230"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775230"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6937746" y="4027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416308"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698465"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339543"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818105"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356488"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715410"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356488" y="315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835050"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655589"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655589"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655589"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655589"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655589"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655589" y="20183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894871"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94871"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894871"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894871"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655589"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655589"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655589" y="21056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655589"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356488"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117207"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236847"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535949"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535949"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416308" y="2979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894871"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177027"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399363"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621699"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6997566"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894871"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715410" y="1843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476129"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476129"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236847"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177027"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6997566"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6758285"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6758285" y="44641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715410"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6877926"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236847"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416308"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595769"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655589"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655589" y="2193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937746"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818105"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5860980"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399363"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6818105"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177027"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638644" y="45515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655589"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595769"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715410"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15410"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15410"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775230"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775230" y="1494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71541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997566"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77523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6758285"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894871"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71541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35050" y="11447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5382418"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5442238"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5502059"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5561879"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5621699"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5143137"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5681519" y="5425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6818105"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519004"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758285"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937746"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057386"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057386"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236847" y="35032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595769"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476129"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835050"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894871"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835050"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416308"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416308" y="306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5681519"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5143137"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5801160"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083316"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5920801"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5382418"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5322598" y="5512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595769"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937746"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6160082"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519004"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877926"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6937746"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937746" y="4114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35648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29666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23684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11720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29666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41630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35648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894871"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894871"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894871"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94871"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94871"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94871"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94871" y="708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117207"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535949"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997566"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775230"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715410"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715410"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655589" y="22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595769"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535949"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236847"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416308"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535949"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595769"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535949" y="26297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177027"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6519004"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6818105"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117207"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655589"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894871"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595769" y="25424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6698465"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160082"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160082"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6100262"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6100262"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5681519"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5860980" y="525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6877926"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6399363"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5980621"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5980621"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5980621"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5980621"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5980621" y="4988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6339543"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6339543"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6339543"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6339543"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6339543"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296668"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535949" y="2717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775230"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655589"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715410"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715410"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715410"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715410"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655589" y="2367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894871"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835050"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775230"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835050"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894871"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94871"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94871" y="79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057386"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296668"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057386"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6818105"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236847"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236847"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236847" y="359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894871"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83505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77523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83505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71541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83505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775230" y="1581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6339543"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476129"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894871"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117207"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6519004"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6758285"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236847" y="3677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6638644"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6698465"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5801160"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6100262"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117207"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6818105"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6818105" y="4376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4186012"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3408348"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3049426"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3946731"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3408348"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3348528"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2750325" y="57744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894871"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894871"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894871"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894871"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894871"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835050"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835050" y="123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6758285"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356488"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416308"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296668"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117207"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6698465"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6997566" y="3852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894871" y="88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6459183"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5741340"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6160082"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6219902"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6339543"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6339543"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5741340" y="5337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177027"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6758285"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6040441"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5202957"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6937746"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356488"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356488" y="332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057386"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6578824"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6638644"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6399363"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6997566"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6997566"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6997566" y="39400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6937746"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6698465"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5801160"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6519004"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6818105"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6758285"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6279722" y="4900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715410"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296668"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6578824"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6818105"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057386"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6937746"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117207" y="3765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894871"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894871"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7715410"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894871"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356488"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7894871"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7894871" y="97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7715410"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5920801"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5681519"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6877926"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7177027"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057386"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6519004" y="4638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7177027"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6638644"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6459183"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6818105"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6997566"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6997566"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6339543" y="4813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6937746"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6997566"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7177027"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7117207"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6758285"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6519004"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5920801" y="5162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894871"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894871"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835050"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775230"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296668"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7894871"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7835050" y="13194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5801160"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4664574"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5442238"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6399363"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6219902"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6339543"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5980621" y="507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715410"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715410"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535949"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535949"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535949"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7535949"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7535949" y="2804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7894871"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7894871"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7894871"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894871"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894871"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894871"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655589" y="245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835050"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835050"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655589"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7655589"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7715410"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7715410"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7715410" y="1930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7894871"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7835050"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7775230"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835050"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7894871"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894871"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835050" y="1406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71541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535949"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535949"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356488"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83505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777523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7775230" y="1668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7775230"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7655589"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7715410"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7655589"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7" name="pt527"/>
            <p:cNvSpPr/>
            <p:nvPr/>
          </p:nvSpPr>
          <p:spPr>
            <a:xfrm>
              <a:off x="7655589"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8" name="pt528"/>
            <p:cNvSpPr/>
            <p:nvPr/>
          </p:nvSpPr>
          <p:spPr>
            <a:xfrm>
              <a:off x="7595769"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9" name="pt529"/>
            <p:cNvSpPr/>
            <p:nvPr/>
          </p:nvSpPr>
          <p:spPr>
            <a:xfrm>
              <a:off x="7476129" y="289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0" name="pt530"/>
            <p:cNvSpPr/>
            <p:nvPr/>
          </p:nvSpPr>
          <p:spPr>
            <a:xfrm>
              <a:off x="6758285"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1" name="pt531"/>
            <p:cNvSpPr/>
            <p:nvPr/>
          </p:nvSpPr>
          <p:spPr>
            <a:xfrm>
              <a:off x="6638644"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2" name="pt532"/>
            <p:cNvSpPr/>
            <p:nvPr/>
          </p:nvSpPr>
          <p:spPr>
            <a:xfrm>
              <a:off x="4963676"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3" name="pt533"/>
            <p:cNvSpPr/>
            <p:nvPr/>
          </p:nvSpPr>
          <p:spPr>
            <a:xfrm>
              <a:off x="6160082"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4" name="pt534"/>
            <p:cNvSpPr/>
            <p:nvPr/>
          </p:nvSpPr>
          <p:spPr>
            <a:xfrm>
              <a:off x="5920801"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5" name="pt535"/>
            <p:cNvSpPr/>
            <p:nvPr/>
          </p:nvSpPr>
          <p:spPr>
            <a:xfrm>
              <a:off x="5621699"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6" name="pt536"/>
            <p:cNvSpPr/>
            <p:nvPr/>
          </p:nvSpPr>
          <p:spPr>
            <a:xfrm>
              <a:off x="6399363" y="4726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7" name="pt537"/>
            <p:cNvSpPr/>
            <p:nvPr/>
          </p:nvSpPr>
          <p:spPr>
            <a:xfrm>
              <a:off x="7535949"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8" name="pt538"/>
            <p:cNvSpPr/>
            <p:nvPr/>
          </p:nvSpPr>
          <p:spPr>
            <a:xfrm>
              <a:off x="6519004"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9" name="pt539"/>
            <p:cNvSpPr/>
            <p:nvPr/>
          </p:nvSpPr>
          <p:spPr>
            <a:xfrm>
              <a:off x="6040441"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0" name="pt540"/>
            <p:cNvSpPr/>
            <p:nvPr/>
          </p:nvSpPr>
          <p:spPr>
            <a:xfrm>
              <a:off x="5083316"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1" name="pt541"/>
            <p:cNvSpPr/>
            <p:nvPr/>
          </p:nvSpPr>
          <p:spPr>
            <a:xfrm>
              <a:off x="6040441"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2" name="pt542"/>
            <p:cNvSpPr/>
            <p:nvPr/>
          </p:nvSpPr>
          <p:spPr>
            <a:xfrm>
              <a:off x="6219902"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3" name="pt543"/>
            <p:cNvSpPr/>
            <p:nvPr/>
          </p:nvSpPr>
          <p:spPr>
            <a:xfrm>
              <a:off x="5143137" y="559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4" name="pt544"/>
            <p:cNvSpPr/>
            <p:nvPr/>
          </p:nvSpPr>
          <p:spPr>
            <a:xfrm>
              <a:off x="7621713" y="42555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6784229" y="42555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6784229" y="42555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6724408" y="17223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561893" y="17223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681533" y="17223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083330" y="41682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6844049" y="41682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6844049" y="41682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801174" y="10235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801174" y="10235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801174" y="10235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681533" y="33820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6963690" y="33820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202971" y="33820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6664588" y="56532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6066385" y="56532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4690518" y="56532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741353" y="39935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741353" y="39935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6903869" y="39935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382432" y="31200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681533" y="31200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322611" y="31200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801174" y="198442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621713" y="198442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621713" y="198442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860994" y="20717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621713" y="20717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621713" y="20717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621713" y="29453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502072" y="29453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382432" y="29453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860994" y="18097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7860994" y="18097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7681533" y="18097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442252" y="44302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6724408" y="44302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6724408" y="44302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681533" y="21591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621713" y="21591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7621713" y="21591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6903869" y="45176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143150" y="45176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6604768" y="45176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7621713" y="14603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7741353" y="14603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7741353" y="14603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681533" y="11109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681533" y="11109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801174" y="11109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5348541" y="53911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5109260" y="53911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5647643" y="53911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6784229" y="34694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023510" y="34694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7202971" y="34694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561893" y="30326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7382432" y="30326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7382432" y="30326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5647643" y="54785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5348541" y="54785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5288721" y="54785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561893" y="40808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6903869" y="40808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6903869" y="40808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322611"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382432"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322611"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860994" y="6741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860994" y="6741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860994" y="6741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7083330" y="2246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681533" y="2246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621713" y="2246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561893" y="25958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561893" y="25958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502072" y="25958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7143150" y="25085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7860994" y="25085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7561893" y="25085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6664588" y="52164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5647643" y="52164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5827104" y="52164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6844049" y="49543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5946744" y="49543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5946744" y="49543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6305666" y="26832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7262791" y="26832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502072" y="26832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741353" y="23338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681533" y="23338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621713" y="23338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860994" y="7614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860994" y="7614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860994" y="7614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7023510" y="35567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202971" y="35567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202971" y="35567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7860994" y="15476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7801174" y="15476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7741353" y="15476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6305666" y="36441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6724408" y="36441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202971" y="36441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6604768" y="43429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6784229" y="43429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6784229" y="43429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4152135" y="57405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3314651" y="57405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2716448" y="57405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7860994" y="11982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7801174" y="11982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7801174" y="11982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6724408" y="381882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6664588" y="381882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6963690" y="381882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7860994" y="8488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7860994" y="8488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7860994" y="8488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6425307" y="53038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6305666" y="53038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5707463" y="53038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7143150" y="32947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7322611" y="32947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7322611" y="32947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023510" y="39061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6963690" y="39061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6963690" y="39061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6903869" y="48670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6724408" y="48670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6245846" y="48670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7681533" y="37314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6903869" y="37314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7083330" y="37314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7860994" y="9362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7860994" y="9362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7860994" y="9362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7681533" y="46049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7023510" y="46049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6485127" y="46049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7143150" y="47796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6963690" y="47796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6305666" y="47796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6903869" y="51291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6485127" y="51291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5886924" y="51291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860994" y="12856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860994" y="12856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801174" y="12856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5767283" y="50417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6305666" y="50417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5946744" y="50417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pt697"/>
            <p:cNvSpPr/>
            <p:nvPr/>
          </p:nvSpPr>
          <p:spPr>
            <a:xfrm>
              <a:off x="7681533" y="27705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8" name="pt698"/>
            <p:cNvSpPr/>
            <p:nvPr/>
          </p:nvSpPr>
          <p:spPr>
            <a:xfrm>
              <a:off x="7502072" y="27705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9" name="pt699"/>
            <p:cNvSpPr/>
            <p:nvPr/>
          </p:nvSpPr>
          <p:spPr>
            <a:xfrm>
              <a:off x="7502072" y="27705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0" name="pt700"/>
            <p:cNvSpPr/>
            <p:nvPr/>
          </p:nvSpPr>
          <p:spPr>
            <a:xfrm>
              <a:off x="7860994" y="24211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1" name="pt701"/>
            <p:cNvSpPr/>
            <p:nvPr/>
          </p:nvSpPr>
          <p:spPr>
            <a:xfrm>
              <a:off x="7860994" y="24211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2" name="pt702"/>
            <p:cNvSpPr/>
            <p:nvPr/>
          </p:nvSpPr>
          <p:spPr>
            <a:xfrm>
              <a:off x="7621713" y="24211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3" name="pt703"/>
            <p:cNvSpPr/>
            <p:nvPr/>
          </p:nvSpPr>
          <p:spPr>
            <a:xfrm>
              <a:off x="7801174" y="18970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4" name="pt704"/>
            <p:cNvSpPr/>
            <p:nvPr/>
          </p:nvSpPr>
          <p:spPr>
            <a:xfrm>
              <a:off x="7681533" y="18970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5" name="pt705"/>
            <p:cNvSpPr/>
            <p:nvPr/>
          </p:nvSpPr>
          <p:spPr>
            <a:xfrm>
              <a:off x="7681533" y="18970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6" name="pt706"/>
            <p:cNvSpPr/>
            <p:nvPr/>
          </p:nvSpPr>
          <p:spPr>
            <a:xfrm>
              <a:off x="7860994" y="13729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7" name="pt707"/>
            <p:cNvSpPr/>
            <p:nvPr/>
          </p:nvSpPr>
          <p:spPr>
            <a:xfrm>
              <a:off x="7860994" y="13729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8" name="pt708"/>
            <p:cNvSpPr/>
            <p:nvPr/>
          </p:nvSpPr>
          <p:spPr>
            <a:xfrm>
              <a:off x="7801174" y="13729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9" name="pt709"/>
            <p:cNvSpPr/>
            <p:nvPr/>
          </p:nvSpPr>
          <p:spPr>
            <a:xfrm>
              <a:off x="7681533" y="1635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0" name="pt710"/>
            <p:cNvSpPr/>
            <p:nvPr/>
          </p:nvSpPr>
          <p:spPr>
            <a:xfrm>
              <a:off x="7741353" y="1635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1" name="pt711"/>
            <p:cNvSpPr/>
            <p:nvPr/>
          </p:nvSpPr>
          <p:spPr>
            <a:xfrm>
              <a:off x="7741353" y="1635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2" name="pt712"/>
            <p:cNvSpPr/>
            <p:nvPr/>
          </p:nvSpPr>
          <p:spPr>
            <a:xfrm>
              <a:off x="7741353" y="28579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3" name="pt713"/>
            <p:cNvSpPr/>
            <p:nvPr/>
          </p:nvSpPr>
          <p:spPr>
            <a:xfrm>
              <a:off x="7561893" y="28579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4" name="pt714"/>
            <p:cNvSpPr/>
            <p:nvPr/>
          </p:nvSpPr>
          <p:spPr>
            <a:xfrm>
              <a:off x="7442252" y="28579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5" name="pt715"/>
            <p:cNvSpPr/>
            <p:nvPr/>
          </p:nvSpPr>
          <p:spPr>
            <a:xfrm>
              <a:off x="6724408" y="46923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6" name="pt716"/>
            <p:cNvSpPr/>
            <p:nvPr/>
          </p:nvSpPr>
          <p:spPr>
            <a:xfrm>
              <a:off x="5587823" y="46923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7" name="pt717"/>
            <p:cNvSpPr/>
            <p:nvPr/>
          </p:nvSpPr>
          <p:spPr>
            <a:xfrm>
              <a:off x="6365487" y="46923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8" name="pt718"/>
            <p:cNvSpPr/>
            <p:nvPr/>
          </p:nvSpPr>
          <p:spPr>
            <a:xfrm>
              <a:off x="7502072" y="55658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9" name="pt719"/>
            <p:cNvSpPr/>
            <p:nvPr/>
          </p:nvSpPr>
          <p:spPr>
            <a:xfrm>
              <a:off x="6186026" y="55658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0" name="pt720"/>
            <p:cNvSpPr/>
            <p:nvPr/>
          </p:nvSpPr>
          <p:spPr>
            <a:xfrm>
              <a:off x="5109260" y="55658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1" name="tx721"/>
            <p:cNvSpPr/>
            <p:nvPr/>
          </p:nvSpPr>
          <p:spPr>
            <a:xfrm>
              <a:off x="1073190" y="5731852"/>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Montenegro</a:t>
              </a:r>
            </a:p>
          </p:txBody>
        </p:sp>
        <p:sp>
          <p:nvSpPr>
            <p:cNvPr id="722" name="tx722"/>
            <p:cNvSpPr/>
            <p:nvPr/>
          </p:nvSpPr>
          <p:spPr>
            <a:xfrm>
              <a:off x="508182" y="5644500"/>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Bosnia</a:t>
              </a:r>
            </a:p>
          </p:txBody>
        </p:sp>
        <p:sp>
          <p:nvSpPr>
            <p:cNvPr id="723" name="tx723"/>
            <p:cNvSpPr/>
            <p:nvPr/>
          </p:nvSpPr>
          <p:spPr>
            <a:xfrm>
              <a:off x="847150" y="5644500"/>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724" name="tx724"/>
            <p:cNvSpPr/>
            <p:nvPr/>
          </p:nvSpPr>
          <p:spPr>
            <a:xfrm>
              <a:off x="1044935" y="5644500"/>
              <a:ext cx="5704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Herzegovina</a:t>
              </a:r>
            </a:p>
          </p:txBody>
        </p:sp>
        <p:sp>
          <p:nvSpPr>
            <p:cNvPr id="725" name="tx725"/>
            <p:cNvSpPr/>
            <p:nvPr/>
          </p:nvSpPr>
          <p:spPr>
            <a:xfrm>
              <a:off x="1140764" y="5557148"/>
              <a:ext cx="4746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Venezuela</a:t>
              </a:r>
            </a:p>
          </p:txBody>
        </p:sp>
        <p:sp>
          <p:nvSpPr>
            <p:cNvPr id="726" name="tx726"/>
            <p:cNvSpPr/>
            <p:nvPr/>
          </p:nvSpPr>
          <p:spPr>
            <a:xfrm>
              <a:off x="1310385" y="5469796"/>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Gabon</a:t>
              </a:r>
            </a:p>
          </p:txBody>
        </p:sp>
        <p:sp>
          <p:nvSpPr>
            <p:cNvPr id="727" name="tx727"/>
            <p:cNvSpPr/>
            <p:nvPr/>
          </p:nvSpPr>
          <p:spPr>
            <a:xfrm>
              <a:off x="801979" y="5382444"/>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Equatorial</a:t>
              </a:r>
            </a:p>
          </p:txBody>
        </p:sp>
        <p:sp>
          <p:nvSpPr>
            <p:cNvPr id="728" name="tx728"/>
            <p:cNvSpPr/>
            <p:nvPr/>
          </p:nvSpPr>
          <p:spPr>
            <a:xfrm>
              <a:off x="1287800" y="5382444"/>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29" name="tx729"/>
            <p:cNvSpPr/>
            <p:nvPr/>
          </p:nvSpPr>
          <p:spPr>
            <a:xfrm>
              <a:off x="841664" y="5295092"/>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North</a:t>
              </a:r>
            </a:p>
          </p:txBody>
        </p:sp>
        <p:sp>
          <p:nvSpPr>
            <p:cNvPr id="730" name="tx730"/>
            <p:cNvSpPr/>
            <p:nvPr/>
          </p:nvSpPr>
          <p:spPr>
            <a:xfrm>
              <a:off x="1118361" y="5295092"/>
              <a:ext cx="49706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Macedonia</a:t>
              </a:r>
            </a:p>
          </p:txBody>
        </p:sp>
        <p:sp>
          <p:nvSpPr>
            <p:cNvPr id="731" name="tx731"/>
            <p:cNvSpPr/>
            <p:nvPr/>
          </p:nvSpPr>
          <p:spPr>
            <a:xfrm>
              <a:off x="1084346" y="5207740"/>
              <a:ext cx="5310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Kazakhstan</a:t>
              </a:r>
            </a:p>
          </p:txBody>
        </p:sp>
        <p:sp>
          <p:nvSpPr>
            <p:cNvPr id="732" name="tx732"/>
            <p:cNvSpPr/>
            <p:nvPr/>
          </p:nvSpPr>
          <p:spPr>
            <a:xfrm>
              <a:off x="1061851" y="5120388"/>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South</a:t>
              </a:r>
            </a:p>
          </p:txBody>
        </p:sp>
        <p:sp>
          <p:nvSpPr>
            <p:cNvPr id="733" name="tx733"/>
            <p:cNvSpPr/>
            <p:nvPr/>
          </p:nvSpPr>
          <p:spPr>
            <a:xfrm>
              <a:off x="1355648" y="5120388"/>
              <a:ext cx="25978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Africa</a:t>
              </a:r>
            </a:p>
          </p:txBody>
        </p:sp>
        <p:sp>
          <p:nvSpPr>
            <p:cNvPr id="734" name="tx734"/>
            <p:cNvSpPr/>
            <p:nvPr/>
          </p:nvSpPr>
          <p:spPr>
            <a:xfrm>
              <a:off x="1180632" y="5033036"/>
              <a:ext cx="43479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Suriname</a:t>
              </a:r>
            </a:p>
          </p:txBody>
        </p:sp>
        <p:sp>
          <p:nvSpPr>
            <p:cNvPr id="735" name="tx735"/>
            <p:cNvSpPr/>
            <p:nvPr/>
          </p:nvSpPr>
          <p:spPr>
            <a:xfrm>
              <a:off x="1219860" y="4945683"/>
              <a:ext cx="39556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Lebanon</a:t>
              </a:r>
            </a:p>
          </p:txBody>
        </p:sp>
        <p:sp>
          <p:nvSpPr>
            <p:cNvPr id="736" name="tx736"/>
            <p:cNvSpPr/>
            <p:nvPr/>
          </p:nvSpPr>
          <p:spPr>
            <a:xfrm>
              <a:off x="1123939" y="4858331"/>
              <a:ext cx="4914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Philippines</a:t>
              </a:r>
            </a:p>
          </p:txBody>
        </p:sp>
        <p:sp>
          <p:nvSpPr>
            <p:cNvPr id="737" name="tx737"/>
            <p:cNvSpPr/>
            <p:nvPr/>
          </p:nvSpPr>
          <p:spPr>
            <a:xfrm>
              <a:off x="1321724" y="4770979"/>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Serbia</a:t>
              </a:r>
            </a:p>
          </p:txBody>
        </p:sp>
        <p:sp>
          <p:nvSpPr>
            <p:cNvPr id="738" name="tx738"/>
            <p:cNvSpPr/>
            <p:nvPr/>
          </p:nvSpPr>
          <p:spPr>
            <a:xfrm>
              <a:off x="1244366" y="4683627"/>
              <a:ext cx="3710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Vanuatu</a:t>
              </a:r>
            </a:p>
          </p:txBody>
        </p:sp>
        <p:sp>
          <p:nvSpPr>
            <p:cNvPr id="739" name="tx739"/>
            <p:cNvSpPr/>
            <p:nvPr/>
          </p:nvSpPr>
          <p:spPr>
            <a:xfrm>
              <a:off x="1293560" y="4596275"/>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Samoa</a:t>
              </a:r>
            </a:p>
          </p:txBody>
        </p:sp>
        <p:sp>
          <p:nvSpPr>
            <p:cNvPr id="740" name="tx740"/>
            <p:cNvSpPr/>
            <p:nvPr/>
          </p:nvSpPr>
          <p:spPr>
            <a:xfrm>
              <a:off x="1236959" y="4508923"/>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Ecuador</a:t>
              </a:r>
            </a:p>
          </p:txBody>
        </p:sp>
        <p:sp>
          <p:nvSpPr>
            <p:cNvPr id="741" name="tx741"/>
            <p:cNvSpPr/>
            <p:nvPr/>
          </p:nvSpPr>
          <p:spPr>
            <a:xfrm>
              <a:off x="1191970" y="4421571"/>
              <a:ext cx="423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Dominica</a:t>
              </a:r>
            </a:p>
          </p:txBody>
        </p:sp>
        <p:sp>
          <p:nvSpPr>
            <p:cNvPr id="742" name="tx742"/>
            <p:cNvSpPr/>
            <p:nvPr/>
          </p:nvSpPr>
          <p:spPr>
            <a:xfrm>
              <a:off x="1124122" y="4334219"/>
              <a:ext cx="4913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Micronesia</a:t>
              </a:r>
            </a:p>
          </p:txBody>
        </p:sp>
        <p:sp>
          <p:nvSpPr>
            <p:cNvPr id="743" name="tx743"/>
            <p:cNvSpPr/>
            <p:nvPr/>
          </p:nvSpPr>
          <p:spPr>
            <a:xfrm>
              <a:off x="1276461" y="4246867"/>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Albania</a:t>
              </a:r>
            </a:p>
          </p:txBody>
        </p:sp>
        <p:sp>
          <p:nvSpPr>
            <p:cNvPr id="744" name="tx744"/>
            <p:cNvSpPr/>
            <p:nvPr/>
          </p:nvSpPr>
          <p:spPr>
            <a:xfrm>
              <a:off x="1180449" y="4159515"/>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Argentina</a:t>
              </a:r>
            </a:p>
          </p:txBody>
        </p:sp>
        <p:sp>
          <p:nvSpPr>
            <p:cNvPr id="745" name="tx745"/>
            <p:cNvSpPr/>
            <p:nvPr/>
          </p:nvSpPr>
          <p:spPr>
            <a:xfrm>
              <a:off x="1220043" y="4072163"/>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Grenada</a:t>
              </a:r>
            </a:p>
          </p:txBody>
        </p:sp>
        <p:sp>
          <p:nvSpPr>
            <p:cNvPr id="746" name="tx746"/>
            <p:cNvSpPr/>
            <p:nvPr/>
          </p:nvSpPr>
          <p:spPr>
            <a:xfrm>
              <a:off x="1169202" y="3984810"/>
              <a:ext cx="4462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Botswana</a:t>
              </a:r>
            </a:p>
          </p:txBody>
        </p:sp>
        <p:sp>
          <p:nvSpPr>
            <p:cNvPr id="747" name="tx747"/>
            <p:cNvSpPr/>
            <p:nvPr/>
          </p:nvSpPr>
          <p:spPr>
            <a:xfrm>
              <a:off x="1400819" y="3897458"/>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Peru</a:t>
              </a:r>
            </a:p>
          </p:txBody>
        </p:sp>
        <p:sp>
          <p:nvSpPr>
            <p:cNvPr id="748" name="tx748"/>
            <p:cNvSpPr/>
            <p:nvPr/>
          </p:nvSpPr>
          <p:spPr>
            <a:xfrm>
              <a:off x="1242811" y="3810106"/>
              <a:ext cx="37261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Namibia</a:t>
              </a:r>
            </a:p>
          </p:txBody>
        </p:sp>
        <p:sp>
          <p:nvSpPr>
            <p:cNvPr id="749" name="tx749"/>
            <p:cNvSpPr/>
            <p:nvPr/>
          </p:nvSpPr>
          <p:spPr>
            <a:xfrm>
              <a:off x="1248206" y="3722754"/>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St</a:t>
              </a:r>
            </a:p>
          </p:txBody>
        </p:sp>
        <p:sp>
          <p:nvSpPr>
            <p:cNvPr id="750" name="tx750"/>
            <p:cNvSpPr/>
            <p:nvPr/>
          </p:nvSpPr>
          <p:spPr>
            <a:xfrm>
              <a:off x="1372473" y="3722754"/>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Lucia</a:t>
              </a:r>
            </a:p>
          </p:txBody>
        </p:sp>
        <p:sp>
          <p:nvSpPr>
            <p:cNvPr id="751" name="tx751"/>
            <p:cNvSpPr/>
            <p:nvPr/>
          </p:nvSpPr>
          <p:spPr>
            <a:xfrm>
              <a:off x="1293560" y="3635402"/>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Mexico</a:t>
              </a:r>
            </a:p>
          </p:txBody>
        </p:sp>
        <p:sp>
          <p:nvSpPr>
            <p:cNvPr id="752" name="tx752"/>
            <p:cNvSpPr/>
            <p:nvPr/>
          </p:nvSpPr>
          <p:spPr>
            <a:xfrm>
              <a:off x="881166" y="3548050"/>
              <a:ext cx="383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Marshall</a:t>
              </a:r>
            </a:p>
          </p:txBody>
        </p:sp>
        <p:sp>
          <p:nvSpPr>
            <p:cNvPr id="753" name="tx753"/>
            <p:cNvSpPr/>
            <p:nvPr/>
          </p:nvSpPr>
          <p:spPr>
            <a:xfrm>
              <a:off x="1293377" y="3548050"/>
              <a:ext cx="3220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Islands</a:t>
              </a:r>
            </a:p>
          </p:txBody>
        </p:sp>
        <p:sp>
          <p:nvSpPr>
            <p:cNvPr id="754" name="tx754"/>
            <p:cNvSpPr/>
            <p:nvPr/>
          </p:nvSpPr>
          <p:spPr>
            <a:xfrm>
              <a:off x="1237050" y="3460698"/>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Eswatini</a:t>
              </a:r>
            </a:p>
          </p:txBody>
        </p:sp>
        <p:sp>
          <p:nvSpPr>
            <p:cNvPr id="755" name="tx755"/>
            <p:cNvSpPr/>
            <p:nvPr/>
          </p:nvSpPr>
          <p:spPr>
            <a:xfrm>
              <a:off x="1338640" y="3373346"/>
              <a:ext cx="2767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Belize</a:t>
              </a:r>
            </a:p>
          </p:txBody>
        </p:sp>
        <p:sp>
          <p:nvSpPr>
            <p:cNvPr id="756" name="tx756"/>
            <p:cNvSpPr/>
            <p:nvPr/>
          </p:nvSpPr>
          <p:spPr>
            <a:xfrm>
              <a:off x="1180449" y="3285994"/>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Paraguay</a:t>
              </a:r>
            </a:p>
          </p:txBody>
        </p:sp>
        <p:sp>
          <p:nvSpPr>
            <p:cNvPr id="757" name="tx757"/>
            <p:cNvSpPr/>
            <p:nvPr/>
          </p:nvSpPr>
          <p:spPr>
            <a:xfrm>
              <a:off x="1118453" y="3198642"/>
              <a:ext cx="4969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Guatemala</a:t>
              </a:r>
            </a:p>
          </p:txBody>
        </p:sp>
        <p:sp>
          <p:nvSpPr>
            <p:cNvPr id="758" name="tx758"/>
            <p:cNvSpPr/>
            <p:nvPr/>
          </p:nvSpPr>
          <p:spPr>
            <a:xfrm>
              <a:off x="1361317" y="3111290"/>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Brazil</a:t>
              </a:r>
            </a:p>
          </p:txBody>
        </p:sp>
        <p:sp>
          <p:nvSpPr>
            <p:cNvPr id="759" name="tx759"/>
            <p:cNvSpPr/>
            <p:nvPr/>
          </p:nvSpPr>
          <p:spPr>
            <a:xfrm>
              <a:off x="1485584" y="3023937"/>
              <a:ext cx="12984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Fiji</a:t>
              </a:r>
            </a:p>
          </p:txBody>
        </p:sp>
        <p:sp>
          <p:nvSpPr>
            <p:cNvPr id="760" name="tx760"/>
            <p:cNvSpPr/>
            <p:nvPr/>
          </p:nvSpPr>
          <p:spPr>
            <a:xfrm>
              <a:off x="1186301" y="2936585"/>
              <a:ext cx="4291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Colombia</a:t>
              </a:r>
            </a:p>
          </p:txBody>
        </p:sp>
        <p:sp>
          <p:nvSpPr>
            <p:cNvPr id="761" name="tx761"/>
            <p:cNvSpPr/>
            <p:nvPr/>
          </p:nvSpPr>
          <p:spPr>
            <a:xfrm>
              <a:off x="1285971" y="2849233"/>
              <a:ext cx="329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Turkiye</a:t>
              </a:r>
            </a:p>
          </p:txBody>
        </p:sp>
        <p:sp>
          <p:nvSpPr>
            <p:cNvPr id="762" name="tx762"/>
            <p:cNvSpPr/>
            <p:nvPr/>
          </p:nvSpPr>
          <p:spPr>
            <a:xfrm>
              <a:off x="1225620" y="2761881"/>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Thailand</a:t>
              </a:r>
            </a:p>
          </p:txBody>
        </p:sp>
        <p:sp>
          <p:nvSpPr>
            <p:cNvPr id="763" name="tx763"/>
            <p:cNvSpPr/>
            <p:nvPr/>
          </p:nvSpPr>
          <p:spPr>
            <a:xfrm>
              <a:off x="1372473" y="2674529"/>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Libya</a:t>
              </a:r>
            </a:p>
          </p:txBody>
        </p:sp>
        <p:sp>
          <p:nvSpPr>
            <p:cNvPr id="764" name="tx764"/>
            <p:cNvSpPr/>
            <p:nvPr/>
          </p:nvSpPr>
          <p:spPr>
            <a:xfrm>
              <a:off x="1237050" y="2587177"/>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Jamaica</a:t>
              </a:r>
            </a:p>
          </p:txBody>
        </p:sp>
        <p:sp>
          <p:nvSpPr>
            <p:cNvPr id="765" name="tx765"/>
            <p:cNvSpPr/>
            <p:nvPr/>
          </p:nvSpPr>
          <p:spPr>
            <a:xfrm>
              <a:off x="1304716" y="2499825"/>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Jordan</a:t>
              </a:r>
            </a:p>
          </p:txBody>
        </p:sp>
        <p:sp>
          <p:nvSpPr>
            <p:cNvPr id="766" name="tx766"/>
            <p:cNvSpPr/>
            <p:nvPr/>
          </p:nvSpPr>
          <p:spPr>
            <a:xfrm>
              <a:off x="1338549" y="2412473"/>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Tonga</a:t>
              </a:r>
            </a:p>
          </p:txBody>
        </p:sp>
        <p:sp>
          <p:nvSpPr>
            <p:cNvPr id="767" name="tx767"/>
            <p:cNvSpPr/>
            <p:nvPr/>
          </p:nvSpPr>
          <p:spPr>
            <a:xfrm>
              <a:off x="1214465" y="2325121"/>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Malaysia</a:t>
              </a:r>
            </a:p>
          </p:txBody>
        </p:sp>
        <p:sp>
          <p:nvSpPr>
            <p:cNvPr id="768" name="tx768"/>
            <p:cNvSpPr/>
            <p:nvPr/>
          </p:nvSpPr>
          <p:spPr>
            <a:xfrm>
              <a:off x="1440321" y="2237769"/>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Iraq</a:t>
              </a:r>
            </a:p>
          </p:txBody>
        </p:sp>
        <p:sp>
          <p:nvSpPr>
            <p:cNvPr id="769" name="tx769"/>
            <p:cNvSpPr/>
            <p:nvPr/>
          </p:nvSpPr>
          <p:spPr>
            <a:xfrm>
              <a:off x="711819" y="2150416"/>
              <a:ext cx="479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Dominican</a:t>
              </a:r>
            </a:p>
          </p:txBody>
        </p:sp>
        <p:sp>
          <p:nvSpPr>
            <p:cNvPr id="770" name="tx770"/>
            <p:cNvSpPr/>
            <p:nvPr/>
          </p:nvSpPr>
          <p:spPr>
            <a:xfrm>
              <a:off x="1220043" y="2150416"/>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Republic</a:t>
              </a:r>
            </a:p>
          </p:txBody>
        </p:sp>
        <p:sp>
          <p:nvSpPr>
            <p:cNvPr id="771" name="tx771"/>
            <p:cNvSpPr/>
            <p:nvPr/>
          </p:nvSpPr>
          <p:spPr>
            <a:xfrm>
              <a:off x="1349979" y="2063064"/>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China</a:t>
              </a:r>
            </a:p>
          </p:txBody>
        </p:sp>
        <p:sp>
          <p:nvSpPr>
            <p:cNvPr id="772" name="tx772"/>
            <p:cNvSpPr/>
            <p:nvPr/>
          </p:nvSpPr>
          <p:spPr>
            <a:xfrm>
              <a:off x="1078768" y="1975712"/>
              <a:ext cx="2428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Cabo</a:t>
              </a:r>
            </a:p>
          </p:txBody>
        </p:sp>
        <p:sp>
          <p:nvSpPr>
            <p:cNvPr id="773" name="tx773"/>
            <p:cNvSpPr/>
            <p:nvPr/>
          </p:nvSpPr>
          <p:spPr>
            <a:xfrm>
              <a:off x="1349887" y="1975712"/>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Verde</a:t>
              </a:r>
            </a:p>
          </p:txBody>
        </p:sp>
        <p:sp>
          <p:nvSpPr>
            <p:cNvPr id="774" name="tx774"/>
            <p:cNvSpPr/>
            <p:nvPr/>
          </p:nvSpPr>
          <p:spPr>
            <a:xfrm>
              <a:off x="1291549" y="1888360"/>
              <a:ext cx="323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Tunisia</a:t>
              </a:r>
            </a:p>
          </p:txBody>
        </p:sp>
        <p:sp>
          <p:nvSpPr>
            <p:cNvPr id="775" name="tx775"/>
            <p:cNvSpPr/>
            <p:nvPr/>
          </p:nvSpPr>
          <p:spPr>
            <a:xfrm>
              <a:off x="1027927" y="1801008"/>
              <a:ext cx="23719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Cook</a:t>
              </a:r>
            </a:p>
          </p:txBody>
        </p:sp>
        <p:sp>
          <p:nvSpPr>
            <p:cNvPr id="776" name="tx776"/>
            <p:cNvSpPr/>
            <p:nvPr/>
          </p:nvSpPr>
          <p:spPr>
            <a:xfrm>
              <a:off x="1293377" y="1801008"/>
              <a:ext cx="3220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Islands</a:t>
              </a:r>
            </a:p>
          </p:txBody>
        </p:sp>
        <p:sp>
          <p:nvSpPr>
            <p:cNvPr id="777" name="tx777"/>
            <p:cNvSpPr/>
            <p:nvPr/>
          </p:nvSpPr>
          <p:spPr>
            <a:xfrm>
              <a:off x="1299138" y="1713656"/>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Algeria</a:t>
              </a:r>
            </a:p>
          </p:txBody>
        </p:sp>
        <p:sp>
          <p:nvSpPr>
            <p:cNvPr id="778" name="tx778"/>
            <p:cNvSpPr/>
            <p:nvPr/>
          </p:nvSpPr>
          <p:spPr>
            <a:xfrm>
              <a:off x="1314134" y="1626304"/>
              <a:ext cx="3012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Tuvalu</a:t>
              </a:r>
            </a:p>
          </p:txBody>
        </p:sp>
        <p:sp>
          <p:nvSpPr>
            <p:cNvPr id="779" name="tx779"/>
            <p:cNvSpPr/>
            <p:nvPr/>
          </p:nvSpPr>
          <p:spPr>
            <a:xfrm>
              <a:off x="1203218" y="1538952"/>
              <a:ext cx="412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Mauritius</a:t>
              </a:r>
            </a:p>
          </p:txBody>
        </p:sp>
        <p:sp>
          <p:nvSpPr>
            <p:cNvPr id="780" name="tx780"/>
            <p:cNvSpPr/>
            <p:nvPr/>
          </p:nvSpPr>
          <p:spPr>
            <a:xfrm>
              <a:off x="1355557" y="1451600"/>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Egypt</a:t>
              </a:r>
            </a:p>
          </p:txBody>
        </p:sp>
        <p:sp>
          <p:nvSpPr>
            <p:cNvPr id="781" name="tx781"/>
            <p:cNvSpPr/>
            <p:nvPr/>
          </p:nvSpPr>
          <p:spPr>
            <a:xfrm>
              <a:off x="1003604" y="1364248"/>
              <a:ext cx="6118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Turkmenistan</a:t>
              </a:r>
            </a:p>
          </p:txBody>
        </p:sp>
        <p:sp>
          <p:nvSpPr>
            <p:cNvPr id="782" name="tx782"/>
            <p:cNvSpPr/>
            <p:nvPr/>
          </p:nvSpPr>
          <p:spPr>
            <a:xfrm>
              <a:off x="818804" y="1276896"/>
              <a:ext cx="2372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State</a:t>
              </a:r>
            </a:p>
          </p:txBody>
        </p:sp>
        <p:sp>
          <p:nvSpPr>
            <p:cNvPr id="783" name="tx783"/>
            <p:cNvSpPr/>
            <p:nvPr/>
          </p:nvSpPr>
          <p:spPr>
            <a:xfrm>
              <a:off x="1084346" y="1276896"/>
              <a:ext cx="847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of</a:t>
              </a:r>
            </a:p>
          </p:txBody>
        </p:sp>
        <p:sp>
          <p:nvSpPr>
            <p:cNvPr id="784" name="tx784"/>
            <p:cNvSpPr/>
            <p:nvPr/>
          </p:nvSpPr>
          <p:spPr>
            <a:xfrm>
              <a:off x="1197365" y="1276896"/>
              <a:ext cx="4180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Palestine</a:t>
              </a:r>
            </a:p>
          </p:txBody>
        </p:sp>
        <p:sp>
          <p:nvSpPr>
            <p:cNvPr id="785" name="tx785"/>
            <p:cNvSpPr/>
            <p:nvPr/>
          </p:nvSpPr>
          <p:spPr>
            <a:xfrm>
              <a:off x="1225803" y="1189543"/>
              <a:ext cx="3896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Morocco</a:t>
              </a:r>
            </a:p>
          </p:txBody>
        </p:sp>
        <p:sp>
          <p:nvSpPr>
            <p:cNvPr id="786" name="tx786"/>
            <p:cNvSpPr/>
            <p:nvPr/>
          </p:nvSpPr>
          <p:spPr>
            <a:xfrm>
              <a:off x="1095776" y="1102191"/>
              <a:ext cx="903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El</a:t>
              </a:r>
            </a:p>
          </p:txBody>
        </p:sp>
        <p:sp>
          <p:nvSpPr>
            <p:cNvPr id="787" name="tx787"/>
            <p:cNvSpPr/>
            <p:nvPr/>
          </p:nvSpPr>
          <p:spPr>
            <a:xfrm>
              <a:off x="1214373" y="1102191"/>
              <a:ext cx="40105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Salvador</a:t>
              </a:r>
            </a:p>
          </p:txBody>
        </p:sp>
        <p:sp>
          <p:nvSpPr>
            <p:cNvPr id="788" name="tx788"/>
            <p:cNvSpPr/>
            <p:nvPr/>
          </p:nvSpPr>
          <p:spPr>
            <a:xfrm>
              <a:off x="1270883" y="1014839"/>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Belarus</a:t>
              </a:r>
            </a:p>
          </p:txBody>
        </p:sp>
        <p:sp>
          <p:nvSpPr>
            <p:cNvPr id="789" name="tx789"/>
            <p:cNvSpPr/>
            <p:nvPr/>
          </p:nvSpPr>
          <p:spPr>
            <a:xfrm>
              <a:off x="1154023" y="927487"/>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St</a:t>
              </a:r>
            </a:p>
          </p:txBody>
        </p:sp>
        <p:sp>
          <p:nvSpPr>
            <p:cNvPr id="790" name="tx790"/>
            <p:cNvSpPr/>
            <p:nvPr/>
          </p:nvSpPr>
          <p:spPr>
            <a:xfrm>
              <a:off x="1278290" y="927487"/>
              <a:ext cx="337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Vincent</a:t>
              </a:r>
            </a:p>
          </p:txBody>
        </p:sp>
        <p:sp>
          <p:nvSpPr>
            <p:cNvPr id="791" name="tx791"/>
            <p:cNvSpPr/>
            <p:nvPr/>
          </p:nvSpPr>
          <p:spPr>
            <a:xfrm>
              <a:off x="1406489" y="840135"/>
              <a:ext cx="2089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Niue</a:t>
              </a:r>
            </a:p>
          </p:txBody>
        </p:sp>
        <p:sp>
          <p:nvSpPr>
            <p:cNvPr id="792" name="tx792"/>
            <p:cNvSpPr/>
            <p:nvPr/>
          </p:nvSpPr>
          <p:spPr>
            <a:xfrm>
              <a:off x="1214465" y="752783"/>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Maldives</a:t>
              </a:r>
            </a:p>
          </p:txBody>
        </p:sp>
        <p:sp>
          <p:nvSpPr>
            <p:cNvPr id="793" name="tx793"/>
            <p:cNvSpPr/>
            <p:nvPr/>
          </p:nvSpPr>
          <p:spPr>
            <a:xfrm>
              <a:off x="1440321" y="665431"/>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Iran</a:t>
              </a:r>
            </a:p>
          </p:txBody>
        </p:sp>
        <p:sp>
          <p:nvSpPr>
            <p:cNvPr id="794" name="tx794"/>
            <p:cNvSpPr/>
            <p:nvPr/>
          </p:nvSpPr>
          <p:spPr>
            <a:xfrm>
              <a:off x="1946071"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95" name="tx795"/>
            <p:cNvSpPr/>
            <p:nvPr/>
          </p:nvSpPr>
          <p:spPr>
            <a:xfrm>
              <a:off x="341048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96" name="tx796"/>
            <p:cNvSpPr/>
            <p:nvPr/>
          </p:nvSpPr>
          <p:spPr>
            <a:xfrm>
              <a:off x="490599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97" name="tx797"/>
            <p:cNvSpPr/>
            <p:nvPr/>
          </p:nvSpPr>
          <p:spPr>
            <a:xfrm>
              <a:off x="640150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98" name="tx798"/>
            <p:cNvSpPr/>
            <p:nvPr/>
          </p:nvSpPr>
          <p:spPr>
            <a:xfrm>
              <a:off x="786592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99" name="tx799"/>
            <p:cNvSpPr/>
            <p:nvPr/>
          </p:nvSpPr>
          <p:spPr>
            <a:xfrm>
              <a:off x="453712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800" name="pt800"/>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01" name="pt801"/>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802" name="pt802"/>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03" name="tx80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804" name="tx80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805" name="tx80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806" name="tx806"/>
            <p:cNvSpPr/>
            <p:nvPr/>
          </p:nvSpPr>
          <p:spPr>
            <a:xfrm>
              <a:off x="1678059" y="435349"/>
              <a:ext cx="431724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Never Gavi MICs, 2019-2025</a:t>
              </a:r>
            </a:p>
          </p:txBody>
        </p:sp>
        <p:sp>
          <p:nvSpPr>
            <p:cNvPr id="807" name="tx80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808" name="tx80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809" name="tx80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810" name="tx81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81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MCV1 coverage across years 2019 to 2025 (grey bars), and coverage in specific years (dots), by country. The chart can be used for assessing recovery to pre-pandemic levels and progress beyond 2019.
In 2024, 32 (out of 59) countries had lower coverage than in 2019.
In 2025, 25 countries had lower MCV1 coverage than in 2024.
In 2025, 38 countries had lower coverage than in 2019.</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MCV1 coverage in countries in Never Gavi MICs from lowest to highest coverage, and the rank of the top 10 countries with the most unvaccinated children, based on absolute numbers.
In 2025, MCV1 coverage ranged from 13% in Montenegro to 99% in Iran, Maldives, St Vincent, and Niue.
31 out of 59 (53%) countries had coverage of at least 90%.
Philippines had MCV1 coverage of 72% and the highest absolute number of unvaccinated children in the region, followed by China.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Montenegro and Bosnia and Herzegovina had the lowest MCV1 coverage, while Philippines and China had the highest number of unvaccinated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33606" y="2219349"/>
              <a:ext cx="1493640" cy="1502448"/>
            </a:xfrm>
            <a:custGeom>
              <a:avLst/>
              <a:pathLst>
                <a:path w="1493640" h="1502448">
                  <a:moveTo>
                    <a:pt x="387240" y="1502448"/>
                  </a:moveTo>
                  <a:lnTo>
                    <a:pt x="439925" y="1471838"/>
                  </a:lnTo>
                  <a:lnTo>
                    <a:pt x="492611" y="1441228"/>
                  </a:lnTo>
                  <a:lnTo>
                    <a:pt x="545297" y="1410619"/>
                  </a:lnTo>
                  <a:lnTo>
                    <a:pt x="597983" y="1380009"/>
                  </a:lnTo>
                  <a:lnTo>
                    <a:pt x="650668" y="1349399"/>
                  </a:lnTo>
                  <a:lnTo>
                    <a:pt x="703354" y="1318789"/>
                  </a:lnTo>
                  <a:lnTo>
                    <a:pt x="756040" y="1288180"/>
                  </a:lnTo>
                  <a:lnTo>
                    <a:pt x="808725" y="1257570"/>
                  </a:lnTo>
                  <a:lnTo>
                    <a:pt x="861411" y="1226960"/>
                  </a:lnTo>
                  <a:lnTo>
                    <a:pt x="914097" y="1196351"/>
                  </a:lnTo>
                  <a:lnTo>
                    <a:pt x="966783" y="1165741"/>
                  </a:lnTo>
                  <a:lnTo>
                    <a:pt x="1019468" y="1135131"/>
                  </a:lnTo>
                  <a:lnTo>
                    <a:pt x="1072154" y="1104522"/>
                  </a:lnTo>
                  <a:lnTo>
                    <a:pt x="1124840" y="1073912"/>
                  </a:lnTo>
                  <a:lnTo>
                    <a:pt x="1177526" y="1043302"/>
                  </a:lnTo>
                  <a:lnTo>
                    <a:pt x="1230211" y="1012692"/>
                  </a:lnTo>
                  <a:lnTo>
                    <a:pt x="1282897" y="982083"/>
                  </a:lnTo>
                  <a:lnTo>
                    <a:pt x="1335583" y="951473"/>
                  </a:lnTo>
                  <a:lnTo>
                    <a:pt x="1388268" y="920863"/>
                  </a:lnTo>
                  <a:lnTo>
                    <a:pt x="1440954" y="890254"/>
                  </a:lnTo>
                  <a:lnTo>
                    <a:pt x="1493640" y="859644"/>
                  </a:lnTo>
                  <a:lnTo>
                    <a:pt x="1462528" y="808178"/>
                  </a:lnTo>
                  <a:lnTo>
                    <a:pt x="1429644" y="757826"/>
                  </a:lnTo>
                  <a:lnTo>
                    <a:pt x="1395027" y="708650"/>
                  </a:lnTo>
                  <a:lnTo>
                    <a:pt x="1358719" y="660708"/>
                  </a:lnTo>
                  <a:lnTo>
                    <a:pt x="1320764" y="614059"/>
                  </a:lnTo>
                  <a:lnTo>
                    <a:pt x="1281209" y="568759"/>
                  </a:lnTo>
                  <a:lnTo>
                    <a:pt x="1240100" y="524864"/>
                  </a:lnTo>
                  <a:lnTo>
                    <a:pt x="1197489" y="482427"/>
                  </a:lnTo>
                  <a:lnTo>
                    <a:pt x="1153426" y="441498"/>
                  </a:lnTo>
                  <a:lnTo>
                    <a:pt x="1107966" y="402128"/>
                  </a:lnTo>
                  <a:lnTo>
                    <a:pt x="1061162" y="364364"/>
                  </a:lnTo>
                  <a:lnTo>
                    <a:pt x="1013072" y="328252"/>
                  </a:lnTo>
                  <a:lnTo>
                    <a:pt x="963755" y="293836"/>
                  </a:lnTo>
                  <a:lnTo>
                    <a:pt x="913269" y="261158"/>
                  </a:lnTo>
                  <a:lnTo>
                    <a:pt x="861677" y="230257"/>
                  </a:lnTo>
                  <a:lnTo>
                    <a:pt x="809040" y="201170"/>
                  </a:lnTo>
                  <a:lnTo>
                    <a:pt x="755422" y="173933"/>
                  </a:lnTo>
                  <a:lnTo>
                    <a:pt x="700889" y="148579"/>
                  </a:lnTo>
                  <a:lnTo>
                    <a:pt x="645507" y="125139"/>
                  </a:lnTo>
                  <a:lnTo>
                    <a:pt x="589342" y="103641"/>
                  </a:lnTo>
                  <a:lnTo>
                    <a:pt x="532462" y="84110"/>
                  </a:lnTo>
                  <a:lnTo>
                    <a:pt x="474938" y="66572"/>
                  </a:lnTo>
                  <a:lnTo>
                    <a:pt x="416837" y="51046"/>
                  </a:lnTo>
                  <a:lnTo>
                    <a:pt x="358232" y="37553"/>
                  </a:lnTo>
                  <a:lnTo>
                    <a:pt x="299192" y="26107"/>
                  </a:lnTo>
                  <a:lnTo>
                    <a:pt x="239790" y="16724"/>
                  </a:lnTo>
                  <a:lnTo>
                    <a:pt x="180097" y="9413"/>
                  </a:lnTo>
                  <a:lnTo>
                    <a:pt x="120186" y="4186"/>
                  </a:lnTo>
                  <a:lnTo>
                    <a:pt x="60129" y="1046"/>
                  </a:lnTo>
                  <a:lnTo>
                    <a:pt x="0" y="0"/>
                  </a:lnTo>
                  <a:lnTo>
                    <a:pt x="0" y="60932"/>
                  </a:lnTo>
                  <a:lnTo>
                    <a:pt x="0" y="121864"/>
                  </a:lnTo>
                  <a:lnTo>
                    <a:pt x="0" y="182796"/>
                  </a:lnTo>
                  <a:lnTo>
                    <a:pt x="0" y="243729"/>
                  </a:lnTo>
                  <a:lnTo>
                    <a:pt x="0" y="304661"/>
                  </a:lnTo>
                  <a:lnTo>
                    <a:pt x="0" y="365593"/>
                  </a:lnTo>
                  <a:lnTo>
                    <a:pt x="0" y="426525"/>
                  </a:lnTo>
                  <a:lnTo>
                    <a:pt x="0" y="487458"/>
                  </a:lnTo>
                  <a:lnTo>
                    <a:pt x="0" y="548390"/>
                  </a:lnTo>
                  <a:lnTo>
                    <a:pt x="0" y="609322"/>
                  </a:lnTo>
                  <a:lnTo>
                    <a:pt x="0" y="670254"/>
                  </a:lnTo>
                  <a:lnTo>
                    <a:pt x="0" y="731187"/>
                  </a:lnTo>
                  <a:lnTo>
                    <a:pt x="0" y="792119"/>
                  </a:lnTo>
                  <a:lnTo>
                    <a:pt x="0" y="853051"/>
                  </a:lnTo>
                  <a:lnTo>
                    <a:pt x="0" y="913983"/>
                  </a:lnTo>
                  <a:lnTo>
                    <a:pt x="0" y="974916"/>
                  </a:lnTo>
                  <a:lnTo>
                    <a:pt x="0" y="1035848"/>
                  </a:lnTo>
                  <a:lnTo>
                    <a:pt x="0" y="1096780"/>
                  </a:lnTo>
                  <a:lnTo>
                    <a:pt x="0" y="1157712"/>
                  </a:lnTo>
                  <a:lnTo>
                    <a:pt x="0" y="1218645"/>
                  </a:lnTo>
                  <a:lnTo>
                    <a:pt x="0" y="1279577"/>
                  </a:lnTo>
                  <a:lnTo>
                    <a:pt x="58305" y="1283388"/>
                  </a:lnTo>
                  <a:lnTo>
                    <a:pt x="115618" y="1294758"/>
                  </a:lnTo>
                  <a:lnTo>
                    <a:pt x="170962" y="1313493"/>
                  </a:lnTo>
                  <a:lnTo>
                    <a:pt x="223397" y="1339273"/>
                  </a:lnTo>
                  <a:lnTo>
                    <a:pt x="272030" y="1371660"/>
                  </a:lnTo>
                  <a:lnTo>
                    <a:pt x="316031" y="1410104"/>
                  </a:lnTo>
                  <a:lnTo>
                    <a:pt x="354654" y="1453948"/>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820846" y="3078994"/>
              <a:ext cx="1340057" cy="1483713"/>
            </a:xfrm>
            <a:custGeom>
              <a:avLst/>
              <a:pathLst>
                <a:path w="1340057" h="1483713">
                  <a:moveTo>
                    <a:pt x="31176" y="1027470"/>
                  </a:moveTo>
                  <a:lnTo>
                    <a:pt x="88103" y="1049196"/>
                  </a:lnTo>
                  <a:lnTo>
                    <a:pt x="145030" y="1070921"/>
                  </a:lnTo>
                  <a:lnTo>
                    <a:pt x="201958" y="1092647"/>
                  </a:lnTo>
                  <a:lnTo>
                    <a:pt x="258885" y="1114373"/>
                  </a:lnTo>
                  <a:lnTo>
                    <a:pt x="315812" y="1136099"/>
                  </a:lnTo>
                  <a:lnTo>
                    <a:pt x="372740" y="1157825"/>
                  </a:lnTo>
                  <a:lnTo>
                    <a:pt x="429667" y="1179551"/>
                  </a:lnTo>
                  <a:lnTo>
                    <a:pt x="486595" y="1201277"/>
                  </a:lnTo>
                  <a:lnTo>
                    <a:pt x="543522" y="1223003"/>
                  </a:lnTo>
                  <a:lnTo>
                    <a:pt x="600449" y="1244729"/>
                  </a:lnTo>
                  <a:lnTo>
                    <a:pt x="657377" y="1266454"/>
                  </a:lnTo>
                  <a:lnTo>
                    <a:pt x="714304" y="1288180"/>
                  </a:lnTo>
                  <a:lnTo>
                    <a:pt x="771231" y="1309906"/>
                  </a:lnTo>
                  <a:lnTo>
                    <a:pt x="828159" y="1331632"/>
                  </a:lnTo>
                  <a:lnTo>
                    <a:pt x="885086" y="1353358"/>
                  </a:lnTo>
                  <a:lnTo>
                    <a:pt x="942013" y="1375084"/>
                  </a:lnTo>
                  <a:lnTo>
                    <a:pt x="998941" y="1396810"/>
                  </a:lnTo>
                  <a:lnTo>
                    <a:pt x="1055868" y="1418536"/>
                  </a:lnTo>
                  <a:lnTo>
                    <a:pt x="1112796" y="1440262"/>
                  </a:lnTo>
                  <a:lnTo>
                    <a:pt x="1169723" y="1461987"/>
                  </a:lnTo>
                  <a:lnTo>
                    <a:pt x="1226650" y="1483713"/>
                  </a:lnTo>
                  <a:lnTo>
                    <a:pt x="1246804" y="1428062"/>
                  </a:lnTo>
                  <a:lnTo>
                    <a:pt x="1265039" y="1371753"/>
                  </a:lnTo>
                  <a:lnTo>
                    <a:pt x="1281335" y="1314852"/>
                  </a:lnTo>
                  <a:lnTo>
                    <a:pt x="1295671" y="1257426"/>
                  </a:lnTo>
                  <a:lnTo>
                    <a:pt x="1308032" y="1199543"/>
                  </a:lnTo>
                  <a:lnTo>
                    <a:pt x="1318402" y="1141270"/>
                  </a:lnTo>
                  <a:lnTo>
                    <a:pt x="1326770" y="1082676"/>
                  </a:lnTo>
                  <a:lnTo>
                    <a:pt x="1333126" y="1023830"/>
                  </a:lnTo>
                  <a:lnTo>
                    <a:pt x="1337462" y="964801"/>
                  </a:lnTo>
                  <a:lnTo>
                    <a:pt x="1339774" y="905657"/>
                  </a:lnTo>
                  <a:lnTo>
                    <a:pt x="1340057" y="846470"/>
                  </a:lnTo>
                  <a:lnTo>
                    <a:pt x="1338313" y="787307"/>
                  </a:lnTo>
                  <a:lnTo>
                    <a:pt x="1334543" y="728239"/>
                  </a:lnTo>
                  <a:lnTo>
                    <a:pt x="1328752" y="669335"/>
                  </a:lnTo>
                  <a:lnTo>
                    <a:pt x="1320946" y="610663"/>
                  </a:lnTo>
                  <a:lnTo>
                    <a:pt x="1311135" y="552294"/>
                  </a:lnTo>
                  <a:lnTo>
                    <a:pt x="1299329" y="494295"/>
                  </a:lnTo>
                  <a:lnTo>
                    <a:pt x="1285544" y="436734"/>
                  </a:lnTo>
                  <a:lnTo>
                    <a:pt x="1269795" y="379680"/>
                  </a:lnTo>
                  <a:lnTo>
                    <a:pt x="1252100" y="323198"/>
                  </a:lnTo>
                  <a:lnTo>
                    <a:pt x="1232481" y="267356"/>
                  </a:lnTo>
                  <a:lnTo>
                    <a:pt x="1210960" y="212219"/>
                  </a:lnTo>
                  <a:lnTo>
                    <a:pt x="1187563" y="157851"/>
                  </a:lnTo>
                  <a:lnTo>
                    <a:pt x="1162317" y="104317"/>
                  </a:lnTo>
                  <a:lnTo>
                    <a:pt x="1135252" y="51679"/>
                  </a:lnTo>
                  <a:lnTo>
                    <a:pt x="1106400" y="0"/>
                  </a:lnTo>
                  <a:lnTo>
                    <a:pt x="1053714" y="30609"/>
                  </a:lnTo>
                  <a:lnTo>
                    <a:pt x="1001028" y="61219"/>
                  </a:lnTo>
                  <a:lnTo>
                    <a:pt x="948343" y="91829"/>
                  </a:lnTo>
                  <a:lnTo>
                    <a:pt x="895657" y="122438"/>
                  </a:lnTo>
                  <a:lnTo>
                    <a:pt x="842971" y="153048"/>
                  </a:lnTo>
                  <a:lnTo>
                    <a:pt x="790285" y="183658"/>
                  </a:lnTo>
                  <a:lnTo>
                    <a:pt x="737600" y="214267"/>
                  </a:lnTo>
                  <a:lnTo>
                    <a:pt x="684914" y="244877"/>
                  </a:lnTo>
                  <a:lnTo>
                    <a:pt x="632228" y="275487"/>
                  </a:lnTo>
                  <a:lnTo>
                    <a:pt x="579543" y="306096"/>
                  </a:lnTo>
                  <a:lnTo>
                    <a:pt x="526857" y="336706"/>
                  </a:lnTo>
                  <a:lnTo>
                    <a:pt x="474171" y="367316"/>
                  </a:lnTo>
                  <a:lnTo>
                    <a:pt x="421485" y="397926"/>
                  </a:lnTo>
                  <a:lnTo>
                    <a:pt x="368800" y="428535"/>
                  </a:lnTo>
                  <a:lnTo>
                    <a:pt x="316114" y="459145"/>
                  </a:lnTo>
                  <a:lnTo>
                    <a:pt x="263428" y="489755"/>
                  </a:lnTo>
                  <a:lnTo>
                    <a:pt x="210742" y="520364"/>
                  </a:lnTo>
                  <a:lnTo>
                    <a:pt x="158057" y="550974"/>
                  </a:lnTo>
                  <a:lnTo>
                    <a:pt x="105371" y="581584"/>
                  </a:lnTo>
                  <a:lnTo>
                    <a:pt x="52685" y="612193"/>
                  </a:lnTo>
                  <a:lnTo>
                    <a:pt x="0" y="642803"/>
                  </a:lnTo>
                  <a:lnTo>
                    <a:pt x="29022" y="702567"/>
                  </a:lnTo>
                  <a:lnTo>
                    <a:pt x="48884" y="765966"/>
                  </a:lnTo>
                  <a:lnTo>
                    <a:pt x="59148" y="831606"/>
                  </a:lnTo>
                  <a:lnTo>
                    <a:pt x="59588" y="898042"/>
                  </a:lnTo>
                  <a:lnTo>
                    <a:pt x="50195" y="963813"/>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608248" y="4106464"/>
              <a:ext cx="1439249" cy="1430991"/>
            </a:xfrm>
            <a:custGeom>
              <a:avLst/>
              <a:pathLst>
                <a:path w="1439249" h="1430991">
                  <a:moveTo>
                    <a:pt x="0" y="252712"/>
                  </a:moveTo>
                  <a:lnTo>
                    <a:pt x="23760" y="308820"/>
                  </a:lnTo>
                  <a:lnTo>
                    <a:pt x="47521" y="364929"/>
                  </a:lnTo>
                  <a:lnTo>
                    <a:pt x="71282" y="421037"/>
                  </a:lnTo>
                  <a:lnTo>
                    <a:pt x="95043" y="477146"/>
                  </a:lnTo>
                  <a:lnTo>
                    <a:pt x="118803" y="533254"/>
                  </a:lnTo>
                  <a:lnTo>
                    <a:pt x="142564" y="589363"/>
                  </a:lnTo>
                  <a:lnTo>
                    <a:pt x="166325" y="645471"/>
                  </a:lnTo>
                  <a:lnTo>
                    <a:pt x="190086" y="701580"/>
                  </a:lnTo>
                  <a:lnTo>
                    <a:pt x="213846" y="757688"/>
                  </a:lnTo>
                  <a:lnTo>
                    <a:pt x="237607" y="813797"/>
                  </a:lnTo>
                  <a:lnTo>
                    <a:pt x="261368" y="869906"/>
                  </a:lnTo>
                  <a:lnTo>
                    <a:pt x="285129" y="926014"/>
                  </a:lnTo>
                  <a:lnTo>
                    <a:pt x="308889" y="982123"/>
                  </a:lnTo>
                  <a:lnTo>
                    <a:pt x="332650" y="1038231"/>
                  </a:lnTo>
                  <a:lnTo>
                    <a:pt x="356411" y="1094340"/>
                  </a:lnTo>
                  <a:lnTo>
                    <a:pt x="380172" y="1150448"/>
                  </a:lnTo>
                  <a:lnTo>
                    <a:pt x="403932" y="1206557"/>
                  </a:lnTo>
                  <a:lnTo>
                    <a:pt x="427693" y="1262665"/>
                  </a:lnTo>
                  <a:lnTo>
                    <a:pt x="451454" y="1318774"/>
                  </a:lnTo>
                  <a:lnTo>
                    <a:pt x="475215" y="1374882"/>
                  </a:lnTo>
                  <a:lnTo>
                    <a:pt x="498975" y="1430991"/>
                  </a:lnTo>
                  <a:lnTo>
                    <a:pt x="554268" y="1406425"/>
                  </a:lnTo>
                  <a:lnTo>
                    <a:pt x="608667" y="1379937"/>
                  </a:lnTo>
                  <a:lnTo>
                    <a:pt x="662105" y="1351561"/>
                  </a:lnTo>
                  <a:lnTo>
                    <a:pt x="714516" y="1321331"/>
                  </a:lnTo>
                  <a:lnTo>
                    <a:pt x="765836" y="1289284"/>
                  </a:lnTo>
                  <a:lnTo>
                    <a:pt x="816003" y="1255459"/>
                  </a:lnTo>
                  <a:lnTo>
                    <a:pt x="864954" y="1219898"/>
                  </a:lnTo>
                  <a:lnTo>
                    <a:pt x="912630" y="1182645"/>
                  </a:lnTo>
                  <a:lnTo>
                    <a:pt x="958972" y="1143745"/>
                  </a:lnTo>
                  <a:lnTo>
                    <a:pt x="1003923" y="1103246"/>
                  </a:lnTo>
                  <a:lnTo>
                    <a:pt x="1047429" y="1061197"/>
                  </a:lnTo>
                  <a:lnTo>
                    <a:pt x="1089435" y="1017651"/>
                  </a:lnTo>
                  <a:lnTo>
                    <a:pt x="1129890" y="972660"/>
                  </a:lnTo>
                  <a:lnTo>
                    <a:pt x="1168745" y="926280"/>
                  </a:lnTo>
                  <a:lnTo>
                    <a:pt x="1205952" y="878568"/>
                  </a:lnTo>
                  <a:lnTo>
                    <a:pt x="1241465" y="829582"/>
                  </a:lnTo>
                  <a:lnTo>
                    <a:pt x="1275241" y="779383"/>
                  </a:lnTo>
                  <a:lnTo>
                    <a:pt x="1307239" y="728031"/>
                  </a:lnTo>
                  <a:lnTo>
                    <a:pt x="1337418" y="675591"/>
                  </a:lnTo>
                  <a:lnTo>
                    <a:pt x="1365742" y="622126"/>
                  </a:lnTo>
                  <a:lnTo>
                    <a:pt x="1392176" y="567701"/>
                  </a:lnTo>
                  <a:lnTo>
                    <a:pt x="1416689" y="512384"/>
                  </a:lnTo>
                  <a:lnTo>
                    <a:pt x="1439249" y="456243"/>
                  </a:lnTo>
                  <a:lnTo>
                    <a:pt x="1382321" y="434517"/>
                  </a:lnTo>
                  <a:lnTo>
                    <a:pt x="1325394" y="412791"/>
                  </a:lnTo>
                  <a:lnTo>
                    <a:pt x="1268467" y="391065"/>
                  </a:lnTo>
                  <a:lnTo>
                    <a:pt x="1211539" y="369340"/>
                  </a:lnTo>
                  <a:lnTo>
                    <a:pt x="1154612" y="347614"/>
                  </a:lnTo>
                  <a:lnTo>
                    <a:pt x="1097685" y="325888"/>
                  </a:lnTo>
                  <a:lnTo>
                    <a:pt x="1040757" y="304162"/>
                  </a:lnTo>
                  <a:lnTo>
                    <a:pt x="983830" y="282436"/>
                  </a:lnTo>
                  <a:lnTo>
                    <a:pt x="926902" y="260710"/>
                  </a:lnTo>
                  <a:lnTo>
                    <a:pt x="869975" y="238984"/>
                  </a:lnTo>
                  <a:lnTo>
                    <a:pt x="813048" y="217258"/>
                  </a:lnTo>
                  <a:lnTo>
                    <a:pt x="756120" y="195532"/>
                  </a:lnTo>
                  <a:lnTo>
                    <a:pt x="699193" y="173807"/>
                  </a:lnTo>
                  <a:lnTo>
                    <a:pt x="642266" y="152081"/>
                  </a:lnTo>
                  <a:lnTo>
                    <a:pt x="585338" y="130355"/>
                  </a:lnTo>
                  <a:lnTo>
                    <a:pt x="528411" y="108629"/>
                  </a:lnTo>
                  <a:lnTo>
                    <a:pt x="471484" y="86903"/>
                  </a:lnTo>
                  <a:lnTo>
                    <a:pt x="414556" y="65177"/>
                  </a:lnTo>
                  <a:lnTo>
                    <a:pt x="357629" y="43451"/>
                  </a:lnTo>
                  <a:lnTo>
                    <a:pt x="300701" y="21725"/>
                  </a:lnTo>
                  <a:lnTo>
                    <a:pt x="243774" y="0"/>
                  </a:lnTo>
                  <a:lnTo>
                    <a:pt x="218631" y="54575"/>
                  </a:lnTo>
                  <a:lnTo>
                    <a:pt x="186408" y="105294"/>
                  </a:lnTo>
                  <a:lnTo>
                    <a:pt x="147686" y="151242"/>
                  </a:lnTo>
                  <a:lnTo>
                    <a:pt x="103161" y="191593"/>
                  </a:lnTo>
                  <a:lnTo>
                    <a:pt x="53635" y="225621"/>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236747" y="4359176"/>
              <a:ext cx="870477" cy="1314922"/>
            </a:xfrm>
            <a:custGeom>
              <a:avLst/>
              <a:pathLst>
                <a:path w="870477" h="1314922">
                  <a:moveTo>
                    <a:pt x="145821" y="32536"/>
                  </a:moveTo>
                  <a:lnTo>
                    <a:pt x="138878" y="93072"/>
                  </a:lnTo>
                  <a:lnTo>
                    <a:pt x="131934" y="153607"/>
                  </a:lnTo>
                  <a:lnTo>
                    <a:pt x="124990" y="214142"/>
                  </a:lnTo>
                  <a:lnTo>
                    <a:pt x="118046" y="274677"/>
                  </a:lnTo>
                  <a:lnTo>
                    <a:pt x="111102" y="335213"/>
                  </a:lnTo>
                  <a:lnTo>
                    <a:pt x="104158" y="395748"/>
                  </a:lnTo>
                  <a:lnTo>
                    <a:pt x="97214" y="456283"/>
                  </a:lnTo>
                  <a:lnTo>
                    <a:pt x="90270" y="516819"/>
                  </a:lnTo>
                  <a:lnTo>
                    <a:pt x="83326" y="577354"/>
                  </a:lnTo>
                  <a:lnTo>
                    <a:pt x="76382" y="637889"/>
                  </a:lnTo>
                  <a:lnTo>
                    <a:pt x="69439" y="698425"/>
                  </a:lnTo>
                  <a:lnTo>
                    <a:pt x="62495" y="758960"/>
                  </a:lnTo>
                  <a:lnTo>
                    <a:pt x="55551" y="819495"/>
                  </a:lnTo>
                  <a:lnTo>
                    <a:pt x="48607" y="880030"/>
                  </a:lnTo>
                  <a:lnTo>
                    <a:pt x="41663" y="940566"/>
                  </a:lnTo>
                  <a:lnTo>
                    <a:pt x="34719" y="1001101"/>
                  </a:lnTo>
                  <a:lnTo>
                    <a:pt x="27775" y="1061636"/>
                  </a:lnTo>
                  <a:lnTo>
                    <a:pt x="20831" y="1122172"/>
                  </a:lnTo>
                  <a:lnTo>
                    <a:pt x="13887" y="1182707"/>
                  </a:lnTo>
                  <a:lnTo>
                    <a:pt x="6943" y="1243242"/>
                  </a:lnTo>
                  <a:lnTo>
                    <a:pt x="0" y="1303777"/>
                  </a:lnTo>
                  <a:lnTo>
                    <a:pt x="59002" y="1309522"/>
                  </a:lnTo>
                  <a:lnTo>
                    <a:pt x="118167" y="1313238"/>
                  </a:lnTo>
                  <a:lnTo>
                    <a:pt x="177424" y="1314922"/>
                  </a:lnTo>
                  <a:lnTo>
                    <a:pt x="236704" y="1314572"/>
                  </a:lnTo>
                  <a:lnTo>
                    <a:pt x="295938" y="1312188"/>
                  </a:lnTo>
                  <a:lnTo>
                    <a:pt x="355055" y="1307772"/>
                  </a:lnTo>
                  <a:lnTo>
                    <a:pt x="413985" y="1301331"/>
                  </a:lnTo>
                  <a:lnTo>
                    <a:pt x="472660" y="1292872"/>
                  </a:lnTo>
                  <a:lnTo>
                    <a:pt x="531010" y="1282404"/>
                  </a:lnTo>
                  <a:lnTo>
                    <a:pt x="588966" y="1269941"/>
                  </a:lnTo>
                  <a:lnTo>
                    <a:pt x="646461" y="1255496"/>
                  </a:lnTo>
                  <a:lnTo>
                    <a:pt x="703426" y="1239087"/>
                  </a:lnTo>
                  <a:lnTo>
                    <a:pt x="759794" y="1220733"/>
                  </a:lnTo>
                  <a:lnTo>
                    <a:pt x="815500" y="1200455"/>
                  </a:lnTo>
                  <a:lnTo>
                    <a:pt x="870477" y="1178278"/>
                  </a:lnTo>
                  <a:lnTo>
                    <a:pt x="846716" y="1122170"/>
                  </a:lnTo>
                  <a:lnTo>
                    <a:pt x="822955" y="1066061"/>
                  </a:lnTo>
                  <a:lnTo>
                    <a:pt x="799194" y="1009953"/>
                  </a:lnTo>
                  <a:lnTo>
                    <a:pt x="775434" y="953844"/>
                  </a:lnTo>
                  <a:lnTo>
                    <a:pt x="751673" y="897736"/>
                  </a:lnTo>
                  <a:lnTo>
                    <a:pt x="727912" y="841627"/>
                  </a:lnTo>
                  <a:lnTo>
                    <a:pt x="704151" y="785519"/>
                  </a:lnTo>
                  <a:lnTo>
                    <a:pt x="680391" y="729410"/>
                  </a:lnTo>
                  <a:lnTo>
                    <a:pt x="656630" y="673302"/>
                  </a:lnTo>
                  <a:lnTo>
                    <a:pt x="632869" y="617193"/>
                  </a:lnTo>
                  <a:lnTo>
                    <a:pt x="609108" y="561085"/>
                  </a:lnTo>
                  <a:lnTo>
                    <a:pt x="585348" y="504976"/>
                  </a:lnTo>
                  <a:lnTo>
                    <a:pt x="561587" y="448868"/>
                  </a:lnTo>
                  <a:lnTo>
                    <a:pt x="537826" y="392759"/>
                  </a:lnTo>
                  <a:lnTo>
                    <a:pt x="514065" y="336651"/>
                  </a:lnTo>
                  <a:lnTo>
                    <a:pt x="490305" y="280542"/>
                  </a:lnTo>
                  <a:lnTo>
                    <a:pt x="466544" y="224434"/>
                  </a:lnTo>
                  <a:lnTo>
                    <a:pt x="442783" y="168325"/>
                  </a:lnTo>
                  <a:lnTo>
                    <a:pt x="419022" y="112217"/>
                  </a:lnTo>
                  <a:lnTo>
                    <a:pt x="395261" y="56108"/>
                  </a:lnTo>
                  <a:lnTo>
                    <a:pt x="371501" y="0"/>
                  </a:lnTo>
                  <a:lnTo>
                    <a:pt x="298516" y="23764"/>
                  </a:lnTo>
                  <a:lnTo>
                    <a:pt x="222546" y="34717"/>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451996" y="4315297"/>
              <a:ext cx="930572" cy="1347657"/>
            </a:xfrm>
            <a:custGeom>
              <a:avLst/>
              <a:pathLst>
                <a:path w="930572" h="1347657">
                  <a:moveTo>
                    <a:pt x="727118" y="0"/>
                  </a:moveTo>
                  <a:lnTo>
                    <a:pt x="692493" y="50138"/>
                  </a:lnTo>
                  <a:lnTo>
                    <a:pt x="657869" y="100277"/>
                  </a:lnTo>
                  <a:lnTo>
                    <a:pt x="623244" y="150415"/>
                  </a:lnTo>
                  <a:lnTo>
                    <a:pt x="588619" y="200554"/>
                  </a:lnTo>
                  <a:lnTo>
                    <a:pt x="553995" y="250692"/>
                  </a:lnTo>
                  <a:lnTo>
                    <a:pt x="519370" y="300831"/>
                  </a:lnTo>
                  <a:lnTo>
                    <a:pt x="484745" y="350969"/>
                  </a:lnTo>
                  <a:lnTo>
                    <a:pt x="450121" y="401108"/>
                  </a:lnTo>
                  <a:lnTo>
                    <a:pt x="415496" y="451246"/>
                  </a:lnTo>
                  <a:lnTo>
                    <a:pt x="380871" y="501385"/>
                  </a:lnTo>
                  <a:lnTo>
                    <a:pt x="346246" y="551523"/>
                  </a:lnTo>
                  <a:lnTo>
                    <a:pt x="311622" y="601662"/>
                  </a:lnTo>
                  <a:lnTo>
                    <a:pt x="276997" y="651800"/>
                  </a:lnTo>
                  <a:lnTo>
                    <a:pt x="242372" y="701939"/>
                  </a:lnTo>
                  <a:lnTo>
                    <a:pt x="207748" y="752077"/>
                  </a:lnTo>
                  <a:lnTo>
                    <a:pt x="173123" y="802216"/>
                  </a:lnTo>
                  <a:lnTo>
                    <a:pt x="138498" y="852354"/>
                  </a:lnTo>
                  <a:lnTo>
                    <a:pt x="103874" y="902493"/>
                  </a:lnTo>
                  <a:lnTo>
                    <a:pt x="69249" y="952631"/>
                  </a:lnTo>
                  <a:lnTo>
                    <a:pt x="34624" y="1002770"/>
                  </a:lnTo>
                  <a:lnTo>
                    <a:pt x="0" y="1052908"/>
                  </a:lnTo>
                  <a:lnTo>
                    <a:pt x="50358" y="1086398"/>
                  </a:lnTo>
                  <a:lnTo>
                    <a:pt x="101858" y="1118105"/>
                  </a:lnTo>
                  <a:lnTo>
                    <a:pt x="154436" y="1147989"/>
                  </a:lnTo>
                  <a:lnTo>
                    <a:pt x="208028" y="1176015"/>
                  </a:lnTo>
                  <a:lnTo>
                    <a:pt x="262568" y="1202147"/>
                  </a:lnTo>
                  <a:lnTo>
                    <a:pt x="317989" y="1226355"/>
                  </a:lnTo>
                  <a:lnTo>
                    <a:pt x="374224" y="1248607"/>
                  </a:lnTo>
                  <a:lnTo>
                    <a:pt x="431204" y="1268877"/>
                  </a:lnTo>
                  <a:lnTo>
                    <a:pt x="488858" y="1287141"/>
                  </a:lnTo>
                  <a:lnTo>
                    <a:pt x="547116" y="1303375"/>
                  </a:lnTo>
                  <a:lnTo>
                    <a:pt x="605906" y="1317560"/>
                  </a:lnTo>
                  <a:lnTo>
                    <a:pt x="665157" y="1329678"/>
                  </a:lnTo>
                  <a:lnTo>
                    <a:pt x="724796" y="1339714"/>
                  </a:lnTo>
                  <a:lnTo>
                    <a:pt x="784750" y="1347657"/>
                  </a:lnTo>
                  <a:lnTo>
                    <a:pt x="791694" y="1287122"/>
                  </a:lnTo>
                  <a:lnTo>
                    <a:pt x="798638" y="1226586"/>
                  </a:lnTo>
                  <a:lnTo>
                    <a:pt x="805582" y="1166051"/>
                  </a:lnTo>
                  <a:lnTo>
                    <a:pt x="812526" y="1105516"/>
                  </a:lnTo>
                  <a:lnTo>
                    <a:pt x="819470" y="1044981"/>
                  </a:lnTo>
                  <a:lnTo>
                    <a:pt x="826413" y="984445"/>
                  </a:lnTo>
                  <a:lnTo>
                    <a:pt x="833357" y="923910"/>
                  </a:lnTo>
                  <a:lnTo>
                    <a:pt x="840301" y="863375"/>
                  </a:lnTo>
                  <a:lnTo>
                    <a:pt x="847245" y="802839"/>
                  </a:lnTo>
                  <a:lnTo>
                    <a:pt x="854189" y="742304"/>
                  </a:lnTo>
                  <a:lnTo>
                    <a:pt x="861133" y="681769"/>
                  </a:lnTo>
                  <a:lnTo>
                    <a:pt x="868077" y="621234"/>
                  </a:lnTo>
                  <a:lnTo>
                    <a:pt x="875021" y="560698"/>
                  </a:lnTo>
                  <a:lnTo>
                    <a:pt x="881965" y="500163"/>
                  </a:lnTo>
                  <a:lnTo>
                    <a:pt x="888909" y="439628"/>
                  </a:lnTo>
                  <a:lnTo>
                    <a:pt x="895852" y="379092"/>
                  </a:lnTo>
                  <a:lnTo>
                    <a:pt x="902796" y="318557"/>
                  </a:lnTo>
                  <a:lnTo>
                    <a:pt x="909740" y="258022"/>
                  </a:lnTo>
                  <a:lnTo>
                    <a:pt x="916684" y="197486"/>
                  </a:lnTo>
                  <a:lnTo>
                    <a:pt x="923628" y="136951"/>
                  </a:lnTo>
                  <a:lnTo>
                    <a:pt x="930572" y="76416"/>
                  </a:lnTo>
                  <a:lnTo>
                    <a:pt x="858877" y="62188"/>
                  </a:lnTo>
                  <a:lnTo>
                    <a:pt x="790452" y="36488"/>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961128" y="4180949"/>
              <a:ext cx="1217986" cy="1187256"/>
            </a:xfrm>
            <a:custGeom>
              <a:avLst/>
              <a:pathLst>
                <a:path w="1217986" h="1187256">
                  <a:moveTo>
                    <a:pt x="1090724" y="0"/>
                  </a:moveTo>
                  <a:lnTo>
                    <a:pt x="1038785" y="31859"/>
                  </a:lnTo>
                  <a:lnTo>
                    <a:pt x="986846" y="63719"/>
                  </a:lnTo>
                  <a:lnTo>
                    <a:pt x="934906" y="95579"/>
                  </a:lnTo>
                  <a:lnTo>
                    <a:pt x="882967" y="127439"/>
                  </a:lnTo>
                  <a:lnTo>
                    <a:pt x="831028" y="159299"/>
                  </a:lnTo>
                  <a:lnTo>
                    <a:pt x="779088" y="191159"/>
                  </a:lnTo>
                  <a:lnTo>
                    <a:pt x="727149" y="223019"/>
                  </a:lnTo>
                  <a:lnTo>
                    <a:pt x="675210" y="254879"/>
                  </a:lnTo>
                  <a:lnTo>
                    <a:pt x="623271" y="286738"/>
                  </a:lnTo>
                  <a:lnTo>
                    <a:pt x="571331" y="318598"/>
                  </a:lnTo>
                  <a:lnTo>
                    <a:pt x="519392" y="350458"/>
                  </a:lnTo>
                  <a:lnTo>
                    <a:pt x="467453" y="382318"/>
                  </a:lnTo>
                  <a:lnTo>
                    <a:pt x="415514" y="414178"/>
                  </a:lnTo>
                  <a:lnTo>
                    <a:pt x="363574" y="446038"/>
                  </a:lnTo>
                  <a:lnTo>
                    <a:pt x="311635" y="477898"/>
                  </a:lnTo>
                  <a:lnTo>
                    <a:pt x="259696" y="509758"/>
                  </a:lnTo>
                  <a:lnTo>
                    <a:pt x="207757" y="541617"/>
                  </a:lnTo>
                  <a:lnTo>
                    <a:pt x="155817" y="573477"/>
                  </a:lnTo>
                  <a:lnTo>
                    <a:pt x="103878" y="605337"/>
                  </a:lnTo>
                  <a:lnTo>
                    <a:pt x="51939" y="637197"/>
                  </a:lnTo>
                  <a:lnTo>
                    <a:pt x="0" y="669057"/>
                  </a:lnTo>
                  <a:lnTo>
                    <a:pt x="32206" y="719574"/>
                  </a:lnTo>
                  <a:lnTo>
                    <a:pt x="66144" y="768944"/>
                  </a:lnTo>
                  <a:lnTo>
                    <a:pt x="101775" y="817107"/>
                  </a:lnTo>
                  <a:lnTo>
                    <a:pt x="139054" y="864006"/>
                  </a:lnTo>
                  <a:lnTo>
                    <a:pt x="177937" y="909584"/>
                  </a:lnTo>
                  <a:lnTo>
                    <a:pt x="218376" y="953787"/>
                  </a:lnTo>
                  <a:lnTo>
                    <a:pt x="260325" y="996560"/>
                  </a:lnTo>
                  <a:lnTo>
                    <a:pt x="303731" y="1037853"/>
                  </a:lnTo>
                  <a:lnTo>
                    <a:pt x="348543" y="1077616"/>
                  </a:lnTo>
                  <a:lnTo>
                    <a:pt x="394707" y="1115801"/>
                  </a:lnTo>
                  <a:lnTo>
                    <a:pt x="442168" y="1152362"/>
                  </a:lnTo>
                  <a:lnTo>
                    <a:pt x="490868" y="1187256"/>
                  </a:lnTo>
                  <a:lnTo>
                    <a:pt x="525492" y="1137118"/>
                  </a:lnTo>
                  <a:lnTo>
                    <a:pt x="560117" y="1086979"/>
                  </a:lnTo>
                  <a:lnTo>
                    <a:pt x="594742" y="1036841"/>
                  </a:lnTo>
                  <a:lnTo>
                    <a:pt x="629366" y="986702"/>
                  </a:lnTo>
                  <a:lnTo>
                    <a:pt x="663991" y="936563"/>
                  </a:lnTo>
                  <a:lnTo>
                    <a:pt x="698616" y="886425"/>
                  </a:lnTo>
                  <a:lnTo>
                    <a:pt x="733240" y="836286"/>
                  </a:lnTo>
                  <a:lnTo>
                    <a:pt x="767865" y="786148"/>
                  </a:lnTo>
                  <a:lnTo>
                    <a:pt x="802490" y="736009"/>
                  </a:lnTo>
                  <a:lnTo>
                    <a:pt x="837115" y="685871"/>
                  </a:lnTo>
                  <a:lnTo>
                    <a:pt x="871739" y="635732"/>
                  </a:lnTo>
                  <a:lnTo>
                    <a:pt x="906364" y="585594"/>
                  </a:lnTo>
                  <a:lnTo>
                    <a:pt x="940989" y="535455"/>
                  </a:lnTo>
                  <a:lnTo>
                    <a:pt x="975613" y="485317"/>
                  </a:lnTo>
                  <a:lnTo>
                    <a:pt x="1010238" y="435178"/>
                  </a:lnTo>
                  <a:lnTo>
                    <a:pt x="1044863" y="385040"/>
                  </a:lnTo>
                  <a:lnTo>
                    <a:pt x="1079487" y="334901"/>
                  </a:lnTo>
                  <a:lnTo>
                    <a:pt x="1114112" y="284763"/>
                  </a:lnTo>
                  <a:lnTo>
                    <a:pt x="1148737" y="234624"/>
                  </a:lnTo>
                  <a:lnTo>
                    <a:pt x="1183361" y="184486"/>
                  </a:lnTo>
                  <a:lnTo>
                    <a:pt x="1217986" y="134347"/>
                  </a:lnTo>
                  <a:lnTo>
                    <a:pt x="1169469" y="95613"/>
                  </a:lnTo>
                  <a:lnTo>
                    <a:pt x="1126775" y="50542"/>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67602" y="4065144"/>
              <a:ext cx="1284250" cy="784861"/>
            </a:xfrm>
            <a:custGeom>
              <a:avLst/>
              <a:pathLst>
                <a:path w="1284250" h="784861">
                  <a:moveTo>
                    <a:pt x="1234077" y="0"/>
                  </a:moveTo>
                  <a:lnTo>
                    <a:pt x="1175311" y="16104"/>
                  </a:lnTo>
                  <a:lnTo>
                    <a:pt x="1116546" y="32208"/>
                  </a:lnTo>
                  <a:lnTo>
                    <a:pt x="1057780" y="48312"/>
                  </a:lnTo>
                  <a:lnTo>
                    <a:pt x="999015" y="64416"/>
                  </a:lnTo>
                  <a:lnTo>
                    <a:pt x="940249" y="80520"/>
                  </a:lnTo>
                  <a:lnTo>
                    <a:pt x="881483" y="96625"/>
                  </a:lnTo>
                  <a:lnTo>
                    <a:pt x="822718" y="112729"/>
                  </a:lnTo>
                  <a:lnTo>
                    <a:pt x="763952" y="128833"/>
                  </a:lnTo>
                  <a:lnTo>
                    <a:pt x="705187" y="144937"/>
                  </a:lnTo>
                  <a:lnTo>
                    <a:pt x="646421" y="161041"/>
                  </a:lnTo>
                  <a:lnTo>
                    <a:pt x="587655" y="177146"/>
                  </a:lnTo>
                  <a:lnTo>
                    <a:pt x="528890" y="193250"/>
                  </a:lnTo>
                  <a:lnTo>
                    <a:pt x="470124" y="209354"/>
                  </a:lnTo>
                  <a:lnTo>
                    <a:pt x="411359" y="225458"/>
                  </a:lnTo>
                  <a:lnTo>
                    <a:pt x="352593" y="241562"/>
                  </a:lnTo>
                  <a:lnTo>
                    <a:pt x="293827" y="257666"/>
                  </a:lnTo>
                  <a:lnTo>
                    <a:pt x="235062" y="273771"/>
                  </a:lnTo>
                  <a:lnTo>
                    <a:pt x="176296" y="289875"/>
                  </a:lnTo>
                  <a:lnTo>
                    <a:pt x="117531" y="305979"/>
                  </a:lnTo>
                  <a:lnTo>
                    <a:pt x="58765" y="322083"/>
                  </a:lnTo>
                  <a:lnTo>
                    <a:pt x="0" y="338187"/>
                  </a:lnTo>
                  <a:lnTo>
                    <a:pt x="17173" y="396772"/>
                  </a:lnTo>
                  <a:lnTo>
                    <a:pt x="36405" y="454713"/>
                  </a:lnTo>
                  <a:lnTo>
                    <a:pt x="57673" y="511938"/>
                  </a:lnTo>
                  <a:lnTo>
                    <a:pt x="80949" y="568376"/>
                  </a:lnTo>
                  <a:lnTo>
                    <a:pt x="106206" y="623956"/>
                  </a:lnTo>
                  <a:lnTo>
                    <a:pt x="133410" y="678609"/>
                  </a:lnTo>
                  <a:lnTo>
                    <a:pt x="162529" y="732266"/>
                  </a:lnTo>
                  <a:lnTo>
                    <a:pt x="193526" y="784861"/>
                  </a:lnTo>
                  <a:lnTo>
                    <a:pt x="245465" y="753002"/>
                  </a:lnTo>
                  <a:lnTo>
                    <a:pt x="297404" y="721142"/>
                  </a:lnTo>
                  <a:lnTo>
                    <a:pt x="349344" y="689282"/>
                  </a:lnTo>
                  <a:lnTo>
                    <a:pt x="401283" y="657422"/>
                  </a:lnTo>
                  <a:lnTo>
                    <a:pt x="453222" y="625562"/>
                  </a:lnTo>
                  <a:lnTo>
                    <a:pt x="505161" y="593702"/>
                  </a:lnTo>
                  <a:lnTo>
                    <a:pt x="557101" y="561842"/>
                  </a:lnTo>
                  <a:lnTo>
                    <a:pt x="609040" y="529982"/>
                  </a:lnTo>
                  <a:lnTo>
                    <a:pt x="660979" y="498122"/>
                  </a:lnTo>
                  <a:lnTo>
                    <a:pt x="712918" y="466263"/>
                  </a:lnTo>
                  <a:lnTo>
                    <a:pt x="764858" y="434403"/>
                  </a:lnTo>
                  <a:lnTo>
                    <a:pt x="816797" y="402543"/>
                  </a:lnTo>
                  <a:lnTo>
                    <a:pt x="868736" y="370683"/>
                  </a:lnTo>
                  <a:lnTo>
                    <a:pt x="920676" y="338823"/>
                  </a:lnTo>
                  <a:lnTo>
                    <a:pt x="972615" y="306963"/>
                  </a:lnTo>
                  <a:lnTo>
                    <a:pt x="1024554" y="275103"/>
                  </a:lnTo>
                  <a:lnTo>
                    <a:pt x="1076493" y="243243"/>
                  </a:lnTo>
                  <a:lnTo>
                    <a:pt x="1128433" y="211384"/>
                  </a:lnTo>
                  <a:lnTo>
                    <a:pt x="1180372" y="179524"/>
                  </a:lnTo>
                  <a:lnTo>
                    <a:pt x="1232311" y="147664"/>
                  </a:lnTo>
                  <a:lnTo>
                    <a:pt x="1284250" y="115804"/>
                  </a:lnTo>
                  <a:lnTo>
                    <a:pt x="1255064" y="59678"/>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11815" y="3982933"/>
              <a:ext cx="1289864" cy="420399"/>
            </a:xfrm>
            <a:custGeom>
              <a:avLst/>
              <a:pathLst>
                <a:path w="1289864" h="420399">
                  <a:moveTo>
                    <a:pt x="1275400" y="0"/>
                  </a:moveTo>
                  <a:lnTo>
                    <a:pt x="1214667" y="4918"/>
                  </a:lnTo>
                  <a:lnTo>
                    <a:pt x="1153934" y="9837"/>
                  </a:lnTo>
                  <a:lnTo>
                    <a:pt x="1093200" y="14756"/>
                  </a:lnTo>
                  <a:lnTo>
                    <a:pt x="1032467" y="19675"/>
                  </a:lnTo>
                  <a:lnTo>
                    <a:pt x="971734" y="24594"/>
                  </a:lnTo>
                  <a:lnTo>
                    <a:pt x="911000" y="29513"/>
                  </a:lnTo>
                  <a:lnTo>
                    <a:pt x="850267" y="34432"/>
                  </a:lnTo>
                  <a:lnTo>
                    <a:pt x="789533" y="39351"/>
                  </a:lnTo>
                  <a:lnTo>
                    <a:pt x="728800" y="44270"/>
                  </a:lnTo>
                  <a:lnTo>
                    <a:pt x="668067" y="49189"/>
                  </a:lnTo>
                  <a:lnTo>
                    <a:pt x="607333" y="54108"/>
                  </a:lnTo>
                  <a:lnTo>
                    <a:pt x="546600" y="59027"/>
                  </a:lnTo>
                  <a:lnTo>
                    <a:pt x="485867" y="63946"/>
                  </a:lnTo>
                  <a:lnTo>
                    <a:pt x="425133" y="68865"/>
                  </a:lnTo>
                  <a:lnTo>
                    <a:pt x="364400" y="73784"/>
                  </a:lnTo>
                  <a:lnTo>
                    <a:pt x="303666" y="78703"/>
                  </a:lnTo>
                  <a:lnTo>
                    <a:pt x="242933" y="83622"/>
                  </a:lnTo>
                  <a:lnTo>
                    <a:pt x="182200" y="88541"/>
                  </a:lnTo>
                  <a:lnTo>
                    <a:pt x="121466" y="93460"/>
                  </a:lnTo>
                  <a:lnTo>
                    <a:pt x="60733" y="98379"/>
                  </a:lnTo>
                  <a:lnTo>
                    <a:pt x="0" y="103298"/>
                  </a:lnTo>
                  <a:lnTo>
                    <a:pt x="6404" y="167463"/>
                  </a:lnTo>
                  <a:lnTo>
                    <a:pt x="15199" y="231345"/>
                  </a:lnTo>
                  <a:lnTo>
                    <a:pt x="26372" y="294853"/>
                  </a:lnTo>
                  <a:lnTo>
                    <a:pt x="39907" y="357900"/>
                  </a:lnTo>
                  <a:lnTo>
                    <a:pt x="55786" y="420399"/>
                  </a:lnTo>
                  <a:lnTo>
                    <a:pt x="114552" y="404294"/>
                  </a:lnTo>
                  <a:lnTo>
                    <a:pt x="173317" y="388190"/>
                  </a:lnTo>
                  <a:lnTo>
                    <a:pt x="232083" y="372086"/>
                  </a:lnTo>
                  <a:lnTo>
                    <a:pt x="290849" y="355982"/>
                  </a:lnTo>
                  <a:lnTo>
                    <a:pt x="349614" y="339878"/>
                  </a:lnTo>
                  <a:lnTo>
                    <a:pt x="408380" y="323773"/>
                  </a:lnTo>
                  <a:lnTo>
                    <a:pt x="467145" y="307669"/>
                  </a:lnTo>
                  <a:lnTo>
                    <a:pt x="525911" y="291565"/>
                  </a:lnTo>
                  <a:lnTo>
                    <a:pt x="584677" y="275461"/>
                  </a:lnTo>
                  <a:lnTo>
                    <a:pt x="643442" y="259357"/>
                  </a:lnTo>
                  <a:lnTo>
                    <a:pt x="702208" y="243253"/>
                  </a:lnTo>
                  <a:lnTo>
                    <a:pt x="760973" y="227148"/>
                  </a:lnTo>
                  <a:lnTo>
                    <a:pt x="819739" y="211044"/>
                  </a:lnTo>
                  <a:lnTo>
                    <a:pt x="878504" y="194940"/>
                  </a:lnTo>
                  <a:lnTo>
                    <a:pt x="937270" y="178836"/>
                  </a:lnTo>
                  <a:lnTo>
                    <a:pt x="996036" y="162732"/>
                  </a:lnTo>
                  <a:lnTo>
                    <a:pt x="1054801" y="146627"/>
                  </a:lnTo>
                  <a:lnTo>
                    <a:pt x="1113567" y="130523"/>
                  </a:lnTo>
                  <a:lnTo>
                    <a:pt x="1172332" y="114419"/>
                  </a:lnTo>
                  <a:lnTo>
                    <a:pt x="1231098" y="98315"/>
                  </a:lnTo>
                  <a:lnTo>
                    <a:pt x="1289864" y="82211"/>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06280" y="3784725"/>
              <a:ext cx="1281449" cy="301506"/>
            </a:xfrm>
            <a:custGeom>
              <a:avLst/>
              <a:pathLst>
                <a:path w="1281449" h="301506">
                  <a:moveTo>
                    <a:pt x="1281449" y="120039"/>
                  </a:moveTo>
                  <a:lnTo>
                    <a:pt x="1220786" y="114323"/>
                  </a:lnTo>
                  <a:lnTo>
                    <a:pt x="1160122" y="108607"/>
                  </a:lnTo>
                  <a:lnTo>
                    <a:pt x="1099458" y="102890"/>
                  </a:lnTo>
                  <a:lnTo>
                    <a:pt x="1038795" y="97174"/>
                  </a:lnTo>
                  <a:lnTo>
                    <a:pt x="978131" y="91458"/>
                  </a:lnTo>
                  <a:lnTo>
                    <a:pt x="917468" y="85742"/>
                  </a:lnTo>
                  <a:lnTo>
                    <a:pt x="856804" y="80026"/>
                  </a:lnTo>
                  <a:lnTo>
                    <a:pt x="796141" y="74310"/>
                  </a:lnTo>
                  <a:lnTo>
                    <a:pt x="735477" y="68593"/>
                  </a:lnTo>
                  <a:lnTo>
                    <a:pt x="674814" y="62877"/>
                  </a:lnTo>
                  <a:lnTo>
                    <a:pt x="614150" y="57161"/>
                  </a:lnTo>
                  <a:lnTo>
                    <a:pt x="553487" y="51445"/>
                  </a:lnTo>
                  <a:lnTo>
                    <a:pt x="492823" y="45729"/>
                  </a:lnTo>
                  <a:lnTo>
                    <a:pt x="432160" y="40013"/>
                  </a:lnTo>
                  <a:lnTo>
                    <a:pt x="371496" y="34296"/>
                  </a:lnTo>
                  <a:lnTo>
                    <a:pt x="310832" y="28580"/>
                  </a:lnTo>
                  <a:lnTo>
                    <a:pt x="250169" y="22864"/>
                  </a:lnTo>
                  <a:lnTo>
                    <a:pt x="189505" y="17148"/>
                  </a:lnTo>
                  <a:lnTo>
                    <a:pt x="128842" y="11432"/>
                  </a:lnTo>
                  <a:lnTo>
                    <a:pt x="68178" y="5716"/>
                  </a:lnTo>
                  <a:lnTo>
                    <a:pt x="7515" y="0"/>
                  </a:lnTo>
                  <a:lnTo>
                    <a:pt x="2902" y="60199"/>
                  </a:lnTo>
                  <a:lnTo>
                    <a:pt x="396" y="120524"/>
                  </a:lnTo>
                  <a:lnTo>
                    <a:pt x="0" y="180899"/>
                  </a:lnTo>
                  <a:lnTo>
                    <a:pt x="1713" y="241251"/>
                  </a:lnTo>
                  <a:lnTo>
                    <a:pt x="5535" y="301506"/>
                  </a:lnTo>
                  <a:lnTo>
                    <a:pt x="66268" y="296587"/>
                  </a:lnTo>
                  <a:lnTo>
                    <a:pt x="127002" y="291668"/>
                  </a:lnTo>
                  <a:lnTo>
                    <a:pt x="187735" y="286749"/>
                  </a:lnTo>
                  <a:lnTo>
                    <a:pt x="248468" y="281830"/>
                  </a:lnTo>
                  <a:lnTo>
                    <a:pt x="309202" y="276911"/>
                  </a:lnTo>
                  <a:lnTo>
                    <a:pt x="369935" y="271992"/>
                  </a:lnTo>
                  <a:lnTo>
                    <a:pt x="430668" y="267073"/>
                  </a:lnTo>
                  <a:lnTo>
                    <a:pt x="491402" y="262154"/>
                  </a:lnTo>
                  <a:lnTo>
                    <a:pt x="552135" y="257235"/>
                  </a:lnTo>
                  <a:lnTo>
                    <a:pt x="612869" y="252316"/>
                  </a:lnTo>
                  <a:lnTo>
                    <a:pt x="673602" y="247397"/>
                  </a:lnTo>
                  <a:lnTo>
                    <a:pt x="734335" y="242478"/>
                  </a:lnTo>
                  <a:lnTo>
                    <a:pt x="795069" y="237559"/>
                  </a:lnTo>
                  <a:lnTo>
                    <a:pt x="855802" y="232640"/>
                  </a:lnTo>
                  <a:lnTo>
                    <a:pt x="916535" y="227721"/>
                  </a:lnTo>
                  <a:lnTo>
                    <a:pt x="977269" y="222802"/>
                  </a:lnTo>
                  <a:lnTo>
                    <a:pt x="1038002" y="217883"/>
                  </a:lnTo>
                  <a:lnTo>
                    <a:pt x="1098736" y="212964"/>
                  </a:lnTo>
                  <a:lnTo>
                    <a:pt x="1159469" y="208045"/>
                  </a:lnTo>
                  <a:lnTo>
                    <a:pt x="1220202" y="203126"/>
                  </a:lnTo>
                  <a:lnTo>
                    <a:pt x="1280936" y="198207"/>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13795" y="3492816"/>
              <a:ext cx="1287700" cy="411949"/>
            </a:xfrm>
            <a:custGeom>
              <a:avLst/>
              <a:pathLst>
                <a:path w="1287700" h="411949">
                  <a:moveTo>
                    <a:pt x="1287700" y="336268"/>
                  </a:moveTo>
                  <a:lnTo>
                    <a:pt x="1228910" y="320255"/>
                  </a:lnTo>
                  <a:lnTo>
                    <a:pt x="1170119" y="304243"/>
                  </a:lnTo>
                  <a:lnTo>
                    <a:pt x="1111329" y="288230"/>
                  </a:lnTo>
                  <a:lnTo>
                    <a:pt x="1052538" y="272217"/>
                  </a:lnTo>
                  <a:lnTo>
                    <a:pt x="993747" y="256204"/>
                  </a:lnTo>
                  <a:lnTo>
                    <a:pt x="934957" y="240191"/>
                  </a:lnTo>
                  <a:lnTo>
                    <a:pt x="876166" y="224179"/>
                  </a:lnTo>
                  <a:lnTo>
                    <a:pt x="817376" y="208166"/>
                  </a:lnTo>
                  <a:lnTo>
                    <a:pt x="758585" y="192153"/>
                  </a:lnTo>
                  <a:lnTo>
                    <a:pt x="699795" y="176140"/>
                  </a:lnTo>
                  <a:lnTo>
                    <a:pt x="641004" y="160127"/>
                  </a:lnTo>
                  <a:lnTo>
                    <a:pt x="582214" y="144115"/>
                  </a:lnTo>
                  <a:lnTo>
                    <a:pt x="523423" y="128102"/>
                  </a:lnTo>
                  <a:lnTo>
                    <a:pt x="464632" y="112089"/>
                  </a:lnTo>
                  <a:lnTo>
                    <a:pt x="405842" y="96076"/>
                  </a:lnTo>
                  <a:lnTo>
                    <a:pt x="347051" y="80063"/>
                  </a:lnTo>
                  <a:lnTo>
                    <a:pt x="288261" y="64051"/>
                  </a:lnTo>
                  <a:lnTo>
                    <a:pt x="229470" y="48038"/>
                  </a:lnTo>
                  <a:lnTo>
                    <a:pt x="170680" y="32025"/>
                  </a:lnTo>
                  <a:lnTo>
                    <a:pt x="111889" y="16012"/>
                  </a:lnTo>
                  <a:lnTo>
                    <a:pt x="53098" y="0"/>
                  </a:lnTo>
                  <a:lnTo>
                    <a:pt x="38474" y="57582"/>
                  </a:lnTo>
                  <a:lnTo>
                    <a:pt x="25838" y="115632"/>
                  </a:lnTo>
                  <a:lnTo>
                    <a:pt x="15205" y="174083"/>
                  </a:lnTo>
                  <a:lnTo>
                    <a:pt x="6589" y="232865"/>
                  </a:lnTo>
                  <a:lnTo>
                    <a:pt x="0" y="291909"/>
                  </a:lnTo>
                  <a:lnTo>
                    <a:pt x="60663" y="297625"/>
                  </a:lnTo>
                  <a:lnTo>
                    <a:pt x="121327" y="303341"/>
                  </a:lnTo>
                  <a:lnTo>
                    <a:pt x="181990" y="309058"/>
                  </a:lnTo>
                  <a:lnTo>
                    <a:pt x="242654" y="314774"/>
                  </a:lnTo>
                  <a:lnTo>
                    <a:pt x="303317" y="320490"/>
                  </a:lnTo>
                  <a:lnTo>
                    <a:pt x="363981" y="326206"/>
                  </a:lnTo>
                  <a:lnTo>
                    <a:pt x="424644" y="331922"/>
                  </a:lnTo>
                  <a:lnTo>
                    <a:pt x="485308" y="337638"/>
                  </a:lnTo>
                  <a:lnTo>
                    <a:pt x="545971" y="343355"/>
                  </a:lnTo>
                  <a:lnTo>
                    <a:pt x="606635" y="349071"/>
                  </a:lnTo>
                  <a:lnTo>
                    <a:pt x="667298" y="354787"/>
                  </a:lnTo>
                  <a:lnTo>
                    <a:pt x="727962" y="360503"/>
                  </a:lnTo>
                  <a:lnTo>
                    <a:pt x="788626" y="366219"/>
                  </a:lnTo>
                  <a:lnTo>
                    <a:pt x="849289" y="371935"/>
                  </a:lnTo>
                  <a:lnTo>
                    <a:pt x="909953" y="377652"/>
                  </a:lnTo>
                  <a:lnTo>
                    <a:pt x="970616" y="383368"/>
                  </a:lnTo>
                  <a:lnTo>
                    <a:pt x="1031280" y="389084"/>
                  </a:lnTo>
                  <a:lnTo>
                    <a:pt x="1091943" y="394800"/>
                  </a:lnTo>
                  <a:lnTo>
                    <a:pt x="1152607" y="400516"/>
                  </a:lnTo>
                  <a:lnTo>
                    <a:pt x="1213270" y="406232"/>
                  </a:lnTo>
                  <a:lnTo>
                    <a:pt x="1273934" y="411949"/>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66894" y="3249640"/>
              <a:ext cx="1256950" cy="579444"/>
            </a:xfrm>
            <a:custGeom>
              <a:avLst/>
              <a:pathLst>
                <a:path w="1256950" h="579444">
                  <a:moveTo>
                    <a:pt x="1256950" y="516399"/>
                  </a:moveTo>
                  <a:lnTo>
                    <a:pt x="1201200" y="491808"/>
                  </a:lnTo>
                  <a:lnTo>
                    <a:pt x="1145450" y="467218"/>
                  </a:lnTo>
                  <a:lnTo>
                    <a:pt x="1089700" y="442627"/>
                  </a:lnTo>
                  <a:lnTo>
                    <a:pt x="1033951" y="418037"/>
                  </a:lnTo>
                  <a:lnTo>
                    <a:pt x="978201" y="393446"/>
                  </a:lnTo>
                  <a:lnTo>
                    <a:pt x="922451" y="368856"/>
                  </a:lnTo>
                  <a:lnTo>
                    <a:pt x="866701" y="344266"/>
                  </a:lnTo>
                  <a:lnTo>
                    <a:pt x="810951" y="319675"/>
                  </a:lnTo>
                  <a:lnTo>
                    <a:pt x="755201" y="295085"/>
                  </a:lnTo>
                  <a:lnTo>
                    <a:pt x="699451" y="270494"/>
                  </a:lnTo>
                  <a:lnTo>
                    <a:pt x="643701" y="245904"/>
                  </a:lnTo>
                  <a:lnTo>
                    <a:pt x="587951" y="221313"/>
                  </a:lnTo>
                  <a:lnTo>
                    <a:pt x="532202" y="196723"/>
                  </a:lnTo>
                  <a:lnTo>
                    <a:pt x="476452" y="172133"/>
                  </a:lnTo>
                  <a:lnTo>
                    <a:pt x="420702" y="147542"/>
                  </a:lnTo>
                  <a:lnTo>
                    <a:pt x="364952" y="122952"/>
                  </a:lnTo>
                  <a:lnTo>
                    <a:pt x="309202" y="98361"/>
                  </a:lnTo>
                  <a:lnTo>
                    <a:pt x="253452" y="73771"/>
                  </a:lnTo>
                  <a:lnTo>
                    <a:pt x="197702" y="49180"/>
                  </a:lnTo>
                  <a:lnTo>
                    <a:pt x="141952" y="24590"/>
                  </a:lnTo>
                  <a:lnTo>
                    <a:pt x="86202" y="0"/>
                  </a:lnTo>
                  <a:lnTo>
                    <a:pt x="61257" y="59542"/>
                  </a:lnTo>
                  <a:lnTo>
                    <a:pt x="38555" y="119976"/>
                  </a:lnTo>
                  <a:lnTo>
                    <a:pt x="18126" y="181215"/>
                  </a:lnTo>
                  <a:lnTo>
                    <a:pt x="0" y="243175"/>
                  </a:lnTo>
                  <a:lnTo>
                    <a:pt x="58790" y="259188"/>
                  </a:lnTo>
                  <a:lnTo>
                    <a:pt x="117581" y="275201"/>
                  </a:lnTo>
                  <a:lnTo>
                    <a:pt x="176371" y="291214"/>
                  </a:lnTo>
                  <a:lnTo>
                    <a:pt x="235162" y="307227"/>
                  </a:lnTo>
                  <a:lnTo>
                    <a:pt x="293952" y="323239"/>
                  </a:lnTo>
                  <a:lnTo>
                    <a:pt x="352743" y="339252"/>
                  </a:lnTo>
                  <a:lnTo>
                    <a:pt x="411533" y="355265"/>
                  </a:lnTo>
                  <a:lnTo>
                    <a:pt x="470324" y="371278"/>
                  </a:lnTo>
                  <a:lnTo>
                    <a:pt x="529115" y="387291"/>
                  </a:lnTo>
                  <a:lnTo>
                    <a:pt x="587905" y="403303"/>
                  </a:lnTo>
                  <a:lnTo>
                    <a:pt x="646696" y="419316"/>
                  </a:lnTo>
                  <a:lnTo>
                    <a:pt x="705486" y="435329"/>
                  </a:lnTo>
                  <a:lnTo>
                    <a:pt x="764277" y="451342"/>
                  </a:lnTo>
                  <a:lnTo>
                    <a:pt x="823067" y="467355"/>
                  </a:lnTo>
                  <a:lnTo>
                    <a:pt x="881858" y="483367"/>
                  </a:lnTo>
                  <a:lnTo>
                    <a:pt x="940648" y="499380"/>
                  </a:lnTo>
                  <a:lnTo>
                    <a:pt x="999439" y="515393"/>
                  </a:lnTo>
                  <a:lnTo>
                    <a:pt x="1058230" y="531406"/>
                  </a:lnTo>
                  <a:lnTo>
                    <a:pt x="1117020" y="547418"/>
                  </a:lnTo>
                  <a:lnTo>
                    <a:pt x="1175811" y="563431"/>
                  </a:lnTo>
                  <a:lnTo>
                    <a:pt x="1234601" y="579444"/>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853097" y="3054781"/>
              <a:ext cx="1196984" cy="711257"/>
            </a:xfrm>
            <a:custGeom>
              <a:avLst/>
              <a:pathLst>
                <a:path w="1196984" h="711257">
                  <a:moveTo>
                    <a:pt x="1196984" y="660738"/>
                  </a:moveTo>
                  <a:lnTo>
                    <a:pt x="1144804" y="629274"/>
                  </a:lnTo>
                  <a:lnTo>
                    <a:pt x="1092624" y="597811"/>
                  </a:lnTo>
                  <a:lnTo>
                    <a:pt x="1040444" y="566347"/>
                  </a:lnTo>
                  <a:lnTo>
                    <a:pt x="988264" y="534883"/>
                  </a:lnTo>
                  <a:lnTo>
                    <a:pt x="936084" y="503419"/>
                  </a:lnTo>
                  <a:lnTo>
                    <a:pt x="883903" y="471956"/>
                  </a:lnTo>
                  <a:lnTo>
                    <a:pt x="831723" y="440492"/>
                  </a:lnTo>
                  <a:lnTo>
                    <a:pt x="779543" y="409028"/>
                  </a:lnTo>
                  <a:lnTo>
                    <a:pt x="727363" y="377564"/>
                  </a:lnTo>
                  <a:lnTo>
                    <a:pt x="675183" y="346101"/>
                  </a:lnTo>
                  <a:lnTo>
                    <a:pt x="623002" y="314637"/>
                  </a:lnTo>
                  <a:lnTo>
                    <a:pt x="570822" y="283173"/>
                  </a:lnTo>
                  <a:lnTo>
                    <a:pt x="518642" y="251709"/>
                  </a:lnTo>
                  <a:lnTo>
                    <a:pt x="466462" y="220246"/>
                  </a:lnTo>
                  <a:lnTo>
                    <a:pt x="414282" y="188782"/>
                  </a:lnTo>
                  <a:lnTo>
                    <a:pt x="362101" y="157318"/>
                  </a:lnTo>
                  <a:lnTo>
                    <a:pt x="309921" y="125854"/>
                  </a:lnTo>
                  <a:lnTo>
                    <a:pt x="257741" y="94391"/>
                  </a:lnTo>
                  <a:lnTo>
                    <a:pt x="205561" y="62927"/>
                  </a:lnTo>
                  <a:lnTo>
                    <a:pt x="153381" y="31463"/>
                  </a:lnTo>
                  <a:lnTo>
                    <a:pt x="101200" y="0"/>
                  </a:lnTo>
                  <a:lnTo>
                    <a:pt x="64722" y="63502"/>
                  </a:lnTo>
                  <a:lnTo>
                    <a:pt x="30968" y="128494"/>
                  </a:lnTo>
                  <a:lnTo>
                    <a:pt x="0" y="194858"/>
                  </a:lnTo>
                  <a:lnTo>
                    <a:pt x="55749" y="219448"/>
                  </a:lnTo>
                  <a:lnTo>
                    <a:pt x="111499" y="244039"/>
                  </a:lnTo>
                  <a:lnTo>
                    <a:pt x="167249" y="268629"/>
                  </a:lnTo>
                  <a:lnTo>
                    <a:pt x="222999" y="293220"/>
                  </a:lnTo>
                  <a:lnTo>
                    <a:pt x="278749" y="317810"/>
                  </a:lnTo>
                  <a:lnTo>
                    <a:pt x="334499" y="342401"/>
                  </a:lnTo>
                  <a:lnTo>
                    <a:pt x="390249" y="366991"/>
                  </a:lnTo>
                  <a:lnTo>
                    <a:pt x="445999" y="391581"/>
                  </a:lnTo>
                  <a:lnTo>
                    <a:pt x="501749" y="416172"/>
                  </a:lnTo>
                  <a:lnTo>
                    <a:pt x="557498" y="440762"/>
                  </a:lnTo>
                  <a:lnTo>
                    <a:pt x="613248" y="465353"/>
                  </a:lnTo>
                  <a:lnTo>
                    <a:pt x="668998" y="489943"/>
                  </a:lnTo>
                  <a:lnTo>
                    <a:pt x="724748" y="514534"/>
                  </a:lnTo>
                  <a:lnTo>
                    <a:pt x="780498" y="539124"/>
                  </a:lnTo>
                  <a:lnTo>
                    <a:pt x="836248" y="563714"/>
                  </a:lnTo>
                  <a:lnTo>
                    <a:pt x="891998" y="588305"/>
                  </a:lnTo>
                  <a:lnTo>
                    <a:pt x="947748" y="612895"/>
                  </a:lnTo>
                  <a:lnTo>
                    <a:pt x="1003498" y="637486"/>
                  </a:lnTo>
                  <a:lnTo>
                    <a:pt x="1059247" y="662076"/>
                  </a:lnTo>
                  <a:lnTo>
                    <a:pt x="1114997" y="686667"/>
                  </a:lnTo>
                  <a:lnTo>
                    <a:pt x="1170747" y="711257"/>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954298" y="2883978"/>
              <a:ext cx="1126252" cy="831541"/>
            </a:xfrm>
            <a:custGeom>
              <a:avLst/>
              <a:pathLst>
                <a:path w="1126252" h="831541">
                  <a:moveTo>
                    <a:pt x="1126252" y="787259"/>
                  </a:moveTo>
                  <a:lnTo>
                    <a:pt x="1078217" y="749770"/>
                  </a:lnTo>
                  <a:lnTo>
                    <a:pt x="1030182" y="712282"/>
                  </a:lnTo>
                  <a:lnTo>
                    <a:pt x="982147" y="674793"/>
                  </a:lnTo>
                  <a:lnTo>
                    <a:pt x="934112" y="637305"/>
                  </a:lnTo>
                  <a:lnTo>
                    <a:pt x="886077" y="599816"/>
                  </a:lnTo>
                  <a:lnTo>
                    <a:pt x="838042" y="562328"/>
                  </a:lnTo>
                  <a:lnTo>
                    <a:pt x="790008" y="524839"/>
                  </a:lnTo>
                  <a:lnTo>
                    <a:pt x="741973" y="487351"/>
                  </a:lnTo>
                  <a:lnTo>
                    <a:pt x="693938" y="449862"/>
                  </a:lnTo>
                  <a:lnTo>
                    <a:pt x="645903" y="412374"/>
                  </a:lnTo>
                  <a:lnTo>
                    <a:pt x="597868" y="374885"/>
                  </a:lnTo>
                  <a:lnTo>
                    <a:pt x="549833" y="337396"/>
                  </a:lnTo>
                  <a:lnTo>
                    <a:pt x="501798" y="299908"/>
                  </a:lnTo>
                  <a:lnTo>
                    <a:pt x="453764" y="262419"/>
                  </a:lnTo>
                  <a:lnTo>
                    <a:pt x="405729" y="224931"/>
                  </a:lnTo>
                  <a:lnTo>
                    <a:pt x="357694" y="187442"/>
                  </a:lnTo>
                  <a:lnTo>
                    <a:pt x="309659" y="149954"/>
                  </a:lnTo>
                  <a:lnTo>
                    <a:pt x="261624" y="112465"/>
                  </a:lnTo>
                  <a:lnTo>
                    <a:pt x="213589" y="74977"/>
                  </a:lnTo>
                  <a:lnTo>
                    <a:pt x="165554" y="37488"/>
                  </a:lnTo>
                  <a:lnTo>
                    <a:pt x="117519" y="0"/>
                  </a:lnTo>
                  <a:lnTo>
                    <a:pt x="76077" y="55350"/>
                  </a:lnTo>
                  <a:lnTo>
                    <a:pt x="36883" y="112315"/>
                  </a:lnTo>
                  <a:lnTo>
                    <a:pt x="0" y="170803"/>
                  </a:lnTo>
                  <a:lnTo>
                    <a:pt x="52180" y="202266"/>
                  </a:lnTo>
                  <a:lnTo>
                    <a:pt x="104360" y="233730"/>
                  </a:lnTo>
                  <a:lnTo>
                    <a:pt x="156540" y="265194"/>
                  </a:lnTo>
                  <a:lnTo>
                    <a:pt x="208720" y="296658"/>
                  </a:lnTo>
                  <a:lnTo>
                    <a:pt x="260900" y="328121"/>
                  </a:lnTo>
                  <a:lnTo>
                    <a:pt x="313081" y="359585"/>
                  </a:lnTo>
                  <a:lnTo>
                    <a:pt x="365261" y="391049"/>
                  </a:lnTo>
                  <a:lnTo>
                    <a:pt x="417441" y="422513"/>
                  </a:lnTo>
                  <a:lnTo>
                    <a:pt x="469621" y="453976"/>
                  </a:lnTo>
                  <a:lnTo>
                    <a:pt x="521801" y="485440"/>
                  </a:lnTo>
                  <a:lnTo>
                    <a:pt x="573982" y="516904"/>
                  </a:lnTo>
                  <a:lnTo>
                    <a:pt x="626162" y="548368"/>
                  </a:lnTo>
                  <a:lnTo>
                    <a:pt x="678342" y="579831"/>
                  </a:lnTo>
                  <a:lnTo>
                    <a:pt x="730522" y="611295"/>
                  </a:lnTo>
                  <a:lnTo>
                    <a:pt x="782702" y="642759"/>
                  </a:lnTo>
                  <a:lnTo>
                    <a:pt x="834883" y="674223"/>
                  </a:lnTo>
                  <a:lnTo>
                    <a:pt x="887063" y="705686"/>
                  </a:lnTo>
                  <a:lnTo>
                    <a:pt x="939243" y="737150"/>
                  </a:lnTo>
                  <a:lnTo>
                    <a:pt x="991423" y="768614"/>
                  </a:lnTo>
                  <a:lnTo>
                    <a:pt x="1043603" y="800078"/>
                  </a:lnTo>
                  <a:lnTo>
                    <a:pt x="1095784" y="831541"/>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071818" y="2728485"/>
              <a:ext cx="1044286" cy="942753"/>
            </a:xfrm>
            <a:custGeom>
              <a:avLst/>
              <a:pathLst>
                <a:path w="1044286" h="942753">
                  <a:moveTo>
                    <a:pt x="1044286" y="902439"/>
                  </a:moveTo>
                  <a:lnTo>
                    <a:pt x="1001088" y="859466"/>
                  </a:lnTo>
                  <a:lnTo>
                    <a:pt x="957890" y="816493"/>
                  </a:lnTo>
                  <a:lnTo>
                    <a:pt x="914693" y="773519"/>
                  </a:lnTo>
                  <a:lnTo>
                    <a:pt x="871495" y="730546"/>
                  </a:lnTo>
                  <a:lnTo>
                    <a:pt x="828298" y="687573"/>
                  </a:lnTo>
                  <a:lnTo>
                    <a:pt x="785100" y="644599"/>
                  </a:lnTo>
                  <a:lnTo>
                    <a:pt x="741902" y="601626"/>
                  </a:lnTo>
                  <a:lnTo>
                    <a:pt x="698705" y="558653"/>
                  </a:lnTo>
                  <a:lnTo>
                    <a:pt x="655507" y="515679"/>
                  </a:lnTo>
                  <a:lnTo>
                    <a:pt x="612310" y="472706"/>
                  </a:lnTo>
                  <a:lnTo>
                    <a:pt x="569112" y="429733"/>
                  </a:lnTo>
                  <a:lnTo>
                    <a:pt x="525914" y="386759"/>
                  </a:lnTo>
                  <a:lnTo>
                    <a:pt x="482717" y="343786"/>
                  </a:lnTo>
                  <a:lnTo>
                    <a:pt x="439519" y="300813"/>
                  </a:lnTo>
                  <a:lnTo>
                    <a:pt x="396322" y="257839"/>
                  </a:lnTo>
                  <a:lnTo>
                    <a:pt x="353124" y="214866"/>
                  </a:lnTo>
                  <a:lnTo>
                    <a:pt x="309926" y="171893"/>
                  </a:lnTo>
                  <a:lnTo>
                    <a:pt x="266729" y="128919"/>
                  </a:lnTo>
                  <a:lnTo>
                    <a:pt x="223531" y="85946"/>
                  </a:lnTo>
                  <a:lnTo>
                    <a:pt x="180334" y="42973"/>
                  </a:lnTo>
                  <a:lnTo>
                    <a:pt x="137136" y="0"/>
                  </a:lnTo>
                  <a:lnTo>
                    <a:pt x="89361" y="49986"/>
                  </a:lnTo>
                  <a:lnTo>
                    <a:pt x="43624" y="101845"/>
                  </a:lnTo>
                  <a:lnTo>
                    <a:pt x="0" y="155493"/>
                  </a:lnTo>
                  <a:lnTo>
                    <a:pt x="48034" y="192982"/>
                  </a:lnTo>
                  <a:lnTo>
                    <a:pt x="96069" y="230470"/>
                  </a:lnTo>
                  <a:lnTo>
                    <a:pt x="144104" y="267959"/>
                  </a:lnTo>
                  <a:lnTo>
                    <a:pt x="192139" y="305447"/>
                  </a:lnTo>
                  <a:lnTo>
                    <a:pt x="240174" y="342936"/>
                  </a:lnTo>
                  <a:lnTo>
                    <a:pt x="288209" y="380424"/>
                  </a:lnTo>
                  <a:lnTo>
                    <a:pt x="336244" y="417913"/>
                  </a:lnTo>
                  <a:lnTo>
                    <a:pt x="384278" y="455401"/>
                  </a:lnTo>
                  <a:lnTo>
                    <a:pt x="432313" y="492890"/>
                  </a:lnTo>
                  <a:lnTo>
                    <a:pt x="480348" y="530379"/>
                  </a:lnTo>
                  <a:lnTo>
                    <a:pt x="528383" y="567867"/>
                  </a:lnTo>
                  <a:lnTo>
                    <a:pt x="576418" y="605356"/>
                  </a:lnTo>
                  <a:lnTo>
                    <a:pt x="624453" y="642844"/>
                  </a:lnTo>
                  <a:lnTo>
                    <a:pt x="672488" y="680333"/>
                  </a:lnTo>
                  <a:lnTo>
                    <a:pt x="720522" y="717821"/>
                  </a:lnTo>
                  <a:lnTo>
                    <a:pt x="768557" y="755310"/>
                  </a:lnTo>
                  <a:lnTo>
                    <a:pt x="816592" y="792798"/>
                  </a:lnTo>
                  <a:lnTo>
                    <a:pt x="864627" y="830287"/>
                  </a:lnTo>
                  <a:lnTo>
                    <a:pt x="912662" y="867775"/>
                  </a:lnTo>
                  <a:lnTo>
                    <a:pt x="960697" y="905264"/>
                  </a:lnTo>
                  <a:lnTo>
                    <a:pt x="1008732" y="942753"/>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208954" y="2632445"/>
              <a:ext cx="934033" cy="998479"/>
            </a:xfrm>
            <a:custGeom>
              <a:avLst/>
              <a:pathLst>
                <a:path w="934033" h="998479">
                  <a:moveTo>
                    <a:pt x="934033" y="973580"/>
                  </a:moveTo>
                  <a:lnTo>
                    <a:pt x="894494" y="927219"/>
                  </a:lnTo>
                  <a:lnTo>
                    <a:pt x="854954" y="880858"/>
                  </a:lnTo>
                  <a:lnTo>
                    <a:pt x="815414" y="834497"/>
                  </a:lnTo>
                  <a:lnTo>
                    <a:pt x="775874" y="788136"/>
                  </a:lnTo>
                  <a:lnTo>
                    <a:pt x="736334" y="741775"/>
                  </a:lnTo>
                  <a:lnTo>
                    <a:pt x="696794" y="695414"/>
                  </a:lnTo>
                  <a:lnTo>
                    <a:pt x="657254" y="649053"/>
                  </a:lnTo>
                  <a:lnTo>
                    <a:pt x="617714" y="602692"/>
                  </a:lnTo>
                  <a:lnTo>
                    <a:pt x="578175" y="556331"/>
                  </a:lnTo>
                  <a:lnTo>
                    <a:pt x="538635" y="509970"/>
                  </a:lnTo>
                  <a:lnTo>
                    <a:pt x="499095" y="463609"/>
                  </a:lnTo>
                  <a:lnTo>
                    <a:pt x="459555" y="417248"/>
                  </a:lnTo>
                  <a:lnTo>
                    <a:pt x="420015" y="370887"/>
                  </a:lnTo>
                  <a:lnTo>
                    <a:pt x="380475" y="324526"/>
                  </a:lnTo>
                  <a:lnTo>
                    <a:pt x="340935" y="278165"/>
                  </a:lnTo>
                  <a:lnTo>
                    <a:pt x="301396" y="231804"/>
                  </a:lnTo>
                  <a:lnTo>
                    <a:pt x="261856" y="185443"/>
                  </a:lnTo>
                  <a:lnTo>
                    <a:pt x="222316" y="139082"/>
                  </a:lnTo>
                  <a:lnTo>
                    <a:pt x="182776" y="92721"/>
                  </a:lnTo>
                  <a:lnTo>
                    <a:pt x="143236" y="46360"/>
                  </a:lnTo>
                  <a:lnTo>
                    <a:pt x="103696" y="0"/>
                  </a:lnTo>
                  <a:lnTo>
                    <a:pt x="50865" y="46958"/>
                  </a:lnTo>
                  <a:lnTo>
                    <a:pt x="0" y="96039"/>
                  </a:lnTo>
                  <a:lnTo>
                    <a:pt x="43197" y="139012"/>
                  </a:lnTo>
                  <a:lnTo>
                    <a:pt x="86395" y="181985"/>
                  </a:lnTo>
                  <a:lnTo>
                    <a:pt x="129592" y="224959"/>
                  </a:lnTo>
                  <a:lnTo>
                    <a:pt x="172790" y="267932"/>
                  </a:lnTo>
                  <a:lnTo>
                    <a:pt x="215987" y="310905"/>
                  </a:lnTo>
                  <a:lnTo>
                    <a:pt x="259185" y="353879"/>
                  </a:lnTo>
                  <a:lnTo>
                    <a:pt x="302383" y="396852"/>
                  </a:lnTo>
                  <a:lnTo>
                    <a:pt x="345580" y="439825"/>
                  </a:lnTo>
                  <a:lnTo>
                    <a:pt x="388778" y="482799"/>
                  </a:lnTo>
                  <a:lnTo>
                    <a:pt x="431975" y="525772"/>
                  </a:lnTo>
                  <a:lnTo>
                    <a:pt x="475173" y="568745"/>
                  </a:lnTo>
                  <a:lnTo>
                    <a:pt x="518371" y="611719"/>
                  </a:lnTo>
                  <a:lnTo>
                    <a:pt x="561568" y="654692"/>
                  </a:lnTo>
                  <a:lnTo>
                    <a:pt x="604766" y="697665"/>
                  </a:lnTo>
                  <a:lnTo>
                    <a:pt x="647963" y="740639"/>
                  </a:lnTo>
                  <a:lnTo>
                    <a:pt x="691161" y="783612"/>
                  </a:lnTo>
                  <a:lnTo>
                    <a:pt x="734359" y="826585"/>
                  </a:lnTo>
                  <a:lnTo>
                    <a:pt x="777556" y="869559"/>
                  </a:lnTo>
                  <a:lnTo>
                    <a:pt x="820754" y="912532"/>
                  </a:lnTo>
                  <a:lnTo>
                    <a:pt x="863951" y="955505"/>
                  </a:lnTo>
                  <a:lnTo>
                    <a:pt x="907149" y="998479"/>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312651" y="2550099"/>
              <a:ext cx="857414" cy="1055926"/>
            </a:xfrm>
            <a:custGeom>
              <a:avLst/>
              <a:pathLst>
                <a:path w="857414" h="1055926">
                  <a:moveTo>
                    <a:pt x="857414" y="1034577"/>
                  </a:moveTo>
                  <a:lnTo>
                    <a:pt x="821558" y="985311"/>
                  </a:lnTo>
                  <a:lnTo>
                    <a:pt x="785703" y="936046"/>
                  </a:lnTo>
                  <a:lnTo>
                    <a:pt x="749847" y="886780"/>
                  </a:lnTo>
                  <a:lnTo>
                    <a:pt x="713991" y="837514"/>
                  </a:lnTo>
                  <a:lnTo>
                    <a:pt x="678135" y="788249"/>
                  </a:lnTo>
                  <a:lnTo>
                    <a:pt x="642279" y="738983"/>
                  </a:lnTo>
                  <a:lnTo>
                    <a:pt x="606423" y="689718"/>
                  </a:lnTo>
                  <a:lnTo>
                    <a:pt x="570567" y="640452"/>
                  </a:lnTo>
                  <a:lnTo>
                    <a:pt x="534712" y="591187"/>
                  </a:lnTo>
                  <a:lnTo>
                    <a:pt x="498856" y="541921"/>
                  </a:lnTo>
                  <a:lnTo>
                    <a:pt x="463000" y="492655"/>
                  </a:lnTo>
                  <a:lnTo>
                    <a:pt x="427144" y="443390"/>
                  </a:lnTo>
                  <a:lnTo>
                    <a:pt x="391288" y="394124"/>
                  </a:lnTo>
                  <a:lnTo>
                    <a:pt x="355432" y="344859"/>
                  </a:lnTo>
                  <a:lnTo>
                    <a:pt x="319577" y="295593"/>
                  </a:lnTo>
                  <a:lnTo>
                    <a:pt x="283721" y="246327"/>
                  </a:lnTo>
                  <a:lnTo>
                    <a:pt x="247865" y="197062"/>
                  </a:lnTo>
                  <a:lnTo>
                    <a:pt x="212009" y="147796"/>
                  </a:lnTo>
                  <a:lnTo>
                    <a:pt x="176153" y="98531"/>
                  </a:lnTo>
                  <a:lnTo>
                    <a:pt x="140297" y="49265"/>
                  </a:lnTo>
                  <a:lnTo>
                    <a:pt x="104442" y="0"/>
                  </a:lnTo>
                  <a:lnTo>
                    <a:pt x="51428" y="40167"/>
                  </a:lnTo>
                  <a:lnTo>
                    <a:pt x="0" y="82346"/>
                  </a:lnTo>
                  <a:lnTo>
                    <a:pt x="39539" y="128707"/>
                  </a:lnTo>
                  <a:lnTo>
                    <a:pt x="79079" y="175068"/>
                  </a:lnTo>
                  <a:lnTo>
                    <a:pt x="118619" y="221429"/>
                  </a:lnTo>
                  <a:lnTo>
                    <a:pt x="158159" y="267790"/>
                  </a:lnTo>
                  <a:lnTo>
                    <a:pt x="197699" y="314150"/>
                  </a:lnTo>
                  <a:lnTo>
                    <a:pt x="237239" y="360511"/>
                  </a:lnTo>
                  <a:lnTo>
                    <a:pt x="276779" y="406872"/>
                  </a:lnTo>
                  <a:lnTo>
                    <a:pt x="316318" y="453233"/>
                  </a:lnTo>
                  <a:lnTo>
                    <a:pt x="355858" y="499594"/>
                  </a:lnTo>
                  <a:lnTo>
                    <a:pt x="395398" y="545955"/>
                  </a:lnTo>
                  <a:lnTo>
                    <a:pt x="434938" y="592316"/>
                  </a:lnTo>
                  <a:lnTo>
                    <a:pt x="474478" y="638677"/>
                  </a:lnTo>
                  <a:lnTo>
                    <a:pt x="514018" y="685038"/>
                  </a:lnTo>
                  <a:lnTo>
                    <a:pt x="553558" y="731399"/>
                  </a:lnTo>
                  <a:lnTo>
                    <a:pt x="593097" y="777760"/>
                  </a:lnTo>
                  <a:lnTo>
                    <a:pt x="632637" y="824121"/>
                  </a:lnTo>
                  <a:lnTo>
                    <a:pt x="672177" y="870482"/>
                  </a:lnTo>
                  <a:lnTo>
                    <a:pt x="711717" y="916843"/>
                  </a:lnTo>
                  <a:lnTo>
                    <a:pt x="751257" y="963204"/>
                  </a:lnTo>
                  <a:lnTo>
                    <a:pt x="790797" y="1009565"/>
                  </a:lnTo>
                  <a:lnTo>
                    <a:pt x="830337" y="1055926"/>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417093" y="2483018"/>
              <a:ext cx="778697" cy="1101658"/>
            </a:xfrm>
            <a:custGeom>
              <a:avLst/>
              <a:pathLst>
                <a:path w="778697" h="1101658">
                  <a:moveTo>
                    <a:pt x="778697" y="1084266"/>
                  </a:moveTo>
                  <a:lnTo>
                    <a:pt x="746341" y="1032635"/>
                  </a:lnTo>
                  <a:lnTo>
                    <a:pt x="713985" y="981003"/>
                  </a:lnTo>
                  <a:lnTo>
                    <a:pt x="681630" y="929371"/>
                  </a:lnTo>
                  <a:lnTo>
                    <a:pt x="649274" y="877739"/>
                  </a:lnTo>
                  <a:lnTo>
                    <a:pt x="616918" y="826108"/>
                  </a:lnTo>
                  <a:lnTo>
                    <a:pt x="584562" y="774476"/>
                  </a:lnTo>
                  <a:lnTo>
                    <a:pt x="552206" y="722844"/>
                  </a:lnTo>
                  <a:lnTo>
                    <a:pt x="519850" y="671212"/>
                  </a:lnTo>
                  <a:lnTo>
                    <a:pt x="487494" y="619581"/>
                  </a:lnTo>
                  <a:lnTo>
                    <a:pt x="455139" y="567949"/>
                  </a:lnTo>
                  <a:lnTo>
                    <a:pt x="422783" y="516317"/>
                  </a:lnTo>
                  <a:lnTo>
                    <a:pt x="390427" y="464685"/>
                  </a:lnTo>
                  <a:lnTo>
                    <a:pt x="358071" y="413054"/>
                  </a:lnTo>
                  <a:lnTo>
                    <a:pt x="325715" y="361422"/>
                  </a:lnTo>
                  <a:lnTo>
                    <a:pt x="293359" y="309790"/>
                  </a:lnTo>
                  <a:lnTo>
                    <a:pt x="261003" y="258158"/>
                  </a:lnTo>
                  <a:lnTo>
                    <a:pt x="228648" y="206527"/>
                  </a:lnTo>
                  <a:lnTo>
                    <a:pt x="196292" y="154895"/>
                  </a:lnTo>
                  <a:lnTo>
                    <a:pt x="163936" y="103263"/>
                  </a:lnTo>
                  <a:lnTo>
                    <a:pt x="131580" y="51631"/>
                  </a:lnTo>
                  <a:lnTo>
                    <a:pt x="99224" y="0"/>
                  </a:lnTo>
                  <a:lnTo>
                    <a:pt x="49030" y="32680"/>
                  </a:lnTo>
                  <a:lnTo>
                    <a:pt x="0" y="67080"/>
                  </a:lnTo>
                  <a:lnTo>
                    <a:pt x="35855" y="116346"/>
                  </a:lnTo>
                  <a:lnTo>
                    <a:pt x="71711" y="165612"/>
                  </a:lnTo>
                  <a:lnTo>
                    <a:pt x="107567" y="214877"/>
                  </a:lnTo>
                  <a:lnTo>
                    <a:pt x="143423" y="264143"/>
                  </a:lnTo>
                  <a:lnTo>
                    <a:pt x="179279" y="313408"/>
                  </a:lnTo>
                  <a:lnTo>
                    <a:pt x="215135" y="362674"/>
                  </a:lnTo>
                  <a:lnTo>
                    <a:pt x="250990" y="411939"/>
                  </a:lnTo>
                  <a:lnTo>
                    <a:pt x="286846" y="461205"/>
                  </a:lnTo>
                  <a:lnTo>
                    <a:pt x="322702" y="510471"/>
                  </a:lnTo>
                  <a:lnTo>
                    <a:pt x="358558" y="559736"/>
                  </a:lnTo>
                  <a:lnTo>
                    <a:pt x="394414" y="609002"/>
                  </a:lnTo>
                  <a:lnTo>
                    <a:pt x="430270" y="658267"/>
                  </a:lnTo>
                  <a:lnTo>
                    <a:pt x="466125" y="707533"/>
                  </a:lnTo>
                  <a:lnTo>
                    <a:pt x="501981" y="756799"/>
                  </a:lnTo>
                  <a:lnTo>
                    <a:pt x="537837" y="806064"/>
                  </a:lnTo>
                  <a:lnTo>
                    <a:pt x="573693" y="855330"/>
                  </a:lnTo>
                  <a:lnTo>
                    <a:pt x="609549" y="904595"/>
                  </a:lnTo>
                  <a:lnTo>
                    <a:pt x="645405" y="953861"/>
                  </a:lnTo>
                  <a:lnTo>
                    <a:pt x="681260" y="1003126"/>
                  </a:lnTo>
                  <a:lnTo>
                    <a:pt x="717116" y="1052392"/>
                  </a:lnTo>
                  <a:lnTo>
                    <a:pt x="752972" y="1101658"/>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516318" y="2429040"/>
              <a:ext cx="703422" cy="1138245"/>
            </a:xfrm>
            <a:custGeom>
              <a:avLst/>
              <a:pathLst>
                <a:path w="703422" h="1138245">
                  <a:moveTo>
                    <a:pt x="703422" y="1124250"/>
                  </a:moveTo>
                  <a:lnTo>
                    <a:pt x="674324" y="1070714"/>
                  </a:lnTo>
                  <a:lnTo>
                    <a:pt x="645227" y="1017179"/>
                  </a:lnTo>
                  <a:lnTo>
                    <a:pt x="616129" y="963643"/>
                  </a:lnTo>
                  <a:lnTo>
                    <a:pt x="587032" y="910107"/>
                  </a:lnTo>
                  <a:lnTo>
                    <a:pt x="557934" y="856571"/>
                  </a:lnTo>
                  <a:lnTo>
                    <a:pt x="528837" y="803036"/>
                  </a:lnTo>
                  <a:lnTo>
                    <a:pt x="499739" y="749500"/>
                  </a:lnTo>
                  <a:lnTo>
                    <a:pt x="470642" y="695964"/>
                  </a:lnTo>
                  <a:lnTo>
                    <a:pt x="441544" y="642428"/>
                  </a:lnTo>
                  <a:lnTo>
                    <a:pt x="412447" y="588893"/>
                  </a:lnTo>
                  <a:lnTo>
                    <a:pt x="383349" y="535357"/>
                  </a:lnTo>
                  <a:lnTo>
                    <a:pt x="354252" y="481821"/>
                  </a:lnTo>
                  <a:lnTo>
                    <a:pt x="325154" y="428285"/>
                  </a:lnTo>
                  <a:lnTo>
                    <a:pt x="296057" y="374750"/>
                  </a:lnTo>
                  <a:lnTo>
                    <a:pt x="266959" y="321214"/>
                  </a:lnTo>
                  <a:lnTo>
                    <a:pt x="237862" y="267678"/>
                  </a:lnTo>
                  <a:lnTo>
                    <a:pt x="208764" y="214142"/>
                  </a:lnTo>
                  <a:lnTo>
                    <a:pt x="179667" y="160607"/>
                  </a:lnTo>
                  <a:lnTo>
                    <a:pt x="150570" y="107071"/>
                  </a:lnTo>
                  <a:lnTo>
                    <a:pt x="121472" y="53535"/>
                  </a:lnTo>
                  <a:lnTo>
                    <a:pt x="92375" y="0"/>
                  </a:lnTo>
                  <a:lnTo>
                    <a:pt x="0" y="53978"/>
                  </a:lnTo>
                  <a:lnTo>
                    <a:pt x="32355" y="105609"/>
                  </a:lnTo>
                  <a:lnTo>
                    <a:pt x="64711" y="157241"/>
                  </a:lnTo>
                  <a:lnTo>
                    <a:pt x="97067" y="208873"/>
                  </a:lnTo>
                  <a:lnTo>
                    <a:pt x="129423" y="260505"/>
                  </a:lnTo>
                  <a:lnTo>
                    <a:pt x="161779" y="312137"/>
                  </a:lnTo>
                  <a:lnTo>
                    <a:pt x="194135" y="363768"/>
                  </a:lnTo>
                  <a:lnTo>
                    <a:pt x="226490" y="415400"/>
                  </a:lnTo>
                  <a:lnTo>
                    <a:pt x="258846" y="467032"/>
                  </a:lnTo>
                  <a:lnTo>
                    <a:pt x="291202" y="518664"/>
                  </a:lnTo>
                  <a:lnTo>
                    <a:pt x="323558" y="570295"/>
                  </a:lnTo>
                  <a:lnTo>
                    <a:pt x="355914" y="621927"/>
                  </a:lnTo>
                  <a:lnTo>
                    <a:pt x="388270" y="673559"/>
                  </a:lnTo>
                  <a:lnTo>
                    <a:pt x="420626" y="725191"/>
                  </a:lnTo>
                  <a:lnTo>
                    <a:pt x="452981" y="776822"/>
                  </a:lnTo>
                  <a:lnTo>
                    <a:pt x="485337" y="828454"/>
                  </a:lnTo>
                  <a:lnTo>
                    <a:pt x="517693" y="880086"/>
                  </a:lnTo>
                  <a:lnTo>
                    <a:pt x="550049" y="931718"/>
                  </a:lnTo>
                  <a:lnTo>
                    <a:pt x="582405" y="983349"/>
                  </a:lnTo>
                  <a:lnTo>
                    <a:pt x="614761" y="1034981"/>
                  </a:lnTo>
                  <a:lnTo>
                    <a:pt x="647117" y="1086613"/>
                  </a:lnTo>
                  <a:lnTo>
                    <a:pt x="679472" y="1138245"/>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608693" y="2381510"/>
              <a:ext cx="635468" cy="1171780"/>
            </a:xfrm>
            <a:custGeom>
              <a:avLst/>
              <a:pathLst>
                <a:path w="635468" h="1171780">
                  <a:moveTo>
                    <a:pt x="635468" y="1159458"/>
                  </a:moveTo>
                  <a:lnTo>
                    <a:pt x="609693" y="1104245"/>
                  </a:lnTo>
                  <a:lnTo>
                    <a:pt x="583918" y="1049033"/>
                  </a:lnTo>
                  <a:lnTo>
                    <a:pt x="558143" y="993821"/>
                  </a:lnTo>
                  <a:lnTo>
                    <a:pt x="532369" y="938608"/>
                  </a:lnTo>
                  <a:lnTo>
                    <a:pt x="506594" y="883396"/>
                  </a:lnTo>
                  <a:lnTo>
                    <a:pt x="480819" y="828184"/>
                  </a:lnTo>
                  <a:lnTo>
                    <a:pt x="455044" y="772972"/>
                  </a:lnTo>
                  <a:lnTo>
                    <a:pt x="429269" y="717759"/>
                  </a:lnTo>
                  <a:lnTo>
                    <a:pt x="403494" y="662547"/>
                  </a:lnTo>
                  <a:lnTo>
                    <a:pt x="377720" y="607335"/>
                  </a:lnTo>
                  <a:lnTo>
                    <a:pt x="351945" y="552122"/>
                  </a:lnTo>
                  <a:lnTo>
                    <a:pt x="326170" y="496910"/>
                  </a:lnTo>
                  <a:lnTo>
                    <a:pt x="300395" y="441698"/>
                  </a:lnTo>
                  <a:lnTo>
                    <a:pt x="274620" y="386486"/>
                  </a:lnTo>
                  <a:lnTo>
                    <a:pt x="248845" y="331273"/>
                  </a:lnTo>
                  <a:lnTo>
                    <a:pt x="223071" y="276061"/>
                  </a:lnTo>
                  <a:lnTo>
                    <a:pt x="197296" y="220849"/>
                  </a:lnTo>
                  <a:lnTo>
                    <a:pt x="171521" y="165636"/>
                  </a:lnTo>
                  <a:lnTo>
                    <a:pt x="145746" y="110424"/>
                  </a:lnTo>
                  <a:lnTo>
                    <a:pt x="119971" y="55212"/>
                  </a:lnTo>
                  <a:lnTo>
                    <a:pt x="94196" y="0"/>
                  </a:lnTo>
                  <a:lnTo>
                    <a:pt x="0" y="47530"/>
                  </a:lnTo>
                  <a:lnTo>
                    <a:pt x="29097" y="101065"/>
                  </a:lnTo>
                  <a:lnTo>
                    <a:pt x="58194" y="154601"/>
                  </a:lnTo>
                  <a:lnTo>
                    <a:pt x="87292" y="208137"/>
                  </a:lnTo>
                  <a:lnTo>
                    <a:pt x="116389" y="261673"/>
                  </a:lnTo>
                  <a:lnTo>
                    <a:pt x="145487" y="315208"/>
                  </a:lnTo>
                  <a:lnTo>
                    <a:pt x="174584" y="368744"/>
                  </a:lnTo>
                  <a:lnTo>
                    <a:pt x="203682" y="422280"/>
                  </a:lnTo>
                  <a:lnTo>
                    <a:pt x="232779" y="475816"/>
                  </a:lnTo>
                  <a:lnTo>
                    <a:pt x="261877" y="529351"/>
                  </a:lnTo>
                  <a:lnTo>
                    <a:pt x="290974" y="582887"/>
                  </a:lnTo>
                  <a:lnTo>
                    <a:pt x="320072" y="636423"/>
                  </a:lnTo>
                  <a:lnTo>
                    <a:pt x="349169" y="689959"/>
                  </a:lnTo>
                  <a:lnTo>
                    <a:pt x="378267" y="743494"/>
                  </a:lnTo>
                  <a:lnTo>
                    <a:pt x="407364" y="797030"/>
                  </a:lnTo>
                  <a:lnTo>
                    <a:pt x="436462" y="850566"/>
                  </a:lnTo>
                  <a:lnTo>
                    <a:pt x="465559" y="904102"/>
                  </a:lnTo>
                  <a:lnTo>
                    <a:pt x="494657" y="957637"/>
                  </a:lnTo>
                  <a:lnTo>
                    <a:pt x="523754" y="1011173"/>
                  </a:lnTo>
                  <a:lnTo>
                    <a:pt x="552852" y="1064709"/>
                  </a:lnTo>
                  <a:lnTo>
                    <a:pt x="581949" y="1118245"/>
                  </a:lnTo>
                  <a:lnTo>
                    <a:pt x="611047" y="1171780"/>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702890" y="2350205"/>
              <a:ext cx="559730" cy="1190763"/>
            </a:xfrm>
            <a:custGeom>
              <a:avLst/>
              <a:pathLst>
                <a:path w="559730" h="1190763">
                  <a:moveTo>
                    <a:pt x="559730" y="1182647"/>
                  </a:moveTo>
                  <a:lnTo>
                    <a:pt x="536466" y="1126330"/>
                  </a:lnTo>
                  <a:lnTo>
                    <a:pt x="513203" y="1070014"/>
                  </a:lnTo>
                  <a:lnTo>
                    <a:pt x="489940" y="1013697"/>
                  </a:lnTo>
                  <a:lnTo>
                    <a:pt x="466676" y="957381"/>
                  </a:lnTo>
                  <a:lnTo>
                    <a:pt x="443413" y="901064"/>
                  </a:lnTo>
                  <a:lnTo>
                    <a:pt x="420149" y="844748"/>
                  </a:lnTo>
                  <a:lnTo>
                    <a:pt x="396886" y="788431"/>
                  </a:lnTo>
                  <a:lnTo>
                    <a:pt x="373622" y="732114"/>
                  </a:lnTo>
                  <a:lnTo>
                    <a:pt x="350359" y="675798"/>
                  </a:lnTo>
                  <a:lnTo>
                    <a:pt x="327096" y="619481"/>
                  </a:lnTo>
                  <a:lnTo>
                    <a:pt x="303832" y="563165"/>
                  </a:lnTo>
                  <a:lnTo>
                    <a:pt x="280569" y="506848"/>
                  </a:lnTo>
                  <a:lnTo>
                    <a:pt x="257305" y="450532"/>
                  </a:lnTo>
                  <a:lnTo>
                    <a:pt x="234042" y="394215"/>
                  </a:lnTo>
                  <a:lnTo>
                    <a:pt x="210779" y="337899"/>
                  </a:lnTo>
                  <a:lnTo>
                    <a:pt x="187515" y="281582"/>
                  </a:lnTo>
                  <a:lnTo>
                    <a:pt x="164252" y="225266"/>
                  </a:lnTo>
                  <a:lnTo>
                    <a:pt x="140988" y="168949"/>
                  </a:lnTo>
                  <a:lnTo>
                    <a:pt x="117725" y="112633"/>
                  </a:lnTo>
                  <a:lnTo>
                    <a:pt x="94461" y="56316"/>
                  </a:lnTo>
                  <a:lnTo>
                    <a:pt x="71198" y="0"/>
                  </a:lnTo>
                  <a:lnTo>
                    <a:pt x="0" y="31305"/>
                  </a:lnTo>
                  <a:lnTo>
                    <a:pt x="25774" y="86517"/>
                  </a:lnTo>
                  <a:lnTo>
                    <a:pt x="51549" y="141729"/>
                  </a:lnTo>
                  <a:lnTo>
                    <a:pt x="77324" y="196942"/>
                  </a:lnTo>
                  <a:lnTo>
                    <a:pt x="103099" y="252154"/>
                  </a:lnTo>
                  <a:lnTo>
                    <a:pt x="128874" y="307366"/>
                  </a:lnTo>
                  <a:lnTo>
                    <a:pt x="154649" y="362579"/>
                  </a:lnTo>
                  <a:lnTo>
                    <a:pt x="180423" y="417791"/>
                  </a:lnTo>
                  <a:lnTo>
                    <a:pt x="206198" y="473003"/>
                  </a:lnTo>
                  <a:lnTo>
                    <a:pt x="231973" y="528215"/>
                  </a:lnTo>
                  <a:lnTo>
                    <a:pt x="257748" y="583428"/>
                  </a:lnTo>
                  <a:lnTo>
                    <a:pt x="283523" y="638640"/>
                  </a:lnTo>
                  <a:lnTo>
                    <a:pt x="309298" y="693852"/>
                  </a:lnTo>
                  <a:lnTo>
                    <a:pt x="335072" y="749065"/>
                  </a:lnTo>
                  <a:lnTo>
                    <a:pt x="360847" y="804277"/>
                  </a:lnTo>
                  <a:lnTo>
                    <a:pt x="386622" y="859489"/>
                  </a:lnTo>
                  <a:lnTo>
                    <a:pt x="412397" y="914702"/>
                  </a:lnTo>
                  <a:lnTo>
                    <a:pt x="438172" y="969914"/>
                  </a:lnTo>
                  <a:lnTo>
                    <a:pt x="463947" y="1025126"/>
                  </a:lnTo>
                  <a:lnTo>
                    <a:pt x="489721" y="1080338"/>
                  </a:lnTo>
                  <a:lnTo>
                    <a:pt x="515496" y="1135551"/>
                  </a:lnTo>
                  <a:lnTo>
                    <a:pt x="541271" y="1190763"/>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774088" y="2323330"/>
              <a:ext cx="506483" cy="1209522"/>
            </a:xfrm>
            <a:custGeom>
              <a:avLst/>
              <a:pathLst>
                <a:path w="506483" h="1209522">
                  <a:moveTo>
                    <a:pt x="506483" y="1202554"/>
                  </a:moveTo>
                  <a:lnTo>
                    <a:pt x="485662" y="1145290"/>
                  </a:lnTo>
                  <a:lnTo>
                    <a:pt x="464841" y="1088025"/>
                  </a:lnTo>
                  <a:lnTo>
                    <a:pt x="444020" y="1030761"/>
                  </a:lnTo>
                  <a:lnTo>
                    <a:pt x="423199" y="973496"/>
                  </a:lnTo>
                  <a:lnTo>
                    <a:pt x="402378" y="916232"/>
                  </a:lnTo>
                  <a:lnTo>
                    <a:pt x="381557" y="858967"/>
                  </a:lnTo>
                  <a:lnTo>
                    <a:pt x="360736" y="801703"/>
                  </a:lnTo>
                  <a:lnTo>
                    <a:pt x="339915" y="744438"/>
                  </a:lnTo>
                  <a:lnTo>
                    <a:pt x="319094" y="687174"/>
                  </a:lnTo>
                  <a:lnTo>
                    <a:pt x="298273" y="629909"/>
                  </a:lnTo>
                  <a:lnTo>
                    <a:pt x="277452" y="572645"/>
                  </a:lnTo>
                  <a:lnTo>
                    <a:pt x="256631" y="515380"/>
                  </a:lnTo>
                  <a:lnTo>
                    <a:pt x="235810" y="458116"/>
                  </a:lnTo>
                  <a:lnTo>
                    <a:pt x="214989" y="400851"/>
                  </a:lnTo>
                  <a:lnTo>
                    <a:pt x="194168" y="343587"/>
                  </a:lnTo>
                  <a:lnTo>
                    <a:pt x="173347" y="286322"/>
                  </a:lnTo>
                  <a:lnTo>
                    <a:pt x="152526" y="229058"/>
                  </a:lnTo>
                  <a:lnTo>
                    <a:pt x="131705" y="171793"/>
                  </a:lnTo>
                  <a:lnTo>
                    <a:pt x="110884" y="114529"/>
                  </a:lnTo>
                  <a:lnTo>
                    <a:pt x="90063" y="57264"/>
                  </a:lnTo>
                  <a:lnTo>
                    <a:pt x="69242" y="0"/>
                  </a:lnTo>
                  <a:lnTo>
                    <a:pt x="0" y="26875"/>
                  </a:lnTo>
                  <a:lnTo>
                    <a:pt x="23263" y="83191"/>
                  </a:lnTo>
                  <a:lnTo>
                    <a:pt x="46526" y="139508"/>
                  </a:lnTo>
                  <a:lnTo>
                    <a:pt x="69790" y="195824"/>
                  </a:lnTo>
                  <a:lnTo>
                    <a:pt x="93053" y="252141"/>
                  </a:lnTo>
                  <a:lnTo>
                    <a:pt x="116317" y="308457"/>
                  </a:lnTo>
                  <a:lnTo>
                    <a:pt x="139580" y="364774"/>
                  </a:lnTo>
                  <a:lnTo>
                    <a:pt x="162843" y="421090"/>
                  </a:lnTo>
                  <a:lnTo>
                    <a:pt x="186107" y="477407"/>
                  </a:lnTo>
                  <a:lnTo>
                    <a:pt x="209370" y="533723"/>
                  </a:lnTo>
                  <a:lnTo>
                    <a:pt x="232634" y="590040"/>
                  </a:lnTo>
                  <a:lnTo>
                    <a:pt x="255897" y="646357"/>
                  </a:lnTo>
                  <a:lnTo>
                    <a:pt x="279161" y="702673"/>
                  </a:lnTo>
                  <a:lnTo>
                    <a:pt x="302424" y="758990"/>
                  </a:lnTo>
                  <a:lnTo>
                    <a:pt x="325687" y="815306"/>
                  </a:lnTo>
                  <a:lnTo>
                    <a:pt x="348951" y="871623"/>
                  </a:lnTo>
                  <a:lnTo>
                    <a:pt x="372214" y="927939"/>
                  </a:lnTo>
                  <a:lnTo>
                    <a:pt x="395478" y="984256"/>
                  </a:lnTo>
                  <a:lnTo>
                    <a:pt x="418741" y="1040572"/>
                  </a:lnTo>
                  <a:lnTo>
                    <a:pt x="442005" y="1096889"/>
                  </a:lnTo>
                  <a:lnTo>
                    <a:pt x="465268" y="1153205"/>
                  </a:lnTo>
                  <a:lnTo>
                    <a:pt x="488531" y="1209522"/>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843330" y="2305179"/>
              <a:ext cx="450862" cy="1220705"/>
            </a:xfrm>
            <a:custGeom>
              <a:avLst/>
              <a:pathLst>
                <a:path w="450862" h="1220705">
                  <a:moveTo>
                    <a:pt x="450862" y="1215999"/>
                  </a:moveTo>
                  <a:lnTo>
                    <a:pt x="431894" y="1158095"/>
                  </a:lnTo>
                  <a:lnTo>
                    <a:pt x="412926" y="1100190"/>
                  </a:lnTo>
                  <a:lnTo>
                    <a:pt x="393958" y="1042285"/>
                  </a:lnTo>
                  <a:lnTo>
                    <a:pt x="374990" y="984380"/>
                  </a:lnTo>
                  <a:lnTo>
                    <a:pt x="356023" y="926476"/>
                  </a:lnTo>
                  <a:lnTo>
                    <a:pt x="337055" y="868571"/>
                  </a:lnTo>
                  <a:lnTo>
                    <a:pt x="318087" y="810666"/>
                  </a:lnTo>
                  <a:lnTo>
                    <a:pt x="299119" y="752761"/>
                  </a:lnTo>
                  <a:lnTo>
                    <a:pt x="280151" y="694857"/>
                  </a:lnTo>
                  <a:lnTo>
                    <a:pt x="261183" y="636952"/>
                  </a:lnTo>
                  <a:lnTo>
                    <a:pt x="242216" y="579047"/>
                  </a:lnTo>
                  <a:lnTo>
                    <a:pt x="223248" y="521142"/>
                  </a:lnTo>
                  <a:lnTo>
                    <a:pt x="204280" y="463238"/>
                  </a:lnTo>
                  <a:lnTo>
                    <a:pt x="185312" y="405333"/>
                  </a:lnTo>
                  <a:lnTo>
                    <a:pt x="166344" y="347428"/>
                  </a:lnTo>
                  <a:lnTo>
                    <a:pt x="147376" y="289523"/>
                  </a:lnTo>
                  <a:lnTo>
                    <a:pt x="128408" y="231619"/>
                  </a:lnTo>
                  <a:lnTo>
                    <a:pt x="109441" y="173714"/>
                  </a:lnTo>
                  <a:lnTo>
                    <a:pt x="90473" y="115809"/>
                  </a:lnTo>
                  <a:lnTo>
                    <a:pt x="71505" y="57904"/>
                  </a:lnTo>
                  <a:lnTo>
                    <a:pt x="52537" y="0"/>
                  </a:lnTo>
                  <a:lnTo>
                    <a:pt x="0" y="18150"/>
                  </a:lnTo>
                  <a:lnTo>
                    <a:pt x="20821" y="75415"/>
                  </a:lnTo>
                  <a:lnTo>
                    <a:pt x="41642" y="132679"/>
                  </a:lnTo>
                  <a:lnTo>
                    <a:pt x="62463" y="189944"/>
                  </a:lnTo>
                  <a:lnTo>
                    <a:pt x="83284" y="247208"/>
                  </a:lnTo>
                  <a:lnTo>
                    <a:pt x="104105" y="304473"/>
                  </a:lnTo>
                  <a:lnTo>
                    <a:pt x="124926" y="361737"/>
                  </a:lnTo>
                  <a:lnTo>
                    <a:pt x="145747" y="419002"/>
                  </a:lnTo>
                  <a:lnTo>
                    <a:pt x="166568" y="476266"/>
                  </a:lnTo>
                  <a:lnTo>
                    <a:pt x="187389" y="533531"/>
                  </a:lnTo>
                  <a:lnTo>
                    <a:pt x="208210" y="590795"/>
                  </a:lnTo>
                  <a:lnTo>
                    <a:pt x="229031" y="648060"/>
                  </a:lnTo>
                  <a:lnTo>
                    <a:pt x="249852" y="705324"/>
                  </a:lnTo>
                  <a:lnTo>
                    <a:pt x="270673" y="762589"/>
                  </a:lnTo>
                  <a:lnTo>
                    <a:pt x="291494" y="819853"/>
                  </a:lnTo>
                  <a:lnTo>
                    <a:pt x="312315" y="877118"/>
                  </a:lnTo>
                  <a:lnTo>
                    <a:pt x="333136" y="934382"/>
                  </a:lnTo>
                  <a:lnTo>
                    <a:pt x="353957" y="991647"/>
                  </a:lnTo>
                  <a:lnTo>
                    <a:pt x="374778" y="1048912"/>
                  </a:lnTo>
                  <a:lnTo>
                    <a:pt x="395599" y="1106176"/>
                  </a:lnTo>
                  <a:lnTo>
                    <a:pt x="416420" y="1163441"/>
                  </a:lnTo>
                  <a:lnTo>
                    <a:pt x="437241" y="1220705"/>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895868" y="2290602"/>
              <a:ext cx="410439" cy="1230576"/>
            </a:xfrm>
            <a:custGeom>
              <a:avLst/>
              <a:pathLst>
                <a:path w="410439" h="1230576">
                  <a:moveTo>
                    <a:pt x="410439" y="1226797"/>
                  </a:moveTo>
                  <a:lnTo>
                    <a:pt x="393119" y="1168378"/>
                  </a:lnTo>
                  <a:lnTo>
                    <a:pt x="375800" y="1109959"/>
                  </a:lnTo>
                  <a:lnTo>
                    <a:pt x="358480" y="1051540"/>
                  </a:lnTo>
                  <a:lnTo>
                    <a:pt x="341161" y="993121"/>
                  </a:lnTo>
                  <a:lnTo>
                    <a:pt x="323841" y="934702"/>
                  </a:lnTo>
                  <a:lnTo>
                    <a:pt x="306521" y="876283"/>
                  </a:lnTo>
                  <a:lnTo>
                    <a:pt x="289202" y="817865"/>
                  </a:lnTo>
                  <a:lnTo>
                    <a:pt x="271882" y="759446"/>
                  </a:lnTo>
                  <a:lnTo>
                    <a:pt x="254563" y="701027"/>
                  </a:lnTo>
                  <a:lnTo>
                    <a:pt x="237243" y="642608"/>
                  </a:lnTo>
                  <a:lnTo>
                    <a:pt x="219924" y="584189"/>
                  </a:lnTo>
                  <a:lnTo>
                    <a:pt x="202604" y="525770"/>
                  </a:lnTo>
                  <a:lnTo>
                    <a:pt x="185284" y="467351"/>
                  </a:lnTo>
                  <a:lnTo>
                    <a:pt x="167965" y="408932"/>
                  </a:lnTo>
                  <a:lnTo>
                    <a:pt x="150645" y="350513"/>
                  </a:lnTo>
                  <a:lnTo>
                    <a:pt x="133326" y="292094"/>
                  </a:lnTo>
                  <a:lnTo>
                    <a:pt x="116006" y="233675"/>
                  </a:lnTo>
                  <a:lnTo>
                    <a:pt x="98687" y="175256"/>
                  </a:lnTo>
                  <a:lnTo>
                    <a:pt x="81367" y="116837"/>
                  </a:lnTo>
                  <a:lnTo>
                    <a:pt x="64047" y="58418"/>
                  </a:lnTo>
                  <a:lnTo>
                    <a:pt x="46728" y="0"/>
                  </a:lnTo>
                  <a:lnTo>
                    <a:pt x="0" y="14576"/>
                  </a:lnTo>
                  <a:lnTo>
                    <a:pt x="18967" y="72481"/>
                  </a:lnTo>
                  <a:lnTo>
                    <a:pt x="37935" y="130386"/>
                  </a:lnTo>
                  <a:lnTo>
                    <a:pt x="56903" y="188291"/>
                  </a:lnTo>
                  <a:lnTo>
                    <a:pt x="75871" y="246196"/>
                  </a:lnTo>
                  <a:lnTo>
                    <a:pt x="94839" y="304100"/>
                  </a:lnTo>
                  <a:lnTo>
                    <a:pt x="113807" y="362005"/>
                  </a:lnTo>
                  <a:lnTo>
                    <a:pt x="132774" y="419910"/>
                  </a:lnTo>
                  <a:lnTo>
                    <a:pt x="151742" y="477815"/>
                  </a:lnTo>
                  <a:lnTo>
                    <a:pt x="170710" y="535719"/>
                  </a:lnTo>
                  <a:lnTo>
                    <a:pt x="189678" y="593624"/>
                  </a:lnTo>
                  <a:lnTo>
                    <a:pt x="208646" y="651529"/>
                  </a:lnTo>
                  <a:lnTo>
                    <a:pt x="227614" y="709434"/>
                  </a:lnTo>
                  <a:lnTo>
                    <a:pt x="246581" y="767338"/>
                  </a:lnTo>
                  <a:lnTo>
                    <a:pt x="265549" y="825243"/>
                  </a:lnTo>
                  <a:lnTo>
                    <a:pt x="284517" y="883148"/>
                  </a:lnTo>
                  <a:lnTo>
                    <a:pt x="303485" y="941053"/>
                  </a:lnTo>
                  <a:lnTo>
                    <a:pt x="322453" y="998957"/>
                  </a:lnTo>
                  <a:lnTo>
                    <a:pt x="341421" y="1056862"/>
                  </a:lnTo>
                  <a:lnTo>
                    <a:pt x="360388" y="1114767"/>
                  </a:lnTo>
                  <a:lnTo>
                    <a:pt x="379356" y="1172672"/>
                  </a:lnTo>
                  <a:lnTo>
                    <a:pt x="398324" y="1230576"/>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942596" y="2277708"/>
              <a:ext cx="375583" cy="1239690"/>
            </a:xfrm>
            <a:custGeom>
              <a:avLst/>
              <a:pathLst>
                <a:path w="375583" h="1239690">
                  <a:moveTo>
                    <a:pt x="375583" y="1236348"/>
                  </a:moveTo>
                  <a:lnTo>
                    <a:pt x="359879" y="1177474"/>
                  </a:lnTo>
                  <a:lnTo>
                    <a:pt x="344175" y="1118600"/>
                  </a:lnTo>
                  <a:lnTo>
                    <a:pt x="328470" y="1059727"/>
                  </a:lnTo>
                  <a:lnTo>
                    <a:pt x="312766" y="1000853"/>
                  </a:lnTo>
                  <a:lnTo>
                    <a:pt x="297062" y="941979"/>
                  </a:lnTo>
                  <a:lnTo>
                    <a:pt x="281358" y="883105"/>
                  </a:lnTo>
                  <a:lnTo>
                    <a:pt x="265653" y="824232"/>
                  </a:lnTo>
                  <a:lnTo>
                    <a:pt x="249949" y="765358"/>
                  </a:lnTo>
                  <a:lnTo>
                    <a:pt x="234245" y="706484"/>
                  </a:lnTo>
                  <a:lnTo>
                    <a:pt x="218540" y="647610"/>
                  </a:lnTo>
                  <a:lnTo>
                    <a:pt x="202836" y="588737"/>
                  </a:lnTo>
                  <a:lnTo>
                    <a:pt x="187132" y="529863"/>
                  </a:lnTo>
                  <a:lnTo>
                    <a:pt x="171428" y="470989"/>
                  </a:lnTo>
                  <a:lnTo>
                    <a:pt x="155723" y="412116"/>
                  </a:lnTo>
                  <a:lnTo>
                    <a:pt x="140019" y="353242"/>
                  </a:lnTo>
                  <a:lnTo>
                    <a:pt x="124315" y="294368"/>
                  </a:lnTo>
                  <a:lnTo>
                    <a:pt x="108611" y="235494"/>
                  </a:lnTo>
                  <a:lnTo>
                    <a:pt x="92906" y="176621"/>
                  </a:lnTo>
                  <a:lnTo>
                    <a:pt x="77202" y="117747"/>
                  </a:lnTo>
                  <a:lnTo>
                    <a:pt x="61498" y="58873"/>
                  </a:lnTo>
                  <a:lnTo>
                    <a:pt x="45794" y="0"/>
                  </a:lnTo>
                  <a:lnTo>
                    <a:pt x="0" y="12893"/>
                  </a:lnTo>
                  <a:lnTo>
                    <a:pt x="17319" y="71312"/>
                  </a:lnTo>
                  <a:lnTo>
                    <a:pt x="34639" y="129731"/>
                  </a:lnTo>
                  <a:lnTo>
                    <a:pt x="51958" y="188150"/>
                  </a:lnTo>
                  <a:lnTo>
                    <a:pt x="69278" y="246569"/>
                  </a:lnTo>
                  <a:lnTo>
                    <a:pt x="86597" y="304988"/>
                  </a:lnTo>
                  <a:lnTo>
                    <a:pt x="103917" y="363406"/>
                  </a:lnTo>
                  <a:lnTo>
                    <a:pt x="121237" y="421825"/>
                  </a:lnTo>
                  <a:lnTo>
                    <a:pt x="138556" y="480244"/>
                  </a:lnTo>
                  <a:lnTo>
                    <a:pt x="155876" y="538663"/>
                  </a:lnTo>
                  <a:lnTo>
                    <a:pt x="173195" y="597082"/>
                  </a:lnTo>
                  <a:lnTo>
                    <a:pt x="190515" y="655501"/>
                  </a:lnTo>
                  <a:lnTo>
                    <a:pt x="207834" y="713920"/>
                  </a:lnTo>
                  <a:lnTo>
                    <a:pt x="225154" y="772339"/>
                  </a:lnTo>
                  <a:lnTo>
                    <a:pt x="242474" y="830758"/>
                  </a:lnTo>
                  <a:lnTo>
                    <a:pt x="259793" y="889177"/>
                  </a:lnTo>
                  <a:lnTo>
                    <a:pt x="277113" y="947596"/>
                  </a:lnTo>
                  <a:lnTo>
                    <a:pt x="294432" y="1006015"/>
                  </a:lnTo>
                  <a:lnTo>
                    <a:pt x="311752" y="1064434"/>
                  </a:lnTo>
                  <a:lnTo>
                    <a:pt x="329071" y="1122853"/>
                  </a:lnTo>
                  <a:lnTo>
                    <a:pt x="346391" y="1181271"/>
                  </a:lnTo>
                  <a:lnTo>
                    <a:pt x="363711" y="1239690"/>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988390" y="2266365"/>
              <a:ext cx="341440" cy="1247692"/>
            </a:xfrm>
            <a:custGeom>
              <a:avLst/>
              <a:pathLst>
                <a:path w="341440" h="1247692">
                  <a:moveTo>
                    <a:pt x="341440" y="1244751"/>
                  </a:moveTo>
                  <a:lnTo>
                    <a:pt x="327321" y="1185477"/>
                  </a:lnTo>
                  <a:lnTo>
                    <a:pt x="313202" y="1126203"/>
                  </a:lnTo>
                  <a:lnTo>
                    <a:pt x="299083" y="1066929"/>
                  </a:lnTo>
                  <a:lnTo>
                    <a:pt x="284964" y="1007655"/>
                  </a:lnTo>
                  <a:lnTo>
                    <a:pt x="270845" y="948381"/>
                  </a:lnTo>
                  <a:lnTo>
                    <a:pt x="256725" y="889107"/>
                  </a:lnTo>
                  <a:lnTo>
                    <a:pt x="242606" y="829834"/>
                  </a:lnTo>
                  <a:lnTo>
                    <a:pt x="228487" y="770560"/>
                  </a:lnTo>
                  <a:lnTo>
                    <a:pt x="214368" y="711286"/>
                  </a:lnTo>
                  <a:lnTo>
                    <a:pt x="200249" y="652012"/>
                  </a:lnTo>
                  <a:lnTo>
                    <a:pt x="186130" y="592738"/>
                  </a:lnTo>
                  <a:lnTo>
                    <a:pt x="172011" y="533464"/>
                  </a:lnTo>
                  <a:lnTo>
                    <a:pt x="157892" y="474190"/>
                  </a:lnTo>
                  <a:lnTo>
                    <a:pt x="143773" y="414917"/>
                  </a:lnTo>
                  <a:lnTo>
                    <a:pt x="129653" y="355643"/>
                  </a:lnTo>
                  <a:lnTo>
                    <a:pt x="115534" y="296369"/>
                  </a:lnTo>
                  <a:lnTo>
                    <a:pt x="101415" y="237095"/>
                  </a:lnTo>
                  <a:lnTo>
                    <a:pt x="87296" y="177821"/>
                  </a:lnTo>
                  <a:lnTo>
                    <a:pt x="73177" y="118547"/>
                  </a:lnTo>
                  <a:lnTo>
                    <a:pt x="59058" y="59273"/>
                  </a:lnTo>
                  <a:lnTo>
                    <a:pt x="44939" y="0"/>
                  </a:lnTo>
                  <a:lnTo>
                    <a:pt x="0" y="11343"/>
                  </a:lnTo>
                  <a:lnTo>
                    <a:pt x="15704" y="70217"/>
                  </a:lnTo>
                  <a:lnTo>
                    <a:pt x="31408" y="129091"/>
                  </a:lnTo>
                  <a:lnTo>
                    <a:pt x="47112" y="187964"/>
                  </a:lnTo>
                  <a:lnTo>
                    <a:pt x="62817" y="246838"/>
                  </a:lnTo>
                  <a:lnTo>
                    <a:pt x="78521" y="305712"/>
                  </a:lnTo>
                  <a:lnTo>
                    <a:pt x="94225" y="364586"/>
                  </a:lnTo>
                  <a:lnTo>
                    <a:pt x="109929" y="423459"/>
                  </a:lnTo>
                  <a:lnTo>
                    <a:pt x="125634" y="482333"/>
                  </a:lnTo>
                  <a:lnTo>
                    <a:pt x="141338" y="541207"/>
                  </a:lnTo>
                  <a:lnTo>
                    <a:pt x="157042" y="600081"/>
                  </a:lnTo>
                  <a:lnTo>
                    <a:pt x="172746" y="658954"/>
                  </a:lnTo>
                  <a:lnTo>
                    <a:pt x="188451" y="717828"/>
                  </a:lnTo>
                  <a:lnTo>
                    <a:pt x="204155" y="776702"/>
                  </a:lnTo>
                  <a:lnTo>
                    <a:pt x="219859" y="835575"/>
                  </a:lnTo>
                  <a:lnTo>
                    <a:pt x="235564" y="894449"/>
                  </a:lnTo>
                  <a:lnTo>
                    <a:pt x="251268" y="953323"/>
                  </a:lnTo>
                  <a:lnTo>
                    <a:pt x="266972" y="1012197"/>
                  </a:lnTo>
                  <a:lnTo>
                    <a:pt x="282676" y="1071070"/>
                  </a:lnTo>
                  <a:lnTo>
                    <a:pt x="298381" y="1129944"/>
                  </a:lnTo>
                  <a:lnTo>
                    <a:pt x="314085" y="1188818"/>
                  </a:lnTo>
                  <a:lnTo>
                    <a:pt x="329789" y="1247692"/>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033330" y="2256780"/>
              <a:ext cx="307550" cy="1254335"/>
            </a:xfrm>
            <a:custGeom>
              <a:avLst/>
              <a:pathLst>
                <a:path w="307550" h="1254335">
                  <a:moveTo>
                    <a:pt x="307550" y="1251850"/>
                  </a:moveTo>
                  <a:lnTo>
                    <a:pt x="294935" y="1192238"/>
                  </a:lnTo>
                  <a:lnTo>
                    <a:pt x="282319" y="1132626"/>
                  </a:lnTo>
                  <a:lnTo>
                    <a:pt x="269703" y="1073014"/>
                  </a:lnTo>
                  <a:lnTo>
                    <a:pt x="257088" y="1013402"/>
                  </a:lnTo>
                  <a:lnTo>
                    <a:pt x="244472" y="953790"/>
                  </a:lnTo>
                  <a:lnTo>
                    <a:pt x="231856" y="894178"/>
                  </a:lnTo>
                  <a:lnTo>
                    <a:pt x="219240" y="834567"/>
                  </a:lnTo>
                  <a:lnTo>
                    <a:pt x="206625" y="774955"/>
                  </a:lnTo>
                  <a:lnTo>
                    <a:pt x="194009" y="715343"/>
                  </a:lnTo>
                  <a:lnTo>
                    <a:pt x="181393" y="655731"/>
                  </a:lnTo>
                  <a:lnTo>
                    <a:pt x="168777" y="596119"/>
                  </a:lnTo>
                  <a:lnTo>
                    <a:pt x="156162" y="536507"/>
                  </a:lnTo>
                  <a:lnTo>
                    <a:pt x="143546" y="476895"/>
                  </a:lnTo>
                  <a:lnTo>
                    <a:pt x="130930" y="417283"/>
                  </a:lnTo>
                  <a:lnTo>
                    <a:pt x="118314" y="357671"/>
                  </a:lnTo>
                  <a:lnTo>
                    <a:pt x="105699" y="298059"/>
                  </a:lnTo>
                  <a:lnTo>
                    <a:pt x="93083" y="238447"/>
                  </a:lnTo>
                  <a:lnTo>
                    <a:pt x="80467" y="178835"/>
                  </a:lnTo>
                  <a:lnTo>
                    <a:pt x="67851" y="119223"/>
                  </a:lnTo>
                  <a:lnTo>
                    <a:pt x="55236" y="59611"/>
                  </a:lnTo>
                  <a:lnTo>
                    <a:pt x="42620" y="0"/>
                  </a:lnTo>
                  <a:lnTo>
                    <a:pt x="0" y="9584"/>
                  </a:lnTo>
                  <a:lnTo>
                    <a:pt x="14119" y="68858"/>
                  </a:lnTo>
                  <a:lnTo>
                    <a:pt x="28238" y="128132"/>
                  </a:lnTo>
                  <a:lnTo>
                    <a:pt x="42357" y="187405"/>
                  </a:lnTo>
                  <a:lnTo>
                    <a:pt x="56476" y="246679"/>
                  </a:lnTo>
                  <a:lnTo>
                    <a:pt x="70595" y="305953"/>
                  </a:lnTo>
                  <a:lnTo>
                    <a:pt x="84714" y="365227"/>
                  </a:lnTo>
                  <a:lnTo>
                    <a:pt x="98833" y="424501"/>
                  </a:lnTo>
                  <a:lnTo>
                    <a:pt x="112952" y="483775"/>
                  </a:lnTo>
                  <a:lnTo>
                    <a:pt x="127071" y="543049"/>
                  </a:lnTo>
                  <a:lnTo>
                    <a:pt x="141191" y="602322"/>
                  </a:lnTo>
                  <a:lnTo>
                    <a:pt x="155310" y="661596"/>
                  </a:lnTo>
                  <a:lnTo>
                    <a:pt x="169429" y="720870"/>
                  </a:lnTo>
                  <a:lnTo>
                    <a:pt x="183548" y="780144"/>
                  </a:lnTo>
                  <a:lnTo>
                    <a:pt x="197667" y="839418"/>
                  </a:lnTo>
                  <a:lnTo>
                    <a:pt x="211786" y="898692"/>
                  </a:lnTo>
                  <a:lnTo>
                    <a:pt x="225905" y="957966"/>
                  </a:lnTo>
                  <a:lnTo>
                    <a:pt x="240024" y="1017239"/>
                  </a:lnTo>
                  <a:lnTo>
                    <a:pt x="254143" y="1076513"/>
                  </a:lnTo>
                  <a:lnTo>
                    <a:pt x="268263" y="1135787"/>
                  </a:lnTo>
                  <a:lnTo>
                    <a:pt x="282382" y="1195061"/>
                  </a:lnTo>
                  <a:lnTo>
                    <a:pt x="296501" y="1254335"/>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075950" y="2248320"/>
              <a:ext cx="275978" cy="1260310"/>
            </a:xfrm>
            <a:custGeom>
              <a:avLst/>
              <a:pathLst>
                <a:path w="275978" h="1260310">
                  <a:moveTo>
                    <a:pt x="275978" y="1258117"/>
                  </a:moveTo>
                  <a:lnTo>
                    <a:pt x="264866" y="1198207"/>
                  </a:lnTo>
                  <a:lnTo>
                    <a:pt x="253753" y="1138296"/>
                  </a:lnTo>
                  <a:lnTo>
                    <a:pt x="242641" y="1078386"/>
                  </a:lnTo>
                  <a:lnTo>
                    <a:pt x="231528" y="1018475"/>
                  </a:lnTo>
                  <a:lnTo>
                    <a:pt x="220416" y="958565"/>
                  </a:lnTo>
                  <a:lnTo>
                    <a:pt x="209303" y="898655"/>
                  </a:lnTo>
                  <a:lnTo>
                    <a:pt x="198190" y="838744"/>
                  </a:lnTo>
                  <a:lnTo>
                    <a:pt x="187078" y="778834"/>
                  </a:lnTo>
                  <a:lnTo>
                    <a:pt x="175965" y="718924"/>
                  </a:lnTo>
                  <a:lnTo>
                    <a:pt x="164853" y="659013"/>
                  </a:lnTo>
                  <a:lnTo>
                    <a:pt x="153740" y="599103"/>
                  </a:lnTo>
                  <a:lnTo>
                    <a:pt x="142628" y="539193"/>
                  </a:lnTo>
                  <a:lnTo>
                    <a:pt x="131515" y="479282"/>
                  </a:lnTo>
                  <a:lnTo>
                    <a:pt x="120403" y="419372"/>
                  </a:lnTo>
                  <a:lnTo>
                    <a:pt x="109290" y="359462"/>
                  </a:lnTo>
                  <a:lnTo>
                    <a:pt x="98177" y="299551"/>
                  </a:lnTo>
                  <a:lnTo>
                    <a:pt x="87065" y="239641"/>
                  </a:lnTo>
                  <a:lnTo>
                    <a:pt x="75952" y="179731"/>
                  </a:lnTo>
                  <a:lnTo>
                    <a:pt x="64840" y="119820"/>
                  </a:lnTo>
                  <a:lnTo>
                    <a:pt x="53727" y="59910"/>
                  </a:lnTo>
                  <a:lnTo>
                    <a:pt x="42615" y="0"/>
                  </a:lnTo>
                  <a:lnTo>
                    <a:pt x="0" y="8460"/>
                  </a:lnTo>
                  <a:lnTo>
                    <a:pt x="12615" y="68072"/>
                  </a:lnTo>
                  <a:lnTo>
                    <a:pt x="25231" y="127684"/>
                  </a:lnTo>
                  <a:lnTo>
                    <a:pt x="37847" y="187296"/>
                  </a:lnTo>
                  <a:lnTo>
                    <a:pt x="50462" y="246907"/>
                  </a:lnTo>
                  <a:lnTo>
                    <a:pt x="63078" y="306519"/>
                  </a:lnTo>
                  <a:lnTo>
                    <a:pt x="75694" y="366131"/>
                  </a:lnTo>
                  <a:lnTo>
                    <a:pt x="88310" y="425743"/>
                  </a:lnTo>
                  <a:lnTo>
                    <a:pt x="100925" y="485355"/>
                  </a:lnTo>
                  <a:lnTo>
                    <a:pt x="113541" y="544967"/>
                  </a:lnTo>
                  <a:lnTo>
                    <a:pt x="126157" y="604579"/>
                  </a:lnTo>
                  <a:lnTo>
                    <a:pt x="138773" y="664191"/>
                  </a:lnTo>
                  <a:lnTo>
                    <a:pt x="151388" y="723803"/>
                  </a:lnTo>
                  <a:lnTo>
                    <a:pt x="164004" y="783415"/>
                  </a:lnTo>
                  <a:lnTo>
                    <a:pt x="176620" y="843027"/>
                  </a:lnTo>
                  <a:lnTo>
                    <a:pt x="189236" y="902639"/>
                  </a:lnTo>
                  <a:lnTo>
                    <a:pt x="201851" y="962251"/>
                  </a:lnTo>
                  <a:lnTo>
                    <a:pt x="214467" y="1021863"/>
                  </a:lnTo>
                  <a:lnTo>
                    <a:pt x="227083" y="1081474"/>
                  </a:lnTo>
                  <a:lnTo>
                    <a:pt x="239699" y="1141086"/>
                  </a:lnTo>
                  <a:lnTo>
                    <a:pt x="252314" y="1200698"/>
                  </a:lnTo>
                  <a:lnTo>
                    <a:pt x="264930" y="1260310"/>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118565" y="2241534"/>
              <a:ext cx="243496" cy="1264903"/>
            </a:xfrm>
            <a:custGeom>
              <a:avLst/>
              <a:pathLst>
                <a:path w="243496" h="1264903">
                  <a:moveTo>
                    <a:pt x="243496" y="1263144"/>
                  </a:moveTo>
                  <a:lnTo>
                    <a:pt x="233762" y="1202994"/>
                  </a:lnTo>
                  <a:lnTo>
                    <a:pt x="224028" y="1142844"/>
                  </a:lnTo>
                  <a:lnTo>
                    <a:pt x="214294" y="1082694"/>
                  </a:lnTo>
                  <a:lnTo>
                    <a:pt x="204560" y="1022545"/>
                  </a:lnTo>
                  <a:lnTo>
                    <a:pt x="194826" y="962395"/>
                  </a:lnTo>
                  <a:lnTo>
                    <a:pt x="185092" y="902245"/>
                  </a:lnTo>
                  <a:lnTo>
                    <a:pt x="175358" y="842096"/>
                  </a:lnTo>
                  <a:lnTo>
                    <a:pt x="165624" y="781946"/>
                  </a:lnTo>
                  <a:lnTo>
                    <a:pt x="155890" y="721796"/>
                  </a:lnTo>
                  <a:lnTo>
                    <a:pt x="146156" y="661646"/>
                  </a:lnTo>
                  <a:lnTo>
                    <a:pt x="136422" y="601497"/>
                  </a:lnTo>
                  <a:lnTo>
                    <a:pt x="126688" y="541347"/>
                  </a:lnTo>
                  <a:lnTo>
                    <a:pt x="116954" y="481197"/>
                  </a:lnTo>
                  <a:lnTo>
                    <a:pt x="107220" y="421048"/>
                  </a:lnTo>
                  <a:lnTo>
                    <a:pt x="97486" y="360898"/>
                  </a:lnTo>
                  <a:lnTo>
                    <a:pt x="87752" y="300748"/>
                  </a:lnTo>
                  <a:lnTo>
                    <a:pt x="78018" y="240598"/>
                  </a:lnTo>
                  <a:lnTo>
                    <a:pt x="68284" y="180449"/>
                  </a:lnTo>
                  <a:lnTo>
                    <a:pt x="58550" y="120299"/>
                  </a:lnTo>
                  <a:lnTo>
                    <a:pt x="48816" y="60149"/>
                  </a:lnTo>
                  <a:lnTo>
                    <a:pt x="39082" y="0"/>
                  </a:lnTo>
                  <a:lnTo>
                    <a:pt x="0" y="6786"/>
                  </a:lnTo>
                  <a:lnTo>
                    <a:pt x="11112" y="66696"/>
                  </a:lnTo>
                  <a:lnTo>
                    <a:pt x="22225" y="126606"/>
                  </a:lnTo>
                  <a:lnTo>
                    <a:pt x="33337" y="186517"/>
                  </a:lnTo>
                  <a:lnTo>
                    <a:pt x="44450" y="246427"/>
                  </a:lnTo>
                  <a:lnTo>
                    <a:pt x="55562" y="306337"/>
                  </a:lnTo>
                  <a:lnTo>
                    <a:pt x="66675" y="366248"/>
                  </a:lnTo>
                  <a:lnTo>
                    <a:pt x="77787" y="426158"/>
                  </a:lnTo>
                  <a:lnTo>
                    <a:pt x="88900" y="486068"/>
                  </a:lnTo>
                  <a:lnTo>
                    <a:pt x="100013" y="545979"/>
                  </a:lnTo>
                  <a:lnTo>
                    <a:pt x="111125" y="605889"/>
                  </a:lnTo>
                  <a:lnTo>
                    <a:pt x="122238" y="665799"/>
                  </a:lnTo>
                  <a:lnTo>
                    <a:pt x="133350" y="725710"/>
                  </a:lnTo>
                  <a:lnTo>
                    <a:pt x="144463" y="785620"/>
                  </a:lnTo>
                  <a:lnTo>
                    <a:pt x="155575" y="845530"/>
                  </a:lnTo>
                  <a:lnTo>
                    <a:pt x="166688" y="905441"/>
                  </a:lnTo>
                  <a:lnTo>
                    <a:pt x="177801" y="965351"/>
                  </a:lnTo>
                  <a:lnTo>
                    <a:pt x="188913" y="1025262"/>
                  </a:lnTo>
                  <a:lnTo>
                    <a:pt x="200026" y="1085172"/>
                  </a:lnTo>
                  <a:lnTo>
                    <a:pt x="211138" y="1145082"/>
                  </a:lnTo>
                  <a:lnTo>
                    <a:pt x="222251" y="1204993"/>
                  </a:lnTo>
                  <a:lnTo>
                    <a:pt x="233363" y="1264903"/>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157647" y="2236144"/>
              <a:ext cx="213660" cy="1268534"/>
            </a:xfrm>
            <a:custGeom>
              <a:avLst/>
              <a:pathLst>
                <a:path w="213660" h="1268534">
                  <a:moveTo>
                    <a:pt x="213660" y="1267136"/>
                  </a:moveTo>
                  <a:lnTo>
                    <a:pt x="205184" y="1206796"/>
                  </a:lnTo>
                  <a:lnTo>
                    <a:pt x="196708" y="1146456"/>
                  </a:lnTo>
                  <a:lnTo>
                    <a:pt x="188232" y="1086117"/>
                  </a:lnTo>
                  <a:lnTo>
                    <a:pt x="179756" y="1025777"/>
                  </a:lnTo>
                  <a:lnTo>
                    <a:pt x="171279" y="965437"/>
                  </a:lnTo>
                  <a:lnTo>
                    <a:pt x="162803" y="905097"/>
                  </a:lnTo>
                  <a:lnTo>
                    <a:pt x="154327" y="844757"/>
                  </a:lnTo>
                  <a:lnTo>
                    <a:pt x="145851" y="784417"/>
                  </a:lnTo>
                  <a:lnTo>
                    <a:pt x="137375" y="724078"/>
                  </a:lnTo>
                  <a:lnTo>
                    <a:pt x="128899" y="663738"/>
                  </a:lnTo>
                  <a:lnTo>
                    <a:pt x="120423" y="603398"/>
                  </a:lnTo>
                  <a:lnTo>
                    <a:pt x="111947" y="543058"/>
                  </a:lnTo>
                  <a:lnTo>
                    <a:pt x="103471" y="482718"/>
                  </a:lnTo>
                  <a:lnTo>
                    <a:pt x="94995" y="422378"/>
                  </a:lnTo>
                  <a:lnTo>
                    <a:pt x="86519" y="362039"/>
                  </a:lnTo>
                  <a:lnTo>
                    <a:pt x="78043" y="301699"/>
                  </a:lnTo>
                  <a:lnTo>
                    <a:pt x="69567" y="241359"/>
                  </a:lnTo>
                  <a:lnTo>
                    <a:pt x="61091" y="181019"/>
                  </a:lnTo>
                  <a:lnTo>
                    <a:pt x="52615" y="120679"/>
                  </a:lnTo>
                  <a:lnTo>
                    <a:pt x="44139" y="60339"/>
                  </a:lnTo>
                  <a:lnTo>
                    <a:pt x="35663" y="0"/>
                  </a:lnTo>
                  <a:lnTo>
                    <a:pt x="0" y="5389"/>
                  </a:lnTo>
                  <a:lnTo>
                    <a:pt x="9734" y="65539"/>
                  </a:lnTo>
                  <a:lnTo>
                    <a:pt x="19468" y="125689"/>
                  </a:lnTo>
                  <a:lnTo>
                    <a:pt x="29202" y="185839"/>
                  </a:lnTo>
                  <a:lnTo>
                    <a:pt x="38936" y="245988"/>
                  </a:lnTo>
                  <a:lnTo>
                    <a:pt x="48670" y="306138"/>
                  </a:lnTo>
                  <a:lnTo>
                    <a:pt x="58404" y="366288"/>
                  </a:lnTo>
                  <a:lnTo>
                    <a:pt x="68138" y="426437"/>
                  </a:lnTo>
                  <a:lnTo>
                    <a:pt x="77872" y="486587"/>
                  </a:lnTo>
                  <a:lnTo>
                    <a:pt x="87606" y="546737"/>
                  </a:lnTo>
                  <a:lnTo>
                    <a:pt x="97340" y="606887"/>
                  </a:lnTo>
                  <a:lnTo>
                    <a:pt x="107074" y="667036"/>
                  </a:lnTo>
                  <a:lnTo>
                    <a:pt x="116808" y="727186"/>
                  </a:lnTo>
                  <a:lnTo>
                    <a:pt x="126542" y="787336"/>
                  </a:lnTo>
                  <a:lnTo>
                    <a:pt x="136276" y="847486"/>
                  </a:lnTo>
                  <a:lnTo>
                    <a:pt x="146010" y="907635"/>
                  </a:lnTo>
                  <a:lnTo>
                    <a:pt x="155744" y="967785"/>
                  </a:lnTo>
                  <a:lnTo>
                    <a:pt x="165478" y="1027935"/>
                  </a:lnTo>
                  <a:lnTo>
                    <a:pt x="175212" y="1088084"/>
                  </a:lnTo>
                  <a:lnTo>
                    <a:pt x="184946" y="1148234"/>
                  </a:lnTo>
                  <a:lnTo>
                    <a:pt x="194680" y="1208384"/>
                  </a:lnTo>
                  <a:lnTo>
                    <a:pt x="204414" y="1268534"/>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193311" y="2231678"/>
              <a:ext cx="186883" cy="1271602"/>
            </a:xfrm>
            <a:custGeom>
              <a:avLst/>
              <a:pathLst>
                <a:path w="186883" h="1271602">
                  <a:moveTo>
                    <a:pt x="186883" y="1270444"/>
                  </a:moveTo>
                  <a:lnTo>
                    <a:pt x="179617" y="1209947"/>
                  </a:lnTo>
                  <a:lnTo>
                    <a:pt x="172350" y="1149450"/>
                  </a:lnTo>
                  <a:lnTo>
                    <a:pt x="165083" y="1088952"/>
                  </a:lnTo>
                  <a:lnTo>
                    <a:pt x="157816" y="1028455"/>
                  </a:lnTo>
                  <a:lnTo>
                    <a:pt x="150549" y="967957"/>
                  </a:lnTo>
                  <a:lnTo>
                    <a:pt x="143282" y="907460"/>
                  </a:lnTo>
                  <a:lnTo>
                    <a:pt x="136015" y="846963"/>
                  </a:lnTo>
                  <a:lnTo>
                    <a:pt x="128748" y="786465"/>
                  </a:lnTo>
                  <a:lnTo>
                    <a:pt x="121482" y="725968"/>
                  </a:lnTo>
                  <a:lnTo>
                    <a:pt x="114215" y="665471"/>
                  </a:lnTo>
                  <a:lnTo>
                    <a:pt x="106948" y="604973"/>
                  </a:lnTo>
                  <a:lnTo>
                    <a:pt x="99681" y="544476"/>
                  </a:lnTo>
                  <a:lnTo>
                    <a:pt x="92414" y="483978"/>
                  </a:lnTo>
                  <a:lnTo>
                    <a:pt x="85147" y="423481"/>
                  </a:lnTo>
                  <a:lnTo>
                    <a:pt x="77880" y="362984"/>
                  </a:lnTo>
                  <a:lnTo>
                    <a:pt x="70614" y="302486"/>
                  </a:lnTo>
                  <a:lnTo>
                    <a:pt x="63347" y="241989"/>
                  </a:lnTo>
                  <a:lnTo>
                    <a:pt x="56080" y="181492"/>
                  </a:lnTo>
                  <a:lnTo>
                    <a:pt x="48813" y="120994"/>
                  </a:lnTo>
                  <a:lnTo>
                    <a:pt x="41546" y="60497"/>
                  </a:lnTo>
                  <a:lnTo>
                    <a:pt x="34279" y="0"/>
                  </a:lnTo>
                  <a:lnTo>
                    <a:pt x="0" y="4466"/>
                  </a:lnTo>
                  <a:lnTo>
                    <a:pt x="8476" y="64805"/>
                  </a:lnTo>
                  <a:lnTo>
                    <a:pt x="16952" y="125145"/>
                  </a:lnTo>
                  <a:lnTo>
                    <a:pt x="25428" y="185485"/>
                  </a:lnTo>
                  <a:lnTo>
                    <a:pt x="33904" y="245825"/>
                  </a:lnTo>
                  <a:lnTo>
                    <a:pt x="42380" y="306165"/>
                  </a:lnTo>
                  <a:lnTo>
                    <a:pt x="50856" y="366505"/>
                  </a:lnTo>
                  <a:lnTo>
                    <a:pt x="59332" y="426844"/>
                  </a:lnTo>
                  <a:lnTo>
                    <a:pt x="67808" y="487184"/>
                  </a:lnTo>
                  <a:lnTo>
                    <a:pt x="76284" y="547524"/>
                  </a:lnTo>
                  <a:lnTo>
                    <a:pt x="84760" y="607864"/>
                  </a:lnTo>
                  <a:lnTo>
                    <a:pt x="93236" y="668204"/>
                  </a:lnTo>
                  <a:lnTo>
                    <a:pt x="101712" y="728544"/>
                  </a:lnTo>
                  <a:lnTo>
                    <a:pt x="110188" y="788883"/>
                  </a:lnTo>
                  <a:lnTo>
                    <a:pt x="118664" y="849223"/>
                  </a:lnTo>
                  <a:lnTo>
                    <a:pt x="127140" y="909563"/>
                  </a:lnTo>
                  <a:lnTo>
                    <a:pt x="135616" y="969903"/>
                  </a:lnTo>
                  <a:lnTo>
                    <a:pt x="144092" y="1030243"/>
                  </a:lnTo>
                  <a:lnTo>
                    <a:pt x="152568" y="1090583"/>
                  </a:lnTo>
                  <a:lnTo>
                    <a:pt x="161044" y="1150923"/>
                  </a:lnTo>
                  <a:lnTo>
                    <a:pt x="169520" y="1211262"/>
                  </a:lnTo>
                  <a:lnTo>
                    <a:pt x="177996" y="1271602"/>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227591" y="2219349"/>
              <a:ext cx="206015" cy="1282773"/>
            </a:xfrm>
            <a:custGeom>
              <a:avLst/>
              <a:pathLst>
                <a:path w="206015" h="1282773">
                  <a:moveTo>
                    <a:pt x="206015" y="1279577"/>
                  </a:moveTo>
                  <a:lnTo>
                    <a:pt x="206015" y="1218645"/>
                  </a:lnTo>
                  <a:lnTo>
                    <a:pt x="206015" y="1157712"/>
                  </a:lnTo>
                  <a:lnTo>
                    <a:pt x="206015" y="1096780"/>
                  </a:lnTo>
                  <a:lnTo>
                    <a:pt x="206015" y="1035848"/>
                  </a:lnTo>
                  <a:lnTo>
                    <a:pt x="206015" y="974916"/>
                  </a:lnTo>
                  <a:lnTo>
                    <a:pt x="206015" y="913983"/>
                  </a:lnTo>
                  <a:lnTo>
                    <a:pt x="206015" y="853051"/>
                  </a:lnTo>
                  <a:lnTo>
                    <a:pt x="206015" y="792119"/>
                  </a:lnTo>
                  <a:lnTo>
                    <a:pt x="206015" y="731187"/>
                  </a:lnTo>
                  <a:lnTo>
                    <a:pt x="206015" y="670254"/>
                  </a:lnTo>
                  <a:lnTo>
                    <a:pt x="206015" y="609322"/>
                  </a:lnTo>
                  <a:lnTo>
                    <a:pt x="206015" y="548390"/>
                  </a:lnTo>
                  <a:lnTo>
                    <a:pt x="206015" y="487458"/>
                  </a:lnTo>
                  <a:lnTo>
                    <a:pt x="206015" y="426525"/>
                  </a:lnTo>
                  <a:lnTo>
                    <a:pt x="206015" y="365593"/>
                  </a:lnTo>
                  <a:lnTo>
                    <a:pt x="206015" y="304661"/>
                  </a:lnTo>
                  <a:lnTo>
                    <a:pt x="206015" y="243729"/>
                  </a:lnTo>
                  <a:lnTo>
                    <a:pt x="206015" y="182796"/>
                  </a:lnTo>
                  <a:lnTo>
                    <a:pt x="206015" y="121864"/>
                  </a:lnTo>
                  <a:lnTo>
                    <a:pt x="206015" y="60932"/>
                  </a:lnTo>
                  <a:lnTo>
                    <a:pt x="206015" y="0"/>
                  </a:lnTo>
                  <a:lnTo>
                    <a:pt x="137198" y="1371"/>
                  </a:lnTo>
                  <a:lnTo>
                    <a:pt x="68489" y="5483"/>
                  </a:lnTo>
                  <a:lnTo>
                    <a:pt x="0" y="12328"/>
                  </a:lnTo>
                  <a:lnTo>
                    <a:pt x="7266" y="72826"/>
                  </a:lnTo>
                  <a:lnTo>
                    <a:pt x="14533" y="133323"/>
                  </a:lnTo>
                  <a:lnTo>
                    <a:pt x="21800" y="193820"/>
                  </a:lnTo>
                  <a:lnTo>
                    <a:pt x="29067" y="254318"/>
                  </a:lnTo>
                  <a:lnTo>
                    <a:pt x="36334" y="314815"/>
                  </a:lnTo>
                  <a:lnTo>
                    <a:pt x="43601" y="375313"/>
                  </a:lnTo>
                  <a:lnTo>
                    <a:pt x="50868" y="435810"/>
                  </a:lnTo>
                  <a:lnTo>
                    <a:pt x="58134" y="496307"/>
                  </a:lnTo>
                  <a:lnTo>
                    <a:pt x="65401" y="556805"/>
                  </a:lnTo>
                  <a:lnTo>
                    <a:pt x="72668" y="617302"/>
                  </a:lnTo>
                  <a:lnTo>
                    <a:pt x="79935" y="677799"/>
                  </a:lnTo>
                  <a:lnTo>
                    <a:pt x="87202" y="738297"/>
                  </a:lnTo>
                  <a:lnTo>
                    <a:pt x="94469" y="798794"/>
                  </a:lnTo>
                  <a:lnTo>
                    <a:pt x="101736" y="859292"/>
                  </a:lnTo>
                  <a:lnTo>
                    <a:pt x="109002" y="919789"/>
                  </a:lnTo>
                  <a:lnTo>
                    <a:pt x="116269" y="980286"/>
                  </a:lnTo>
                  <a:lnTo>
                    <a:pt x="123536" y="1040784"/>
                  </a:lnTo>
                  <a:lnTo>
                    <a:pt x="130803" y="1101281"/>
                  </a:lnTo>
                  <a:lnTo>
                    <a:pt x="138070" y="1161778"/>
                  </a:lnTo>
                  <a:lnTo>
                    <a:pt x="145337" y="1222276"/>
                  </a:lnTo>
                  <a:lnTo>
                    <a:pt x="152604" y="1282773"/>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86672"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3.1m</a:t>
              </a:r>
            </a:p>
          </p:txBody>
        </p:sp>
        <p:sp>
          <p:nvSpPr>
            <p:cNvPr id="36" name="tx36"/>
            <p:cNvSpPr/>
            <p:nvPr/>
          </p:nvSpPr>
          <p:spPr>
            <a:xfrm>
              <a:off x="4664893" y="2106318"/>
              <a:ext cx="29441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MCV1 unvaccinated (% of total unvaccinated)</a:t>
              </a:r>
            </a:p>
          </p:txBody>
        </p:sp>
        <p:sp>
          <p:nvSpPr>
            <p:cNvPr id="37" name="rc37"/>
            <p:cNvSpPr/>
            <p:nvPr/>
          </p:nvSpPr>
          <p:spPr>
            <a:xfrm>
              <a:off x="4673893"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673893"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673893"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673893"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673893"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673893"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673893"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673893"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673893"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673893"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673893"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673893"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673893"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673893"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673893"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673893"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685762" y="2299665"/>
              <a:ext cx="201456"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685762" y="2519121"/>
              <a:ext cx="201456"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685762" y="2738577"/>
              <a:ext cx="201456"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685762" y="2958033"/>
              <a:ext cx="201456"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685762" y="3177489"/>
              <a:ext cx="201456"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685762" y="3396945"/>
              <a:ext cx="201456"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685762" y="3616401"/>
              <a:ext cx="201456"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685762" y="3835857"/>
              <a:ext cx="201456"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685762" y="4055313"/>
              <a:ext cx="201456"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685762" y="4274769"/>
              <a:ext cx="201456"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685762" y="4494225"/>
              <a:ext cx="201456"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685762" y="4713681"/>
              <a:ext cx="201456"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685762" y="4933137"/>
              <a:ext cx="201456"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685762" y="5152593"/>
              <a:ext cx="201456"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685762" y="5372049"/>
              <a:ext cx="201456"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953938" y="2360388"/>
              <a:ext cx="15908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Philippines: 508,000 (16.6%) </a:t>
              </a:r>
            </a:p>
          </p:txBody>
        </p:sp>
        <p:sp>
          <p:nvSpPr>
            <p:cNvPr id="69" name="tx69"/>
            <p:cNvSpPr/>
            <p:nvPr/>
          </p:nvSpPr>
          <p:spPr>
            <a:xfrm>
              <a:off x="4953938" y="2579844"/>
              <a:ext cx="13424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China: 433,000 (14.2%) </a:t>
              </a:r>
            </a:p>
          </p:txBody>
        </p:sp>
        <p:sp>
          <p:nvSpPr>
            <p:cNvPr id="70" name="tx70"/>
            <p:cNvSpPr/>
            <p:nvPr/>
          </p:nvSpPr>
          <p:spPr>
            <a:xfrm>
              <a:off x="4953938" y="2799300"/>
              <a:ext cx="16532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South Africa: 392,000 (12.8%) </a:t>
              </a:r>
            </a:p>
          </p:txBody>
        </p:sp>
        <p:sp>
          <p:nvSpPr>
            <p:cNvPr id="71" name="tx71"/>
            <p:cNvSpPr/>
            <p:nvPr/>
          </p:nvSpPr>
          <p:spPr>
            <a:xfrm>
              <a:off x="4953938" y="3018756"/>
              <a:ext cx="12676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Brazil: 250,000 (8.2%) </a:t>
              </a:r>
            </a:p>
          </p:txBody>
        </p:sp>
        <p:sp>
          <p:nvSpPr>
            <p:cNvPr id="72" name="tx72"/>
            <p:cNvSpPr/>
            <p:nvPr/>
          </p:nvSpPr>
          <p:spPr>
            <a:xfrm>
              <a:off x="4953938" y="3238212"/>
              <a:ext cx="13422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Mexico: 238,000 (7.8%) </a:t>
              </a:r>
            </a:p>
          </p:txBody>
        </p:sp>
        <p:sp>
          <p:nvSpPr>
            <p:cNvPr id="73" name="tx73"/>
            <p:cNvSpPr/>
            <p:nvPr/>
          </p:nvSpPr>
          <p:spPr>
            <a:xfrm>
              <a:off x="4953938" y="3457668"/>
              <a:ext cx="15104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Venezuela: 202,000 (6.6%) </a:t>
              </a:r>
            </a:p>
          </p:txBody>
        </p:sp>
        <p:sp>
          <p:nvSpPr>
            <p:cNvPr id="74" name="tx74"/>
            <p:cNvSpPr/>
            <p:nvPr/>
          </p:nvSpPr>
          <p:spPr>
            <a:xfrm>
              <a:off x="4953938" y="3677124"/>
              <a:ext cx="15724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Kazakhstan: 137,000 (4.5%) </a:t>
              </a:r>
            </a:p>
          </p:txBody>
        </p:sp>
        <p:sp>
          <p:nvSpPr>
            <p:cNvPr id="75" name="tx75"/>
            <p:cNvSpPr/>
            <p:nvPr/>
          </p:nvSpPr>
          <p:spPr>
            <a:xfrm>
              <a:off x="4953938" y="3896580"/>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Argentina: 91,000 (3%) </a:t>
              </a:r>
            </a:p>
          </p:txBody>
        </p:sp>
        <p:sp>
          <p:nvSpPr>
            <p:cNvPr id="76" name="tx76"/>
            <p:cNvSpPr/>
            <p:nvPr/>
          </p:nvSpPr>
          <p:spPr>
            <a:xfrm>
              <a:off x="4953938" y="4116036"/>
              <a:ext cx="11622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Peru: 85,000 (2.8%) </a:t>
              </a:r>
            </a:p>
          </p:txBody>
        </p:sp>
        <p:sp>
          <p:nvSpPr>
            <p:cNvPr id="77" name="tx77"/>
            <p:cNvSpPr/>
            <p:nvPr/>
          </p:nvSpPr>
          <p:spPr>
            <a:xfrm>
              <a:off x="4953938" y="4335492"/>
              <a:ext cx="13484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Turkiye: 84,000 (2.7%) </a:t>
              </a:r>
            </a:p>
          </p:txBody>
        </p:sp>
        <p:sp>
          <p:nvSpPr>
            <p:cNvPr id="78" name="tx78"/>
            <p:cNvSpPr/>
            <p:nvPr/>
          </p:nvSpPr>
          <p:spPr>
            <a:xfrm>
              <a:off x="4953938" y="4554948"/>
              <a:ext cx="12658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Egypt: 73,000 (2.4%) </a:t>
              </a:r>
            </a:p>
          </p:txBody>
        </p:sp>
        <p:sp>
          <p:nvSpPr>
            <p:cNvPr id="79" name="tx79"/>
            <p:cNvSpPr/>
            <p:nvPr/>
          </p:nvSpPr>
          <p:spPr>
            <a:xfrm>
              <a:off x="4953938" y="4774404"/>
              <a:ext cx="13670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Colombia: 62,000 (2%) </a:t>
              </a:r>
            </a:p>
          </p:txBody>
        </p:sp>
        <p:sp>
          <p:nvSpPr>
            <p:cNvPr id="80" name="tx80"/>
            <p:cNvSpPr/>
            <p:nvPr/>
          </p:nvSpPr>
          <p:spPr>
            <a:xfrm>
              <a:off x="4953938" y="4993860"/>
              <a:ext cx="14046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Ecuador: 58,000 (1.9%) </a:t>
              </a:r>
            </a:p>
          </p:txBody>
        </p:sp>
        <p:sp>
          <p:nvSpPr>
            <p:cNvPr id="81" name="tx81"/>
            <p:cNvSpPr/>
            <p:nvPr/>
          </p:nvSpPr>
          <p:spPr>
            <a:xfrm>
              <a:off x="4953938" y="5213316"/>
              <a:ext cx="11809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Iraq: 58,000 (1.9%) </a:t>
              </a:r>
            </a:p>
          </p:txBody>
        </p:sp>
        <p:sp>
          <p:nvSpPr>
            <p:cNvPr id="82" name="tx82"/>
            <p:cNvSpPr/>
            <p:nvPr/>
          </p:nvSpPr>
          <p:spPr>
            <a:xfrm>
              <a:off x="4953938" y="5432772"/>
              <a:ext cx="1414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Thailand: 40,000 (1.3%) </a:t>
              </a:r>
            </a:p>
          </p:txBody>
        </p:sp>
        <p:sp>
          <p:nvSpPr>
            <p:cNvPr id="83" name="tx83"/>
            <p:cNvSpPr/>
            <p:nvPr/>
          </p:nvSpPr>
          <p:spPr>
            <a:xfrm>
              <a:off x="4953938" y="5652228"/>
              <a:ext cx="15350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Guatemala: 37,000 (1.2%) </a:t>
              </a:r>
            </a:p>
          </p:txBody>
        </p:sp>
        <p:sp>
          <p:nvSpPr>
            <p:cNvPr id="84" name="tx84"/>
            <p:cNvSpPr/>
            <p:nvPr/>
          </p:nvSpPr>
          <p:spPr>
            <a:xfrm>
              <a:off x="6965807" y="2360388"/>
              <a:ext cx="13299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Algeria: 34,000 (1.1%) </a:t>
              </a:r>
            </a:p>
          </p:txBody>
        </p:sp>
        <p:sp>
          <p:nvSpPr>
            <p:cNvPr id="85" name="tx85"/>
            <p:cNvSpPr/>
            <p:nvPr/>
          </p:nvSpPr>
          <p:spPr>
            <a:xfrm>
              <a:off x="6965807" y="2579844"/>
              <a:ext cx="1330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Lebanon: 30,000 (1%) </a:t>
              </a:r>
            </a:p>
          </p:txBody>
        </p:sp>
        <p:sp>
          <p:nvSpPr>
            <p:cNvPr id="86" name="tx86"/>
            <p:cNvSpPr/>
            <p:nvPr/>
          </p:nvSpPr>
          <p:spPr>
            <a:xfrm>
              <a:off x="6965807" y="2799300"/>
              <a:ext cx="12306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Gabon: 30,000 (1%) </a:t>
              </a:r>
            </a:p>
          </p:txBody>
        </p:sp>
        <p:sp>
          <p:nvSpPr>
            <p:cNvPr id="87" name="tx87"/>
            <p:cNvSpPr/>
            <p:nvPr/>
          </p:nvSpPr>
          <p:spPr>
            <a:xfrm>
              <a:off x="6965807" y="3018756"/>
              <a:ext cx="14012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Malaysia: 22,000 (&lt;1%) </a:t>
              </a:r>
            </a:p>
          </p:txBody>
        </p:sp>
        <p:sp>
          <p:nvSpPr>
            <p:cNvPr id="88" name="tx88"/>
            <p:cNvSpPr/>
            <p:nvPr/>
          </p:nvSpPr>
          <p:spPr>
            <a:xfrm>
              <a:off x="6965807" y="3238212"/>
              <a:ext cx="18551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Equatorial Guinea: 21,000 (&lt;1%) </a:t>
              </a:r>
            </a:p>
          </p:txBody>
        </p:sp>
        <p:sp>
          <p:nvSpPr>
            <p:cNvPr id="89" name="tx89"/>
            <p:cNvSpPr/>
            <p:nvPr/>
          </p:nvSpPr>
          <p:spPr>
            <a:xfrm>
              <a:off x="6965807" y="3457668"/>
              <a:ext cx="12833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Serbia: 16,000 (&lt;1%) </a:t>
              </a:r>
            </a:p>
          </p:txBody>
        </p:sp>
        <p:sp>
          <p:nvSpPr>
            <p:cNvPr id="90" name="tx90"/>
            <p:cNvSpPr/>
            <p:nvPr/>
          </p:nvSpPr>
          <p:spPr>
            <a:xfrm>
              <a:off x="6965807" y="3677124"/>
              <a:ext cx="13021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Jordan: 14,000 (&lt;1%) </a:t>
              </a:r>
            </a:p>
          </p:txBody>
        </p:sp>
        <p:sp>
          <p:nvSpPr>
            <p:cNvPr id="91" name="tx91"/>
            <p:cNvSpPr/>
            <p:nvPr/>
          </p:nvSpPr>
          <p:spPr>
            <a:xfrm>
              <a:off x="6965807" y="3896580"/>
              <a:ext cx="14388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Paraguay: 13,000 (&lt;1%) </a:t>
              </a:r>
            </a:p>
          </p:txBody>
        </p:sp>
        <p:sp>
          <p:nvSpPr>
            <p:cNvPr id="92" name="tx92"/>
            <p:cNvSpPr/>
            <p:nvPr/>
          </p:nvSpPr>
          <p:spPr>
            <a:xfrm>
              <a:off x="6965807" y="4116036"/>
              <a:ext cx="21781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Bosnia and Herzegovina: 13,000 (&lt;1%) </a:t>
              </a:r>
            </a:p>
          </p:txBody>
        </p:sp>
        <p:sp>
          <p:nvSpPr>
            <p:cNvPr id="93" name="tx93"/>
            <p:cNvSpPr/>
            <p:nvPr/>
          </p:nvSpPr>
          <p:spPr>
            <a:xfrm>
              <a:off x="6965807" y="4335492"/>
              <a:ext cx="13701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Namibia: 12,000 (&lt;1%) </a:t>
              </a:r>
            </a:p>
          </p:txBody>
        </p:sp>
        <p:sp>
          <p:nvSpPr>
            <p:cNvPr id="94" name="tx94"/>
            <p:cNvSpPr/>
            <p:nvPr/>
          </p:nvSpPr>
          <p:spPr>
            <a:xfrm>
              <a:off x="6965807" y="4554948"/>
              <a:ext cx="138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Morocco: 12,000 (&lt;1%) </a:t>
              </a:r>
            </a:p>
          </p:txBody>
        </p:sp>
        <p:sp>
          <p:nvSpPr>
            <p:cNvPr id="95" name="tx95"/>
            <p:cNvSpPr/>
            <p:nvPr/>
          </p:nvSpPr>
          <p:spPr>
            <a:xfrm>
              <a:off x="6965807" y="4774404"/>
              <a:ext cx="11446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Iran: 11,000 (&lt;1%) </a:t>
              </a:r>
            </a:p>
          </p:txBody>
        </p:sp>
        <p:sp>
          <p:nvSpPr>
            <p:cNvPr id="96" name="tx96"/>
            <p:cNvSpPr/>
            <p:nvPr/>
          </p:nvSpPr>
          <p:spPr>
            <a:xfrm>
              <a:off x="6965807" y="4993860"/>
              <a:ext cx="14511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Botswana: 10,000 (&lt;1%) </a:t>
              </a:r>
            </a:p>
          </p:txBody>
        </p:sp>
        <p:sp>
          <p:nvSpPr>
            <p:cNvPr id="97" name="tx97"/>
            <p:cNvSpPr/>
            <p:nvPr/>
          </p:nvSpPr>
          <p:spPr>
            <a:xfrm>
              <a:off x="6965807" y="5213316"/>
              <a:ext cx="1954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Dominican Republic: 10,000 (&lt;1%) </a:t>
              </a:r>
            </a:p>
          </p:txBody>
        </p:sp>
        <p:sp>
          <p:nvSpPr>
            <p:cNvPr id="98" name="tx98"/>
            <p:cNvSpPr/>
            <p:nvPr/>
          </p:nvSpPr>
          <p:spPr>
            <a:xfrm>
              <a:off x="6965807" y="5432772"/>
              <a:ext cx="21625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29 countries: 58,000 (1.9%) </a:t>
              </a:r>
            </a:p>
          </p:txBody>
        </p:sp>
        <p:sp>
          <p:nvSpPr>
            <p:cNvPr id="99" name="tx99"/>
            <p:cNvSpPr/>
            <p:nvPr/>
          </p:nvSpPr>
          <p:spPr>
            <a:xfrm>
              <a:off x="274320" y="1632318"/>
              <a:ext cx="35293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MCV1 unvaccinated (% of total unvaccinated)</a:t>
              </a:r>
            </a:p>
          </p:txBody>
        </p:sp>
        <p:sp>
          <p:nvSpPr>
            <p:cNvPr id="100" name="tx100"/>
            <p:cNvSpPr/>
            <p:nvPr/>
          </p:nvSpPr>
          <p:spPr>
            <a:xfrm>
              <a:off x="430910" y="6175654"/>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547404" y="6296355"/>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976349" y="6417056"/>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4 countries accounted for over half (51.8%) of all children unprotected against measles in Never Gavi MICs.
Philippines had the highest number of children who did not receive MCV1 (n=508,000), which is approximately 16.6% of all children unprotected against measles in Never Gavi MICs (n=3.1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 countries accounted for over half of all children unprotected against measles in Never Gavi MICs, with Philippines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849" y="469310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 name="pl6"/>
            <p:cNvSpPr/>
            <p:nvPr/>
          </p:nvSpPr>
          <p:spPr>
            <a:xfrm>
              <a:off x="795849" y="36910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 name="pl7"/>
            <p:cNvSpPr/>
            <p:nvPr/>
          </p:nvSpPr>
          <p:spPr>
            <a:xfrm>
              <a:off x="795849" y="2689066"/>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8" name="pl8"/>
            <p:cNvSpPr/>
            <p:nvPr/>
          </p:nvSpPr>
          <p:spPr>
            <a:xfrm>
              <a:off x="795849"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9" name="pl9"/>
            <p:cNvSpPr/>
            <p:nvPr/>
          </p:nvSpPr>
          <p:spPr>
            <a:xfrm>
              <a:off x="795849" y="419209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0" name="pl10"/>
            <p:cNvSpPr/>
            <p:nvPr/>
          </p:nvSpPr>
          <p:spPr>
            <a:xfrm>
              <a:off x="795849" y="319007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1" name="pl11"/>
            <p:cNvSpPr/>
            <p:nvPr/>
          </p:nvSpPr>
          <p:spPr>
            <a:xfrm>
              <a:off x="795849"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2" name="pl12"/>
            <p:cNvSpPr/>
            <p:nvPr/>
          </p:nvSpPr>
          <p:spPr>
            <a:xfrm>
              <a:off x="97056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66942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68281"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067139"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62622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32508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46485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970564" y="2588864"/>
              <a:ext cx="3494291" cy="1803637"/>
            </a:xfrm>
            <a:custGeom>
              <a:avLst/>
              <a:pathLst>
                <a:path w="3494291" h="1803637">
                  <a:moveTo>
                    <a:pt x="0" y="0"/>
                  </a:moveTo>
                  <a:lnTo>
                    <a:pt x="139771" y="200404"/>
                  </a:lnTo>
                  <a:lnTo>
                    <a:pt x="279543" y="0"/>
                  </a:lnTo>
                  <a:lnTo>
                    <a:pt x="419315" y="400808"/>
                  </a:lnTo>
                  <a:lnTo>
                    <a:pt x="559086" y="601212"/>
                  </a:lnTo>
                  <a:lnTo>
                    <a:pt x="698858" y="400808"/>
                  </a:lnTo>
                  <a:lnTo>
                    <a:pt x="838630" y="601212"/>
                  </a:lnTo>
                  <a:lnTo>
                    <a:pt x="978401" y="601212"/>
                  </a:lnTo>
                  <a:lnTo>
                    <a:pt x="1118173" y="1002020"/>
                  </a:lnTo>
                  <a:lnTo>
                    <a:pt x="1257945" y="1202424"/>
                  </a:lnTo>
                  <a:lnTo>
                    <a:pt x="1397716" y="1402829"/>
                  </a:lnTo>
                  <a:lnTo>
                    <a:pt x="1537488" y="1402829"/>
                  </a:lnTo>
                  <a:lnTo>
                    <a:pt x="1677260" y="1402829"/>
                  </a:lnTo>
                  <a:lnTo>
                    <a:pt x="1817031" y="1402829"/>
                  </a:lnTo>
                  <a:lnTo>
                    <a:pt x="1956803" y="1603233"/>
                  </a:lnTo>
                  <a:lnTo>
                    <a:pt x="2096575" y="1603233"/>
                  </a:lnTo>
                  <a:lnTo>
                    <a:pt x="2236346" y="1603233"/>
                  </a:lnTo>
                  <a:lnTo>
                    <a:pt x="2376118" y="1603233"/>
                  </a:lnTo>
                  <a:lnTo>
                    <a:pt x="2515890" y="1803637"/>
                  </a:lnTo>
                  <a:lnTo>
                    <a:pt x="2655661" y="1803637"/>
                  </a:lnTo>
                  <a:lnTo>
                    <a:pt x="2795433" y="1603233"/>
                  </a:lnTo>
                  <a:lnTo>
                    <a:pt x="2935205" y="1402829"/>
                  </a:lnTo>
                  <a:lnTo>
                    <a:pt x="3074976" y="1402829"/>
                  </a:lnTo>
                  <a:lnTo>
                    <a:pt x="3214748" y="1402829"/>
                  </a:lnTo>
                  <a:lnTo>
                    <a:pt x="3354520" y="1603233"/>
                  </a:lnTo>
                  <a:lnTo>
                    <a:pt x="3494291" y="1603233"/>
                  </a:lnTo>
                </a:path>
              </a:pathLst>
            </a:custGeom>
            <a:ln w="27101" cap="flat">
              <a:solidFill>
                <a:srgbClr val="00377D">
                  <a:alpha val="50196"/>
                </a:srgbClr>
              </a:solidFill>
              <a:prstDash val="solid"/>
              <a:round/>
            </a:ln>
          </p:spPr>
          <p:txBody>
            <a:bodyPr/>
            <a:lstStyle/>
            <a:p/>
          </p:txBody>
        </p:sp>
        <p:sp>
          <p:nvSpPr>
            <p:cNvPr id="20" name="pl20"/>
            <p:cNvSpPr/>
            <p:nvPr/>
          </p:nvSpPr>
          <p:spPr>
            <a:xfrm>
              <a:off x="970564" y="3791289"/>
              <a:ext cx="3494291" cy="1202424"/>
            </a:xfrm>
            <a:custGeom>
              <a:avLst/>
              <a:pathLst>
                <a:path w="3494291" h="1202424">
                  <a:moveTo>
                    <a:pt x="0" y="0"/>
                  </a:moveTo>
                  <a:lnTo>
                    <a:pt x="139771" y="0"/>
                  </a:lnTo>
                  <a:lnTo>
                    <a:pt x="279543" y="0"/>
                  </a:lnTo>
                  <a:lnTo>
                    <a:pt x="419315" y="200404"/>
                  </a:lnTo>
                  <a:lnTo>
                    <a:pt x="559086" y="400808"/>
                  </a:lnTo>
                  <a:lnTo>
                    <a:pt x="698858" y="400808"/>
                  </a:lnTo>
                  <a:lnTo>
                    <a:pt x="838630" y="601212"/>
                  </a:lnTo>
                  <a:lnTo>
                    <a:pt x="978401" y="601212"/>
                  </a:lnTo>
                  <a:lnTo>
                    <a:pt x="1118173" y="801616"/>
                  </a:lnTo>
                  <a:lnTo>
                    <a:pt x="1257945" y="1202424"/>
                  </a:lnTo>
                  <a:lnTo>
                    <a:pt x="1397716" y="1202424"/>
                  </a:lnTo>
                  <a:lnTo>
                    <a:pt x="1537488" y="1002020"/>
                  </a:lnTo>
                  <a:lnTo>
                    <a:pt x="1677260" y="1002020"/>
                  </a:lnTo>
                  <a:lnTo>
                    <a:pt x="1817031" y="1002020"/>
                  </a:lnTo>
                  <a:lnTo>
                    <a:pt x="1956803" y="801616"/>
                  </a:lnTo>
                  <a:lnTo>
                    <a:pt x="2096575" y="801616"/>
                  </a:lnTo>
                  <a:lnTo>
                    <a:pt x="2236346" y="1002020"/>
                  </a:lnTo>
                  <a:lnTo>
                    <a:pt x="2376118" y="801616"/>
                  </a:lnTo>
                  <a:lnTo>
                    <a:pt x="2515890" y="1002020"/>
                  </a:lnTo>
                  <a:lnTo>
                    <a:pt x="2655661" y="801616"/>
                  </a:lnTo>
                  <a:lnTo>
                    <a:pt x="2795433" y="601212"/>
                  </a:lnTo>
                  <a:lnTo>
                    <a:pt x="2935205" y="801616"/>
                  </a:lnTo>
                  <a:lnTo>
                    <a:pt x="3074976" y="601212"/>
                  </a:lnTo>
                  <a:lnTo>
                    <a:pt x="3214748" y="801616"/>
                  </a:lnTo>
                  <a:lnTo>
                    <a:pt x="3354520" y="801616"/>
                  </a:lnTo>
                  <a:lnTo>
                    <a:pt x="3494291" y="601212"/>
                  </a:lnTo>
                </a:path>
              </a:pathLst>
            </a:custGeom>
            <a:ln w="27101" cap="flat">
              <a:solidFill>
                <a:srgbClr val="80BD41">
                  <a:alpha val="50196"/>
                </a:srgbClr>
              </a:solidFill>
              <a:prstDash val="solid"/>
              <a:round/>
            </a:ln>
          </p:spPr>
          <p:txBody>
            <a:bodyPr/>
            <a:lstStyle/>
            <a:p/>
          </p:txBody>
        </p:sp>
        <p:sp>
          <p:nvSpPr>
            <p:cNvPr id="21" name="pl21"/>
            <p:cNvSpPr/>
            <p:nvPr/>
          </p:nvSpPr>
          <p:spPr>
            <a:xfrm>
              <a:off x="970564" y="3791289"/>
              <a:ext cx="3494291" cy="1202424"/>
            </a:xfrm>
            <a:custGeom>
              <a:avLst/>
              <a:pathLst>
                <a:path w="3494291" h="1202424">
                  <a:moveTo>
                    <a:pt x="0" y="0"/>
                  </a:moveTo>
                  <a:lnTo>
                    <a:pt x="139771" y="0"/>
                  </a:lnTo>
                  <a:lnTo>
                    <a:pt x="279543" y="0"/>
                  </a:lnTo>
                  <a:lnTo>
                    <a:pt x="419315" y="200404"/>
                  </a:lnTo>
                  <a:lnTo>
                    <a:pt x="559086" y="400808"/>
                  </a:lnTo>
                  <a:lnTo>
                    <a:pt x="698858" y="400808"/>
                  </a:lnTo>
                  <a:lnTo>
                    <a:pt x="838630" y="601212"/>
                  </a:lnTo>
                  <a:lnTo>
                    <a:pt x="978401" y="601212"/>
                  </a:lnTo>
                  <a:lnTo>
                    <a:pt x="1118173" y="801616"/>
                  </a:lnTo>
                  <a:lnTo>
                    <a:pt x="1257945" y="1202424"/>
                  </a:lnTo>
                  <a:lnTo>
                    <a:pt x="1397716" y="1202424"/>
                  </a:lnTo>
                  <a:lnTo>
                    <a:pt x="1537488" y="1002020"/>
                  </a:lnTo>
                  <a:lnTo>
                    <a:pt x="1677260" y="1002020"/>
                  </a:lnTo>
                  <a:lnTo>
                    <a:pt x="1817031" y="1002020"/>
                  </a:lnTo>
                  <a:lnTo>
                    <a:pt x="1956803" y="801616"/>
                  </a:lnTo>
                  <a:lnTo>
                    <a:pt x="2096575" y="801616"/>
                  </a:lnTo>
                  <a:lnTo>
                    <a:pt x="2236346" y="1002020"/>
                  </a:lnTo>
                  <a:lnTo>
                    <a:pt x="2376118" y="801616"/>
                  </a:lnTo>
                  <a:lnTo>
                    <a:pt x="2515890" y="1002020"/>
                  </a:lnTo>
                  <a:lnTo>
                    <a:pt x="2655661" y="801616"/>
                  </a:lnTo>
                  <a:lnTo>
                    <a:pt x="2795433" y="601212"/>
                  </a:lnTo>
                  <a:lnTo>
                    <a:pt x="2935205" y="801616"/>
                  </a:lnTo>
                  <a:lnTo>
                    <a:pt x="3074976" y="601212"/>
                  </a:lnTo>
                  <a:lnTo>
                    <a:pt x="3214748" y="801616"/>
                  </a:lnTo>
                  <a:lnTo>
                    <a:pt x="3354520" y="801616"/>
                  </a:lnTo>
                  <a:lnTo>
                    <a:pt x="3494291" y="601212"/>
                  </a:lnTo>
                </a:path>
              </a:pathLst>
            </a:custGeom>
            <a:ln w="65043" cap="flat">
              <a:solidFill>
                <a:srgbClr val="000000">
                  <a:alpha val="100000"/>
                </a:srgbClr>
              </a:solidFill>
              <a:prstDash val="solid"/>
              <a:round/>
            </a:ln>
          </p:spPr>
          <p:txBody>
            <a:bodyPr/>
            <a:lstStyle/>
            <a:p/>
          </p:txBody>
        </p:sp>
        <p:sp>
          <p:nvSpPr>
            <p:cNvPr id="22" name="pl22"/>
            <p:cNvSpPr/>
            <p:nvPr/>
          </p:nvSpPr>
          <p:spPr>
            <a:xfrm>
              <a:off x="970564" y="3791289"/>
              <a:ext cx="3494291" cy="1202424"/>
            </a:xfrm>
            <a:custGeom>
              <a:avLst/>
              <a:pathLst>
                <a:path w="3494291" h="1202424">
                  <a:moveTo>
                    <a:pt x="0" y="0"/>
                  </a:moveTo>
                  <a:lnTo>
                    <a:pt x="139771" y="0"/>
                  </a:lnTo>
                  <a:lnTo>
                    <a:pt x="279543" y="0"/>
                  </a:lnTo>
                  <a:lnTo>
                    <a:pt x="419315" y="200404"/>
                  </a:lnTo>
                  <a:lnTo>
                    <a:pt x="559086" y="400808"/>
                  </a:lnTo>
                  <a:lnTo>
                    <a:pt x="698858" y="400808"/>
                  </a:lnTo>
                  <a:lnTo>
                    <a:pt x="838630" y="601212"/>
                  </a:lnTo>
                  <a:lnTo>
                    <a:pt x="978401" y="601212"/>
                  </a:lnTo>
                  <a:lnTo>
                    <a:pt x="1118173" y="801616"/>
                  </a:lnTo>
                  <a:lnTo>
                    <a:pt x="1257945" y="1202424"/>
                  </a:lnTo>
                  <a:lnTo>
                    <a:pt x="1397716" y="1202424"/>
                  </a:lnTo>
                  <a:lnTo>
                    <a:pt x="1537488" y="1002020"/>
                  </a:lnTo>
                  <a:lnTo>
                    <a:pt x="1677260" y="1002020"/>
                  </a:lnTo>
                  <a:lnTo>
                    <a:pt x="1817031" y="1002020"/>
                  </a:lnTo>
                  <a:lnTo>
                    <a:pt x="1956803" y="801616"/>
                  </a:lnTo>
                  <a:lnTo>
                    <a:pt x="2096575" y="801616"/>
                  </a:lnTo>
                  <a:lnTo>
                    <a:pt x="2236346" y="1002020"/>
                  </a:lnTo>
                  <a:lnTo>
                    <a:pt x="2376118" y="801616"/>
                  </a:lnTo>
                  <a:lnTo>
                    <a:pt x="2515890" y="1002020"/>
                  </a:lnTo>
                  <a:lnTo>
                    <a:pt x="2655661" y="801616"/>
                  </a:lnTo>
                  <a:lnTo>
                    <a:pt x="2795433" y="601212"/>
                  </a:lnTo>
                  <a:lnTo>
                    <a:pt x="2935205" y="801616"/>
                  </a:lnTo>
                  <a:lnTo>
                    <a:pt x="3074976" y="601212"/>
                  </a:lnTo>
                  <a:lnTo>
                    <a:pt x="3214748" y="801616"/>
                  </a:lnTo>
                  <a:lnTo>
                    <a:pt x="3354520" y="801616"/>
                  </a:lnTo>
                  <a:lnTo>
                    <a:pt x="3494291" y="601212"/>
                  </a:lnTo>
                </a:path>
              </a:pathLst>
            </a:custGeom>
            <a:ln w="40651" cap="flat">
              <a:solidFill>
                <a:srgbClr val="80BD41">
                  <a:alpha val="100000"/>
                </a:srgbClr>
              </a:solidFill>
              <a:prstDash val="solid"/>
              <a:round/>
            </a:ln>
          </p:spPr>
          <p:txBody>
            <a:bodyPr/>
            <a:lstStyle/>
            <a:p/>
          </p:txBody>
        </p:sp>
        <p:sp>
          <p:nvSpPr>
            <p:cNvPr id="23" name="pl23"/>
            <p:cNvSpPr/>
            <p:nvPr/>
          </p:nvSpPr>
          <p:spPr>
            <a:xfrm>
              <a:off x="795849"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24" name="pl24"/>
            <p:cNvSpPr/>
            <p:nvPr/>
          </p:nvSpPr>
          <p:spPr>
            <a:xfrm>
              <a:off x="970564" y="3510723"/>
              <a:ext cx="0" cy="280565"/>
            </a:xfrm>
            <a:custGeom>
              <a:avLst/>
              <a:pathLst>
                <a:path w="0" h="280565">
                  <a:moveTo>
                    <a:pt x="0" y="0"/>
                  </a:moveTo>
                  <a:lnTo>
                    <a:pt x="0" y="280565"/>
                  </a:lnTo>
                </a:path>
              </a:pathLst>
            </a:custGeom>
            <a:ln w="13550" cap="flat">
              <a:solidFill>
                <a:srgbClr val="000000">
                  <a:alpha val="100000"/>
                </a:srgbClr>
              </a:solidFill>
              <a:prstDash val="dot"/>
              <a:round/>
            </a:ln>
          </p:spPr>
          <p:txBody>
            <a:bodyPr/>
            <a:lstStyle/>
            <a:p/>
          </p:txBody>
        </p:sp>
        <p:sp>
          <p:nvSpPr>
            <p:cNvPr id="25" name="pl25"/>
            <p:cNvSpPr/>
            <p:nvPr/>
          </p:nvSpPr>
          <p:spPr>
            <a:xfrm>
              <a:off x="1669422" y="3991693"/>
              <a:ext cx="0" cy="200404"/>
            </a:xfrm>
            <a:custGeom>
              <a:avLst/>
              <a:pathLst>
                <a:path w="0" h="200404">
                  <a:moveTo>
                    <a:pt x="0" y="0"/>
                  </a:moveTo>
                  <a:lnTo>
                    <a:pt x="0" y="200404"/>
                  </a:lnTo>
                </a:path>
              </a:pathLst>
            </a:custGeom>
            <a:ln w="13550" cap="flat">
              <a:solidFill>
                <a:srgbClr val="000000">
                  <a:alpha val="100000"/>
                </a:srgbClr>
              </a:solidFill>
              <a:prstDash val="dot"/>
              <a:round/>
            </a:ln>
          </p:spPr>
          <p:txBody>
            <a:bodyPr/>
            <a:lstStyle/>
            <a:p/>
          </p:txBody>
        </p:sp>
        <p:sp>
          <p:nvSpPr>
            <p:cNvPr id="26" name="pl26"/>
            <p:cNvSpPr/>
            <p:nvPr/>
          </p:nvSpPr>
          <p:spPr>
            <a:xfrm>
              <a:off x="2368281" y="4953633"/>
              <a:ext cx="0" cy="40080"/>
            </a:xfrm>
            <a:custGeom>
              <a:avLst/>
              <a:pathLst>
                <a:path w="0" h="40080">
                  <a:moveTo>
                    <a:pt x="0" y="0"/>
                  </a:moveTo>
                  <a:lnTo>
                    <a:pt x="0" y="40080"/>
                  </a:lnTo>
                </a:path>
              </a:pathLst>
            </a:custGeom>
            <a:ln w="13550" cap="flat">
              <a:solidFill>
                <a:srgbClr val="000000">
                  <a:alpha val="100000"/>
                </a:srgbClr>
              </a:solidFill>
              <a:prstDash val="dot"/>
              <a:round/>
            </a:ln>
          </p:spPr>
          <p:txBody>
            <a:bodyPr/>
            <a:lstStyle/>
            <a:p/>
          </p:txBody>
        </p:sp>
        <p:sp>
          <p:nvSpPr>
            <p:cNvPr id="27" name="pl27"/>
            <p:cNvSpPr/>
            <p:nvPr/>
          </p:nvSpPr>
          <p:spPr>
            <a:xfrm>
              <a:off x="3067139"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28" name="pl28"/>
            <p:cNvSpPr/>
            <p:nvPr/>
          </p:nvSpPr>
          <p:spPr>
            <a:xfrm>
              <a:off x="3626226"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29" name="pl29"/>
            <p:cNvSpPr/>
            <p:nvPr/>
          </p:nvSpPr>
          <p:spPr>
            <a:xfrm>
              <a:off x="4325084"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30" name="pl30"/>
            <p:cNvSpPr/>
            <p:nvPr/>
          </p:nvSpPr>
          <p:spPr>
            <a:xfrm>
              <a:off x="4464856" y="4232178"/>
              <a:ext cx="0" cy="160323"/>
            </a:xfrm>
            <a:custGeom>
              <a:avLst/>
              <a:pathLst>
                <a:path w="0" h="160323">
                  <a:moveTo>
                    <a:pt x="0" y="0"/>
                  </a:moveTo>
                  <a:lnTo>
                    <a:pt x="0" y="160323"/>
                  </a:lnTo>
                </a:path>
              </a:pathLst>
            </a:custGeom>
            <a:ln w="13550" cap="flat">
              <a:solidFill>
                <a:srgbClr val="000000">
                  <a:alpha val="100000"/>
                </a:srgbClr>
              </a:solidFill>
              <a:prstDash val="dot"/>
              <a:round/>
            </a:ln>
          </p:spPr>
          <p:txBody>
            <a:bodyPr/>
            <a:lstStyle/>
            <a:p/>
          </p:txBody>
        </p:sp>
        <p:sp>
          <p:nvSpPr>
            <p:cNvPr id="31" name="pg31"/>
            <p:cNvSpPr/>
            <p:nvPr/>
          </p:nvSpPr>
          <p:spPr>
            <a:xfrm>
              <a:off x="912093" y="3498610"/>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942446" y="352896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33" name="pg33"/>
            <p:cNvSpPr/>
            <p:nvPr/>
          </p:nvSpPr>
          <p:spPr>
            <a:xfrm>
              <a:off x="1610951" y="3899418"/>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1641304" y="3929772"/>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35" name="pg35"/>
            <p:cNvSpPr/>
            <p:nvPr/>
          </p:nvSpPr>
          <p:spPr>
            <a:xfrm>
              <a:off x="2309809" y="470103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6" name="tx36"/>
            <p:cNvSpPr/>
            <p:nvPr/>
          </p:nvSpPr>
          <p:spPr>
            <a:xfrm>
              <a:off x="2340163" y="473138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a:t>
              </a:r>
            </a:p>
          </p:txBody>
        </p:sp>
        <p:sp>
          <p:nvSpPr>
            <p:cNvPr id="37" name="pg37"/>
            <p:cNvSpPr/>
            <p:nvPr/>
          </p:nvSpPr>
          <p:spPr>
            <a:xfrm>
              <a:off x="3008668"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8" name="tx38"/>
            <p:cNvSpPr/>
            <p:nvPr/>
          </p:nvSpPr>
          <p:spPr>
            <a:xfrm>
              <a:off x="3039021"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39" name="pg39"/>
            <p:cNvSpPr/>
            <p:nvPr/>
          </p:nvSpPr>
          <p:spPr>
            <a:xfrm>
              <a:off x="3567755"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0" name="tx40"/>
            <p:cNvSpPr/>
            <p:nvPr/>
          </p:nvSpPr>
          <p:spPr>
            <a:xfrm>
              <a:off x="3598108"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41" name="pg41"/>
            <p:cNvSpPr/>
            <p:nvPr/>
          </p:nvSpPr>
          <p:spPr>
            <a:xfrm>
              <a:off x="4266613"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2" name="tx42"/>
            <p:cNvSpPr/>
            <p:nvPr/>
          </p:nvSpPr>
          <p:spPr>
            <a:xfrm>
              <a:off x="4296966"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43" name="pg43"/>
            <p:cNvSpPr/>
            <p:nvPr/>
          </p:nvSpPr>
          <p:spPr>
            <a:xfrm>
              <a:off x="4406385" y="4099823"/>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4" name="tx44"/>
            <p:cNvSpPr/>
            <p:nvPr/>
          </p:nvSpPr>
          <p:spPr>
            <a:xfrm>
              <a:off x="4436738" y="413017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45" name="tx45"/>
            <p:cNvSpPr/>
            <p:nvPr/>
          </p:nvSpPr>
          <p:spPr>
            <a:xfrm>
              <a:off x="4584395" y="4146835"/>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5</a:t>
              </a:r>
            </a:p>
          </p:txBody>
        </p:sp>
        <p:sp>
          <p:nvSpPr>
            <p:cNvPr id="46" name="tx46"/>
            <p:cNvSpPr/>
            <p:nvPr/>
          </p:nvSpPr>
          <p:spPr>
            <a:xfrm>
              <a:off x="655495"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7" name="tx47"/>
            <p:cNvSpPr/>
            <p:nvPr/>
          </p:nvSpPr>
          <p:spPr>
            <a:xfrm>
              <a:off x="655495" y="414208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48" name="tx48"/>
            <p:cNvSpPr/>
            <p:nvPr/>
          </p:nvSpPr>
          <p:spPr>
            <a:xfrm>
              <a:off x="577771" y="314005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49" name="tx49"/>
            <p:cNvSpPr/>
            <p:nvPr/>
          </p:nvSpPr>
          <p:spPr>
            <a:xfrm>
              <a:off x="577771"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50" name="tx50"/>
            <p:cNvSpPr/>
            <p:nvPr/>
          </p:nvSpPr>
          <p:spPr>
            <a:xfrm rot="-5400000">
              <a:off x="82919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51" name="tx51"/>
            <p:cNvSpPr/>
            <p:nvPr/>
          </p:nvSpPr>
          <p:spPr>
            <a:xfrm rot="-5400000">
              <a:off x="1528056"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52" name="tx52"/>
            <p:cNvSpPr/>
            <p:nvPr/>
          </p:nvSpPr>
          <p:spPr>
            <a:xfrm rot="-5400000">
              <a:off x="222691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53" name="tx53"/>
            <p:cNvSpPr/>
            <p:nvPr/>
          </p:nvSpPr>
          <p:spPr>
            <a:xfrm rot="-5400000">
              <a:off x="2925773"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4" name="tx54"/>
            <p:cNvSpPr/>
            <p:nvPr/>
          </p:nvSpPr>
          <p:spPr>
            <a:xfrm rot="-5400000">
              <a:off x="348486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55" name="tx55"/>
            <p:cNvSpPr/>
            <p:nvPr/>
          </p:nvSpPr>
          <p:spPr>
            <a:xfrm rot="-5400000">
              <a:off x="418371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56" name="tx56"/>
            <p:cNvSpPr/>
            <p:nvPr/>
          </p:nvSpPr>
          <p:spPr>
            <a:xfrm rot="-5400000">
              <a:off x="432349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57" name="tx57"/>
            <p:cNvSpPr/>
            <p:nvPr/>
          </p:nvSpPr>
          <p:spPr>
            <a:xfrm rot="-5400000">
              <a:off x="-7630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58" name="pl58"/>
            <p:cNvSpPr/>
            <p:nvPr/>
          </p:nvSpPr>
          <p:spPr>
            <a:xfrm>
              <a:off x="1682010"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59" name="pl59"/>
            <p:cNvSpPr/>
            <p:nvPr/>
          </p:nvSpPr>
          <p:spPr>
            <a:xfrm>
              <a:off x="2444534" y="6172552"/>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60" name="pl60"/>
            <p:cNvSpPr/>
            <p:nvPr/>
          </p:nvSpPr>
          <p:spPr>
            <a:xfrm>
              <a:off x="2444534" y="6172552"/>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61" name="tx61"/>
            <p:cNvSpPr/>
            <p:nvPr/>
          </p:nvSpPr>
          <p:spPr>
            <a:xfrm>
              <a:off x="1949109"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62" name="tx62"/>
            <p:cNvSpPr/>
            <p:nvPr/>
          </p:nvSpPr>
          <p:spPr>
            <a:xfrm>
              <a:off x="2711634" y="6122535"/>
              <a:ext cx="10637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Never Gavi MICs</a:t>
              </a:r>
            </a:p>
          </p:txBody>
        </p:sp>
        <p:sp>
          <p:nvSpPr>
            <p:cNvPr id="63" name="tx63"/>
            <p:cNvSpPr/>
            <p:nvPr/>
          </p:nvSpPr>
          <p:spPr>
            <a:xfrm>
              <a:off x="1938275"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64" name="tx64"/>
            <p:cNvSpPr/>
            <p:nvPr/>
          </p:nvSpPr>
          <p:spPr>
            <a:xfrm>
              <a:off x="2018925" y="1826980"/>
              <a:ext cx="13975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DTP3 (%)</a:t>
              </a:r>
            </a:p>
          </p:txBody>
        </p:sp>
        <p:sp>
          <p:nvSpPr>
            <p:cNvPr id="65" name="pl65"/>
            <p:cNvSpPr/>
            <p:nvPr/>
          </p:nvSpPr>
          <p:spPr>
            <a:xfrm>
              <a:off x="5161100" y="469310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6" name="pl66"/>
            <p:cNvSpPr/>
            <p:nvPr/>
          </p:nvSpPr>
          <p:spPr>
            <a:xfrm>
              <a:off x="5161100" y="36910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7" name="pl67"/>
            <p:cNvSpPr/>
            <p:nvPr/>
          </p:nvSpPr>
          <p:spPr>
            <a:xfrm>
              <a:off x="5161100" y="2689066"/>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8" name="pl68"/>
            <p:cNvSpPr/>
            <p:nvPr/>
          </p:nvSpPr>
          <p:spPr>
            <a:xfrm>
              <a:off x="5161100"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69" name="pl69"/>
            <p:cNvSpPr/>
            <p:nvPr/>
          </p:nvSpPr>
          <p:spPr>
            <a:xfrm>
              <a:off x="5161100" y="419209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0" name="pl70"/>
            <p:cNvSpPr/>
            <p:nvPr/>
          </p:nvSpPr>
          <p:spPr>
            <a:xfrm>
              <a:off x="5161100" y="319007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1" name="pl71"/>
            <p:cNvSpPr/>
            <p:nvPr/>
          </p:nvSpPr>
          <p:spPr>
            <a:xfrm>
              <a:off x="5161100"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2" name="pl72"/>
            <p:cNvSpPr/>
            <p:nvPr/>
          </p:nvSpPr>
          <p:spPr>
            <a:xfrm>
              <a:off x="533581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34673"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3353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32390"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99147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69033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883010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5335815" y="2388460"/>
              <a:ext cx="3494291" cy="1803637"/>
            </a:xfrm>
            <a:custGeom>
              <a:avLst/>
              <a:pathLst>
                <a:path w="3494291" h="1803637">
                  <a:moveTo>
                    <a:pt x="0" y="0"/>
                  </a:moveTo>
                  <a:lnTo>
                    <a:pt x="139771" y="200404"/>
                  </a:lnTo>
                  <a:lnTo>
                    <a:pt x="279543" y="200404"/>
                  </a:lnTo>
                  <a:lnTo>
                    <a:pt x="419315" y="400808"/>
                  </a:lnTo>
                  <a:lnTo>
                    <a:pt x="559086" y="601212"/>
                  </a:lnTo>
                  <a:lnTo>
                    <a:pt x="698858" y="601212"/>
                  </a:lnTo>
                  <a:lnTo>
                    <a:pt x="838630" y="801616"/>
                  </a:lnTo>
                  <a:lnTo>
                    <a:pt x="978401" y="1002020"/>
                  </a:lnTo>
                  <a:lnTo>
                    <a:pt x="1118173" y="1202424"/>
                  </a:lnTo>
                  <a:lnTo>
                    <a:pt x="1257945" y="1402829"/>
                  </a:lnTo>
                  <a:lnTo>
                    <a:pt x="1397716" y="1603233"/>
                  </a:lnTo>
                  <a:lnTo>
                    <a:pt x="1537488" y="1603233"/>
                  </a:lnTo>
                  <a:lnTo>
                    <a:pt x="1677260" y="1603233"/>
                  </a:lnTo>
                  <a:lnTo>
                    <a:pt x="1817031" y="1603233"/>
                  </a:lnTo>
                  <a:lnTo>
                    <a:pt x="1956803" y="1603233"/>
                  </a:lnTo>
                  <a:lnTo>
                    <a:pt x="2096575" y="1803637"/>
                  </a:lnTo>
                  <a:lnTo>
                    <a:pt x="2236346" y="1603233"/>
                  </a:lnTo>
                  <a:lnTo>
                    <a:pt x="2376118" y="1603233"/>
                  </a:lnTo>
                  <a:lnTo>
                    <a:pt x="2515890" y="1803637"/>
                  </a:lnTo>
                  <a:lnTo>
                    <a:pt x="2655661" y="1803637"/>
                  </a:lnTo>
                  <a:lnTo>
                    <a:pt x="2795433" y="1803637"/>
                  </a:lnTo>
                  <a:lnTo>
                    <a:pt x="2935205" y="1603233"/>
                  </a:lnTo>
                  <a:lnTo>
                    <a:pt x="3074976" y="1402829"/>
                  </a:lnTo>
                  <a:lnTo>
                    <a:pt x="3214748" y="1402829"/>
                  </a:lnTo>
                  <a:lnTo>
                    <a:pt x="3354520" y="1603233"/>
                  </a:lnTo>
                  <a:lnTo>
                    <a:pt x="3494291" y="1603233"/>
                  </a:lnTo>
                </a:path>
              </a:pathLst>
            </a:custGeom>
            <a:ln w="27101" cap="flat">
              <a:solidFill>
                <a:srgbClr val="00377D">
                  <a:alpha val="50196"/>
                </a:srgbClr>
              </a:solidFill>
              <a:prstDash val="solid"/>
              <a:round/>
            </a:ln>
          </p:spPr>
          <p:txBody>
            <a:bodyPr/>
            <a:lstStyle/>
            <a:p/>
          </p:txBody>
        </p:sp>
        <p:sp>
          <p:nvSpPr>
            <p:cNvPr id="80" name="pl80"/>
            <p:cNvSpPr/>
            <p:nvPr/>
          </p:nvSpPr>
          <p:spPr>
            <a:xfrm>
              <a:off x="5335815" y="3791289"/>
              <a:ext cx="3494291" cy="1202424"/>
            </a:xfrm>
            <a:custGeom>
              <a:avLst/>
              <a:pathLst>
                <a:path w="3494291" h="1202424">
                  <a:moveTo>
                    <a:pt x="0" y="0"/>
                  </a:moveTo>
                  <a:lnTo>
                    <a:pt x="139771" y="200404"/>
                  </a:lnTo>
                  <a:lnTo>
                    <a:pt x="279543" y="0"/>
                  </a:lnTo>
                  <a:lnTo>
                    <a:pt x="419315" y="200404"/>
                  </a:lnTo>
                  <a:lnTo>
                    <a:pt x="559086" y="200404"/>
                  </a:lnTo>
                  <a:lnTo>
                    <a:pt x="698858" y="0"/>
                  </a:lnTo>
                  <a:lnTo>
                    <a:pt x="838630" y="601212"/>
                  </a:lnTo>
                  <a:lnTo>
                    <a:pt x="978401" y="601212"/>
                  </a:lnTo>
                  <a:lnTo>
                    <a:pt x="1118173" y="801616"/>
                  </a:lnTo>
                  <a:lnTo>
                    <a:pt x="1257945" y="1202424"/>
                  </a:lnTo>
                  <a:lnTo>
                    <a:pt x="1397716" y="1002020"/>
                  </a:lnTo>
                  <a:lnTo>
                    <a:pt x="1537488" y="1202424"/>
                  </a:lnTo>
                  <a:lnTo>
                    <a:pt x="1677260" y="1202424"/>
                  </a:lnTo>
                  <a:lnTo>
                    <a:pt x="1817031" y="1002020"/>
                  </a:lnTo>
                  <a:lnTo>
                    <a:pt x="1956803" y="1002020"/>
                  </a:lnTo>
                  <a:lnTo>
                    <a:pt x="2096575" y="1002020"/>
                  </a:lnTo>
                  <a:lnTo>
                    <a:pt x="2236346" y="1202424"/>
                  </a:lnTo>
                  <a:lnTo>
                    <a:pt x="2376118" y="801616"/>
                  </a:lnTo>
                  <a:lnTo>
                    <a:pt x="2515890" y="1202424"/>
                  </a:lnTo>
                  <a:lnTo>
                    <a:pt x="2655661" y="1202424"/>
                  </a:lnTo>
                  <a:lnTo>
                    <a:pt x="2795433" y="1002020"/>
                  </a:lnTo>
                  <a:lnTo>
                    <a:pt x="2935205" y="1202424"/>
                  </a:lnTo>
                  <a:lnTo>
                    <a:pt x="3074976" y="601212"/>
                  </a:lnTo>
                  <a:lnTo>
                    <a:pt x="3214748" y="801616"/>
                  </a:lnTo>
                  <a:lnTo>
                    <a:pt x="3354520" y="1202424"/>
                  </a:lnTo>
                  <a:lnTo>
                    <a:pt x="3494291" y="801616"/>
                  </a:lnTo>
                </a:path>
              </a:pathLst>
            </a:custGeom>
            <a:ln w="27101" cap="flat">
              <a:solidFill>
                <a:srgbClr val="80BD41">
                  <a:alpha val="50196"/>
                </a:srgbClr>
              </a:solidFill>
              <a:prstDash val="solid"/>
              <a:round/>
            </a:ln>
          </p:spPr>
          <p:txBody>
            <a:bodyPr/>
            <a:lstStyle/>
            <a:p/>
          </p:txBody>
        </p:sp>
        <p:sp>
          <p:nvSpPr>
            <p:cNvPr id="81" name="pl81"/>
            <p:cNvSpPr/>
            <p:nvPr/>
          </p:nvSpPr>
          <p:spPr>
            <a:xfrm>
              <a:off x="5335815" y="3791289"/>
              <a:ext cx="3494291" cy="1202424"/>
            </a:xfrm>
            <a:custGeom>
              <a:avLst/>
              <a:pathLst>
                <a:path w="3494291" h="1202424">
                  <a:moveTo>
                    <a:pt x="0" y="0"/>
                  </a:moveTo>
                  <a:lnTo>
                    <a:pt x="139771" y="200404"/>
                  </a:lnTo>
                  <a:lnTo>
                    <a:pt x="279543" y="0"/>
                  </a:lnTo>
                  <a:lnTo>
                    <a:pt x="419315" y="200404"/>
                  </a:lnTo>
                  <a:lnTo>
                    <a:pt x="559086" y="200404"/>
                  </a:lnTo>
                  <a:lnTo>
                    <a:pt x="698858" y="0"/>
                  </a:lnTo>
                  <a:lnTo>
                    <a:pt x="838630" y="601212"/>
                  </a:lnTo>
                  <a:lnTo>
                    <a:pt x="978401" y="601212"/>
                  </a:lnTo>
                  <a:lnTo>
                    <a:pt x="1118173" y="801616"/>
                  </a:lnTo>
                  <a:lnTo>
                    <a:pt x="1257945" y="1202424"/>
                  </a:lnTo>
                  <a:lnTo>
                    <a:pt x="1397716" y="1002020"/>
                  </a:lnTo>
                  <a:lnTo>
                    <a:pt x="1537488" y="1202424"/>
                  </a:lnTo>
                  <a:lnTo>
                    <a:pt x="1677260" y="1202424"/>
                  </a:lnTo>
                  <a:lnTo>
                    <a:pt x="1817031" y="1002020"/>
                  </a:lnTo>
                  <a:lnTo>
                    <a:pt x="1956803" y="1002020"/>
                  </a:lnTo>
                  <a:lnTo>
                    <a:pt x="2096575" y="1002020"/>
                  </a:lnTo>
                  <a:lnTo>
                    <a:pt x="2236346" y="1202424"/>
                  </a:lnTo>
                  <a:lnTo>
                    <a:pt x="2376118" y="801616"/>
                  </a:lnTo>
                  <a:lnTo>
                    <a:pt x="2515890" y="1202424"/>
                  </a:lnTo>
                  <a:lnTo>
                    <a:pt x="2655661" y="1202424"/>
                  </a:lnTo>
                  <a:lnTo>
                    <a:pt x="2795433" y="1002020"/>
                  </a:lnTo>
                  <a:lnTo>
                    <a:pt x="2935205" y="1202424"/>
                  </a:lnTo>
                  <a:lnTo>
                    <a:pt x="3074976" y="601212"/>
                  </a:lnTo>
                  <a:lnTo>
                    <a:pt x="3214748" y="801616"/>
                  </a:lnTo>
                  <a:lnTo>
                    <a:pt x="3354520" y="1202424"/>
                  </a:lnTo>
                  <a:lnTo>
                    <a:pt x="3494291" y="801616"/>
                  </a:lnTo>
                </a:path>
              </a:pathLst>
            </a:custGeom>
            <a:ln w="65043" cap="flat">
              <a:solidFill>
                <a:srgbClr val="000000">
                  <a:alpha val="100000"/>
                </a:srgbClr>
              </a:solidFill>
              <a:prstDash val="solid"/>
              <a:round/>
            </a:ln>
          </p:spPr>
          <p:txBody>
            <a:bodyPr/>
            <a:lstStyle/>
            <a:p/>
          </p:txBody>
        </p:sp>
        <p:sp>
          <p:nvSpPr>
            <p:cNvPr id="82" name="pl82"/>
            <p:cNvSpPr/>
            <p:nvPr/>
          </p:nvSpPr>
          <p:spPr>
            <a:xfrm>
              <a:off x="5335815" y="3791289"/>
              <a:ext cx="3494291" cy="1202424"/>
            </a:xfrm>
            <a:custGeom>
              <a:avLst/>
              <a:pathLst>
                <a:path w="3494291" h="1202424">
                  <a:moveTo>
                    <a:pt x="0" y="0"/>
                  </a:moveTo>
                  <a:lnTo>
                    <a:pt x="139771" y="200404"/>
                  </a:lnTo>
                  <a:lnTo>
                    <a:pt x="279543" y="0"/>
                  </a:lnTo>
                  <a:lnTo>
                    <a:pt x="419315" y="200404"/>
                  </a:lnTo>
                  <a:lnTo>
                    <a:pt x="559086" y="200404"/>
                  </a:lnTo>
                  <a:lnTo>
                    <a:pt x="698858" y="0"/>
                  </a:lnTo>
                  <a:lnTo>
                    <a:pt x="838630" y="601212"/>
                  </a:lnTo>
                  <a:lnTo>
                    <a:pt x="978401" y="601212"/>
                  </a:lnTo>
                  <a:lnTo>
                    <a:pt x="1118173" y="801616"/>
                  </a:lnTo>
                  <a:lnTo>
                    <a:pt x="1257945" y="1202424"/>
                  </a:lnTo>
                  <a:lnTo>
                    <a:pt x="1397716" y="1002020"/>
                  </a:lnTo>
                  <a:lnTo>
                    <a:pt x="1537488" y="1202424"/>
                  </a:lnTo>
                  <a:lnTo>
                    <a:pt x="1677260" y="1202424"/>
                  </a:lnTo>
                  <a:lnTo>
                    <a:pt x="1817031" y="1002020"/>
                  </a:lnTo>
                  <a:lnTo>
                    <a:pt x="1956803" y="1002020"/>
                  </a:lnTo>
                  <a:lnTo>
                    <a:pt x="2096575" y="1002020"/>
                  </a:lnTo>
                  <a:lnTo>
                    <a:pt x="2236346" y="1202424"/>
                  </a:lnTo>
                  <a:lnTo>
                    <a:pt x="2376118" y="801616"/>
                  </a:lnTo>
                  <a:lnTo>
                    <a:pt x="2515890" y="1202424"/>
                  </a:lnTo>
                  <a:lnTo>
                    <a:pt x="2655661" y="1202424"/>
                  </a:lnTo>
                  <a:lnTo>
                    <a:pt x="2795433" y="1002020"/>
                  </a:lnTo>
                  <a:lnTo>
                    <a:pt x="2935205" y="1202424"/>
                  </a:lnTo>
                  <a:lnTo>
                    <a:pt x="3074976" y="601212"/>
                  </a:lnTo>
                  <a:lnTo>
                    <a:pt x="3214748" y="801616"/>
                  </a:lnTo>
                  <a:lnTo>
                    <a:pt x="3354520" y="1202424"/>
                  </a:lnTo>
                  <a:lnTo>
                    <a:pt x="3494291" y="801616"/>
                  </a:lnTo>
                </a:path>
              </a:pathLst>
            </a:custGeom>
            <a:ln w="40651" cap="flat">
              <a:solidFill>
                <a:srgbClr val="80BD41">
                  <a:alpha val="100000"/>
                </a:srgbClr>
              </a:solidFill>
              <a:prstDash val="solid"/>
              <a:round/>
            </a:ln>
          </p:spPr>
          <p:txBody>
            <a:bodyPr/>
            <a:lstStyle/>
            <a:p/>
          </p:txBody>
        </p:sp>
        <p:sp>
          <p:nvSpPr>
            <p:cNvPr id="83" name="pl83"/>
            <p:cNvSpPr/>
            <p:nvPr/>
          </p:nvSpPr>
          <p:spPr>
            <a:xfrm>
              <a:off x="5161100"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84" name="pl84"/>
            <p:cNvSpPr/>
            <p:nvPr/>
          </p:nvSpPr>
          <p:spPr>
            <a:xfrm>
              <a:off x="5335815" y="3510723"/>
              <a:ext cx="0" cy="280565"/>
            </a:xfrm>
            <a:custGeom>
              <a:avLst/>
              <a:pathLst>
                <a:path w="0" h="280565">
                  <a:moveTo>
                    <a:pt x="0" y="0"/>
                  </a:moveTo>
                  <a:lnTo>
                    <a:pt x="0" y="280565"/>
                  </a:lnTo>
                </a:path>
              </a:pathLst>
            </a:custGeom>
            <a:ln w="13550" cap="flat">
              <a:solidFill>
                <a:srgbClr val="000000">
                  <a:alpha val="100000"/>
                </a:srgbClr>
              </a:solidFill>
              <a:prstDash val="dot"/>
              <a:round/>
            </a:ln>
          </p:spPr>
          <p:txBody>
            <a:bodyPr/>
            <a:lstStyle/>
            <a:p/>
          </p:txBody>
        </p:sp>
        <p:sp>
          <p:nvSpPr>
            <p:cNvPr id="85" name="pl85"/>
            <p:cNvSpPr/>
            <p:nvPr/>
          </p:nvSpPr>
          <p:spPr>
            <a:xfrm>
              <a:off x="6034673" y="3510723"/>
              <a:ext cx="0" cy="280565"/>
            </a:xfrm>
            <a:custGeom>
              <a:avLst/>
              <a:pathLst>
                <a:path w="0" h="280565">
                  <a:moveTo>
                    <a:pt x="0" y="0"/>
                  </a:moveTo>
                  <a:lnTo>
                    <a:pt x="0" y="280565"/>
                  </a:lnTo>
                </a:path>
              </a:pathLst>
            </a:custGeom>
            <a:ln w="13550" cap="flat">
              <a:solidFill>
                <a:srgbClr val="000000">
                  <a:alpha val="100000"/>
                </a:srgbClr>
              </a:solidFill>
              <a:prstDash val="dot"/>
              <a:round/>
            </a:ln>
          </p:spPr>
          <p:txBody>
            <a:bodyPr/>
            <a:lstStyle/>
            <a:p/>
          </p:txBody>
        </p:sp>
        <p:sp>
          <p:nvSpPr>
            <p:cNvPr id="86" name="pl86"/>
            <p:cNvSpPr/>
            <p:nvPr/>
          </p:nvSpPr>
          <p:spPr>
            <a:xfrm>
              <a:off x="6733532"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87" name="pl87"/>
            <p:cNvSpPr/>
            <p:nvPr/>
          </p:nvSpPr>
          <p:spPr>
            <a:xfrm>
              <a:off x="7432390"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88" name="pl88"/>
            <p:cNvSpPr/>
            <p:nvPr/>
          </p:nvSpPr>
          <p:spPr>
            <a:xfrm>
              <a:off x="7991477" y="4953633"/>
              <a:ext cx="0" cy="40080"/>
            </a:xfrm>
            <a:custGeom>
              <a:avLst/>
              <a:pathLst>
                <a:path w="0" h="40080">
                  <a:moveTo>
                    <a:pt x="0" y="0"/>
                  </a:moveTo>
                  <a:lnTo>
                    <a:pt x="0" y="40080"/>
                  </a:lnTo>
                </a:path>
              </a:pathLst>
            </a:custGeom>
            <a:ln w="13550" cap="flat">
              <a:solidFill>
                <a:srgbClr val="000000">
                  <a:alpha val="100000"/>
                </a:srgbClr>
              </a:solidFill>
              <a:prstDash val="dot"/>
              <a:round/>
            </a:ln>
          </p:spPr>
          <p:txBody>
            <a:bodyPr/>
            <a:lstStyle/>
            <a:p/>
          </p:txBody>
        </p:sp>
        <p:sp>
          <p:nvSpPr>
            <p:cNvPr id="89" name="pl89"/>
            <p:cNvSpPr/>
            <p:nvPr/>
          </p:nvSpPr>
          <p:spPr>
            <a:xfrm>
              <a:off x="8690335" y="4953633"/>
              <a:ext cx="0" cy="40080"/>
            </a:xfrm>
            <a:custGeom>
              <a:avLst/>
              <a:pathLst>
                <a:path w="0" h="40080">
                  <a:moveTo>
                    <a:pt x="0" y="0"/>
                  </a:moveTo>
                  <a:lnTo>
                    <a:pt x="0" y="40080"/>
                  </a:lnTo>
                </a:path>
              </a:pathLst>
            </a:custGeom>
            <a:ln w="13550" cap="flat">
              <a:solidFill>
                <a:srgbClr val="000000">
                  <a:alpha val="100000"/>
                </a:srgbClr>
              </a:solidFill>
              <a:prstDash val="dot"/>
              <a:round/>
            </a:ln>
          </p:spPr>
          <p:txBody>
            <a:bodyPr/>
            <a:lstStyle/>
            <a:p/>
          </p:txBody>
        </p:sp>
        <p:sp>
          <p:nvSpPr>
            <p:cNvPr id="90" name="pl90"/>
            <p:cNvSpPr/>
            <p:nvPr/>
          </p:nvSpPr>
          <p:spPr>
            <a:xfrm>
              <a:off x="8830107"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91" name="pg91"/>
            <p:cNvSpPr/>
            <p:nvPr/>
          </p:nvSpPr>
          <p:spPr>
            <a:xfrm>
              <a:off x="5277344" y="3498610"/>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2" name="tx92"/>
            <p:cNvSpPr/>
            <p:nvPr/>
          </p:nvSpPr>
          <p:spPr>
            <a:xfrm>
              <a:off x="5307697" y="352896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93" name="pg93"/>
            <p:cNvSpPr/>
            <p:nvPr/>
          </p:nvSpPr>
          <p:spPr>
            <a:xfrm>
              <a:off x="5976202" y="3498610"/>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4" name="tx94"/>
            <p:cNvSpPr/>
            <p:nvPr/>
          </p:nvSpPr>
          <p:spPr>
            <a:xfrm>
              <a:off x="6006555" y="352896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95" name="pg95"/>
            <p:cNvSpPr/>
            <p:nvPr/>
          </p:nvSpPr>
          <p:spPr>
            <a:xfrm>
              <a:off x="6675060"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6" name="tx96"/>
            <p:cNvSpPr/>
            <p:nvPr/>
          </p:nvSpPr>
          <p:spPr>
            <a:xfrm>
              <a:off x="6705414"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97" name="pg97"/>
            <p:cNvSpPr/>
            <p:nvPr/>
          </p:nvSpPr>
          <p:spPr>
            <a:xfrm>
              <a:off x="7373919"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8" name="tx98"/>
            <p:cNvSpPr/>
            <p:nvPr/>
          </p:nvSpPr>
          <p:spPr>
            <a:xfrm>
              <a:off x="7404272"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99" name="pg99"/>
            <p:cNvSpPr/>
            <p:nvPr/>
          </p:nvSpPr>
          <p:spPr>
            <a:xfrm>
              <a:off x="7933006" y="470103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0" name="tx100"/>
            <p:cNvSpPr/>
            <p:nvPr/>
          </p:nvSpPr>
          <p:spPr>
            <a:xfrm>
              <a:off x="7963359" y="473138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a:t>
              </a:r>
            </a:p>
          </p:txBody>
        </p:sp>
        <p:sp>
          <p:nvSpPr>
            <p:cNvPr id="101" name="pg101"/>
            <p:cNvSpPr/>
            <p:nvPr/>
          </p:nvSpPr>
          <p:spPr>
            <a:xfrm>
              <a:off x="8631864" y="470103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2" name="tx102"/>
            <p:cNvSpPr/>
            <p:nvPr/>
          </p:nvSpPr>
          <p:spPr>
            <a:xfrm>
              <a:off x="8662217" y="473138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a:t>
              </a:r>
            </a:p>
          </p:txBody>
        </p:sp>
        <p:sp>
          <p:nvSpPr>
            <p:cNvPr id="103" name="pg103"/>
            <p:cNvSpPr/>
            <p:nvPr/>
          </p:nvSpPr>
          <p:spPr>
            <a:xfrm>
              <a:off x="8771636"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4" name="tx104"/>
            <p:cNvSpPr/>
            <p:nvPr/>
          </p:nvSpPr>
          <p:spPr>
            <a:xfrm>
              <a:off x="8801989"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105" name="tx105"/>
            <p:cNvSpPr/>
            <p:nvPr/>
          </p:nvSpPr>
          <p:spPr>
            <a:xfrm>
              <a:off x="8949646" y="3946430"/>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6</a:t>
              </a:r>
            </a:p>
          </p:txBody>
        </p:sp>
        <p:sp>
          <p:nvSpPr>
            <p:cNvPr id="106" name="tx106"/>
            <p:cNvSpPr/>
            <p:nvPr/>
          </p:nvSpPr>
          <p:spPr>
            <a:xfrm>
              <a:off x="5020746"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7" name="tx107"/>
            <p:cNvSpPr/>
            <p:nvPr/>
          </p:nvSpPr>
          <p:spPr>
            <a:xfrm>
              <a:off x="5020746" y="414208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108" name="tx108"/>
            <p:cNvSpPr/>
            <p:nvPr/>
          </p:nvSpPr>
          <p:spPr>
            <a:xfrm>
              <a:off x="4943022" y="314005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09" name="tx109"/>
            <p:cNvSpPr/>
            <p:nvPr/>
          </p:nvSpPr>
          <p:spPr>
            <a:xfrm>
              <a:off x="4943022"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110" name="tx110"/>
            <p:cNvSpPr/>
            <p:nvPr/>
          </p:nvSpPr>
          <p:spPr>
            <a:xfrm rot="-5400000">
              <a:off x="519444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111" name="tx111"/>
            <p:cNvSpPr/>
            <p:nvPr/>
          </p:nvSpPr>
          <p:spPr>
            <a:xfrm rot="-5400000">
              <a:off x="5893307"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112" name="tx112"/>
            <p:cNvSpPr/>
            <p:nvPr/>
          </p:nvSpPr>
          <p:spPr>
            <a:xfrm rot="-5400000">
              <a:off x="6592165"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113" name="tx113"/>
            <p:cNvSpPr/>
            <p:nvPr/>
          </p:nvSpPr>
          <p:spPr>
            <a:xfrm rot="-5400000">
              <a:off x="729102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4" name="tx114"/>
            <p:cNvSpPr/>
            <p:nvPr/>
          </p:nvSpPr>
          <p:spPr>
            <a:xfrm rot="-5400000">
              <a:off x="785011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5" name="tx115"/>
            <p:cNvSpPr/>
            <p:nvPr/>
          </p:nvSpPr>
          <p:spPr>
            <a:xfrm rot="-5400000">
              <a:off x="854896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6" name="tx116"/>
            <p:cNvSpPr/>
            <p:nvPr/>
          </p:nvSpPr>
          <p:spPr>
            <a:xfrm rot="-5400000">
              <a:off x="868874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7" name="tx117"/>
            <p:cNvSpPr/>
            <p:nvPr/>
          </p:nvSpPr>
          <p:spPr>
            <a:xfrm rot="-5400000">
              <a:off x="428895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118" name="pl118"/>
            <p:cNvSpPr/>
            <p:nvPr/>
          </p:nvSpPr>
          <p:spPr>
            <a:xfrm>
              <a:off x="6047261"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119" name="pl119"/>
            <p:cNvSpPr/>
            <p:nvPr/>
          </p:nvSpPr>
          <p:spPr>
            <a:xfrm>
              <a:off x="6809785" y="6172552"/>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120" name="pl120"/>
            <p:cNvSpPr/>
            <p:nvPr/>
          </p:nvSpPr>
          <p:spPr>
            <a:xfrm>
              <a:off x="6809785" y="6172552"/>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21" name="tx121"/>
            <p:cNvSpPr/>
            <p:nvPr/>
          </p:nvSpPr>
          <p:spPr>
            <a:xfrm>
              <a:off x="6314360"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122" name="tx122"/>
            <p:cNvSpPr/>
            <p:nvPr/>
          </p:nvSpPr>
          <p:spPr>
            <a:xfrm>
              <a:off x="7076885" y="6122535"/>
              <a:ext cx="10637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Never Gavi MICs</a:t>
              </a:r>
            </a:p>
          </p:txBody>
        </p:sp>
        <p:sp>
          <p:nvSpPr>
            <p:cNvPr id="123" name="tx123"/>
            <p:cNvSpPr/>
            <p:nvPr/>
          </p:nvSpPr>
          <p:spPr>
            <a:xfrm>
              <a:off x="6303526"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124" name="tx124"/>
            <p:cNvSpPr/>
            <p:nvPr/>
          </p:nvSpPr>
          <p:spPr>
            <a:xfrm>
              <a:off x="6367214" y="1826980"/>
              <a:ext cx="143149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MCV1 (%)</a:t>
              </a:r>
            </a:p>
          </p:txBody>
        </p:sp>
        <p:sp>
          <p:nvSpPr>
            <p:cNvPr id="125" name="tx125"/>
            <p:cNvSpPr/>
            <p:nvPr/>
          </p:nvSpPr>
          <p:spPr>
            <a:xfrm>
              <a:off x="4842838"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6" name="tx126"/>
            <p:cNvSpPr/>
            <p:nvPr/>
          </p:nvSpPr>
          <p:spPr>
            <a:xfrm>
              <a:off x="5727063" y="6542159"/>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sp>
          <p:nvSpPr>
            <p:cNvPr id="127" name="tx127"/>
            <p:cNvSpPr/>
            <p:nvPr/>
          </p:nvSpPr>
          <p:spPr>
            <a:xfrm>
              <a:off x="2950814" y="1368037"/>
              <a:ext cx="351669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drop-out, Never Gavi MICs, 2000-2025</a:t>
              </a:r>
            </a:p>
          </p:txBody>
        </p:sp>
      </p:grpSp>
      <p:sp>
        <p:nvSpPr>
          <p:cNvPr id="12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2025, 4% of children who received DTP1 did not receive DTP3 (left), and 3% of children who received DTP1 did not receive MCV1 (right).
The low DTP drop-out rates imply good ability to provide a complete series of vaccines early in life. The low DTP-MCV drop-out rates imply good retention in immunization programmes and ability to provide a full course of vaccines in infancy (up to one year).
In 2025, Never Gavi MICs DTP drop-out was lower and DTP-MCV drop-out was lower than global drop-out rates, respectively.</a:t>
            </a:r>
          </a:p>
        </p:txBody>
      </p:sp>
      <p:sp>
        <p:nvSpPr>
          <p:cNvPr id="12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and DTP3/MCV1 drop-out was low in Never Gavi MICs</a:t>
            </a:r>
          </a:p>
        </p:txBody>
      </p:sp>
      <p:grpSp xmlns:pic="http://schemas.openxmlformats.org/drawingml/2006/picture">
        <p:nvGrpSpPr>
          <p:cNvPr id="130" name=""/>
          <p:cNvGrpSpPr/>
          <p:nvPr/>
        </p:nvGrpSpPr>
        <p:grpSpPr>
          <a:xfrm>
            <a:off x="292608" y="1005840"/>
            <a:ext cx="8595360" cy="28575"/>
            <a:chOff x="292608" y="1005840"/>
            <a:chExt cx="8595360" cy="28575"/>
          </a:xfrm>
        </p:grpSpPr>
        <p:sp>
          <p:nvSpPr>
            <p:cNvPr id="13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986514" cy="367599"/>
            </a:xfrm>
            <a:prstGeom prst="rect">
              <a:avLst/>
            </a:prstGeom>
            <a:solidFill>
              <a:srgbClr val="EBEBEB">
                <a:alpha val="100000"/>
              </a:srgbClr>
            </a:solidFill>
          </p:spPr>
          <p:txBody>
            <a:bodyPr/>
            <a:lstStyle/>
            <a:p/>
          </p:txBody>
        </p:sp>
        <p:sp>
          <p:nvSpPr>
            <p:cNvPr id="6" name="pl6"/>
            <p:cNvSpPr/>
            <p:nvPr/>
          </p:nvSpPr>
          <p:spPr>
            <a:xfrm>
              <a:off x="695171"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 name="pl7"/>
            <p:cNvSpPr/>
            <p:nvPr/>
          </p:nvSpPr>
          <p:spPr>
            <a:xfrm>
              <a:off x="695171"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 name="pl8"/>
            <p:cNvSpPr/>
            <p:nvPr/>
          </p:nvSpPr>
          <p:spPr>
            <a:xfrm>
              <a:off x="695171"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 name="pl9"/>
            <p:cNvSpPr/>
            <p:nvPr/>
          </p:nvSpPr>
          <p:spPr>
            <a:xfrm>
              <a:off x="695171"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 name="pl10"/>
            <p:cNvSpPr/>
            <p:nvPr/>
          </p:nvSpPr>
          <p:spPr>
            <a:xfrm>
              <a:off x="695171"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 name="pl12"/>
            <p:cNvSpPr/>
            <p:nvPr/>
          </p:nvSpPr>
          <p:spPr>
            <a:xfrm>
              <a:off x="74001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8681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9962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1243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524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38060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50872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63684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740012"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21" name="pl21"/>
            <p:cNvSpPr/>
            <p:nvPr/>
          </p:nvSpPr>
          <p:spPr>
            <a:xfrm>
              <a:off x="740012" y="1216025"/>
              <a:ext cx="896831" cy="9828"/>
            </a:xfrm>
            <a:custGeom>
              <a:avLst/>
              <a:pathLst>
                <a:path w="896831" h="9828">
                  <a:moveTo>
                    <a:pt x="0" y="9828"/>
                  </a:moveTo>
                  <a:lnTo>
                    <a:pt x="128118" y="9828"/>
                  </a:lnTo>
                  <a:lnTo>
                    <a:pt x="256237" y="4914"/>
                  </a:lnTo>
                  <a:lnTo>
                    <a:pt x="384356" y="9828"/>
                  </a:lnTo>
                  <a:lnTo>
                    <a:pt x="512475" y="4914"/>
                  </a:lnTo>
                  <a:lnTo>
                    <a:pt x="640593" y="4914"/>
                  </a:lnTo>
                  <a:lnTo>
                    <a:pt x="768712" y="0"/>
                  </a:lnTo>
                  <a:lnTo>
                    <a:pt x="896831" y="0"/>
                  </a:lnTo>
                </a:path>
              </a:pathLst>
            </a:custGeom>
            <a:ln w="40651" cap="flat">
              <a:solidFill>
                <a:srgbClr val="BEBEBE">
                  <a:alpha val="69803"/>
                </a:srgbClr>
              </a:solidFill>
              <a:prstDash val="solid"/>
              <a:round/>
            </a:ln>
          </p:spPr>
          <p:txBody>
            <a:bodyPr/>
            <a:lstStyle/>
            <a:p/>
          </p:txBody>
        </p:sp>
        <p:sp>
          <p:nvSpPr>
            <p:cNvPr id="22" name="pl22"/>
            <p:cNvSpPr/>
            <p:nvPr/>
          </p:nvSpPr>
          <p:spPr>
            <a:xfrm>
              <a:off x="740012" y="1216025"/>
              <a:ext cx="896831" cy="9828"/>
            </a:xfrm>
            <a:custGeom>
              <a:avLst/>
              <a:pathLst>
                <a:path w="896831" h="9828">
                  <a:moveTo>
                    <a:pt x="0" y="9828"/>
                  </a:moveTo>
                  <a:lnTo>
                    <a:pt x="128118" y="9828"/>
                  </a:lnTo>
                  <a:lnTo>
                    <a:pt x="256237" y="4914"/>
                  </a:lnTo>
                  <a:lnTo>
                    <a:pt x="384356" y="9828"/>
                  </a:lnTo>
                  <a:lnTo>
                    <a:pt x="512475" y="4914"/>
                  </a:lnTo>
                  <a:lnTo>
                    <a:pt x="640593" y="4914"/>
                  </a:lnTo>
                  <a:lnTo>
                    <a:pt x="768712" y="0"/>
                  </a:lnTo>
                  <a:lnTo>
                    <a:pt x="896831" y="0"/>
                  </a:lnTo>
                </a:path>
              </a:pathLst>
            </a:custGeom>
            <a:ln w="35231" cap="flat">
              <a:solidFill>
                <a:srgbClr val="BEBEBE">
                  <a:alpha val="69803"/>
                </a:srgbClr>
              </a:solidFill>
              <a:prstDash val="solid"/>
              <a:round/>
            </a:ln>
          </p:spPr>
          <p:txBody>
            <a:bodyPr/>
            <a:lstStyle/>
            <a:p/>
          </p:txBody>
        </p:sp>
        <p:sp>
          <p:nvSpPr>
            <p:cNvPr id="23" name="pl23"/>
            <p:cNvSpPr/>
            <p:nvPr/>
          </p:nvSpPr>
          <p:spPr>
            <a:xfrm>
              <a:off x="740012"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24" name="pl24"/>
            <p:cNvSpPr/>
            <p:nvPr/>
          </p:nvSpPr>
          <p:spPr>
            <a:xfrm>
              <a:off x="740012" y="1216025"/>
              <a:ext cx="896831" cy="9828"/>
            </a:xfrm>
            <a:custGeom>
              <a:avLst/>
              <a:pathLst>
                <a:path w="896831" h="9828">
                  <a:moveTo>
                    <a:pt x="0" y="9828"/>
                  </a:moveTo>
                  <a:lnTo>
                    <a:pt x="128118" y="9828"/>
                  </a:lnTo>
                  <a:lnTo>
                    <a:pt x="256237" y="4914"/>
                  </a:lnTo>
                  <a:lnTo>
                    <a:pt x="384356" y="9828"/>
                  </a:lnTo>
                  <a:lnTo>
                    <a:pt x="512475" y="4914"/>
                  </a:lnTo>
                  <a:lnTo>
                    <a:pt x="640593" y="4914"/>
                  </a:lnTo>
                  <a:lnTo>
                    <a:pt x="768712" y="0"/>
                  </a:lnTo>
                  <a:lnTo>
                    <a:pt x="896831" y="0"/>
                  </a:lnTo>
                </a:path>
              </a:pathLst>
            </a:custGeom>
            <a:ln w="40651" cap="flat">
              <a:solidFill>
                <a:srgbClr val="000000">
                  <a:alpha val="100000"/>
                </a:srgbClr>
              </a:solidFill>
              <a:prstDash val="solid"/>
              <a:round/>
            </a:ln>
          </p:spPr>
          <p:txBody>
            <a:bodyPr/>
            <a:lstStyle/>
            <a:p/>
          </p:txBody>
        </p:sp>
        <p:sp>
          <p:nvSpPr>
            <p:cNvPr id="25" name="pl25"/>
            <p:cNvSpPr/>
            <p:nvPr/>
          </p:nvSpPr>
          <p:spPr>
            <a:xfrm>
              <a:off x="740012" y="1216025"/>
              <a:ext cx="896831" cy="9828"/>
            </a:xfrm>
            <a:custGeom>
              <a:avLst/>
              <a:pathLst>
                <a:path w="896831" h="9828">
                  <a:moveTo>
                    <a:pt x="0" y="9828"/>
                  </a:moveTo>
                  <a:lnTo>
                    <a:pt x="128118" y="9828"/>
                  </a:lnTo>
                  <a:lnTo>
                    <a:pt x="256237" y="4914"/>
                  </a:lnTo>
                  <a:lnTo>
                    <a:pt x="384356" y="9828"/>
                  </a:lnTo>
                  <a:lnTo>
                    <a:pt x="512475" y="4914"/>
                  </a:lnTo>
                  <a:lnTo>
                    <a:pt x="640593" y="4914"/>
                  </a:lnTo>
                  <a:lnTo>
                    <a:pt x="768712" y="0"/>
                  </a:lnTo>
                  <a:lnTo>
                    <a:pt x="896831" y="0"/>
                  </a:lnTo>
                </a:path>
              </a:pathLst>
            </a:custGeom>
            <a:ln w="35231" cap="flat">
              <a:solidFill>
                <a:srgbClr val="F26A21">
                  <a:alpha val="100000"/>
                </a:srgbClr>
              </a:solidFill>
              <a:prstDash val="solid"/>
              <a:round/>
            </a:ln>
          </p:spPr>
          <p:txBody>
            <a:bodyPr/>
            <a:lstStyle/>
            <a:p/>
          </p:txBody>
        </p:sp>
        <p:sp>
          <p:nvSpPr>
            <p:cNvPr id="26" name="pl26"/>
            <p:cNvSpPr/>
            <p:nvPr/>
          </p:nvSpPr>
          <p:spPr>
            <a:xfrm>
              <a:off x="695171"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7" name="tx27"/>
            <p:cNvSpPr/>
            <p:nvPr/>
          </p:nvSpPr>
          <p:spPr>
            <a:xfrm>
              <a:off x="709883"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838002"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966120"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 name="tx30"/>
            <p:cNvSpPr/>
            <p:nvPr/>
          </p:nvSpPr>
          <p:spPr>
            <a:xfrm>
              <a:off x="1094239"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 name="tx31"/>
            <p:cNvSpPr/>
            <p:nvPr/>
          </p:nvSpPr>
          <p:spPr>
            <a:xfrm>
              <a:off x="1222358"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 name="tx32"/>
            <p:cNvSpPr/>
            <p:nvPr/>
          </p:nvSpPr>
          <p:spPr>
            <a:xfrm>
              <a:off x="1350477"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 name="tx33"/>
            <p:cNvSpPr/>
            <p:nvPr/>
          </p:nvSpPr>
          <p:spPr>
            <a:xfrm>
              <a:off x="1478595" y="1052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4" name="tx34"/>
            <p:cNvSpPr/>
            <p:nvPr/>
          </p:nvSpPr>
          <p:spPr>
            <a:xfrm>
              <a:off x="1606714" y="1052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5" name="rc35"/>
            <p:cNvSpPr/>
            <p:nvPr/>
          </p:nvSpPr>
          <p:spPr>
            <a:xfrm>
              <a:off x="695171" y="1527005"/>
              <a:ext cx="986514" cy="367599"/>
            </a:xfrm>
            <a:prstGeom prst="rect">
              <a:avLst/>
            </a:prstGeom>
            <a:solidFill>
              <a:srgbClr val="EBEBEB">
                <a:alpha val="100000"/>
              </a:srgbClr>
            </a:solidFill>
          </p:spPr>
          <p:txBody>
            <a:bodyPr/>
            <a:lstStyle/>
            <a:p/>
          </p:txBody>
        </p:sp>
        <p:sp>
          <p:nvSpPr>
            <p:cNvPr id="36" name="pl36"/>
            <p:cNvSpPr/>
            <p:nvPr/>
          </p:nvSpPr>
          <p:spPr>
            <a:xfrm>
              <a:off x="695171"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7" name="pl37"/>
            <p:cNvSpPr/>
            <p:nvPr/>
          </p:nvSpPr>
          <p:spPr>
            <a:xfrm>
              <a:off x="695171"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8" name="pl38"/>
            <p:cNvSpPr/>
            <p:nvPr/>
          </p:nvSpPr>
          <p:spPr>
            <a:xfrm>
              <a:off x="695171"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 name="pl39"/>
            <p:cNvSpPr/>
            <p:nvPr/>
          </p:nvSpPr>
          <p:spPr>
            <a:xfrm>
              <a:off x="695171"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 name="pl40"/>
            <p:cNvSpPr/>
            <p:nvPr/>
          </p:nvSpPr>
          <p:spPr>
            <a:xfrm>
              <a:off x="695171"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1" name="pl41"/>
            <p:cNvSpPr/>
            <p:nvPr/>
          </p:nvSpPr>
          <p:spPr>
            <a:xfrm>
              <a:off x="695171"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2" name="pl42"/>
            <p:cNvSpPr/>
            <p:nvPr/>
          </p:nvSpPr>
          <p:spPr>
            <a:xfrm>
              <a:off x="74001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8681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9962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1243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2524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38060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50872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3684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740012"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51" name="pl51"/>
            <p:cNvSpPr/>
            <p:nvPr/>
          </p:nvSpPr>
          <p:spPr>
            <a:xfrm>
              <a:off x="740012" y="187298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52" name="pl52"/>
            <p:cNvSpPr/>
            <p:nvPr/>
          </p:nvSpPr>
          <p:spPr>
            <a:xfrm>
              <a:off x="740012" y="187298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53" name="pl53"/>
            <p:cNvSpPr/>
            <p:nvPr/>
          </p:nvSpPr>
          <p:spPr>
            <a:xfrm>
              <a:off x="740012"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54" name="pl54"/>
            <p:cNvSpPr/>
            <p:nvPr/>
          </p:nvSpPr>
          <p:spPr>
            <a:xfrm>
              <a:off x="740012" y="187298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55" name="pl55"/>
            <p:cNvSpPr/>
            <p:nvPr/>
          </p:nvSpPr>
          <p:spPr>
            <a:xfrm>
              <a:off x="740012" y="187298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56" name="pl56"/>
            <p:cNvSpPr/>
            <p:nvPr/>
          </p:nvSpPr>
          <p:spPr>
            <a:xfrm>
              <a:off x="695171"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7" name="tx57"/>
            <p:cNvSpPr/>
            <p:nvPr/>
          </p:nvSpPr>
          <p:spPr>
            <a:xfrm>
              <a:off x="709883"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 name="tx58"/>
            <p:cNvSpPr/>
            <p:nvPr/>
          </p:nvSpPr>
          <p:spPr>
            <a:xfrm>
              <a:off x="838002"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 name="tx59"/>
            <p:cNvSpPr/>
            <p:nvPr/>
          </p:nvSpPr>
          <p:spPr>
            <a:xfrm>
              <a:off x="966120"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 name="tx60"/>
            <p:cNvSpPr/>
            <p:nvPr/>
          </p:nvSpPr>
          <p:spPr>
            <a:xfrm>
              <a:off x="1094239"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 name="tx61"/>
            <p:cNvSpPr/>
            <p:nvPr/>
          </p:nvSpPr>
          <p:spPr>
            <a:xfrm>
              <a:off x="1222358"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2" name="tx62"/>
            <p:cNvSpPr/>
            <p:nvPr/>
          </p:nvSpPr>
          <p:spPr>
            <a:xfrm>
              <a:off x="1350477"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 name="tx63"/>
            <p:cNvSpPr/>
            <p:nvPr/>
          </p:nvSpPr>
          <p:spPr>
            <a:xfrm>
              <a:off x="1478595"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 name="tx64"/>
            <p:cNvSpPr/>
            <p:nvPr/>
          </p:nvSpPr>
          <p:spPr>
            <a:xfrm>
              <a:off x="1606714"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5" name="rc65"/>
            <p:cNvSpPr/>
            <p:nvPr/>
          </p:nvSpPr>
          <p:spPr>
            <a:xfrm>
              <a:off x="695171" y="2179046"/>
              <a:ext cx="986514" cy="367599"/>
            </a:xfrm>
            <a:prstGeom prst="rect">
              <a:avLst/>
            </a:prstGeom>
            <a:solidFill>
              <a:srgbClr val="EBEBEB">
                <a:alpha val="100000"/>
              </a:srgbClr>
            </a:solidFill>
          </p:spPr>
          <p:txBody>
            <a:bodyPr/>
            <a:lstStyle/>
            <a:p/>
          </p:txBody>
        </p:sp>
        <p:sp>
          <p:nvSpPr>
            <p:cNvPr id="66" name="pl66"/>
            <p:cNvSpPr/>
            <p:nvPr/>
          </p:nvSpPr>
          <p:spPr>
            <a:xfrm>
              <a:off x="695171"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7" name="pl67"/>
            <p:cNvSpPr/>
            <p:nvPr/>
          </p:nvSpPr>
          <p:spPr>
            <a:xfrm>
              <a:off x="695171"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8" name="pl68"/>
            <p:cNvSpPr/>
            <p:nvPr/>
          </p:nvSpPr>
          <p:spPr>
            <a:xfrm>
              <a:off x="695171"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 name="pl69"/>
            <p:cNvSpPr/>
            <p:nvPr/>
          </p:nvSpPr>
          <p:spPr>
            <a:xfrm>
              <a:off x="695171"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 name="pl70"/>
            <p:cNvSpPr/>
            <p:nvPr/>
          </p:nvSpPr>
          <p:spPr>
            <a:xfrm>
              <a:off x="695171"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1" name="pl71"/>
            <p:cNvSpPr/>
            <p:nvPr/>
          </p:nvSpPr>
          <p:spPr>
            <a:xfrm>
              <a:off x="695171"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2" name="pl72"/>
            <p:cNvSpPr/>
            <p:nvPr/>
          </p:nvSpPr>
          <p:spPr>
            <a:xfrm>
              <a:off x="74001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8681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9962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1243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2524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38060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50872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63684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740012"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81" name="pl81"/>
            <p:cNvSpPr/>
            <p:nvPr/>
          </p:nvSpPr>
          <p:spPr>
            <a:xfrm>
              <a:off x="740012" y="2485706"/>
              <a:ext cx="896831" cy="44229"/>
            </a:xfrm>
            <a:custGeom>
              <a:avLst/>
              <a:pathLst>
                <a:path w="896831" h="44229">
                  <a:moveTo>
                    <a:pt x="0" y="34401"/>
                  </a:moveTo>
                  <a:lnTo>
                    <a:pt x="128118" y="44229"/>
                  </a:lnTo>
                  <a:lnTo>
                    <a:pt x="256237" y="0"/>
                  </a:lnTo>
                  <a:lnTo>
                    <a:pt x="384356" y="44229"/>
                  </a:lnTo>
                  <a:lnTo>
                    <a:pt x="512475" y="39315"/>
                  </a:lnTo>
                  <a:lnTo>
                    <a:pt x="640593" y="44229"/>
                  </a:lnTo>
                  <a:lnTo>
                    <a:pt x="768712" y="29486"/>
                  </a:lnTo>
                  <a:lnTo>
                    <a:pt x="896831" y="44229"/>
                  </a:lnTo>
                </a:path>
              </a:pathLst>
            </a:custGeom>
            <a:ln w="40651" cap="flat">
              <a:solidFill>
                <a:srgbClr val="BEBEBE">
                  <a:alpha val="69803"/>
                </a:srgbClr>
              </a:solidFill>
              <a:prstDash val="solid"/>
              <a:round/>
            </a:ln>
          </p:spPr>
          <p:txBody>
            <a:bodyPr/>
            <a:lstStyle/>
            <a:p/>
          </p:txBody>
        </p:sp>
        <p:sp>
          <p:nvSpPr>
            <p:cNvPr id="82" name="pl82"/>
            <p:cNvSpPr/>
            <p:nvPr/>
          </p:nvSpPr>
          <p:spPr>
            <a:xfrm>
              <a:off x="740012" y="2485706"/>
              <a:ext cx="896831" cy="44229"/>
            </a:xfrm>
            <a:custGeom>
              <a:avLst/>
              <a:pathLst>
                <a:path w="896831" h="44229">
                  <a:moveTo>
                    <a:pt x="0" y="34401"/>
                  </a:moveTo>
                  <a:lnTo>
                    <a:pt x="128118" y="44229"/>
                  </a:lnTo>
                  <a:lnTo>
                    <a:pt x="256237" y="0"/>
                  </a:lnTo>
                  <a:lnTo>
                    <a:pt x="384356" y="44229"/>
                  </a:lnTo>
                  <a:lnTo>
                    <a:pt x="512475" y="39315"/>
                  </a:lnTo>
                  <a:lnTo>
                    <a:pt x="640593" y="44229"/>
                  </a:lnTo>
                  <a:lnTo>
                    <a:pt x="768712" y="29486"/>
                  </a:lnTo>
                  <a:lnTo>
                    <a:pt x="896831" y="44229"/>
                  </a:lnTo>
                </a:path>
              </a:pathLst>
            </a:custGeom>
            <a:ln w="35231" cap="flat">
              <a:solidFill>
                <a:srgbClr val="BEBEBE">
                  <a:alpha val="69803"/>
                </a:srgbClr>
              </a:solidFill>
              <a:prstDash val="solid"/>
              <a:round/>
            </a:ln>
          </p:spPr>
          <p:txBody>
            <a:bodyPr/>
            <a:lstStyle/>
            <a:p/>
          </p:txBody>
        </p:sp>
        <p:sp>
          <p:nvSpPr>
            <p:cNvPr id="83" name="pl83"/>
            <p:cNvSpPr/>
            <p:nvPr/>
          </p:nvSpPr>
          <p:spPr>
            <a:xfrm>
              <a:off x="740012"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84" name="pl84"/>
            <p:cNvSpPr/>
            <p:nvPr/>
          </p:nvSpPr>
          <p:spPr>
            <a:xfrm>
              <a:off x="740012" y="2485706"/>
              <a:ext cx="896831" cy="44229"/>
            </a:xfrm>
            <a:custGeom>
              <a:avLst/>
              <a:pathLst>
                <a:path w="896831" h="44229">
                  <a:moveTo>
                    <a:pt x="0" y="34401"/>
                  </a:moveTo>
                  <a:lnTo>
                    <a:pt x="128118" y="44229"/>
                  </a:lnTo>
                  <a:lnTo>
                    <a:pt x="256237" y="0"/>
                  </a:lnTo>
                  <a:lnTo>
                    <a:pt x="384356" y="44229"/>
                  </a:lnTo>
                  <a:lnTo>
                    <a:pt x="512475" y="39315"/>
                  </a:lnTo>
                  <a:lnTo>
                    <a:pt x="640593" y="44229"/>
                  </a:lnTo>
                  <a:lnTo>
                    <a:pt x="768712" y="29486"/>
                  </a:lnTo>
                  <a:lnTo>
                    <a:pt x="896831" y="44229"/>
                  </a:lnTo>
                </a:path>
              </a:pathLst>
            </a:custGeom>
            <a:ln w="40651" cap="flat">
              <a:solidFill>
                <a:srgbClr val="000000">
                  <a:alpha val="100000"/>
                </a:srgbClr>
              </a:solidFill>
              <a:prstDash val="solid"/>
              <a:round/>
            </a:ln>
          </p:spPr>
          <p:txBody>
            <a:bodyPr/>
            <a:lstStyle/>
            <a:p/>
          </p:txBody>
        </p:sp>
        <p:sp>
          <p:nvSpPr>
            <p:cNvPr id="85" name="pl85"/>
            <p:cNvSpPr/>
            <p:nvPr/>
          </p:nvSpPr>
          <p:spPr>
            <a:xfrm>
              <a:off x="740012" y="2485706"/>
              <a:ext cx="896831" cy="44229"/>
            </a:xfrm>
            <a:custGeom>
              <a:avLst/>
              <a:pathLst>
                <a:path w="896831" h="44229">
                  <a:moveTo>
                    <a:pt x="0" y="34401"/>
                  </a:moveTo>
                  <a:lnTo>
                    <a:pt x="128118" y="44229"/>
                  </a:lnTo>
                  <a:lnTo>
                    <a:pt x="256237" y="0"/>
                  </a:lnTo>
                  <a:lnTo>
                    <a:pt x="384356" y="44229"/>
                  </a:lnTo>
                  <a:lnTo>
                    <a:pt x="512475" y="39315"/>
                  </a:lnTo>
                  <a:lnTo>
                    <a:pt x="640593" y="44229"/>
                  </a:lnTo>
                  <a:lnTo>
                    <a:pt x="768712" y="29486"/>
                  </a:lnTo>
                  <a:lnTo>
                    <a:pt x="896831" y="44229"/>
                  </a:lnTo>
                </a:path>
              </a:pathLst>
            </a:custGeom>
            <a:ln w="35231" cap="flat">
              <a:solidFill>
                <a:srgbClr val="F26A21">
                  <a:alpha val="100000"/>
                </a:srgbClr>
              </a:solidFill>
              <a:prstDash val="solid"/>
              <a:round/>
            </a:ln>
          </p:spPr>
          <p:txBody>
            <a:bodyPr/>
            <a:lstStyle/>
            <a:p/>
          </p:txBody>
        </p:sp>
        <p:sp>
          <p:nvSpPr>
            <p:cNvPr id="86" name="pl86"/>
            <p:cNvSpPr/>
            <p:nvPr/>
          </p:nvSpPr>
          <p:spPr>
            <a:xfrm>
              <a:off x="695171"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7" name="tx87"/>
            <p:cNvSpPr/>
            <p:nvPr/>
          </p:nvSpPr>
          <p:spPr>
            <a:xfrm>
              <a:off x="709883"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8" name="tx88"/>
            <p:cNvSpPr/>
            <p:nvPr/>
          </p:nvSpPr>
          <p:spPr>
            <a:xfrm>
              <a:off x="838002"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 name="tx89"/>
            <p:cNvSpPr/>
            <p:nvPr/>
          </p:nvSpPr>
          <p:spPr>
            <a:xfrm>
              <a:off x="966120"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0" name="tx90"/>
            <p:cNvSpPr/>
            <p:nvPr/>
          </p:nvSpPr>
          <p:spPr>
            <a:xfrm>
              <a:off x="1094239"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1" name="tx91"/>
            <p:cNvSpPr/>
            <p:nvPr/>
          </p:nvSpPr>
          <p:spPr>
            <a:xfrm>
              <a:off x="1222358"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2" name="tx92"/>
            <p:cNvSpPr/>
            <p:nvPr/>
          </p:nvSpPr>
          <p:spPr>
            <a:xfrm>
              <a:off x="1350477"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 name="tx93"/>
            <p:cNvSpPr/>
            <p:nvPr/>
          </p:nvSpPr>
          <p:spPr>
            <a:xfrm>
              <a:off x="1478595" y="23521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4" name="tx94"/>
            <p:cNvSpPr/>
            <p:nvPr/>
          </p:nvSpPr>
          <p:spPr>
            <a:xfrm>
              <a:off x="1606714"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 name="rc95"/>
            <p:cNvSpPr/>
            <p:nvPr/>
          </p:nvSpPr>
          <p:spPr>
            <a:xfrm>
              <a:off x="695171" y="2831086"/>
              <a:ext cx="986514" cy="367599"/>
            </a:xfrm>
            <a:prstGeom prst="rect">
              <a:avLst/>
            </a:prstGeom>
            <a:solidFill>
              <a:srgbClr val="EBEBEB">
                <a:alpha val="100000"/>
              </a:srgbClr>
            </a:solidFill>
          </p:spPr>
          <p:txBody>
            <a:bodyPr/>
            <a:lstStyle/>
            <a:p/>
          </p:txBody>
        </p:sp>
        <p:sp>
          <p:nvSpPr>
            <p:cNvPr id="96" name="pl96"/>
            <p:cNvSpPr/>
            <p:nvPr/>
          </p:nvSpPr>
          <p:spPr>
            <a:xfrm>
              <a:off x="695171"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7" name="pl97"/>
            <p:cNvSpPr/>
            <p:nvPr/>
          </p:nvSpPr>
          <p:spPr>
            <a:xfrm>
              <a:off x="695171"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8" name="pl98"/>
            <p:cNvSpPr/>
            <p:nvPr/>
          </p:nvSpPr>
          <p:spPr>
            <a:xfrm>
              <a:off x="695171"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 name="pl99"/>
            <p:cNvSpPr/>
            <p:nvPr/>
          </p:nvSpPr>
          <p:spPr>
            <a:xfrm>
              <a:off x="695171"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 name="pl100"/>
            <p:cNvSpPr/>
            <p:nvPr/>
          </p:nvSpPr>
          <p:spPr>
            <a:xfrm>
              <a:off x="695171"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1" name="pl101"/>
            <p:cNvSpPr/>
            <p:nvPr/>
          </p:nvSpPr>
          <p:spPr>
            <a:xfrm>
              <a:off x="695171"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2" name="pl102"/>
            <p:cNvSpPr/>
            <p:nvPr/>
          </p:nvSpPr>
          <p:spPr>
            <a:xfrm>
              <a:off x="74001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8681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9962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1243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2524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38060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50872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63684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740012"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11" name="pl111"/>
            <p:cNvSpPr/>
            <p:nvPr/>
          </p:nvSpPr>
          <p:spPr>
            <a:xfrm>
              <a:off x="740012" y="3093517"/>
              <a:ext cx="896831" cy="58973"/>
            </a:xfrm>
            <a:custGeom>
              <a:avLst/>
              <a:pathLst>
                <a:path w="896831" h="58973">
                  <a:moveTo>
                    <a:pt x="0" y="44229"/>
                  </a:moveTo>
                  <a:lnTo>
                    <a:pt x="128118" y="39315"/>
                  </a:lnTo>
                  <a:lnTo>
                    <a:pt x="256237" y="0"/>
                  </a:lnTo>
                  <a:lnTo>
                    <a:pt x="384356" y="29486"/>
                  </a:lnTo>
                  <a:lnTo>
                    <a:pt x="512475" y="58973"/>
                  </a:lnTo>
                  <a:lnTo>
                    <a:pt x="640593" y="58973"/>
                  </a:lnTo>
                  <a:lnTo>
                    <a:pt x="768712" y="54058"/>
                  </a:lnTo>
                  <a:lnTo>
                    <a:pt x="896831" y="29486"/>
                  </a:lnTo>
                </a:path>
              </a:pathLst>
            </a:custGeom>
            <a:ln w="40651" cap="flat">
              <a:solidFill>
                <a:srgbClr val="BEBEBE">
                  <a:alpha val="69803"/>
                </a:srgbClr>
              </a:solidFill>
              <a:prstDash val="solid"/>
              <a:round/>
            </a:ln>
          </p:spPr>
          <p:txBody>
            <a:bodyPr/>
            <a:lstStyle/>
            <a:p/>
          </p:txBody>
        </p:sp>
        <p:sp>
          <p:nvSpPr>
            <p:cNvPr id="112" name="pl112"/>
            <p:cNvSpPr/>
            <p:nvPr/>
          </p:nvSpPr>
          <p:spPr>
            <a:xfrm>
              <a:off x="740012" y="3093517"/>
              <a:ext cx="896831" cy="58973"/>
            </a:xfrm>
            <a:custGeom>
              <a:avLst/>
              <a:pathLst>
                <a:path w="896831" h="58973">
                  <a:moveTo>
                    <a:pt x="0" y="44229"/>
                  </a:moveTo>
                  <a:lnTo>
                    <a:pt x="128118" y="39315"/>
                  </a:lnTo>
                  <a:lnTo>
                    <a:pt x="256237" y="0"/>
                  </a:lnTo>
                  <a:lnTo>
                    <a:pt x="384356" y="29486"/>
                  </a:lnTo>
                  <a:lnTo>
                    <a:pt x="512475" y="58973"/>
                  </a:lnTo>
                  <a:lnTo>
                    <a:pt x="640593" y="58973"/>
                  </a:lnTo>
                  <a:lnTo>
                    <a:pt x="768712" y="54058"/>
                  </a:lnTo>
                  <a:lnTo>
                    <a:pt x="896831" y="29486"/>
                  </a:lnTo>
                </a:path>
              </a:pathLst>
            </a:custGeom>
            <a:ln w="35231" cap="flat">
              <a:solidFill>
                <a:srgbClr val="BEBEBE">
                  <a:alpha val="69803"/>
                </a:srgbClr>
              </a:solidFill>
              <a:prstDash val="solid"/>
              <a:round/>
            </a:ln>
          </p:spPr>
          <p:txBody>
            <a:bodyPr/>
            <a:lstStyle/>
            <a:p/>
          </p:txBody>
        </p:sp>
        <p:sp>
          <p:nvSpPr>
            <p:cNvPr id="113" name="pl113"/>
            <p:cNvSpPr/>
            <p:nvPr/>
          </p:nvSpPr>
          <p:spPr>
            <a:xfrm>
              <a:off x="740012"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14" name="pl114"/>
            <p:cNvSpPr/>
            <p:nvPr/>
          </p:nvSpPr>
          <p:spPr>
            <a:xfrm>
              <a:off x="740012" y="3093517"/>
              <a:ext cx="896831" cy="58973"/>
            </a:xfrm>
            <a:custGeom>
              <a:avLst/>
              <a:pathLst>
                <a:path w="896831" h="58973">
                  <a:moveTo>
                    <a:pt x="0" y="44229"/>
                  </a:moveTo>
                  <a:lnTo>
                    <a:pt x="128118" y="39315"/>
                  </a:lnTo>
                  <a:lnTo>
                    <a:pt x="256237" y="0"/>
                  </a:lnTo>
                  <a:lnTo>
                    <a:pt x="384356" y="29486"/>
                  </a:lnTo>
                  <a:lnTo>
                    <a:pt x="512475" y="58973"/>
                  </a:lnTo>
                  <a:lnTo>
                    <a:pt x="640593" y="58973"/>
                  </a:lnTo>
                  <a:lnTo>
                    <a:pt x="768712" y="54058"/>
                  </a:lnTo>
                  <a:lnTo>
                    <a:pt x="896831" y="29486"/>
                  </a:lnTo>
                </a:path>
              </a:pathLst>
            </a:custGeom>
            <a:ln w="40651" cap="flat">
              <a:solidFill>
                <a:srgbClr val="000000">
                  <a:alpha val="100000"/>
                </a:srgbClr>
              </a:solidFill>
              <a:prstDash val="solid"/>
              <a:round/>
            </a:ln>
          </p:spPr>
          <p:txBody>
            <a:bodyPr/>
            <a:lstStyle/>
            <a:p/>
          </p:txBody>
        </p:sp>
        <p:sp>
          <p:nvSpPr>
            <p:cNvPr id="115" name="pl115"/>
            <p:cNvSpPr/>
            <p:nvPr/>
          </p:nvSpPr>
          <p:spPr>
            <a:xfrm>
              <a:off x="740012" y="3093517"/>
              <a:ext cx="896831" cy="58973"/>
            </a:xfrm>
            <a:custGeom>
              <a:avLst/>
              <a:pathLst>
                <a:path w="896831" h="58973">
                  <a:moveTo>
                    <a:pt x="0" y="44229"/>
                  </a:moveTo>
                  <a:lnTo>
                    <a:pt x="128118" y="39315"/>
                  </a:lnTo>
                  <a:lnTo>
                    <a:pt x="256237" y="0"/>
                  </a:lnTo>
                  <a:lnTo>
                    <a:pt x="384356" y="29486"/>
                  </a:lnTo>
                  <a:lnTo>
                    <a:pt x="512475" y="58973"/>
                  </a:lnTo>
                  <a:lnTo>
                    <a:pt x="640593" y="58973"/>
                  </a:lnTo>
                  <a:lnTo>
                    <a:pt x="768712" y="54058"/>
                  </a:lnTo>
                  <a:lnTo>
                    <a:pt x="896831" y="29486"/>
                  </a:lnTo>
                </a:path>
              </a:pathLst>
            </a:custGeom>
            <a:ln w="35231" cap="flat">
              <a:solidFill>
                <a:srgbClr val="F26A21">
                  <a:alpha val="100000"/>
                </a:srgbClr>
              </a:solidFill>
              <a:prstDash val="solid"/>
              <a:round/>
            </a:ln>
          </p:spPr>
          <p:txBody>
            <a:bodyPr/>
            <a:lstStyle/>
            <a:p/>
          </p:txBody>
        </p:sp>
        <p:sp>
          <p:nvSpPr>
            <p:cNvPr id="116" name="pl116"/>
            <p:cNvSpPr/>
            <p:nvPr/>
          </p:nvSpPr>
          <p:spPr>
            <a:xfrm>
              <a:off x="695171"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7" name="tx117"/>
            <p:cNvSpPr/>
            <p:nvPr/>
          </p:nvSpPr>
          <p:spPr>
            <a:xfrm>
              <a:off x="709883" y="2974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8" name="tx118"/>
            <p:cNvSpPr/>
            <p:nvPr/>
          </p:nvSpPr>
          <p:spPr>
            <a:xfrm>
              <a:off x="807872" y="29698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9" name="tx119"/>
            <p:cNvSpPr/>
            <p:nvPr/>
          </p:nvSpPr>
          <p:spPr>
            <a:xfrm>
              <a:off x="935991" y="2930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20" name="tx120"/>
            <p:cNvSpPr/>
            <p:nvPr/>
          </p:nvSpPr>
          <p:spPr>
            <a:xfrm>
              <a:off x="1064110" y="29599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1" name="tx121"/>
            <p:cNvSpPr/>
            <p:nvPr/>
          </p:nvSpPr>
          <p:spPr>
            <a:xfrm>
              <a:off x="1222358" y="298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2" name="tx122"/>
            <p:cNvSpPr/>
            <p:nvPr/>
          </p:nvSpPr>
          <p:spPr>
            <a:xfrm>
              <a:off x="1350477" y="298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3" name="tx123"/>
            <p:cNvSpPr/>
            <p:nvPr/>
          </p:nvSpPr>
          <p:spPr>
            <a:xfrm>
              <a:off x="1478595" y="29845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4" name="tx124"/>
            <p:cNvSpPr/>
            <p:nvPr/>
          </p:nvSpPr>
          <p:spPr>
            <a:xfrm>
              <a:off x="1576585" y="29599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5" name="rc125"/>
            <p:cNvSpPr/>
            <p:nvPr/>
          </p:nvSpPr>
          <p:spPr>
            <a:xfrm>
              <a:off x="695171" y="3483127"/>
              <a:ext cx="986514" cy="367599"/>
            </a:xfrm>
            <a:prstGeom prst="rect">
              <a:avLst/>
            </a:prstGeom>
            <a:solidFill>
              <a:srgbClr val="EBEBEB">
                <a:alpha val="100000"/>
              </a:srgbClr>
            </a:solidFill>
          </p:spPr>
          <p:txBody>
            <a:bodyPr/>
            <a:lstStyle/>
            <a:p/>
          </p:txBody>
        </p:sp>
        <p:sp>
          <p:nvSpPr>
            <p:cNvPr id="126" name="pl126"/>
            <p:cNvSpPr/>
            <p:nvPr/>
          </p:nvSpPr>
          <p:spPr>
            <a:xfrm>
              <a:off x="695171"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7" name="pl127"/>
            <p:cNvSpPr/>
            <p:nvPr/>
          </p:nvSpPr>
          <p:spPr>
            <a:xfrm>
              <a:off x="695171"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8" name="pl128"/>
            <p:cNvSpPr/>
            <p:nvPr/>
          </p:nvSpPr>
          <p:spPr>
            <a:xfrm>
              <a:off x="695171"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 name="pl129"/>
            <p:cNvSpPr/>
            <p:nvPr/>
          </p:nvSpPr>
          <p:spPr>
            <a:xfrm>
              <a:off x="695171"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 name="pl130"/>
            <p:cNvSpPr/>
            <p:nvPr/>
          </p:nvSpPr>
          <p:spPr>
            <a:xfrm>
              <a:off x="695171"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1" name="pl131"/>
            <p:cNvSpPr/>
            <p:nvPr/>
          </p:nvSpPr>
          <p:spPr>
            <a:xfrm>
              <a:off x="695171"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2" name="pl132"/>
            <p:cNvSpPr/>
            <p:nvPr/>
          </p:nvSpPr>
          <p:spPr>
            <a:xfrm>
              <a:off x="74001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8681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9962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11243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12524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138060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150872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63684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740012"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41" name="pl141"/>
            <p:cNvSpPr/>
            <p:nvPr/>
          </p:nvSpPr>
          <p:spPr>
            <a:xfrm>
              <a:off x="740012" y="3745558"/>
              <a:ext cx="896831" cy="39315"/>
            </a:xfrm>
            <a:custGeom>
              <a:avLst/>
              <a:pathLst>
                <a:path w="896831" h="39315">
                  <a:moveTo>
                    <a:pt x="0" y="9828"/>
                  </a:moveTo>
                  <a:lnTo>
                    <a:pt x="128118" y="0"/>
                  </a:lnTo>
                  <a:lnTo>
                    <a:pt x="256237" y="14743"/>
                  </a:lnTo>
                  <a:lnTo>
                    <a:pt x="384356" y="34401"/>
                  </a:lnTo>
                  <a:lnTo>
                    <a:pt x="512475" y="39315"/>
                  </a:lnTo>
                  <a:lnTo>
                    <a:pt x="640593" y="24572"/>
                  </a:lnTo>
                  <a:lnTo>
                    <a:pt x="768712" y="24572"/>
                  </a:lnTo>
                  <a:lnTo>
                    <a:pt x="896831" y="24572"/>
                  </a:lnTo>
                </a:path>
              </a:pathLst>
            </a:custGeom>
            <a:ln w="40651" cap="flat">
              <a:solidFill>
                <a:srgbClr val="BEBEBE">
                  <a:alpha val="69803"/>
                </a:srgbClr>
              </a:solidFill>
              <a:prstDash val="solid"/>
              <a:round/>
            </a:ln>
          </p:spPr>
          <p:txBody>
            <a:bodyPr/>
            <a:lstStyle/>
            <a:p/>
          </p:txBody>
        </p:sp>
        <p:sp>
          <p:nvSpPr>
            <p:cNvPr id="142" name="pl142"/>
            <p:cNvSpPr/>
            <p:nvPr/>
          </p:nvSpPr>
          <p:spPr>
            <a:xfrm>
              <a:off x="740012" y="3745558"/>
              <a:ext cx="896831" cy="39315"/>
            </a:xfrm>
            <a:custGeom>
              <a:avLst/>
              <a:pathLst>
                <a:path w="896831" h="39315">
                  <a:moveTo>
                    <a:pt x="0" y="9828"/>
                  </a:moveTo>
                  <a:lnTo>
                    <a:pt x="128118" y="0"/>
                  </a:lnTo>
                  <a:lnTo>
                    <a:pt x="256237" y="14743"/>
                  </a:lnTo>
                  <a:lnTo>
                    <a:pt x="384356" y="34401"/>
                  </a:lnTo>
                  <a:lnTo>
                    <a:pt x="512475" y="39315"/>
                  </a:lnTo>
                  <a:lnTo>
                    <a:pt x="640593" y="24572"/>
                  </a:lnTo>
                  <a:lnTo>
                    <a:pt x="768712" y="24572"/>
                  </a:lnTo>
                  <a:lnTo>
                    <a:pt x="896831" y="24572"/>
                  </a:lnTo>
                </a:path>
              </a:pathLst>
            </a:custGeom>
            <a:ln w="35231" cap="flat">
              <a:solidFill>
                <a:srgbClr val="BEBEBE">
                  <a:alpha val="69803"/>
                </a:srgbClr>
              </a:solidFill>
              <a:prstDash val="solid"/>
              <a:round/>
            </a:ln>
          </p:spPr>
          <p:txBody>
            <a:bodyPr/>
            <a:lstStyle/>
            <a:p/>
          </p:txBody>
        </p:sp>
        <p:sp>
          <p:nvSpPr>
            <p:cNvPr id="143" name="pl143"/>
            <p:cNvSpPr/>
            <p:nvPr/>
          </p:nvSpPr>
          <p:spPr>
            <a:xfrm>
              <a:off x="740012"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44" name="pl144"/>
            <p:cNvSpPr/>
            <p:nvPr/>
          </p:nvSpPr>
          <p:spPr>
            <a:xfrm>
              <a:off x="740012" y="3745558"/>
              <a:ext cx="896831" cy="39315"/>
            </a:xfrm>
            <a:custGeom>
              <a:avLst/>
              <a:pathLst>
                <a:path w="896831" h="39315">
                  <a:moveTo>
                    <a:pt x="0" y="9828"/>
                  </a:moveTo>
                  <a:lnTo>
                    <a:pt x="128118" y="0"/>
                  </a:lnTo>
                  <a:lnTo>
                    <a:pt x="256237" y="14743"/>
                  </a:lnTo>
                  <a:lnTo>
                    <a:pt x="384356" y="34401"/>
                  </a:lnTo>
                  <a:lnTo>
                    <a:pt x="512475" y="39315"/>
                  </a:lnTo>
                  <a:lnTo>
                    <a:pt x="640593" y="24572"/>
                  </a:lnTo>
                  <a:lnTo>
                    <a:pt x="768712" y="24572"/>
                  </a:lnTo>
                  <a:lnTo>
                    <a:pt x="896831" y="24572"/>
                  </a:lnTo>
                </a:path>
              </a:pathLst>
            </a:custGeom>
            <a:ln w="40651" cap="flat">
              <a:solidFill>
                <a:srgbClr val="000000">
                  <a:alpha val="100000"/>
                </a:srgbClr>
              </a:solidFill>
              <a:prstDash val="solid"/>
              <a:round/>
            </a:ln>
          </p:spPr>
          <p:txBody>
            <a:bodyPr/>
            <a:lstStyle/>
            <a:p/>
          </p:txBody>
        </p:sp>
        <p:sp>
          <p:nvSpPr>
            <p:cNvPr id="145" name="pl145"/>
            <p:cNvSpPr/>
            <p:nvPr/>
          </p:nvSpPr>
          <p:spPr>
            <a:xfrm>
              <a:off x="740012" y="3745558"/>
              <a:ext cx="896831" cy="39315"/>
            </a:xfrm>
            <a:custGeom>
              <a:avLst/>
              <a:pathLst>
                <a:path w="896831" h="39315">
                  <a:moveTo>
                    <a:pt x="0" y="9828"/>
                  </a:moveTo>
                  <a:lnTo>
                    <a:pt x="128118" y="0"/>
                  </a:lnTo>
                  <a:lnTo>
                    <a:pt x="256237" y="14743"/>
                  </a:lnTo>
                  <a:lnTo>
                    <a:pt x="384356" y="34401"/>
                  </a:lnTo>
                  <a:lnTo>
                    <a:pt x="512475" y="39315"/>
                  </a:lnTo>
                  <a:lnTo>
                    <a:pt x="640593" y="24572"/>
                  </a:lnTo>
                  <a:lnTo>
                    <a:pt x="768712" y="24572"/>
                  </a:lnTo>
                  <a:lnTo>
                    <a:pt x="896831" y="24572"/>
                  </a:lnTo>
                </a:path>
              </a:pathLst>
            </a:custGeom>
            <a:ln w="35231" cap="flat">
              <a:solidFill>
                <a:srgbClr val="F26A21">
                  <a:alpha val="100000"/>
                </a:srgbClr>
              </a:solidFill>
              <a:prstDash val="solid"/>
              <a:round/>
            </a:ln>
          </p:spPr>
          <p:txBody>
            <a:bodyPr/>
            <a:lstStyle/>
            <a:p/>
          </p:txBody>
        </p:sp>
        <p:sp>
          <p:nvSpPr>
            <p:cNvPr id="146" name="pl146"/>
            <p:cNvSpPr/>
            <p:nvPr/>
          </p:nvSpPr>
          <p:spPr>
            <a:xfrm>
              <a:off x="695171"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7" name="tx147"/>
            <p:cNvSpPr/>
            <p:nvPr/>
          </p:nvSpPr>
          <p:spPr>
            <a:xfrm>
              <a:off x="679753" y="35923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48" name="tx148"/>
            <p:cNvSpPr/>
            <p:nvPr/>
          </p:nvSpPr>
          <p:spPr>
            <a:xfrm>
              <a:off x="807872" y="35825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49" name="tx149"/>
            <p:cNvSpPr/>
            <p:nvPr/>
          </p:nvSpPr>
          <p:spPr>
            <a:xfrm>
              <a:off x="935991" y="35972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50" name="tx150"/>
            <p:cNvSpPr/>
            <p:nvPr/>
          </p:nvSpPr>
          <p:spPr>
            <a:xfrm>
              <a:off x="1068133" y="361693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1" name="tx151"/>
            <p:cNvSpPr/>
            <p:nvPr/>
          </p:nvSpPr>
          <p:spPr>
            <a:xfrm>
              <a:off x="1192228" y="36218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2" name="tx152"/>
            <p:cNvSpPr/>
            <p:nvPr/>
          </p:nvSpPr>
          <p:spPr>
            <a:xfrm>
              <a:off x="1320347" y="3607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53" name="tx153"/>
            <p:cNvSpPr/>
            <p:nvPr/>
          </p:nvSpPr>
          <p:spPr>
            <a:xfrm>
              <a:off x="1448466" y="3607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54" name="tx154"/>
            <p:cNvSpPr/>
            <p:nvPr/>
          </p:nvSpPr>
          <p:spPr>
            <a:xfrm>
              <a:off x="1576585" y="3607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55" name="rc155"/>
            <p:cNvSpPr/>
            <p:nvPr/>
          </p:nvSpPr>
          <p:spPr>
            <a:xfrm>
              <a:off x="695171" y="4135168"/>
              <a:ext cx="986514" cy="367599"/>
            </a:xfrm>
            <a:prstGeom prst="rect">
              <a:avLst/>
            </a:prstGeom>
            <a:solidFill>
              <a:srgbClr val="EBEBEB">
                <a:alpha val="100000"/>
              </a:srgbClr>
            </a:solidFill>
          </p:spPr>
          <p:txBody>
            <a:bodyPr/>
            <a:lstStyle/>
            <a:p/>
          </p:txBody>
        </p:sp>
        <p:sp>
          <p:nvSpPr>
            <p:cNvPr id="156" name="pl156"/>
            <p:cNvSpPr/>
            <p:nvPr/>
          </p:nvSpPr>
          <p:spPr>
            <a:xfrm>
              <a:off x="695171"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7" name="pl157"/>
            <p:cNvSpPr/>
            <p:nvPr/>
          </p:nvSpPr>
          <p:spPr>
            <a:xfrm>
              <a:off x="695171"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8" name="pl158"/>
            <p:cNvSpPr/>
            <p:nvPr/>
          </p:nvSpPr>
          <p:spPr>
            <a:xfrm>
              <a:off x="695171"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 name="pl159"/>
            <p:cNvSpPr/>
            <p:nvPr/>
          </p:nvSpPr>
          <p:spPr>
            <a:xfrm>
              <a:off x="695171"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 name="pl160"/>
            <p:cNvSpPr/>
            <p:nvPr/>
          </p:nvSpPr>
          <p:spPr>
            <a:xfrm>
              <a:off x="695171"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1" name="pl161"/>
            <p:cNvSpPr/>
            <p:nvPr/>
          </p:nvSpPr>
          <p:spPr>
            <a:xfrm>
              <a:off x="695171"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2" name="pl162"/>
            <p:cNvSpPr/>
            <p:nvPr/>
          </p:nvSpPr>
          <p:spPr>
            <a:xfrm>
              <a:off x="74001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8681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9962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11243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12524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138060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150872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163684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740012"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71" name="pl171"/>
            <p:cNvSpPr/>
            <p:nvPr/>
          </p:nvSpPr>
          <p:spPr>
            <a:xfrm>
              <a:off x="740012" y="4432000"/>
              <a:ext cx="896831" cy="34401"/>
            </a:xfrm>
            <a:custGeom>
              <a:avLst/>
              <a:pathLst>
                <a:path w="896831" h="34401">
                  <a:moveTo>
                    <a:pt x="0" y="29486"/>
                  </a:moveTo>
                  <a:lnTo>
                    <a:pt x="128118" y="29486"/>
                  </a:lnTo>
                  <a:lnTo>
                    <a:pt x="256237" y="4914"/>
                  </a:lnTo>
                  <a:lnTo>
                    <a:pt x="384356" y="9828"/>
                  </a:lnTo>
                  <a:lnTo>
                    <a:pt x="512475" y="9828"/>
                  </a:lnTo>
                  <a:lnTo>
                    <a:pt x="640593" y="19657"/>
                  </a:lnTo>
                  <a:lnTo>
                    <a:pt x="768712" y="34401"/>
                  </a:lnTo>
                  <a:lnTo>
                    <a:pt x="896831" y="0"/>
                  </a:lnTo>
                </a:path>
              </a:pathLst>
            </a:custGeom>
            <a:ln w="40651" cap="flat">
              <a:solidFill>
                <a:srgbClr val="BEBEBE">
                  <a:alpha val="69803"/>
                </a:srgbClr>
              </a:solidFill>
              <a:prstDash val="solid"/>
              <a:round/>
            </a:ln>
          </p:spPr>
          <p:txBody>
            <a:bodyPr/>
            <a:lstStyle/>
            <a:p/>
          </p:txBody>
        </p:sp>
        <p:sp>
          <p:nvSpPr>
            <p:cNvPr id="172" name="pl172"/>
            <p:cNvSpPr/>
            <p:nvPr/>
          </p:nvSpPr>
          <p:spPr>
            <a:xfrm>
              <a:off x="740012" y="4432000"/>
              <a:ext cx="896831" cy="34401"/>
            </a:xfrm>
            <a:custGeom>
              <a:avLst/>
              <a:pathLst>
                <a:path w="896831" h="34401">
                  <a:moveTo>
                    <a:pt x="0" y="29486"/>
                  </a:moveTo>
                  <a:lnTo>
                    <a:pt x="128118" y="29486"/>
                  </a:lnTo>
                  <a:lnTo>
                    <a:pt x="256237" y="4914"/>
                  </a:lnTo>
                  <a:lnTo>
                    <a:pt x="384356" y="9828"/>
                  </a:lnTo>
                  <a:lnTo>
                    <a:pt x="512475" y="9828"/>
                  </a:lnTo>
                  <a:lnTo>
                    <a:pt x="640593" y="19657"/>
                  </a:lnTo>
                  <a:lnTo>
                    <a:pt x="768712" y="34401"/>
                  </a:lnTo>
                  <a:lnTo>
                    <a:pt x="896831" y="0"/>
                  </a:lnTo>
                </a:path>
              </a:pathLst>
            </a:custGeom>
            <a:ln w="35231" cap="flat">
              <a:solidFill>
                <a:srgbClr val="BEBEBE">
                  <a:alpha val="69803"/>
                </a:srgbClr>
              </a:solidFill>
              <a:prstDash val="solid"/>
              <a:round/>
            </a:ln>
          </p:spPr>
          <p:txBody>
            <a:bodyPr/>
            <a:lstStyle/>
            <a:p/>
          </p:txBody>
        </p:sp>
        <p:sp>
          <p:nvSpPr>
            <p:cNvPr id="173" name="pl173"/>
            <p:cNvSpPr/>
            <p:nvPr/>
          </p:nvSpPr>
          <p:spPr>
            <a:xfrm>
              <a:off x="740012"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74" name="pl174"/>
            <p:cNvSpPr/>
            <p:nvPr/>
          </p:nvSpPr>
          <p:spPr>
            <a:xfrm>
              <a:off x="740012" y="4432000"/>
              <a:ext cx="896831" cy="34401"/>
            </a:xfrm>
            <a:custGeom>
              <a:avLst/>
              <a:pathLst>
                <a:path w="896831" h="34401">
                  <a:moveTo>
                    <a:pt x="0" y="29486"/>
                  </a:moveTo>
                  <a:lnTo>
                    <a:pt x="128118" y="29486"/>
                  </a:lnTo>
                  <a:lnTo>
                    <a:pt x="256237" y="4914"/>
                  </a:lnTo>
                  <a:lnTo>
                    <a:pt x="384356" y="9828"/>
                  </a:lnTo>
                  <a:lnTo>
                    <a:pt x="512475" y="9828"/>
                  </a:lnTo>
                  <a:lnTo>
                    <a:pt x="640593" y="19657"/>
                  </a:lnTo>
                  <a:lnTo>
                    <a:pt x="768712" y="34401"/>
                  </a:lnTo>
                  <a:lnTo>
                    <a:pt x="896831" y="0"/>
                  </a:lnTo>
                </a:path>
              </a:pathLst>
            </a:custGeom>
            <a:ln w="40651" cap="flat">
              <a:solidFill>
                <a:srgbClr val="000000">
                  <a:alpha val="100000"/>
                </a:srgbClr>
              </a:solidFill>
              <a:prstDash val="solid"/>
              <a:round/>
            </a:ln>
          </p:spPr>
          <p:txBody>
            <a:bodyPr/>
            <a:lstStyle/>
            <a:p/>
          </p:txBody>
        </p:sp>
        <p:sp>
          <p:nvSpPr>
            <p:cNvPr id="175" name="pl175"/>
            <p:cNvSpPr/>
            <p:nvPr/>
          </p:nvSpPr>
          <p:spPr>
            <a:xfrm>
              <a:off x="740012" y="4432000"/>
              <a:ext cx="896831" cy="34401"/>
            </a:xfrm>
            <a:custGeom>
              <a:avLst/>
              <a:pathLst>
                <a:path w="896831" h="34401">
                  <a:moveTo>
                    <a:pt x="0" y="29486"/>
                  </a:moveTo>
                  <a:lnTo>
                    <a:pt x="128118" y="29486"/>
                  </a:lnTo>
                  <a:lnTo>
                    <a:pt x="256237" y="4914"/>
                  </a:lnTo>
                  <a:lnTo>
                    <a:pt x="384356" y="9828"/>
                  </a:lnTo>
                  <a:lnTo>
                    <a:pt x="512475" y="9828"/>
                  </a:lnTo>
                  <a:lnTo>
                    <a:pt x="640593" y="19657"/>
                  </a:lnTo>
                  <a:lnTo>
                    <a:pt x="768712" y="34401"/>
                  </a:lnTo>
                  <a:lnTo>
                    <a:pt x="896831" y="0"/>
                  </a:lnTo>
                </a:path>
              </a:pathLst>
            </a:custGeom>
            <a:ln w="35231" cap="flat">
              <a:solidFill>
                <a:srgbClr val="F26A21">
                  <a:alpha val="100000"/>
                </a:srgbClr>
              </a:solidFill>
              <a:prstDash val="solid"/>
              <a:round/>
            </a:ln>
          </p:spPr>
          <p:txBody>
            <a:bodyPr/>
            <a:lstStyle/>
            <a:p/>
          </p:txBody>
        </p:sp>
        <p:sp>
          <p:nvSpPr>
            <p:cNvPr id="176" name="pl176"/>
            <p:cNvSpPr/>
            <p:nvPr/>
          </p:nvSpPr>
          <p:spPr>
            <a:xfrm>
              <a:off x="695171"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7" name="tx177"/>
            <p:cNvSpPr/>
            <p:nvPr/>
          </p:nvSpPr>
          <p:spPr>
            <a:xfrm>
              <a:off x="709883" y="4298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8" name="tx178"/>
            <p:cNvSpPr/>
            <p:nvPr/>
          </p:nvSpPr>
          <p:spPr>
            <a:xfrm>
              <a:off x="838002" y="4298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9" name="tx179"/>
            <p:cNvSpPr/>
            <p:nvPr/>
          </p:nvSpPr>
          <p:spPr>
            <a:xfrm>
              <a:off x="935991" y="4273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80" name="tx180"/>
            <p:cNvSpPr/>
            <p:nvPr/>
          </p:nvSpPr>
          <p:spPr>
            <a:xfrm>
              <a:off x="1094239"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1" name="tx181"/>
            <p:cNvSpPr/>
            <p:nvPr/>
          </p:nvSpPr>
          <p:spPr>
            <a:xfrm>
              <a:off x="1222358"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2" name="tx182"/>
            <p:cNvSpPr/>
            <p:nvPr/>
          </p:nvSpPr>
          <p:spPr>
            <a:xfrm>
              <a:off x="1350477" y="42886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3" name="tx183"/>
            <p:cNvSpPr/>
            <p:nvPr/>
          </p:nvSpPr>
          <p:spPr>
            <a:xfrm>
              <a:off x="1478595" y="430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4" name="tx184"/>
            <p:cNvSpPr/>
            <p:nvPr/>
          </p:nvSpPr>
          <p:spPr>
            <a:xfrm>
              <a:off x="1580608" y="426897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85" name="rc185"/>
            <p:cNvSpPr/>
            <p:nvPr/>
          </p:nvSpPr>
          <p:spPr>
            <a:xfrm>
              <a:off x="695171" y="4787209"/>
              <a:ext cx="986514" cy="367599"/>
            </a:xfrm>
            <a:prstGeom prst="rect">
              <a:avLst/>
            </a:prstGeom>
            <a:solidFill>
              <a:srgbClr val="EBEBEB">
                <a:alpha val="100000"/>
              </a:srgbClr>
            </a:solidFill>
          </p:spPr>
          <p:txBody>
            <a:bodyPr/>
            <a:lstStyle/>
            <a:p/>
          </p:txBody>
        </p:sp>
        <p:sp>
          <p:nvSpPr>
            <p:cNvPr id="186" name="pl186"/>
            <p:cNvSpPr/>
            <p:nvPr/>
          </p:nvSpPr>
          <p:spPr>
            <a:xfrm>
              <a:off x="695171"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7" name="pl187"/>
            <p:cNvSpPr/>
            <p:nvPr/>
          </p:nvSpPr>
          <p:spPr>
            <a:xfrm>
              <a:off x="695171"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8" name="pl188"/>
            <p:cNvSpPr/>
            <p:nvPr/>
          </p:nvSpPr>
          <p:spPr>
            <a:xfrm>
              <a:off x="695171"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9" name="pl189"/>
            <p:cNvSpPr/>
            <p:nvPr/>
          </p:nvSpPr>
          <p:spPr>
            <a:xfrm>
              <a:off x="695171"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0" name="pl190"/>
            <p:cNvSpPr/>
            <p:nvPr/>
          </p:nvSpPr>
          <p:spPr>
            <a:xfrm>
              <a:off x="695171"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1" name="pl191"/>
            <p:cNvSpPr/>
            <p:nvPr/>
          </p:nvSpPr>
          <p:spPr>
            <a:xfrm>
              <a:off x="695171"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2" name="pl192"/>
            <p:cNvSpPr/>
            <p:nvPr/>
          </p:nvSpPr>
          <p:spPr>
            <a:xfrm>
              <a:off x="74001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8681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9962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11243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12524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138060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150872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163684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740012"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201" name="pl201"/>
            <p:cNvSpPr/>
            <p:nvPr/>
          </p:nvSpPr>
          <p:spPr>
            <a:xfrm>
              <a:off x="740012" y="5128270"/>
              <a:ext cx="896831" cy="9828"/>
            </a:xfrm>
            <a:custGeom>
              <a:avLst/>
              <a:pathLst>
                <a:path w="896831" h="9828">
                  <a:moveTo>
                    <a:pt x="0" y="9828"/>
                  </a:moveTo>
                  <a:lnTo>
                    <a:pt x="128118" y="0"/>
                  </a:lnTo>
                  <a:lnTo>
                    <a:pt x="256237" y="0"/>
                  </a:lnTo>
                  <a:lnTo>
                    <a:pt x="384356" y="9828"/>
                  </a:lnTo>
                  <a:lnTo>
                    <a:pt x="512475" y="9828"/>
                  </a:lnTo>
                  <a:lnTo>
                    <a:pt x="640593" y="9828"/>
                  </a:lnTo>
                  <a:lnTo>
                    <a:pt x="768712" y="9828"/>
                  </a:lnTo>
                  <a:lnTo>
                    <a:pt x="896831" y="9828"/>
                  </a:lnTo>
                </a:path>
              </a:pathLst>
            </a:custGeom>
            <a:ln w="40651" cap="flat">
              <a:solidFill>
                <a:srgbClr val="BEBEBE">
                  <a:alpha val="69803"/>
                </a:srgbClr>
              </a:solidFill>
              <a:prstDash val="solid"/>
              <a:round/>
            </a:ln>
          </p:spPr>
          <p:txBody>
            <a:bodyPr/>
            <a:lstStyle/>
            <a:p/>
          </p:txBody>
        </p:sp>
        <p:sp>
          <p:nvSpPr>
            <p:cNvPr id="202" name="pl202"/>
            <p:cNvSpPr/>
            <p:nvPr/>
          </p:nvSpPr>
          <p:spPr>
            <a:xfrm>
              <a:off x="740012" y="5128270"/>
              <a:ext cx="896831" cy="9828"/>
            </a:xfrm>
            <a:custGeom>
              <a:avLst/>
              <a:pathLst>
                <a:path w="896831" h="9828">
                  <a:moveTo>
                    <a:pt x="0" y="9828"/>
                  </a:moveTo>
                  <a:lnTo>
                    <a:pt x="128118" y="0"/>
                  </a:lnTo>
                  <a:lnTo>
                    <a:pt x="256237" y="0"/>
                  </a:lnTo>
                  <a:lnTo>
                    <a:pt x="384356" y="9828"/>
                  </a:lnTo>
                  <a:lnTo>
                    <a:pt x="512475" y="9828"/>
                  </a:lnTo>
                  <a:lnTo>
                    <a:pt x="640593" y="9828"/>
                  </a:lnTo>
                  <a:lnTo>
                    <a:pt x="768712" y="9828"/>
                  </a:lnTo>
                  <a:lnTo>
                    <a:pt x="896831" y="9828"/>
                  </a:lnTo>
                </a:path>
              </a:pathLst>
            </a:custGeom>
            <a:ln w="35231" cap="flat">
              <a:solidFill>
                <a:srgbClr val="BEBEBE">
                  <a:alpha val="69803"/>
                </a:srgbClr>
              </a:solidFill>
              <a:prstDash val="solid"/>
              <a:round/>
            </a:ln>
          </p:spPr>
          <p:txBody>
            <a:bodyPr/>
            <a:lstStyle/>
            <a:p/>
          </p:txBody>
        </p:sp>
        <p:sp>
          <p:nvSpPr>
            <p:cNvPr id="203" name="pl203"/>
            <p:cNvSpPr/>
            <p:nvPr/>
          </p:nvSpPr>
          <p:spPr>
            <a:xfrm>
              <a:off x="740012"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204" name="pl204"/>
            <p:cNvSpPr/>
            <p:nvPr/>
          </p:nvSpPr>
          <p:spPr>
            <a:xfrm>
              <a:off x="740012" y="5128270"/>
              <a:ext cx="896831" cy="9828"/>
            </a:xfrm>
            <a:custGeom>
              <a:avLst/>
              <a:pathLst>
                <a:path w="896831" h="9828">
                  <a:moveTo>
                    <a:pt x="0" y="9828"/>
                  </a:moveTo>
                  <a:lnTo>
                    <a:pt x="128118" y="0"/>
                  </a:lnTo>
                  <a:lnTo>
                    <a:pt x="256237" y="0"/>
                  </a:lnTo>
                  <a:lnTo>
                    <a:pt x="384356" y="9828"/>
                  </a:lnTo>
                  <a:lnTo>
                    <a:pt x="512475" y="9828"/>
                  </a:lnTo>
                  <a:lnTo>
                    <a:pt x="640593" y="9828"/>
                  </a:lnTo>
                  <a:lnTo>
                    <a:pt x="768712" y="9828"/>
                  </a:lnTo>
                  <a:lnTo>
                    <a:pt x="896831" y="9828"/>
                  </a:lnTo>
                </a:path>
              </a:pathLst>
            </a:custGeom>
            <a:ln w="40651" cap="flat">
              <a:solidFill>
                <a:srgbClr val="000000">
                  <a:alpha val="100000"/>
                </a:srgbClr>
              </a:solidFill>
              <a:prstDash val="solid"/>
              <a:round/>
            </a:ln>
          </p:spPr>
          <p:txBody>
            <a:bodyPr/>
            <a:lstStyle/>
            <a:p/>
          </p:txBody>
        </p:sp>
        <p:sp>
          <p:nvSpPr>
            <p:cNvPr id="205" name="pl205"/>
            <p:cNvSpPr/>
            <p:nvPr/>
          </p:nvSpPr>
          <p:spPr>
            <a:xfrm>
              <a:off x="740012" y="5128270"/>
              <a:ext cx="896831" cy="9828"/>
            </a:xfrm>
            <a:custGeom>
              <a:avLst/>
              <a:pathLst>
                <a:path w="896831" h="9828">
                  <a:moveTo>
                    <a:pt x="0" y="9828"/>
                  </a:moveTo>
                  <a:lnTo>
                    <a:pt x="128118" y="0"/>
                  </a:lnTo>
                  <a:lnTo>
                    <a:pt x="256237" y="0"/>
                  </a:lnTo>
                  <a:lnTo>
                    <a:pt x="384356" y="9828"/>
                  </a:lnTo>
                  <a:lnTo>
                    <a:pt x="512475" y="9828"/>
                  </a:lnTo>
                  <a:lnTo>
                    <a:pt x="640593" y="9828"/>
                  </a:lnTo>
                  <a:lnTo>
                    <a:pt x="768712" y="9828"/>
                  </a:lnTo>
                  <a:lnTo>
                    <a:pt x="896831" y="9828"/>
                  </a:lnTo>
                </a:path>
              </a:pathLst>
            </a:custGeom>
            <a:ln w="35231" cap="flat">
              <a:solidFill>
                <a:srgbClr val="F26A21">
                  <a:alpha val="100000"/>
                </a:srgbClr>
              </a:solidFill>
              <a:prstDash val="solid"/>
              <a:round/>
            </a:ln>
          </p:spPr>
          <p:txBody>
            <a:bodyPr/>
            <a:lstStyle/>
            <a:p/>
          </p:txBody>
        </p:sp>
        <p:sp>
          <p:nvSpPr>
            <p:cNvPr id="206" name="pl206"/>
            <p:cNvSpPr/>
            <p:nvPr/>
          </p:nvSpPr>
          <p:spPr>
            <a:xfrm>
              <a:off x="695171"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07" name="tx207"/>
            <p:cNvSpPr/>
            <p:nvPr/>
          </p:nvSpPr>
          <p:spPr>
            <a:xfrm>
              <a:off x="709883"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8" name="tx208"/>
            <p:cNvSpPr/>
            <p:nvPr/>
          </p:nvSpPr>
          <p:spPr>
            <a:xfrm>
              <a:off x="838002"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9" name="tx209"/>
            <p:cNvSpPr/>
            <p:nvPr/>
          </p:nvSpPr>
          <p:spPr>
            <a:xfrm>
              <a:off x="966120"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0" name="tx210"/>
            <p:cNvSpPr/>
            <p:nvPr/>
          </p:nvSpPr>
          <p:spPr>
            <a:xfrm>
              <a:off x="1094239"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1" name="tx211"/>
            <p:cNvSpPr/>
            <p:nvPr/>
          </p:nvSpPr>
          <p:spPr>
            <a:xfrm>
              <a:off x="1222358"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2" name="tx212"/>
            <p:cNvSpPr/>
            <p:nvPr/>
          </p:nvSpPr>
          <p:spPr>
            <a:xfrm>
              <a:off x="135047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3" name="tx213"/>
            <p:cNvSpPr/>
            <p:nvPr/>
          </p:nvSpPr>
          <p:spPr>
            <a:xfrm>
              <a:off x="147859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4" name="tx214"/>
            <p:cNvSpPr/>
            <p:nvPr/>
          </p:nvSpPr>
          <p:spPr>
            <a:xfrm>
              <a:off x="1606714"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5" name="rc215"/>
            <p:cNvSpPr/>
            <p:nvPr/>
          </p:nvSpPr>
          <p:spPr>
            <a:xfrm>
              <a:off x="695171" y="5439250"/>
              <a:ext cx="986514" cy="367599"/>
            </a:xfrm>
            <a:prstGeom prst="rect">
              <a:avLst/>
            </a:prstGeom>
            <a:solidFill>
              <a:srgbClr val="EBEBEB">
                <a:alpha val="100000"/>
              </a:srgbClr>
            </a:solidFill>
          </p:spPr>
          <p:txBody>
            <a:bodyPr/>
            <a:lstStyle/>
            <a:p/>
          </p:txBody>
        </p:sp>
        <p:sp>
          <p:nvSpPr>
            <p:cNvPr id="216" name="pl216"/>
            <p:cNvSpPr/>
            <p:nvPr/>
          </p:nvSpPr>
          <p:spPr>
            <a:xfrm>
              <a:off x="695171" y="572871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7" name="pl217"/>
            <p:cNvSpPr/>
            <p:nvPr/>
          </p:nvSpPr>
          <p:spPr>
            <a:xfrm>
              <a:off x="695171" y="560584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8" name="pl218"/>
            <p:cNvSpPr/>
            <p:nvPr/>
          </p:nvSpPr>
          <p:spPr>
            <a:xfrm>
              <a:off x="695171" y="548298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9" name="pl219"/>
            <p:cNvSpPr/>
            <p:nvPr/>
          </p:nvSpPr>
          <p:spPr>
            <a:xfrm>
              <a:off x="695171"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0" name="pl220"/>
            <p:cNvSpPr/>
            <p:nvPr/>
          </p:nvSpPr>
          <p:spPr>
            <a:xfrm>
              <a:off x="695171" y="56672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1" name="pl221"/>
            <p:cNvSpPr/>
            <p:nvPr/>
          </p:nvSpPr>
          <p:spPr>
            <a:xfrm>
              <a:off x="695171" y="55444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2" name="pl222"/>
            <p:cNvSpPr/>
            <p:nvPr/>
          </p:nvSpPr>
          <p:spPr>
            <a:xfrm>
              <a:off x="74001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86813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99625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112436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125248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138060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150872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163684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740012" y="577048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231" name="pl231"/>
            <p:cNvSpPr/>
            <p:nvPr/>
          </p:nvSpPr>
          <p:spPr>
            <a:xfrm>
              <a:off x="740012" y="5740996"/>
              <a:ext cx="896831" cy="49144"/>
            </a:xfrm>
            <a:custGeom>
              <a:avLst/>
              <a:pathLst>
                <a:path w="896831" h="49144">
                  <a:moveTo>
                    <a:pt x="0" y="0"/>
                  </a:moveTo>
                  <a:lnTo>
                    <a:pt x="128118" y="14743"/>
                  </a:lnTo>
                  <a:lnTo>
                    <a:pt x="256237" y="29486"/>
                  </a:lnTo>
                  <a:lnTo>
                    <a:pt x="384356" y="24572"/>
                  </a:lnTo>
                  <a:lnTo>
                    <a:pt x="512475" y="9828"/>
                  </a:lnTo>
                  <a:lnTo>
                    <a:pt x="640593" y="24572"/>
                  </a:lnTo>
                  <a:lnTo>
                    <a:pt x="768712" y="24572"/>
                  </a:lnTo>
                  <a:lnTo>
                    <a:pt x="896831" y="49144"/>
                  </a:lnTo>
                </a:path>
              </a:pathLst>
            </a:custGeom>
            <a:ln w="40651" cap="flat">
              <a:solidFill>
                <a:srgbClr val="BEBEBE">
                  <a:alpha val="69803"/>
                </a:srgbClr>
              </a:solidFill>
              <a:prstDash val="solid"/>
              <a:round/>
            </a:ln>
          </p:spPr>
          <p:txBody>
            <a:bodyPr/>
            <a:lstStyle/>
            <a:p/>
          </p:txBody>
        </p:sp>
        <p:sp>
          <p:nvSpPr>
            <p:cNvPr id="232" name="pl232"/>
            <p:cNvSpPr/>
            <p:nvPr/>
          </p:nvSpPr>
          <p:spPr>
            <a:xfrm>
              <a:off x="740012" y="5740996"/>
              <a:ext cx="896831" cy="49144"/>
            </a:xfrm>
            <a:custGeom>
              <a:avLst/>
              <a:pathLst>
                <a:path w="896831" h="49144">
                  <a:moveTo>
                    <a:pt x="0" y="0"/>
                  </a:moveTo>
                  <a:lnTo>
                    <a:pt x="128118" y="14743"/>
                  </a:lnTo>
                  <a:lnTo>
                    <a:pt x="256237" y="29486"/>
                  </a:lnTo>
                  <a:lnTo>
                    <a:pt x="384356" y="24572"/>
                  </a:lnTo>
                  <a:lnTo>
                    <a:pt x="512475" y="9828"/>
                  </a:lnTo>
                  <a:lnTo>
                    <a:pt x="640593" y="24572"/>
                  </a:lnTo>
                  <a:lnTo>
                    <a:pt x="768712" y="24572"/>
                  </a:lnTo>
                  <a:lnTo>
                    <a:pt x="896831" y="49144"/>
                  </a:lnTo>
                </a:path>
              </a:pathLst>
            </a:custGeom>
            <a:ln w="35231" cap="flat">
              <a:solidFill>
                <a:srgbClr val="BEBEBE">
                  <a:alpha val="69803"/>
                </a:srgbClr>
              </a:solidFill>
              <a:prstDash val="solid"/>
              <a:round/>
            </a:ln>
          </p:spPr>
          <p:txBody>
            <a:bodyPr/>
            <a:lstStyle/>
            <a:p/>
          </p:txBody>
        </p:sp>
        <p:sp>
          <p:nvSpPr>
            <p:cNvPr id="233" name="pl233"/>
            <p:cNvSpPr/>
            <p:nvPr/>
          </p:nvSpPr>
          <p:spPr>
            <a:xfrm>
              <a:off x="740012" y="577048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234" name="pl234"/>
            <p:cNvSpPr/>
            <p:nvPr/>
          </p:nvSpPr>
          <p:spPr>
            <a:xfrm>
              <a:off x="740012" y="5740996"/>
              <a:ext cx="896831" cy="49144"/>
            </a:xfrm>
            <a:custGeom>
              <a:avLst/>
              <a:pathLst>
                <a:path w="896831" h="49144">
                  <a:moveTo>
                    <a:pt x="0" y="0"/>
                  </a:moveTo>
                  <a:lnTo>
                    <a:pt x="128118" y="14743"/>
                  </a:lnTo>
                  <a:lnTo>
                    <a:pt x="256237" y="29486"/>
                  </a:lnTo>
                  <a:lnTo>
                    <a:pt x="384356" y="24572"/>
                  </a:lnTo>
                  <a:lnTo>
                    <a:pt x="512475" y="9828"/>
                  </a:lnTo>
                  <a:lnTo>
                    <a:pt x="640593" y="24572"/>
                  </a:lnTo>
                  <a:lnTo>
                    <a:pt x="768712" y="24572"/>
                  </a:lnTo>
                  <a:lnTo>
                    <a:pt x="896831" y="49144"/>
                  </a:lnTo>
                </a:path>
              </a:pathLst>
            </a:custGeom>
            <a:ln w="40651" cap="flat">
              <a:solidFill>
                <a:srgbClr val="000000">
                  <a:alpha val="100000"/>
                </a:srgbClr>
              </a:solidFill>
              <a:prstDash val="solid"/>
              <a:round/>
            </a:ln>
          </p:spPr>
          <p:txBody>
            <a:bodyPr/>
            <a:lstStyle/>
            <a:p/>
          </p:txBody>
        </p:sp>
        <p:sp>
          <p:nvSpPr>
            <p:cNvPr id="235" name="pl235"/>
            <p:cNvSpPr/>
            <p:nvPr/>
          </p:nvSpPr>
          <p:spPr>
            <a:xfrm>
              <a:off x="740012" y="5740996"/>
              <a:ext cx="896831" cy="49144"/>
            </a:xfrm>
            <a:custGeom>
              <a:avLst/>
              <a:pathLst>
                <a:path w="896831" h="49144">
                  <a:moveTo>
                    <a:pt x="0" y="0"/>
                  </a:moveTo>
                  <a:lnTo>
                    <a:pt x="128118" y="14743"/>
                  </a:lnTo>
                  <a:lnTo>
                    <a:pt x="256237" y="29486"/>
                  </a:lnTo>
                  <a:lnTo>
                    <a:pt x="384356" y="24572"/>
                  </a:lnTo>
                  <a:lnTo>
                    <a:pt x="512475" y="9828"/>
                  </a:lnTo>
                  <a:lnTo>
                    <a:pt x="640593" y="24572"/>
                  </a:lnTo>
                  <a:lnTo>
                    <a:pt x="768712" y="24572"/>
                  </a:lnTo>
                  <a:lnTo>
                    <a:pt x="896831" y="49144"/>
                  </a:lnTo>
                </a:path>
              </a:pathLst>
            </a:custGeom>
            <a:ln w="35231" cap="flat">
              <a:solidFill>
                <a:srgbClr val="F26A21">
                  <a:alpha val="100000"/>
                </a:srgbClr>
              </a:solidFill>
              <a:prstDash val="solid"/>
              <a:round/>
            </a:ln>
          </p:spPr>
          <p:txBody>
            <a:bodyPr/>
            <a:lstStyle/>
            <a:p/>
          </p:txBody>
        </p:sp>
        <p:sp>
          <p:nvSpPr>
            <p:cNvPr id="236" name="pl236"/>
            <p:cNvSpPr/>
            <p:nvPr/>
          </p:nvSpPr>
          <p:spPr>
            <a:xfrm>
              <a:off x="695171"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37" name="tx237"/>
            <p:cNvSpPr/>
            <p:nvPr/>
          </p:nvSpPr>
          <p:spPr>
            <a:xfrm>
              <a:off x="679753" y="5577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38" name="tx238"/>
            <p:cNvSpPr/>
            <p:nvPr/>
          </p:nvSpPr>
          <p:spPr>
            <a:xfrm>
              <a:off x="838002" y="55927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39" name="tx239"/>
            <p:cNvSpPr/>
            <p:nvPr/>
          </p:nvSpPr>
          <p:spPr>
            <a:xfrm>
              <a:off x="966120" y="5607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0" name="tx240"/>
            <p:cNvSpPr/>
            <p:nvPr/>
          </p:nvSpPr>
          <p:spPr>
            <a:xfrm>
              <a:off x="1094239" y="56025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41" name="tx241"/>
            <p:cNvSpPr/>
            <p:nvPr/>
          </p:nvSpPr>
          <p:spPr>
            <a:xfrm>
              <a:off x="1222358" y="55877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42" name="tx242"/>
            <p:cNvSpPr/>
            <p:nvPr/>
          </p:nvSpPr>
          <p:spPr>
            <a:xfrm>
              <a:off x="1350477" y="56025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43" name="tx243"/>
            <p:cNvSpPr/>
            <p:nvPr/>
          </p:nvSpPr>
          <p:spPr>
            <a:xfrm>
              <a:off x="1478595" y="56025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44" name="tx244"/>
            <p:cNvSpPr/>
            <p:nvPr/>
          </p:nvSpPr>
          <p:spPr>
            <a:xfrm>
              <a:off x="1606714"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5" name="rc245"/>
            <p:cNvSpPr/>
            <p:nvPr/>
          </p:nvSpPr>
          <p:spPr>
            <a:xfrm>
              <a:off x="1751274" y="874964"/>
              <a:ext cx="986514" cy="367599"/>
            </a:xfrm>
            <a:prstGeom prst="rect">
              <a:avLst/>
            </a:prstGeom>
            <a:solidFill>
              <a:srgbClr val="EBEBEB">
                <a:alpha val="100000"/>
              </a:srgbClr>
            </a:solidFill>
          </p:spPr>
          <p:txBody>
            <a:bodyPr/>
            <a:lstStyle/>
            <a:p/>
          </p:txBody>
        </p:sp>
        <p:sp>
          <p:nvSpPr>
            <p:cNvPr id="246" name="pl246"/>
            <p:cNvSpPr/>
            <p:nvPr/>
          </p:nvSpPr>
          <p:spPr>
            <a:xfrm>
              <a:off x="1751274"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7" name="pl247"/>
            <p:cNvSpPr/>
            <p:nvPr/>
          </p:nvSpPr>
          <p:spPr>
            <a:xfrm>
              <a:off x="1751274"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8" name="pl248"/>
            <p:cNvSpPr/>
            <p:nvPr/>
          </p:nvSpPr>
          <p:spPr>
            <a:xfrm>
              <a:off x="1751274"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9" name="pl249"/>
            <p:cNvSpPr/>
            <p:nvPr/>
          </p:nvSpPr>
          <p:spPr>
            <a:xfrm>
              <a:off x="1751274"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0" name="pl250"/>
            <p:cNvSpPr/>
            <p:nvPr/>
          </p:nvSpPr>
          <p:spPr>
            <a:xfrm>
              <a:off x="1751274"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1" name="pl251"/>
            <p:cNvSpPr/>
            <p:nvPr/>
          </p:nvSpPr>
          <p:spPr>
            <a:xfrm>
              <a:off x="1751274"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2" name="pl252"/>
            <p:cNvSpPr/>
            <p:nvPr/>
          </p:nvSpPr>
          <p:spPr>
            <a:xfrm>
              <a:off x="179611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192423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20523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218047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230859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243671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25648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26929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1796116"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261" name="pl261"/>
            <p:cNvSpPr/>
            <p:nvPr/>
          </p:nvSpPr>
          <p:spPr>
            <a:xfrm>
              <a:off x="1796116" y="1152138"/>
              <a:ext cx="896831" cy="49144"/>
            </a:xfrm>
            <a:custGeom>
              <a:avLst/>
              <a:pathLst>
                <a:path w="896831" h="49144">
                  <a:moveTo>
                    <a:pt x="0" y="49144"/>
                  </a:moveTo>
                  <a:lnTo>
                    <a:pt x="128118" y="39315"/>
                  </a:lnTo>
                  <a:lnTo>
                    <a:pt x="256237" y="19657"/>
                  </a:lnTo>
                  <a:lnTo>
                    <a:pt x="384356" y="14743"/>
                  </a:lnTo>
                  <a:lnTo>
                    <a:pt x="512475" y="0"/>
                  </a:lnTo>
                  <a:lnTo>
                    <a:pt x="640593" y="44229"/>
                  </a:lnTo>
                  <a:lnTo>
                    <a:pt x="768712" y="44229"/>
                  </a:lnTo>
                  <a:lnTo>
                    <a:pt x="896831" y="49144"/>
                  </a:lnTo>
                </a:path>
              </a:pathLst>
            </a:custGeom>
            <a:ln w="40651" cap="flat">
              <a:solidFill>
                <a:srgbClr val="BEBEBE">
                  <a:alpha val="69803"/>
                </a:srgbClr>
              </a:solidFill>
              <a:prstDash val="solid"/>
              <a:round/>
            </a:ln>
          </p:spPr>
          <p:txBody>
            <a:bodyPr/>
            <a:lstStyle/>
            <a:p/>
          </p:txBody>
        </p:sp>
        <p:sp>
          <p:nvSpPr>
            <p:cNvPr id="262" name="pl262"/>
            <p:cNvSpPr/>
            <p:nvPr/>
          </p:nvSpPr>
          <p:spPr>
            <a:xfrm>
              <a:off x="1796116" y="1152138"/>
              <a:ext cx="896831" cy="49144"/>
            </a:xfrm>
            <a:custGeom>
              <a:avLst/>
              <a:pathLst>
                <a:path w="896831" h="49144">
                  <a:moveTo>
                    <a:pt x="0" y="49144"/>
                  </a:moveTo>
                  <a:lnTo>
                    <a:pt x="128118" y="39315"/>
                  </a:lnTo>
                  <a:lnTo>
                    <a:pt x="256237" y="19657"/>
                  </a:lnTo>
                  <a:lnTo>
                    <a:pt x="384356" y="14743"/>
                  </a:lnTo>
                  <a:lnTo>
                    <a:pt x="512475" y="0"/>
                  </a:lnTo>
                  <a:lnTo>
                    <a:pt x="640593" y="44229"/>
                  </a:lnTo>
                  <a:lnTo>
                    <a:pt x="768712" y="44229"/>
                  </a:lnTo>
                  <a:lnTo>
                    <a:pt x="896831" y="49144"/>
                  </a:lnTo>
                </a:path>
              </a:pathLst>
            </a:custGeom>
            <a:ln w="35231" cap="flat">
              <a:solidFill>
                <a:srgbClr val="BEBEBE">
                  <a:alpha val="69803"/>
                </a:srgbClr>
              </a:solidFill>
              <a:prstDash val="solid"/>
              <a:round/>
            </a:ln>
          </p:spPr>
          <p:txBody>
            <a:bodyPr/>
            <a:lstStyle/>
            <a:p/>
          </p:txBody>
        </p:sp>
        <p:sp>
          <p:nvSpPr>
            <p:cNvPr id="263" name="pl263"/>
            <p:cNvSpPr/>
            <p:nvPr/>
          </p:nvSpPr>
          <p:spPr>
            <a:xfrm>
              <a:off x="1796116"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264" name="pl264"/>
            <p:cNvSpPr/>
            <p:nvPr/>
          </p:nvSpPr>
          <p:spPr>
            <a:xfrm>
              <a:off x="1796116" y="1152138"/>
              <a:ext cx="896831" cy="49144"/>
            </a:xfrm>
            <a:custGeom>
              <a:avLst/>
              <a:pathLst>
                <a:path w="896831" h="49144">
                  <a:moveTo>
                    <a:pt x="0" y="49144"/>
                  </a:moveTo>
                  <a:lnTo>
                    <a:pt x="128118" y="39315"/>
                  </a:lnTo>
                  <a:lnTo>
                    <a:pt x="256237" y="19657"/>
                  </a:lnTo>
                  <a:lnTo>
                    <a:pt x="384356" y="14743"/>
                  </a:lnTo>
                  <a:lnTo>
                    <a:pt x="512475" y="0"/>
                  </a:lnTo>
                  <a:lnTo>
                    <a:pt x="640593" y="44229"/>
                  </a:lnTo>
                  <a:lnTo>
                    <a:pt x="768712" y="44229"/>
                  </a:lnTo>
                  <a:lnTo>
                    <a:pt x="896831" y="49144"/>
                  </a:lnTo>
                </a:path>
              </a:pathLst>
            </a:custGeom>
            <a:ln w="40651" cap="flat">
              <a:solidFill>
                <a:srgbClr val="000000">
                  <a:alpha val="100000"/>
                </a:srgbClr>
              </a:solidFill>
              <a:prstDash val="solid"/>
              <a:round/>
            </a:ln>
          </p:spPr>
          <p:txBody>
            <a:bodyPr/>
            <a:lstStyle/>
            <a:p/>
          </p:txBody>
        </p:sp>
        <p:sp>
          <p:nvSpPr>
            <p:cNvPr id="265" name="pl265"/>
            <p:cNvSpPr/>
            <p:nvPr/>
          </p:nvSpPr>
          <p:spPr>
            <a:xfrm>
              <a:off x="1796116" y="1152138"/>
              <a:ext cx="896831" cy="49144"/>
            </a:xfrm>
            <a:custGeom>
              <a:avLst/>
              <a:pathLst>
                <a:path w="896831" h="49144">
                  <a:moveTo>
                    <a:pt x="0" y="49144"/>
                  </a:moveTo>
                  <a:lnTo>
                    <a:pt x="128118" y="39315"/>
                  </a:lnTo>
                  <a:lnTo>
                    <a:pt x="256237" y="19657"/>
                  </a:lnTo>
                  <a:lnTo>
                    <a:pt x="384356" y="14743"/>
                  </a:lnTo>
                  <a:lnTo>
                    <a:pt x="512475" y="0"/>
                  </a:lnTo>
                  <a:lnTo>
                    <a:pt x="640593" y="44229"/>
                  </a:lnTo>
                  <a:lnTo>
                    <a:pt x="768712" y="44229"/>
                  </a:lnTo>
                  <a:lnTo>
                    <a:pt x="896831" y="49144"/>
                  </a:lnTo>
                </a:path>
              </a:pathLst>
            </a:custGeom>
            <a:ln w="35231" cap="flat">
              <a:solidFill>
                <a:srgbClr val="F26A21">
                  <a:alpha val="100000"/>
                </a:srgbClr>
              </a:solidFill>
              <a:prstDash val="solid"/>
              <a:round/>
            </a:ln>
          </p:spPr>
          <p:txBody>
            <a:bodyPr/>
            <a:lstStyle/>
            <a:p/>
          </p:txBody>
        </p:sp>
        <p:sp>
          <p:nvSpPr>
            <p:cNvPr id="266" name="pl266"/>
            <p:cNvSpPr/>
            <p:nvPr/>
          </p:nvSpPr>
          <p:spPr>
            <a:xfrm>
              <a:off x="1751274"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67" name="tx267"/>
            <p:cNvSpPr/>
            <p:nvPr/>
          </p:nvSpPr>
          <p:spPr>
            <a:xfrm>
              <a:off x="1765986" y="10382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8" name="tx268"/>
            <p:cNvSpPr/>
            <p:nvPr/>
          </p:nvSpPr>
          <p:spPr>
            <a:xfrm>
              <a:off x="1894105" y="1028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69" name="tx269"/>
            <p:cNvSpPr/>
            <p:nvPr/>
          </p:nvSpPr>
          <p:spPr>
            <a:xfrm>
              <a:off x="1996118" y="10087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70" name="tx270"/>
            <p:cNvSpPr/>
            <p:nvPr/>
          </p:nvSpPr>
          <p:spPr>
            <a:xfrm>
              <a:off x="2120213" y="10038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71" name="tx271"/>
            <p:cNvSpPr/>
            <p:nvPr/>
          </p:nvSpPr>
          <p:spPr>
            <a:xfrm>
              <a:off x="2248332" y="9891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272" name="tx272"/>
            <p:cNvSpPr/>
            <p:nvPr/>
          </p:nvSpPr>
          <p:spPr>
            <a:xfrm>
              <a:off x="2406580" y="1033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73" name="tx273"/>
            <p:cNvSpPr/>
            <p:nvPr/>
          </p:nvSpPr>
          <p:spPr>
            <a:xfrm>
              <a:off x="2534699" y="1033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74" name="tx274"/>
            <p:cNvSpPr/>
            <p:nvPr/>
          </p:nvSpPr>
          <p:spPr>
            <a:xfrm>
              <a:off x="2662818" y="10382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5" name="rc275"/>
            <p:cNvSpPr/>
            <p:nvPr/>
          </p:nvSpPr>
          <p:spPr>
            <a:xfrm>
              <a:off x="1751274" y="1527005"/>
              <a:ext cx="986514" cy="367599"/>
            </a:xfrm>
            <a:prstGeom prst="rect">
              <a:avLst/>
            </a:prstGeom>
            <a:solidFill>
              <a:srgbClr val="EBEBEB">
                <a:alpha val="100000"/>
              </a:srgbClr>
            </a:solidFill>
          </p:spPr>
          <p:txBody>
            <a:bodyPr/>
            <a:lstStyle/>
            <a:p/>
          </p:txBody>
        </p:sp>
        <p:sp>
          <p:nvSpPr>
            <p:cNvPr id="276" name="pl276"/>
            <p:cNvSpPr/>
            <p:nvPr/>
          </p:nvSpPr>
          <p:spPr>
            <a:xfrm>
              <a:off x="1751274"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7" name="pl277"/>
            <p:cNvSpPr/>
            <p:nvPr/>
          </p:nvSpPr>
          <p:spPr>
            <a:xfrm>
              <a:off x="1751274"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8" name="pl278"/>
            <p:cNvSpPr/>
            <p:nvPr/>
          </p:nvSpPr>
          <p:spPr>
            <a:xfrm>
              <a:off x="1751274"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9" name="pl279"/>
            <p:cNvSpPr/>
            <p:nvPr/>
          </p:nvSpPr>
          <p:spPr>
            <a:xfrm>
              <a:off x="1751274"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0" name="pl280"/>
            <p:cNvSpPr/>
            <p:nvPr/>
          </p:nvSpPr>
          <p:spPr>
            <a:xfrm>
              <a:off x="1751274"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1" name="pl281"/>
            <p:cNvSpPr/>
            <p:nvPr/>
          </p:nvSpPr>
          <p:spPr>
            <a:xfrm>
              <a:off x="1751274"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2" name="pl282"/>
            <p:cNvSpPr/>
            <p:nvPr/>
          </p:nvSpPr>
          <p:spPr>
            <a:xfrm>
              <a:off x="179611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192423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20523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218047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230859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243671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25648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26929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1796116"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291" name="pl291"/>
            <p:cNvSpPr/>
            <p:nvPr/>
          </p:nvSpPr>
          <p:spPr>
            <a:xfrm>
              <a:off x="1796116" y="1872980"/>
              <a:ext cx="896831" cy="4914"/>
            </a:xfrm>
            <a:custGeom>
              <a:avLst/>
              <a:pathLst>
                <a:path w="896831" h="4914">
                  <a:moveTo>
                    <a:pt x="0" y="4914"/>
                  </a:moveTo>
                  <a:lnTo>
                    <a:pt x="128118" y="4914"/>
                  </a:lnTo>
                  <a:lnTo>
                    <a:pt x="256237" y="4914"/>
                  </a:lnTo>
                  <a:lnTo>
                    <a:pt x="384356" y="4914"/>
                  </a:lnTo>
                  <a:lnTo>
                    <a:pt x="512475" y="4914"/>
                  </a:lnTo>
                  <a:lnTo>
                    <a:pt x="640593" y="0"/>
                  </a:lnTo>
                  <a:lnTo>
                    <a:pt x="768712" y="4914"/>
                  </a:lnTo>
                  <a:lnTo>
                    <a:pt x="896831" y="4914"/>
                  </a:lnTo>
                </a:path>
              </a:pathLst>
            </a:custGeom>
            <a:ln w="40651" cap="flat">
              <a:solidFill>
                <a:srgbClr val="BEBEBE">
                  <a:alpha val="69803"/>
                </a:srgbClr>
              </a:solidFill>
              <a:prstDash val="solid"/>
              <a:round/>
            </a:ln>
          </p:spPr>
          <p:txBody>
            <a:bodyPr/>
            <a:lstStyle/>
            <a:p/>
          </p:txBody>
        </p:sp>
        <p:sp>
          <p:nvSpPr>
            <p:cNvPr id="292" name="pl292"/>
            <p:cNvSpPr/>
            <p:nvPr/>
          </p:nvSpPr>
          <p:spPr>
            <a:xfrm>
              <a:off x="1796116" y="1872980"/>
              <a:ext cx="896831" cy="4914"/>
            </a:xfrm>
            <a:custGeom>
              <a:avLst/>
              <a:pathLst>
                <a:path w="896831" h="4914">
                  <a:moveTo>
                    <a:pt x="0" y="4914"/>
                  </a:moveTo>
                  <a:lnTo>
                    <a:pt x="128118" y="4914"/>
                  </a:lnTo>
                  <a:lnTo>
                    <a:pt x="256237" y="4914"/>
                  </a:lnTo>
                  <a:lnTo>
                    <a:pt x="384356" y="4914"/>
                  </a:lnTo>
                  <a:lnTo>
                    <a:pt x="512475" y="4914"/>
                  </a:lnTo>
                  <a:lnTo>
                    <a:pt x="640593" y="0"/>
                  </a:lnTo>
                  <a:lnTo>
                    <a:pt x="768712" y="4914"/>
                  </a:lnTo>
                  <a:lnTo>
                    <a:pt x="896831" y="4914"/>
                  </a:lnTo>
                </a:path>
              </a:pathLst>
            </a:custGeom>
            <a:ln w="35231" cap="flat">
              <a:solidFill>
                <a:srgbClr val="BEBEBE">
                  <a:alpha val="69803"/>
                </a:srgbClr>
              </a:solidFill>
              <a:prstDash val="solid"/>
              <a:round/>
            </a:ln>
          </p:spPr>
          <p:txBody>
            <a:bodyPr/>
            <a:lstStyle/>
            <a:p/>
          </p:txBody>
        </p:sp>
        <p:sp>
          <p:nvSpPr>
            <p:cNvPr id="293" name="pl293"/>
            <p:cNvSpPr/>
            <p:nvPr/>
          </p:nvSpPr>
          <p:spPr>
            <a:xfrm>
              <a:off x="1796116"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294" name="pl294"/>
            <p:cNvSpPr/>
            <p:nvPr/>
          </p:nvSpPr>
          <p:spPr>
            <a:xfrm>
              <a:off x="1796116" y="1872980"/>
              <a:ext cx="896831" cy="4914"/>
            </a:xfrm>
            <a:custGeom>
              <a:avLst/>
              <a:pathLst>
                <a:path w="896831" h="4914">
                  <a:moveTo>
                    <a:pt x="0" y="4914"/>
                  </a:moveTo>
                  <a:lnTo>
                    <a:pt x="128118" y="4914"/>
                  </a:lnTo>
                  <a:lnTo>
                    <a:pt x="256237" y="4914"/>
                  </a:lnTo>
                  <a:lnTo>
                    <a:pt x="384356" y="4914"/>
                  </a:lnTo>
                  <a:lnTo>
                    <a:pt x="512475" y="4914"/>
                  </a:lnTo>
                  <a:lnTo>
                    <a:pt x="640593" y="0"/>
                  </a:lnTo>
                  <a:lnTo>
                    <a:pt x="768712" y="4914"/>
                  </a:lnTo>
                  <a:lnTo>
                    <a:pt x="896831" y="4914"/>
                  </a:lnTo>
                </a:path>
              </a:pathLst>
            </a:custGeom>
            <a:ln w="40651" cap="flat">
              <a:solidFill>
                <a:srgbClr val="000000">
                  <a:alpha val="100000"/>
                </a:srgbClr>
              </a:solidFill>
              <a:prstDash val="solid"/>
              <a:round/>
            </a:ln>
          </p:spPr>
          <p:txBody>
            <a:bodyPr/>
            <a:lstStyle/>
            <a:p/>
          </p:txBody>
        </p:sp>
        <p:sp>
          <p:nvSpPr>
            <p:cNvPr id="295" name="pl295"/>
            <p:cNvSpPr/>
            <p:nvPr/>
          </p:nvSpPr>
          <p:spPr>
            <a:xfrm>
              <a:off x="1796116" y="1872980"/>
              <a:ext cx="896831" cy="4914"/>
            </a:xfrm>
            <a:custGeom>
              <a:avLst/>
              <a:pathLst>
                <a:path w="896831" h="4914">
                  <a:moveTo>
                    <a:pt x="0" y="4914"/>
                  </a:moveTo>
                  <a:lnTo>
                    <a:pt x="128118" y="4914"/>
                  </a:lnTo>
                  <a:lnTo>
                    <a:pt x="256237" y="4914"/>
                  </a:lnTo>
                  <a:lnTo>
                    <a:pt x="384356" y="4914"/>
                  </a:lnTo>
                  <a:lnTo>
                    <a:pt x="512475" y="4914"/>
                  </a:lnTo>
                  <a:lnTo>
                    <a:pt x="640593" y="0"/>
                  </a:lnTo>
                  <a:lnTo>
                    <a:pt x="768712" y="4914"/>
                  </a:lnTo>
                  <a:lnTo>
                    <a:pt x="896831" y="4914"/>
                  </a:lnTo>
                </a:path>
              </a:pathLst>
            </a:custGeom>
            <a:ln w="35231" cap="flat">
              <a:solidFill>
                <a:srgbClr val="F26A21">
                  <a:alpha val="100000"/>
                </a:srgbClr>
              </a:solidFill>
              <a:prstDash val="solid"/>
              <a:round/>
            </a:ln>
          </p:spPr>
          <p:txBody>
            <a:bodyPr/>
            <a:lstStyle/>
            <a:p/>
          </p:txBody>
        </p:sp>
        <p:sp>
          <p:nvSpPr>
            <p:cNvPr id="296" name="pl296"/>
            <p:cNvSpPr/>
            <p:nvPr/>
          </p:nvSpPr>
          <p:spPr>
            <a:xfrm>
              <a:off x="1751274"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97" name="tx297"/>
            <p:cNvSpPr/>
            <p:nvPr/>
          </p:nvSpPr>
          <p:spPr>
            <a:xfrm>
              <a:off x="1765986"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8" name="tx298"/>
            <p:cNvSpPr/>
            <p:nvPr/>
          </p:nvSpPr>
          <p:spPr>
            <a:xfrm>
              <a:off x="1894105"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9" name="tx299"/>
            <p:cNvSpPr/>
            <p:nvPr/>
          </p:nvSpPr>
          <p:spPr>
            <a:xfrm>
              <a:off x="2022224"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0" name="tx300"/>
            <p:cNvSpPr/>
            <p:nvPr/>
          </p:nvSpPr>
          <p:spPr>
            <a:xfrm>
              <a:off x="2150343"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1" name="tx301"/>
            <p:cNvSpPr/>
            <p:nvPr/>
          </p:nvSpPr>
          <p:spPr>
            <a:xfrm>
              <a:off x="2278461"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2" name="tx302"/>
            <p:cNvSpPr/>
            <p:nvPr/>
          </p:nvSpPr>
          <p:spPr>
            <a:xfrm>
              <a:off x="2406580"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3" name="tx303"/>
            <p:cNvSpPr/>
            <p:nvPr/>
          </p:nvSpPr>
          <p:spPr>
            <a:xfrm>
              <a:off x="2534699"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4" name="tx304"/>
            <p:cNvSpPr/>
            <p:nvPr/>
          </p:nvSpPr>
          <p:spPr>
            <a:xfrm>
              <a:off x="2662818"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5" name="rc305"/>
            <p:cNvSpPr/>
            <p:nvPr/>
          </p:nvSpPr>
          <p:spPr>
            <a:xfrm>
              <a:off x="1751274" y="2179046"/>
              <a:ext cx="986514" cy="367599"/>
            </a:xfrm>
            <a:prstGeom prst="rect">
              <a:avLst/>
            </a:prstGeom>
            <a:solidFill>
              <a:srgbClr val="EBEBEB">
                <a:alpha val="100000"/>
              </a:srgbClr>
            </a:solidFill>
          </p:spPr>
          <p:txBody>
            <a:bodyPr/>
            <a:lstStyle/>
            <a:p/>
          </p:txBody>
        </p:sp>
        <p:sp>
          <p:nvSpPr>
            <p:cNvPr id="306" name="pl306"/>
            <p:cNvSpPr/>
            <p:nvPr/>
          </p:nvSpPr>
          <p:spPr>
            <a:xfrm>
              <a:off x="1751274"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7" name="pl307"/>
            <p:cNvSpPr/>
            <p:nvPr/>
          </p:nvSpPr>
          <p:spPr>
            <a:xfrm>
              <a:off x="1751274"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8" name="pl308"/>
            <p:cNvSpPr/>
            <p:nvPr/>
          </p:nvSpPr>
          <p:spPr>
            <a:xfrm>
              <a:off x="1751274"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9" name="pl309"/>
            <p:cNvSpPr/>
            <p:nvPr/>
          </p:nvSpPr>
          <p:spPr>
            <a:xfrm>
              <a:off x="1751274"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0" name="pl310"/>
            <p:cNvSpPr/>
            <p:nvPr/>
          </p:nvSpPr>
          <p:spPr>
            <a:xfrm>
              <a:off x="1751274"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1" name="pl311"/>
            <p:cNvSpPr/>
            <p:nvPr/>
          </p:nvSpPr>
          <p:spPr>
            <a:xfrm>
              <a:off x="1751274"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2" name="pl312"/>
            <p:cNvSpPr/>
            <p:nvPr/>
          </p:nvSpPr>
          <p:spPr>
            <a:xfrm>
              <a:off x="179611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192423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20523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218047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230859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243671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25648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26929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1796116"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321" name="pl321"/>
            <p:cNvSpPr/>
            <p:nvPr/>
          </p:nvSpPr>
          <p:spPr>
            <a:xfrm>
              <a:off x="1796116" y="2416904"/>
              <a:ext cx="896831" cy="78630"/>
            </a:xfrm>
            <a:custGeom>
              <a:avLst/>
              <a:pathLst>
                <a:path w="896831" h="78630">
                  <a:moveTo>
                    <a:pt x="0" y="0"/>
                  </a:moveTo>
                  <a:lnTo>
                    <a:pt x="128118" y="19657"/>
                  </a:lnTo>
                  <a:lnTo>
                    <a:pt x="256237" y="34401"/>
                  </a:lnTo>
                  <a:lnTo>
                    <a:pt x="384356" y="54058"/>
                  </a:lnTo>
                  <a:lnTo>
                    <a:pt x="512475" y="73716"/>
                  </a:lnTo>
                  <a:lnTo>
                    <a:pt x="640593" y="78630"/>
                  </a:lnTo>
                  <a:lnTo>
                    <a:pt x="768712" y="68802"/>
                  </a:lnTo>
                  <a:lnTo>
                    <a:pt x="896831" y="78630"/>
                  </a:lnTo>
                </a:path>
              </a:pathLst>
            </a:custGeom>
            <a:ln w="40651" cap="flat">
              <a:solidFill>
                <a:srgbClr val="BEBEBE">
                  <a:alpha val="69803"/>
                </a:srgbClr>
              </a:solidFill>
              <a:prstDash val="solid"/>
              <a:round/>
            </a:ln>
          </p:spPr>
          <p:txBody>
            <a:bodyPr/>
            <a:lstStyle/>
            <a:p/>
          </p:txBody>
        </p:sp>
        <p:sp>
          <p:nvSpPr>
            <p:cNvPr id="322" name="pl322"/>
            <p:cNvSpPr/>
            <p:nvPr/>
          </p:nvSpPr>
          <p:spPr>
            <a:xfrm>
              <a:off x="1796116" y="2416904"/>
              <a:ext cx="896831" cy="78630"/>
            </a:xfrm>
            <a:custGeom>
              <a:avLst/>
              <a:pathLst>
                <a:path w="896831" h="78630">
                  <a:moveTo>
                    <a:pt x="0" y="0"/>
                  </a:moveTo>
                  <a:lnTo>
                    <a:pt x="128118" y="19657"/>
                  </a:lnTo>
                  <a:lnTo>
                    <a:pt x="256237" y="34401"/>
                  </a:lnTo>
                  <a:lnTo>
                    <a:pt x="384356" y="54058"/>
                  </a:lnTo>
                  <a:lnTo>
                    <a:pt x="512475" y="73716"/>
                  </a:lnTo>
                  <a:lnTo>
                    <a:pt x="640593" y="78630"/>
                  </a:lnTo>
                  <a:lnTo>
                    <a:pt x="768712" y="68802"/>
                  </a:lnTo>
                  <a:lnTo>
                    <a:pt x="896831" y="78630"/>
                  </a:lnTo>
                </a:path>
              </a:pathLst>
            </a:custGeom>
            <a:ln w="35231" cap="flat">
              <a:solidFill>
                <a:srgbClr val="BEBEBE">
                  <a:alpha val="69803"/>
                </a:srgbClr>
              </a:solidFill>
              <a:prstDash val="solid"/>
              <a:round/>
            </a:ln>
          </p:spPr>
          <p:txBody>
            <a:bodyPr/>
            <a:lstStyle/>
            <a:p/>
          </p:txBody>
        </p:sp>
        <p:sp>
          <p:nvSpPr>
            <p:cNvPr id="323" name="pl323"/>
            <p:cNvSpPr/>
            <p:nvPr/>
          </p:nvSpPr>
          <p:spPr>
            <a:xfrm>
              <a:off x="1796116"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324" name="pl324"/>
            <p:cNvSpPr/>
            <p:nvPr/>
          </p:nvSpPr>
          <p:spPr>
            <a:xfrm>
              <a:off x="1796116" y="2416904"/>
              <a:ext cx="896831" cy="78630"/>
            </a:xfrm>
            <a:custGeom>
              <a:avLst/>
              <a:pathLst>
                <a:path w="896831" h="78630">
                  <a:moveTo>
                    <a:pt x="0" y="0"/>
                  </a:moveTo>
                  <a:lnTo>
                    <a:pt x="128118" y="19657"/>
                  </a:lnTo>
                  <a:lnTo>
                    <a:pt x="256237" y="34401"/>
                  </a:lnTo>
                  <a:lnTo>
                    <a:pt x="384356" y="54058"/>
                  </a:lnTo>
                  <a:lnTo>
                    <a:pt x="512475" y="73716"/>
                  </a:lnTo>
                  <a:lnTo>
                    <a:pt x="640593" y="78630"/>
                  </a:lnTo>
                  <a:lnTo>
                    <a:pt x="768712" y="68802"/>
                  </a:lnTo>
                  <a:lnTo>
                    <a:pt x="896831" y="78630"/>
                  </a:lnTo>
                </a:path>
              </a:pathLst>
            </a:custGeom>
            <a:ln w="40651" cap="flat">
              <a:solidFill>
                <a:srgbClr val="000000">
                  <a:alpha val="100000"/>
                </a:srgbClr>
              </a:solidFill>
              <a:prstDash val="solid"/>
              <a:round/>
            </a:ln>
          </p:spPr>
          <p:txBody>
            <a:bodyPr/>
            <a:lstStyle/>
            <a:p/>
          </p:txBody>
        </p:sp>
        <p:sp>
          <p:nvSpPr>
            <p:cNvPr id="325" name="pl325"/>
            <p:cNvSpPr/>
            <p:nvPr/>
          </p:nvSpPr>
          <p:spPr>
            <a:xfrm>
              <a:off x="1796116" y="2416904"/>
              <a:ext cx="896831" cy="78630"/>
            </a:xfrm>
            <a:custGeom>
              <a:avLst/>
              <a:pathLst>
                <a:path w="896831" h="78630">
                  <a:moveTo>
                    <a:pt x="0" y="0"/>
                  </a:moveTo>
                  <a:lnTo>
                    <a:pt x="128118" y="19657"/>
                  </a:lnTo>
                  <a:lnTo>
                    <a:pt x="256237" y="34401"/>
                  </a:lnTo>
                  <a:lnTo>
                    <a:pt x="384356" y="54058"/>
                  </a:lnTo>
                  <a:lnTo>
                    <a:pt x="512475" y="73716"/>
                  </a:lnTo>
                  <a:lnTo>
                    <a:pt x="640593" y="78630"/>
                  </a:lnTo>
                  <a:lnTo>
                    <a:pt x="768712" y="68802"/>
                  </a:lnTo>
                  <a:lnTo>
                    <a:pt x="896831" y="78630"/>
                  </a:lnTo>
                </a:path>
              </a:pathLst>
            </a:custGeom>
            <a:ln w="35231" cap="flat">
              <a:solidFill>
                <a:srgbClr val="F26A21">
                  <a:alpha val="100000"/>
                </a:srgbClr>
              </a:solidFill>
              <a:prstDash val="solid"/>
              <a:round/>
            </a:ln>
          </p:spPr>
          <p:txBody>
            <a:bodyPr/>
            <a:lstStyle/>
            <a:p/>
          </p:txBody>
        </p:sp>
        <p:sp>
          <p:nvSpPr>
            <p:cNvPr id="326" name="pl326"/>
            <p:cNvSpPr/>
            <p:nvPr/>
          </p:nvSpPr>
          <p:spPr>
            <a:xfrm>
              <a:off x="1751274"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27" name="tx327"/>
            <p:cNvSpPr/>
            <p:nvPr/>
          </p:nvSpPr>
          <p:spPr>
            <a:xfrm>
              <a:off x="1735857" y="225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328" name="tx328"/>
            <p:cNvSpPr/>
            <p:nvPr/>
          </p:nvSpPr>
          <p:spPr>
            <a:xfrm>
              <a:off x="1863976" y="22735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329" name="tx329"/>
            <p:cNvSpPr/>
            <p:nvPr/>
          </p:nvSpPr>
          <p:spPr>
            <a:xfrm>
              <a:off x="1992094" y="22882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30" name="tx330"/>
            <p:cNvSpPr/>
            <p:nvPr/>
          </p:nvSpPr>
          <p:spPr>
            <a:xfrm>
              <a:off x="2120213" y="23079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31" name="tx331"/>
            <p:cNvSpPr/>
            <p:nvPr/>
          </p:nvSpPr>
          <p:spPr>
            <a:xfrm>
              <a:off x="2278461" y="2327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32" name="tx332"/>
            <p:cNvSpPr/>
            <p:nvPr/>
          </p:nvSpPr>
          <p:spPr>
            <a:xfrm>
              <a:off x="2406580" y="2332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3" name="tx333"/>
            <p:cNvSpPr/>
            <p:nvPr/>
          </p:nvSpPr>
          <p:spPr>
            <a:xfrm>
              <a:off x="2534699"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4" name="tx334"/>
            <p:cNvSpPr/>
            <p:nvPr/>
          </p:nvSpPr>
          <p:spPr>
            <a:xfrm>
              <a:off x="2662818" y="2332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5" name="rc335"/>
            <p:cNvSpPr/>
            <p:nvPr/>
          </p:nvSpPr>
          <p:spPr>
            <a:xfrm>
              <a:off x="1751274" y="2831086"/>
              <a:ext cx="986514" cy="367599"/>
            </a:xfrm>
            <a:prstGeom prst="rect">
              <a:avLst/>
            </a:prstGeom>
            <a:solidFill>
              <a:srgbClr val="EBEBEB">
                <a:alpha val="100000"/>
              </a:srgbClr>
            </a:solidFill>
          </p:spPr>
          <p:txBody>
            <a:bodyPr/>
            <a:lstStyle/>
            <a:p/>
          </p:txBody>
        </p:sp>
        <p:sp>
          <p:nvSpPr>
            <p:cNvPr id="336" name="pl336"/>
            <p:cNvSpPr/>
            <p:nvPr/>
          </p:nvSpPr>
          <p:spPr>
            <a:xfrm>
              <a:off x="1751274"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7" name="pl337"/>
            <p:cNvSpPr/>
            <p:nvPr/>
          </p:nvSpPr>
          <p:spPr>
            <a:xfrm>
              <a:off x="1751274"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8" name="pl338"/>
            <p:cNvSpPr/>
            <p:nvPr/>
          </p:nvSpPr>
          <p:spPr>
            <a:xfrm>
              <a:off x="1751274"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9" name="pl339"/>
            <p:cNvSpPr/>
            <p:nvPr/>
          </p:nvSpPr>
          <p:spPr>
            <a:xfrm>
              <a:off x="1751274"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0" name="pl340"/>
            <p:cNvSpPr/>
            <p:nvPr/>
          </p:nvSpPr>
          <p:spPr>
            <a:xfrm>
              <a:off x="1751274"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1" name="pl341"/>
            <p:cNvSpPr/>
            <p:nvPr/>
          </p:nvSpPr>
          <p:spPr>
            <a:xfrm>
              <a:off x="1751274"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2" name="pl342"/>
            <p:cNvSpPr/>
            <p:nvPr/>
          </p:nvSpPr>
          <p:spPr>
            <a:xfrm>
              <a:off x="179611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192423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20523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218047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230859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243671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25648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26929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1796116"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351" name="pl351"/>
            <p:cNvSpPr/>
            <p:nvPr/>
          </p:nvSpPr>
          <p:spPr>
            <a:xfrm>
              <a:off x="1796116" y="3167233"/>
              <a:ext cx="896831" cy="14743"/>
            </a:xfrm>
            <a:custGeom>
              <a:avLst/>
              <a:pathLst>
                <a:path w="896831" h="14743">
                  <a:moveTo>
                    <a:pt x="0" y="4914"/>
                  </a:moveTo>
                  <a:lnTo>
                    <a:pt x="128118" y="9828"/>
                  </a:lnTo>
                  <a:lnTo>
                    <a:pt x="256237" y="14743"/>
                  </a:lnTo>
                  <a:lnTo>
                    <a:pt x="384356" y="0"/>
                  </a:lnTo>
                  <a:lnTo>
                    <a:pt x="512475" y="14743"/>
                  </a:lnTo>
                  <a:lnTo>
                    <a:pt x="640593" y="14743"/>
                  </a:lnTo>
                  <a:lnTo>
                    <a:pt x="768712" y="14743"/>
                  </a:lnTo>
                  <a:lnTo>
                    <a:pt x="896831" y="14743"/>
                  </a:lnTo>
                </a:path>
              </a:pathLst>
            </a:custGeom>
            <a:ln w="40651" cap="flat">
              <a:solidFill>
                <a:srgbClr val="BEBEBE">
                  <a:alpha val="69803"/>
                </a:srgbClr>
              </a:solidFill>
              <a:prstDash val="solid"/>
              <a:round/>
            </a:ln>
          </p:spPr>
          <p:txBody>
            <a:bodyPr/>
            <a:lstStyle/>
            <a:p/>
          </p:txBody>
        </p:sp>
        <p:sp>
          <p:nvSpPr>
            <p:cNvPr id="352" name="pl352"/>
            <p:cNvSpPr/>
            <p:nvPr/>
          </p:nvSpPr>
          <p:spPr>
            <a:xfrm>
              <a:off x="1796116" y="3167233"/>
              <a:ext cx="896831" cy="14743"/>
            </a:xfrm>
            <a:custGeom>
              <a:avLst/>
              <a:pathLst>
                <a:path w="896831" h="14743">
                  <a:moveTo>
                    <a:pt x="0" y="4914"/>
                  </a:moveTo>
                  <a:lnTo>
                    <a:pt x="128118" y="9828"/>
                  </a:lnTo>
                  <a:lnTo>
                    <a:pt x="256237" y="14743"/>
                  </a:lnTo>
                  <a:lnTo>
                    <a:pt x="384356" y="0"/>
                  </a:lnTo>
                  <a:lnTo>
                    <a:pt x="512475" y="14743"/>
                  </a:lnTo>
                  <a:lnTo>
                    <a:pt x="640593" y="14743"/>
                  </a:lnTo>
                  <a:lnTo>
                    <a:pt x="768712" y="14743"/>
                  </a:lnTo>
                  <a:lnTo>
                    <a:pt x="896831" y="14743"/>
                  </a:lnTo>
                </a:path>
              </a:pathLst>
            </a:custGeom>
            <a:ln w="35231" cap="flat">
              <a:solidFill>
                <a:srgbClr val="BEBEBE">
                  <a:alpha val="69803"/>
                </a:srgbClr>
              </a:solidFill>
              <a:prstDash val="solid"/>
              <a:round/>
            </a:ln>
          </p:spPr>
          <p:txBody>
            <a:bodyPr/>
            <a:lstStyle/>
            <a:p/>
          </p:txBody>
        </p:sp>
        <p:sp>
          <p:nvSpPr>
            <p:cNvPr id="353" name="pl353"/>
            <p:cNvSpPr/>
            <p:nvPr/>
          </p:nvSpPr>
          <p:spPr>
            <a:xfrm>
              <a:off x="1796116"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354" name="pl354"/>
            <p:cNvSpPr/>
            <p:nvPr/>
          </p:nvSpPr>
          <p:spPr>
            <a:xfrm>
              <a:off x="1796116" y="3167233"/>
              <a:ext cx="896831" cy="14743"/>
            </a:xfrm>
            <a:custGeom>
              <a:avLst/>
              <a:pathLst>
                <a:path w="896831" h="14743">
                  <a:moveTo>
                    <a:pt x="0" y="4914"/>
                  </a:moveTo>
                  <a:lnTo>
                    <a:pt x="128118" y="9828"/>
                  </a:lnTo>
                  <a:lnTo>
                    <a:pt x="256237" y="14743"/>
                  </a:lnTo>
                  <a:lnTo>
                    <a:pt x="384356" y="0"/>
                  </a:lnTo>
                  <a:lnTo>
                    <a:pt x="512475" y="14743"/>
                  </a:lnTo>
                  <a:lnTo>
                    <a:pt x="640593" y="14743"/>
                  </a:lnTo>
                  <a:lnTo>
                    <a:pt x="768712" y="14743"/>
                  </a:lnTo>
                  <a:lnTo>
                    <a:pt x="896831" y="14743"/>
                  </a:lnTo>
                </a:path>
              </a:pathLst>
            </a:custGeom>
            <a:ln w="40651" cap="flat">
              <a:solidFill>
                <a:srgbClr val="000000">
                  <a:alpha val="100000"/>
                </a:srgbClr>
              </a:solidFill>
              <a:prstDash val="solid"/>
              <a:round/>
            </a:ln>
          </p:spPr>
          <p:txBody>
            <a:bodyPr/>
            <a:lstStyle/>
            <a:p/>
          </p:txBody>
        </p:sp>
        <p:sp>
          <p:nvSpPr>
            <p:cNvPr id="355" name="pl355"/>
            <p:cNvSpPr/>
            <p:nvPr/>
          </p:nvSpPr>
          <p:spPr>
            <a:xfrm>
              <a:off x="1796116" y="3167233"/>
              <a:ext cx="896831" cy="14743"/>
            </a:xfrm>
            <a:custGeom>
              <a:avLst/>
              <a:pathLst>
                <a:path w="896831" h="14743">
                  <a:moveTo>
                    <a:pt x="0" y="4914"/>
                  </a:moveTo>
                  <a:lnTo>
                    <a:pt x="128118" y="9828"/>
                  </a:lnTo>
                  <a:lnTo>
                    <a:pt x="256237" y="14743"/>
                  </a:lnTo>
                  <a:lnTo>
                    <a:pt x="384356" y="0"/>
                  </a:lnTo>
                  <a:lnTo>
                    <a:pt x="512475" y="14743"/>
                  </a:lnTo>
                  <a:lnTo>
                    <a:pt x="640593" y="14743"/>
                  </a:lnTo>
                  <a:lnTo>
                    <a:pt x="768712" y="14743"/>
                  </a:lnTo>
                  <a:lnTo>
                    <a:pt x="896831" y="14743"/>
                  </a:lnTo>
                </a:path>
              </a:pathLst>
            </a:custGeom>
            <a:ln w="35231" cap="flat">
              <a:solidFill>
                <a:srgbClr val="F26A21">
                  <a:alpha val="100000"/>
                </a:srgbClr>
              </a:solidFill>
              <a:prstDash val="solid"/>
              <a:round/>
            </a:ln>
          </p:spPr>
          <p:txBody>
            <a:bodyPr/>
            <a:lstStyle/>
            <a:p/>
          </p:txBody>
        </p:sp>
        <p:sp>
          <p:nvSpPr>
            <p:cNvPr id="356" name="pl356"/>
            <p:cNvSpPr/>
            <p:nvPr/>
          </p:nvSpPr>
          <p:spPr>
            <a:xfrm>
              <a:off x="1751274"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57" name="tx357"/>
            <p:cNvSpPr/>
            <p:nvPr/>
          </p:nvSpPr>
          <p:spPr>
            <a:xfrm>
              <a:off x="1765986" y="3009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58" name="tx358"/>
            <p:cNvSpPr/>
            <p:nvPr/>
          </p:nvSpPr>
          <p:spPr>
            <a:xfrm>
              <a:off x="1894105"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59" name="tx359"/>
            <p:cNvSpPr/>
            <p:nvPr/>
          </p:nvSpPr>
          <p:spPr>
            <a:xfrm>
              <a:off x="2022224"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0" name="tx360"/>
            <p:cNvSpPr/>
            <p:nvPr/>
          </p:nvSpPr>
          <p:spPr>
            <a:xfrm>
              <a:off x="2150343" y="30042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1" name="tx361"/>
            <p:cNvSpPr/>
            <p:nvPr/>
          </p:nvSpPr>
          <p:spPr>
            <a:xfrm>
              <a:off x="2278461"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2" name="tx362"/>
            <p:cNvSpPr/>
            <p:nvPr/>
          </p:nvSpPr>
          <p:spPr>
            <a:xfrm>
              <a:off x="2406580"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3" name="tx363"/>
            <p:cNvSpPr/>
            <p:nvPr/>
          </p:nvSpPr>
          <p:spPr>
            <a:xfrm>
              <a:off x="2534699"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4" name="tx364"/>
            <p:cNvSpPr/>
            <p:nvPr/>
          </p:nvSpPr>
          <p:spPr>
            <a:xfrm>
              <a:off x="2662818"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5" name="rc365"/>
            <p:cNvSpPr/>
            <p:nvPr/>
          </p:nvSpPr>
          <p:spPr>
            <a:xfrm>
              <a:off x="1751274" y="3483127"/>
              <a:ext cx="986514" cy="367599"/>
            </a:xfrm>
            <a:prstGeom prst="rect">
              <a:avLst/>
            </a:prstGeom>
            <a:solidFill>
              <a:srgbClr val="EBEBEB">
                <a:alpha val="100000"/>
              </a:srgbClr>
            </a:solidFill>
          </p:spPr>
          <p:txBody>
            <a:bodyPr/>
            <a:lstStyle/>
            <a:p/>
          </p:txBody>
        </p:sp>
        <p:sp>
          <p:nvSpPr>
            <p:cNvPr id="366" name="pl366"/>
            <p:cNvSpPr/>
            <p:nvPr/>
          </p:nvSpPr>
          <p:spPr>
            <a:xfrm>
              <a:off x="1751274"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7" name="pl367"/>
            <p:cNvSpPr/>
            <p:nvPr/>
          </p:nvSpPr>
          <p:spPr>
            <a:xfrm>
              <a:off x="1751274"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8" name="pl368"/>
            <p:cNvSpPr/>
            <p:nvPr/>
          </p:nvSpPr>
          <p:spPr>
            <a:xfrm>
              <a:off x="1751274"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9" name="pl369"/>
            <p:cNvSpPr/>
            <p:nvPr/>
          </p:nvSpPr>
          <p:spPr>
            <a:xfrm>
              <a:off x="1751274"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0" name="pl370"/>
            <p:cNvSpPr/>
            <p:nvPr/>
          </p:nvSpPr>
          <p:spPr>
            <a:xfrm>
              <a:off x="1751274"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1" name="pl371"/>
            <p:cNvSpPr/>
            <p:nvPr/>
          </p:nvSpPr>
          <p:spPr>
            <a:xfrm>
              <a:off x="1751274"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2" name="pl372"/>
            <p:cNvSpPr/>
            <p:nvPr/>
          </p:nvSpPr>
          <p:spPr>
            <a:xfrm>
              <a:off x="179611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192423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20523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218047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230859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243671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25648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26929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1796116"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381" name="pl381"/>
            <p:cNvSpPr/>
            <p:nvPr/>
          </p:nvSpPr>
          <p:spPr>
            <a:xfrm>
              <a:off x="1796116" y="3814360"/>
              <a:ext cx="896831" cy="19657"/>
            </a:xfrm>
            <a:custGeom>
              <a:avLst/>
              <a:pathLst>
                <a:path w="896831" h="19657">
                  <a:moveTo>
                    <a:pt x="0" y="14743"/>
                  </a:moveTo>
                  <a:lnTo>
                    <a:pt x="128118" y="14743"/>
                  </a:lnTo>
                  <a:lnTo>
                    <a:pt x="256237" y="14743"/>
                  </a:lnTo>
                  <a:lnTo>
                    <a:pt x="384356" y="19657"/>
                  </a:lnTo>
                  <a:lnTo>
                    <a:pt x="512475" y="14743"/>
                  </a:lnTo>
                  <a:lnTo>
                    <a:pt x="640593" y="14743"/>
                  </a:lnTo>
                  <a:lnTo>
                    <a:pt x="768712" y="0"/>
                  </a:lnTo>
                  <a:lnTo>
                    <a:pt x="896831" y="14743"/>
                  </a:lnTo>
                </a:path>
              </a:pathLst>
            </a:custGeom>
            <a:ln w="40651" cap="flat">
              <a:solidFill>
                <a:srgbClr val="BEBEBE">
                  <a:alpha val="69803"/>
                </a:srgbClr>
              </a:solidFill>
              <a:prstDash val="solid"/>
              <a:round/>
            </a:ln>
          </p:spPr>
          <p:txBody>
            <a:bodyPr/>
            <a:lstStyle/>
            <a:p/>
          </p:txBody>
        </p:sp>
        <p:sp>
          <p:nvSpPr>
            <p:cNvPr id="382" name="pl382"/>
            <p:cNvSpPr/>
            <p:nvPr/>
          </p:nvSpPr>
          <p:spPr>
            <a:xfrm>
              <a:off x="1796116" y="3814360"/>
              <a:ext cx="896831" cy="19657"/>
            </a:xfrm>
            <a:custGeom>
              <a:avLst/>
              <a:pathLst>
                <a:path w="896831" h="19657">
                  <a:moveTo>
                    <a:pt x="0" y="14743"/>
                  </a:moveTo>
                  <a:lnTo>
                    <a:pt x="128118" y="14743"/>
                  </a:lnTo>
                  <a:lnTo>
                    <a:pt x="256237" y="14743"/>
                  </a:lnTo>
                  <a:lnTo>
                    <a:pt x="384356" y="19657"/>
                  </a:lnTo>
                  <a:lnTo>
                    <a:pt x="512475" y="14743"/>
                  </a:lnTo>
                  <a:lnTo>
                    <a:pt x="640593" y="14743"/>
                  </a:lnTo>
                  <a:lnTo>
                    <a:pt x="768712" y="0"/>
                  </a:lnTo>
                  <a:lnTo>
                    <a:pt x="896831" y="14743"/>
                  </a:lnTo>
                </a:path>
              </a:pathLst>
            </a:custGeom>
            <a:ln w="35231" cap="flat">
              <a:solidFill>
                <a:srgbClr val="BEBEBE">
                  <a:alpha val="69803"/>
                </a:srgbClr>
              </a:solidFill>
              <a:prstDash val="solid"/>
              <a:round/>
            </a:ln>
          </p:spPr>
          <p:txBody>
            <a:bodyPr/>
            <a:lstStyle/>
            <a:p/>
          </p:txBody>
        </p:sp>
        <p:sp>
          <p:nvSpPr>
            <p:cNvPr id="383" name="pl383"/>
            <p:cNvSpPr/>
            <p:nvPr/>
          </p:nvSpPr>
          <p:spPr>
            <a:xfrm>
              <a:off x="1796116"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384" name="pl384"/>
            <p:cNvSpPr/>
            <p:nvPr/>
          </p:nvSpPr>
          <p:spPr>
            <a:xfrm>
              <a:off x="1796116" y="3814360"/>
              <a:ext cx="896831" cy="19657"/>
            </a:xfrm>
            <a:custGeom>
              <a:avLst/>
              <a:pathLst>
                <a:path w="896831" h="19657">
                  <a:moveTo>
                    <a:pt x="0" y="14743"/>
                  </a:moveTo>
                  <a:lnTo>
                    <a:pt x="128118" y="14743"/>
                  </a:lnTo>
                  <a:lnTo>
                    <a:pt x="256237" y="14743"/>
                  </a:lnTo>
                  <a:lnTo>
                    <a:pt x="384356" y="19657"/>
                  </a:lnTo>
                  <a:lnTo>
                    <a:pt x="512475" y="14743"/>
                  </a:lnTo>
                  <a:lnTo>
                    <a:pt x="640593" y="14743"/>
                  </a:lnTo>
                  <a:lnTo>
                    <a:pt x="768712" y="0"/>
                  </a:lnTo>
                  <a:lnTo>
                    <a:pt x="896831" y="14743"/>
                  </a:lnTo>
                </a:path>
              </a:pathLst>
            </a:custGeom>
            <a:ln w="40651" cap="flat">
              <a:solidFill>
                <a:srgbClr val="000000">
                  <a:alpha val="100000"/>
                </a:srgbClr>
              </a:solidFill>
              <a:prstDash val="solid"/>
              <a:round/>
            </a:ln>
          </p:spPr>
          <p:txBody>
            <a:bodyPr/>
            <a:lstStyle/>
            <a:p/>
          </p:txBody>
        </p:sp>
        <p:sp>
          <p:nvSpPr>
            <p:cNvPr id="385" name="pl385"/>
            <p:cNvSpPr/>
            <p:nvPr/>
          </p:nvSpPr>
          <p:spPr>
            <a:xfrm>
              <a:off x="1796116" y="3814360"/>
              <a:ext cx="896831" cy="19657"/>
            </a:xfrm>
            <a:custGeom>
              <a:avLst/>
              <a:pathLst>
                <a:path w="896831" h="19657">
                  <a:moveTo>
                    <a:pt x="0" y="14743"/>
                  </a:moveTo>
                  <a:lnTo>
                    <a:pt x="128118" y="14743"/>
                  </a:lnTo>
                  <a:lnTo>
                    <a:pt x="256237" y="14743"/>
                  </a:lnTo>
                  <a:lnTo>
                    <a:pt x="384356" y="19657"/>
                  </a:lnTo>
                  <a:lnTo>
                    <a:pt x="512475" y="14743"/>
                  </a:lnTo>
                  <a:lnTo>
                    <a:pt x="640593" y="14743"/>
                  </a:lnTo>
                  <a:lnTo>
                    <a:pt x="768712" y="0"/>
                  </a:lnTo>
                  <a:lnTo>
                    <a:pt x="896831" y="14743"/>
                  </a:lnTo>
                </a:path>
              </a:pathLst>
            </a:custGeom>
            <a:ln w="35231" cap="flat">
              <a:solidFill>
                <a:srgbClr val="F26A21">
                  <a:alpha val="100000"/>
                </a:srgbClr>
              </a:solidFill>
              <a:prstDash val="solid"/>
              <a:round/>
            </a:ln>
          </p:spPr>
          <p:txBody>
            <a:bodyPr/>
            <a:lstStyle/>
            <a:p/>
          </p:txBody>
        </p:sp>
        <p:sp>
          <p:nvSpPr>
            <p:cNvPr id="386" name="pl386"/>
            <p:cNvSpPr/>
            <p:nvPr/>
          </p:nvSpPr>
          <p:spPr>
            <a:xfrm>
              <a:off x="1751274"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87" name="tx387"/>
            <p:cNvSpPr/>
            <p:nvPr/>
          </p:nvSpPr>
          <p:spPr>
            <a:xfrm>
              <a:off x="1765986"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88" name="tx388"/>
            <p:cNvSpPr/>
            <p:nvPr/>
          </p:nvSpPr>
          <p:spPr>
            <a:xfrm>
              <a:off x="1894105"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89" name="tx389"/>
            <p:cNvSpPr/>
            <p:nvPr/>
          </p:nvSpPr>
          <p:spPr>
            <a:xfrm>
              <a:off x="2022224"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0" name="tx390"/>
            <p:cNvSpPr/>
            <p:nvPr/>
          </p:nvSpPr>
          <p:spPr>
            <a:xfrm>
              <a:off x="2150343"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1" name="tx391"/>
            <p:cNvSpPr/>
            <p:nvPr/>
          </p:nvSpPr>
          <p:spPr>
            <a:xfrm>
              <a:off x="2278461"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2" name="tx392"/>
            <p:cNvSpPr/>
            <p:nvPr/>
          </p:nvSpPr>
          <p:spPr>
            <a:xfrm>
              <a:off x="2406580"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3" name="tx393"/>
            <p:cNvSpPr/>
            <p:nvPr/>
          </p:nvSpPr>
          <p:spPr>
            <a:xfrm>
              <a:off x="2534699" y="36513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94" name="tx394"/>
            <p:cNvSpPr/>
            <p:nvPr/>
          </p:nvSpPr>
          <p:spPr>
            <a:xfrm>
              <a:off x="2662818"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5" name="rc395"/>
            <p:cNvSpPr/>
            <p:nvPr/>
          </p:nvSpPr>
          <p:spPr>
            <a:xfrm>
              <a:off x="1751274" y="4135168"/>
              <a:ext cx="986514" cy="367599"/>
            </a:xfrm>
            <a:prstGeom prst="rect">
              <a:avLst/>
            </a:prstGeom>
            <a:solidFill>
              <a:srgbClr val="EBEBEB">
                <a:alpha val="100000"/>
              </a:srgbClr>
            </a:solidFill>
          </p:spPr>
          <p:txBody>
            <a:bodyPr/>
            <a:lstStyle/>
            <a:p/>
          </p:txBody>
        </p:sp>
        <p:sp>
          <p:nvSpPr>
            <p:cNvPr id="396" name="pl396"/>
            <p:cNvSpPr/>
            <p:nvPr/>
          </p:nvSpPr>
          <p:spPr>
            <a:xfrm>
              <a:off x="1751274"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7" name="pl397"/>
            <p:cNvSpPr/>
            <p:nvPr/>
          </p:nvSpPr>
          <p:spPr>
            <a:xfrm>
              <a:off x="1751274"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8" name="pl398"/>
            <p:cNvSpPr/>
            <p:nvPr/>
          </p:nvSpPr>
          <p:spPr>
            <a:xfrm>
              <a:off x="1751274"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9" name="pl399"/>
            <p:cNvSpPr/>
            <p:nvPr/>
          </p:nvSpPr>
          <p:spPr>
            <a:xfrm>
              <a:off x="1751274"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0" name="pl400"/>
            <p:cNvSpPr/>
            <p:nvPr/>
          </p:nvSpPr>
          <p:spPr>
            <a:xfrm>
              <a:off x="1751274"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1" name="pl401"/>
            <p:cNvSpPr/>
            <p:nvPr/>
          </p:nvSpPr>
          <p:spPr>
            <a:xfrm>
              <a:off x="1751274"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2" name="pl402"/>
            <p:cNvSpPr/>
            <p:nvPr/>
          </p:nvSpPr>
          <p:spPr>
            <a:xfrm>
              <a:off x="179611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192423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20523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218047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230859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243671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25648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26929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1796116"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411" name="pl411"/>
            <p:cNvSpPr/>
            <p:nvPr/>
          </p:nvSpPr>
          <p:spPr>
            <a:xfrm>
              <a:off x="1796116" y="4407428"/>
              <a:ext cx="896831" cy="68802"/>
            </a:xfrm>
            <a:custGeom>
              <a:avLst/>
              <a:pathLst>
                <a:path w="896831" h="68802">
                  <a:moveTo>
                    <a:pt x="0" y="63887"/>
                  </a:moveTo>
                  <a:lnTo>
                    <a:pt x="128118" y="68802"/>
                  </a:lnTo>
                  <a:lnTo>
                    <a:pt x="256237" y="49144"/>
                  </a:lnTo>
                  <a:lnTo>
                    <a:pt x="384356" y="24572"/>
                  </a:lnTo>
                  <a:lnTo>
                    <a:pt x="512475" y="0"/>
                  </a:lnTo>
                  <a:lnTo>
                    <a:pt x="640593" y="29486"/>
                  </a:lnTo>
                  <a:lnTo>
                    <a:pt x="768712" y="68802"/>
                  </a:lnTo>
                  <a:lnTo>
                    <a:pt x="896831" y="68802"/>
                  </a:lnTo>
                </a:path>
              </a:pathLst>
            </a:custGeom>
            <a:ln w="40651" cap="flat">
              <a:solidFill>
                <a:srgbClr val="BEBEBE">
                  <a:alpha val="69803"/>
                </a:srgbClr>
              </a:solidFill>
              <a:prstDash val="solid"/>
              <a:round/>
            </a:ln>
          </p:spPr>
          <p:txBody>
            <a:bodyPr/>
            <a:lstStyle/>
            <a:p/>
          </p:txBody>
        </p:sp>
        <p:sp>
          <p:nvSpPr>
            <p:cNvPr id="412" name="pl412"/>
            <p:cNvSpPr/>
            <p:nvPr/>
          </p:nvSpPr>
          <p:spPr>
            <a:xfrm>
              <a:off x="1796116" y="4407428"/>
              <a:ext cx="896831" cy="68802"/>
            </a:xfrm>
            <a:custGeom>
              <a:avLst/>
              <a:pathLst>
                <a:path w="896831" h="68802">
                  <a:moveTo>
                    <a:pt x="0" y="63887"/>
                  </a:moveTo>
                  <a:lnTo>
                    <a:pt x="128118" y="68802"/>
                  </a:lnTo>
                  <a:lnTo>
                    <a:pt x="256237" y="49144"/>
                  </a:lnTo>
                  <a:lnTo>
                    <a:pt x="384356" y="24572"/>
                  </a:lnTo>
                  <a:lnTo>
                    <a:pt x="512475" y="0"/>
                  </a:lnTo>
                  <a:lnTo>
                    <a:pt x="640593" y="29486"/>
                  </a:lnTo>
                  <a:lnTo>
                    <a:pt x="768712" y="68802"/>
                  </a:lnTo>
                  <a:lnTo>
                    <a:pt x="896831" y="68802"/>
                  </a:lnTo>
                </a:path>
              </a:pathLst>
            </a:custGeom>
            <a:ln w="35231" cap="flat">
              <a:solidFill>
                <a:srgbClr val="BEBEBE">
                  <a:alpha val="69803"/>
                </a:srgbClr>
              </a:solidFill>
              <a:prstDash val="solid"/>
              <a:round/>
            </a:ln>
          </p:spPr>
          <p:txBody>
            <a:bodyPr/>
            <a:lstStyle/>
            <a:p/>
          </p:txBody>
        </p:sp>
        <p:sp>
          <p:nvSpPr>
            <p:cNvPr id="413" name="pl413"/>
            <p:cNvSpPr/>
            <p:nvPr/>
          </p:nvSpPr>
          <p:spPr>
            <a:xfrm>
              <a:off x="1796116"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414" name="pl414"/>
            <p:cNvSpPr/>
            <p:nvPr/>
          </p:nvSpPr>
          <p:spPr>
            <a:xfrm>
              <a:off x="1796116" y="4407428"/>
              <a:ext cx="896831" cy="68802"/>
            </a:xfrm>
            <a:custGeom>
              <a:avLst/>
              <a:pathLst>
                <a:path w="896831" h="68802">
                  <a:moveTo>
                    <a:pt x="0" y="63887"/>
                  </a:moveTo>
                  <a:lnTo>
                    <a:pt x="128118" y="68802"/>
                  </a:lnTo>
                  <a:lnTo>
                    <a:pt x="256237" y="49144"/>
                  </a:lnTo>
                  <a:lnTo>
                    <a:pt x="384356" y="24572"/>
                  </a:lnTo>
                  <a:lnTo>
                    <a:pt x="512475" y="0"/>
                  </a:lnTo>
                  <a:lnTo>
                    <a:pt x="640593" y="29486"/>
                  </a:lnTo>
                  <a:lnTo>
                    <a:pt x="768712" y="68802"/>
                  </a:lnTo>
                  <a:lnTo>
                    <a:pt x="896831" y="68802"/>
                  </a:lnTo>
                </a:path>
              </a:pathLst>
            </a:custGeom>
            <a:ln w="40651" cap="flat">
              <a:solidFill>
                <a:srgbClr val="000000">
                  <a:alpha val="100000"/>
                </a:srgbClr>
              </a:solidFill>
              <a:prstDash val="solid"/>
              <a:round/>
            </a:ln>
          </p:spPr>
          <p:txBody>
            <a:bodyPr/>
            <a:lstStyle/>
            <a:p/>
          </p:txBody>
        </p:sp>
        <p:sp>
          <p:nvSpPr>
            <p:cNvPr id="415" name="pl415"/>
            <p:cNvSpPr/>
            <p:nvPr/>
          </p:nvSpPr>
          <p:spPr>
            <a:xfrm>
              <a:off x="1796116" y="4407428"/>
              <a:ext cx="896831" cy="68802"/>
            </a:xfrm>
            <a:custGeom>
              <a:avLst/>
              <a:pathLst>
                <a:path w="896831" h="68802">
                  <a:moveTo>
                    <a:pt x="0" y="63887"/>
                  </a:moveTo>
                  <a:lnTo>
                    <a:pt x="128118" y="68802"/>
                  </a:lnTo>
                  <a:lnTo>
                    <a:pt x="256237" y="49144"/>
                  </a:lnTo>
                  <a:lnTo>
                    <a:pt x="384356" y="24572"/>
                  </a:lnTo>
                  <a:lnTo>
                    <a:pt x="512475" y="0"/>
                  </a:lnTo>
                  <a:lnTo>
                    <a:pt x="640593" y="29486"/>
                  </a:lnTo>
                  <a:lnTo>
                    <a:pt x="768712" y="68802"/>
                  </a:lnTo>
                  <a:lnTo>
                    <a:pt x="896831" y="68802"/>
                  </a:lnTo>
                </a:path>
              </a:pathLst>
            </a:custGeom>
            <a:ln w="35231" cap="flat">
              <a:solidFill>
                <a:srgbClr val="F26A21">
                  <a:alpha val="100000"/>
                </a:srgbClr>
              </a:solidFill>
              <a:prstDash val="solid"/>
              <a:round/>
            </a:ln>
          </p:spPr>
          <p:txBody>
            <a:bodyPr/>
            <a:lstStyle/>
            <a:p/>
          </p:txBody>
        </p:sp>
        <p:sp>
          <p:nvSpPr>
            <p:cNvPr id="416" name="pl416"/>
            <p:cNvSpPr/>
            <p:nvPr/>
          </p:nvSpPr>
          <p:spPr>
            <a:xfrm>
              <a:off x="1751274"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17" name="tx417"/>
            <p:cNvSpPr/>
            <p:nvPr/>
          </p:nvSpPr>
          <p:spPr>
            <a:xfrm>
              <a:off x="1765986"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18" name="tx418"/>
            <p:cNvSpPr/>
            <p:nvPr/>
          </p:nvSpPr>
          <p:spPr>
            <a:xfrm>
              <a:off x="1894105"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19" name="tx419"/>
            <p:cNvSpPr/>
            <p:nvPr/>
          </p:nvSpPr>
          <p:spPr>
            <a:xfrm>
              <a:off x="2022224" y="42935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20" name="tx420"/>
            <p:cNvSpPr/>
            <p:nvPr/>
          </p:nvSpPr>
          <p:spPr>
            <a:xfrm>
              <a:off x="2124237" y="426897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21" name="tx421"/>
            <p:cNvSpPr/>
            <p:nvPr/>
          </p:nvSpPr>
          <p:spPr>
            <a:xfrm>
              <a:off x="2248332" y="42443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22" name="tx422"/>
            <p:cNvSpPr/>
            <p:nvPr/>
          </p:nvSpPr>
          <p:spPr>
            <a:xfrm>
              <a:off x="2376451" y="4273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23" name="tx423"/>
            <p:cNvSpPr/>
            <p:nvPr/>
          </p:nvSpPr>
          <p:spPr>
            <a:xfrm>
              <a:off x="2534699"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4" name="tx424"/>
            <p:cNvSpPr/>
            <p:nvPr/>
          </p:nvSpPr>
          <p:spPr>
            <a:xfrm>
              <a:off x="2662818"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5" name="rc425"/>
            <p:cNvSpPr/>
            <p:nvPr/>
          </p:nvSpPr>
          <p:spPr>
            <a:xfrm>
              <a:off x="1751274" y="4787209"/>
              <a:ext cx="986514" cy="367599"/>
            </a:xfrm>
            <a:prstGeom prst="rect">
              <a:avLst/>
            </a:prstGeom>
            <a:solidFill>
              <a:srgbClr val="EBEBEB">
                <a:alpha val="100000"/>
              </a:srgbClr>
            </a:solidFill>
          </p:spPr>
          <p:txBody>
            <a:bodyPr/>
            <a:lstStyle/>
            <a:p/>
          </p:txBody>
        </p:sp>
        <p:sp>
          <p:nvSpPr>
            <p:cNvPr id="426" name="pl426"/>
            <p:cNvSpPr/>
            <p:nvPr/>
          </p:nvSpPr>
          <p:spPr>
            <a:xfrm>
              <a:off x="1751274"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7" name="pl427"/>
            <p:cNvSpPr/>
            <p:nvPr/>
          </p:nvSpPr>
          <p:spPr>
            <a:xfrm>
              <a:off x="1751274"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8" name="pl428"/>
            <p:cNvSpPr/>
            <p:nvPr/>
          </p:nvSpPr>
          <p:spPr>
            <a:xfrm>
              <a:off x="1751274"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9" name="pl429"/>
            <p:cNvSpPr/>
            <p:nvPr/>
          </p:nvSpPr>
          <p:spPr>
            <a:xfrm>
              <a:off x="1751274"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0" name="pl430"/>
            <p:cNvSpPr/>
            <p:nvPr/>
          </p:nvSpPr>
          <p:spPr>
            <a:xfrm>
              <a:off x="1751274"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1" name="pl431"/>
            <p:cNvSpPr/>
            <p:nvPr/>
          </p:nvSpPr>
          <p:spPr>
            <a:xfrm>
              <a:off x="1751274"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2" name="pl432"/>
            <p:cNvSpPr/>
            <p:nvPr/>
          </p:nvSpPr>
          <p:spPr>
            <a:xfrm>
              <a:off x="179611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192423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20523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218047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230859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243671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25648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26929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1796116"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441" name="pl441"/>
            <p:cNvSpPr/>
            <p:nvPr/>
          </p:nvSpPr>
          <p:spPr>
            <a:xfrm>
              <a:off x="1796116" y="5118442"/>
              <a:ext cx="896831" cy="19657"/>
            </a:xfrm>
            <a:custGeom>
              <a:avLst/>
              <a:pathLst>
                <a:path w="896831" h="19657">
                  <a:moveTo>
                    <a:pt x="0" y="19657"/>
                  </a:moveTo>
                  <a:lnTo>
                    <a:pt x="128118" y="19657"/>
                  </a:lnTo>
                  <a:lnTo>
                    <a:pt x="256237" y="14743"/>
                  </a:lnTo>
                  <a:lnTo>
                    <a:pt x="384356" y="0"/>
                  </a:lnTo>
                  <a:lnTo>
                    <a:pt x="512475" y="14743"/>
                  </a:lnTo>
                  <a:lnTo>
                    <a:pt x="640593" y="19657"/>
                  </a:lnTo>
                  <a:lnTo>
                    <a:pt x="768712" y="19657"/>
                  </a:lnTo>
                  <a:lnTo>
                    <a:pt x="896831" y="19657"/>
                  </a:lnTo>
                </a:path>
              </a:pathLst>
            </a:custGeom>
            <a:ln w="40651" cap="flat">
              <a:solidFill>
                <a:srgbClr val="BEBEBE">
                  <a:alpha val="69803"/>
                </a:srgbClr>
              </a:solidFill>
              <a:prstDash val="solid"/>
              <a:round/>
            </a:ln>
          </p:spPr>
          <p:txBody>
            <a:bodyPr/>
            <a:lstStyle/>
            <a:p/>
          </p:txBody>
        </p:sp>
        <p:sp>
          <p:nvSpPr>
            <p:cNvPr id="442" name="pl442"/>
            <p:cNvSpPr/>
            <p:nvPr/>
          </p:nvSpPr>
          <p:spPr>
            <a:xfrm>
              <a:off x="1796116" y="5118442"/>
              <a:ext cx="896831" cy="19657"/>
            </a:xfrm>
            <a:custGeom>
              <a:avLst/>
              <a:pathLst>
                <a:path w="896831" h="19657">
                  <a:moveTo>
                    <a:pt x="0" y="19657"/>
                  </a:moveTo>
                  <a:lnTo>
                    <a:pt x="128118" y="19657"/>
                  </a:lnTo>
                  <a:lnTo>
                    <a:pt x="256237" y="14743"/>
                  </a:lnTo>
                  <a:lnTo>
                    <a:pt x="384356" y="0"/>
                  </a:lnTo>
                  <a:lnTo>
                    <a:pt x="512475" y="14743"/>
                  </a:lnTo>
                  <a:lnTo>
                    <a:pt x="640593" y="19657"/>
                  </a:lnTo>
                  <a:lnTo>
                    <a:pt x="768712" y="19657"/>
                  </a:lnTo>
                  <a:lnTo>
                    <a:pt x="896831" y="19657"/>
                  </a:lnTo>
                </a:path>
              </a:pathLst>
            </a:custGeom>
            <a:ln w="35231" cap="flat">
              <a:solidFill>
                <a:srgbClr val="BEBEBE">
                  <a:alpha val="69803"/>
                </a:srgbClr>
              </a:solidFill>
              <a:prstDash val="solid"/>
              <a:round/>
            </a:ln>
          </p:spPr>
          <p:txBody>
            <a:bodyPr/>
            <a:lstStyle/>
            <a:p/>
          </p:txBody>
        </p:sp>
        <p:sp>
          <p:nvSpPr>
            <p:cNvPr id="443" name="pl443"/>
            <p:cNvSpPr/>
            <p:nvPr/>
          </p:nvSpPr>
          <p:spPr>
            <a:xfrm>
              <a:off x="1796116"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444" name="pl444"/>
            <p:cNvSpPr/>
            <p:nvPr/>
          </p:nvSpPr>
          <p:spPr>
            <a:xfrm>
              <a:off x="1796116" y="5118442"/>
              <a:ext cx="896831" cy="19657"/>
            </a:xfrm>
            <a:custGeom>
              <a:avLst/>
              <a:pathLst>
                <a:path w="896831" h="19657">
                  <a:moveTo>
                    <a:pt x="0" y="19657"/>
                  </a:moveTo>
                  <a:lnTo>
                    <a:pt x="128118" y="19657"/>
                  </a:lnTo>
                  <a:lnTo>
                    <a:pt x="256237" y="14743"/>
                  </a:lnTo>
                  <a:lnTo>
                    <a:pt x="384356" y="0"/>
                  </a:lnTo>
                  <a:lnTo>
                    <a:pt x="512475" y="14743"/>
                  </a:lnTo>
                  <a:lnTo>
                    <a:pt x="640593" y="19657"/>
                  </a:lnTo>
                  <a:lnTo>
                    <a:pt x="768712" y="19657"/>
                  </a:lnTo>
                  <a:lnTo>
                    <a:pt x="896831" y="19657"/>
                  </a:lnTo>
                </a:path>
              </a:pathLst>
            </a:custGeom>
            <a:ln w="40651" cap="flat">
              <a:solidFill>
                <a:srgbClr val="000000">
                  <a:alpha val="100000"/>
                </a:srgbClr>
              </a:solidFill>
              <a:prstDash val="solid"/>
              <a:round/>
            </a:ln>
          </p:spPr>
          <p:txBody>
            <a:bodyPr/>
            <a:lstStyle/>
            <a:p/>
          </p:txBody>
        </p:sp>
        <p:sp>
          <p:nvSpPr>
            <p:cNvPr id="445" name="pl445"/>
            <p:cNvSpPr/>
            <p:nvPr/>
          </p:nvSpPr>
          <p:spPr>
            <a:xfrm>
              <a:off x="1796116" y="5118442"/>
              <a:ext cx="896831" cy="19657"/>
            </a:xfrm>
            <a:custGeom>
              <a:avLst/>
              <a:pathLst>
                <a:path w="896831" h="19657">
                  <a:moveTo>
                    <a:pt x="0" y="19657"/>
                  </a:moveTo>
                  <a:lnTo>
                    <a:pt x="128118" y="19657"/>
                  </a:lnTo>
                  <a:lnTo>
                    <a:pt x="256237" y="14743"/>
                  </a:lnTo>
                  <a:lnTo>
                    <a:pt x="384356" y="0"/>
                  </a:lnTo>
                  <a:lnTo>
                    <a:pt x="512475" y="14743"/>
                  </a:lnTo>
                  <a:lnTo>
                    <a:pt x="640593" y="19657"/>
                  </a:lnTo>
                  <a:lnTo>
                    <a:pt x="768712" y="19657"/>
                  </a:lnTo>
                  <a:lnTo>
                    <a:pt x="896831" y="19657"/>
                  </a:lnTo>
                </a:path>
              </a:pathLst>
            </a:custGeom>
            <a:ln w="35231" cap="flat">
              <a:solidFill>
                <a:srgbClr val="F26A21">
                  <a:alpha val="100000"/>
                </a:srgbClr>
              </a:solidFill>
              <a:prstDash val="solid"/>
              <a:round/>
            </a:ln>
          </p:spPr>
          <p:txBody>
            <a:bodyPr/>
            <a:lstStyle/>
            <a:p/>
          </p:txBody>
        </p:sp>
        <p:sp>
          <p:nvSpPr>
            <p:cNvPr id="446" name="pl446"/>
            <p:cNvSpPr/>
            <p:nvPr/>
          </p:nvSpPr>
          <p:spPr>
            <a:xfrm>
              <a:off x="1751274"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47" name="tx447"/>
            <p:cNvSpPr/>
            <p:nvPr/>
          </p:nvSpPr>
          <p:spPr>
            <a:xfrm>
              <a:off x="1765986"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8" name="tx448"/>
            <p:cNvSpPr/>
            <p:nvPr/>
          </p:nvSpPr>
          <p:spPr>
            <a:xfrm>
              <a:off x="189410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9" name="tx449"/>
            <p:cNvSpPr/>
            <p:nvPr/>
          </p:nvSpPr>
          <p:spPr>
            <a:xfrm>
              <a:off x="2022224"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50" name="tx450"/>
            <p:cNvSpPr/>
            <p:nvPr/>
          </p:nvSpPr>
          <p:spPr>
            <a:xfrm>
              <a:off x="2150343"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51" name="tx451"/>
            <p:cNvSpPr/>
            <p:nvPr/>
          </p:nvSpPr>
          <p:spPr>
            <a:xfrm>
              <a:off x="2278461"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52" name="tx452"/>
            <p:cNvSpPr/>
            <p:nvPr/>
          </p:nvSpPr>
          <p:spPr>
            <a:xfrm>
              <a:off x="2406580"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3" name="tx453"/>
            <p:cNvSpPr/>
            <p:nvPr/>
          </p:nvSpPr>
          <p:spPr>
            <a:xfrm>
              <a:off x="2534699"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4" name="tx454"/>
            <p:cNvSpPr/>
            <p:nvPr/>
          </p:nvSpPr>
          <p:spPr>
            <a:xfrm>
              <a:off x="2662818"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5" name="rc455"/>
            <p:cNvSpPr/>
            <p:nvPr/>
          </p:nvSpPr>
          <p:spPr>
            <a:xfrm>
              <a:off x="1751274" y="5439250"/>
              <a:ext cx="986514" cy="367599"/>
            </a:xfrm>
            <a:prstGeom prst="rect">
              <a:avLst/>
            </a:prstGeom>
            <a:solidFill>
              <a:srgbClr val="EBEBEB">
                <a:alpha val="100000"/>
              </a:srgbClr>
            </a:solidFill>
          </p:spPr>
          <p:txBody>
            <a:bodyPr/>
            <a:lstStyle/>
            <a:p/>
          </p:txBody>
        </p:sp>
        <p:sp>
          <p:nvSpPr>
            <p:cNvPr id="456" name="pl456"/>
            <p:cNvSpPr/>
            <p:nvPr/>
          </p:nvSpPr>
          <p:spPr>
            <a:xfrm>
              <a:off x="1751274" y="572871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7" name="pl457"/>
            <p:cNvSpPr/>
            <p:nvPr/>
          </p:nvSpPr>
          <p:spPr>
            <a:xfrm>
              <a:off x="1751274" y="560584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8" name="pl458"/>
            <p:cNvSpPr/>
            <p:nvPr/>
          </p:nvSpPr>
          <p:spPr>
            <a:xfrm>
              <a:off x="1751274" y="548298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9" name="pl459"/>
            <p:cNvSpPr/>
            <p:nvPr/>
          </p:nvSpPr>
          <p:spPr>
            <a:xfrm>
              <a:off x="1751274"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0" name="pl460"/>
            <p:cNvSpPr/>
            <p:nvPr/>
          </p:nvSpPr>
          <p:spPr>
            <a:xfrm>
              <a:off x="1751274" y="56672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1" name="pl461"/>
            <p:cNvSpPr/>
            <p:nvPr/>
          </p:nvSpPr>
          <p:spPr>
            <a:xfrm>
              <a:off x="1751274" y="55444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2" name="pl462"/>
            <p:cNvSpPr/>
            <p:nvPr/>
          </p:nvSpPr>
          <p:spPr>
            <a:xfrm>
              <a:off x="179611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192423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205235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218047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230859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243671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256482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269294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1796116" y="577048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471" name="pl471"/>
            <p:cNvSpPr/>
            <p:nvPr/>
          </p:nvSpPr>
          <p:spPr>
            <a:xfrm>
              <a:off x="1796116" y="5686937"/>
              <a:ext cx="896831" cy="73716"/>
            </a:xfrm>
            <a:custGeom>
              <a:avLst/>
              <a:pathLst>
                <a:path w="896831" h="73716">
                  <a:moveTo>
                    <a:pt x="0" y="54058"/>
                  </a:moveTo>
                  <a:lnTo>
                    <a:pt x="128118" y="73716"/>
                  </a:lnTo>
                  <a:lnTo>
                    <a:pt x="256237" y="68802"/>
                  </a:lnTo>
                  <a:lnTo>
                    <a:pt x="384356" y="39315"/>
                  </a:lnTo>
                  <a:lnTo>
                    <a:pt x="512475" y="14743"/>
                  </a:lnTo>
                  <a:lnTo>
                    <a:pt x="640593" y="4914"/>
                  </a:lnTo>
                  <a:lnTo>
                    <a:pt x="768712" y="9828"/>
                  </a:lnTo>
                  <a:lnTo>
                    <a:pt x="896831" y="0"/>
                  </a:lnTo>
                </a:path>
              </a:pathLst>
            </a:custGeom>
            <a:ln w="40651" cap="flat">
              <a:solidFill>
                <a:srgbClr val="BEBEBE">
                  <a:alpha val="69803"/>
                </a:srgbClr>
              </a:solidFill>
              <a:prstDash val="solid"/>
              <a:round/>
            </a:ln>
          </p:spPr>
          <p:txBody>
            <a:bodyPr/>
            <a:lstStyle/>
            <a:p/>
          </p:txBody>
        </p:sp>
        <p:sp>
          <p:nvSpPr>
            <p:cNvPr id="472" name="pl472"/>
            <p:cNvSpPr/>
            <p:nvPr/>
          </p:nvSpPr>
          <p:spPr>
            <a:xfrm>
              <a:off x="1796116" y="5686937"/>
              <a:ext cx="896831" cy="73716"/>
            </a:xfrm>
            <a:custGeom>
              <a:avLst/>
              <a:pathLst>
                <a:path w="896831" h="73716">
                  <a:moveTo>
                    <a:pt x="0" y="54058"/>
                  </a:moveTo>
                  <a:lnTo>
                    <a:pt x="128118" y="73716"/>
                  </a:lnTo>
                  <a:lnTo>
                    <a:pt x="256237" y="68802"/>
                  </a:lnTo>
                  <a:lnTo>
                    <a:pt x="384356" y="39315"/>
                  </a:lnTo>
                  <a:lnTo>
                    <a:pt x="512475" y="14743"/>
                  </a:lnTo>
                  <a:lnTo>
                    <a:pt x="640593" y="4914"/>
                  </a:lnTo>
                  <a:lnTo>
                    <a:pt x="768712" y="9828"/>
                  </a:lnTo>
                  <a:lnTo>
                    <a:pt x="896831" y="0"/>
                  </a:lnTo>
                </a:path>
              </a:pathLst>
            </a:custGeom>
            <a:ln w="35231" cap="flat">
              <a:solidFill>
                <a:srgbClr val="BEBEBE">
                  <a:alpha val="69803"/>
                </a:srgbClr>
              </a:solidFill>
              <a:prstDash val="solid"/>
              <a:round/>
            </a:ln>
          </p:spPr>
          <p:txBody>
            <a:bodyPr/>
            <a:lstStyle/>
            <a:p/>
          </p:txBody>
        </p:sp>
        <p:sp>
          <p:nvSpPr>
            <p:cNvPr id="473" name="pl473"/>
            <p:cNvSpPr/>
            <p:nvPr/>
          </p:nvSpPr>
          <p:spPr>
            <a:xfrm>
              <a:off x="1796116" y="577048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474" name="pl474"/>
            <p:cNvSpPr/>
            <p:nvPr/>
          </p:nvSpPr>
          <p:spPr>
            <a:xfrm>
              <a:off x="1796116" y="5686937"/>
              <a:ext cx="896831" cy="73716"/>
            </a:xfrm>
            <a:custGeom>
              <a:avLst/>
              <a:pathLst>
                <a:path w="896831" h="73716">
                  <a:moveTo>
                    <a:pt x="0" y="54058"/>
                  </a:moveTo>
                  <a:lnTo>
                    <a:pt x="128118" y="73716"/>
                  </a:lnTo>
                  <a:lnTo>
                    <a:pt x="256237" y="68802"/>
                  </a:lnTo>
                  <a:lnTo>
                    <a:pt x="384356" y="39315"/>
                  </a:lnTo>
                  <a:lnTo>
                    <a:pt x="512475" y="14743"/>
                  </a:lnTo>
                  <a:lnTo>
                    <a:pt x="640593" y="4914"/>
                  </a:lnTo>
                  <a:lnTo>
                    <a:pt x="768712" y="9828"/>
                  </a:lnTo>
                  <a:lnTo>
                    <a:pt x="896831" y="0"/>
                  </a:lnTo>
                </a:path>
              </a:pathLst>
            </a:custGeom>
            <a:ln w="40651" cap="flat">
              <a:solidFill>
                <a:srgbClr val="000000">
                  <a:alpha val="100000"/>
                </a:srgbClr>
              </a:solidFill>
              <a:prstDash val="solid"/>
              <a:round/>
            </a:ln>
          </p:spPr>
          <p:txBody>
            <a:bodyPr/>
            <a:lstStyle/>
            <a:p/>
          </p:txBody>
        </p:sp>
        <p:sp>
          <p:nvSpPr>
            <p:cNvPr id="475" name="pl475"/>
            <p:cNvSpPr/>
            <p:nvPr/>
          </p:nvSpPr>
          <p:spPr>
            <a:xfrm>
              <a:off x="1796116" y="5686937"/>
              <a:ext cx="896831" cy="73716"/>
            </a:xfrm>
            <a:custGeom>
              <a:avLst/>
              <a:pathLst>
                <a:path w="896831" h="73716">
                  <a:moveTo>
                    <a:pt x="0" y="54058"/>
                  </a:moveTo>
                  <a:lnTo>
                    <a:pt x="128118" y="73716"/>
                  </a:lnTo>
                  <a:lnTo>
                    <a:pt x="256237" y="68802"/>
                  </a:lnTo>
                  <a:lnTo>
                    <a:pt x="384356" y="39315"/>
                  </a:lnTo>
                  <a:lnTo>
                    <a:pt x="512475" y="14743"/>
                  </a:lnTo>
                  <a:lnTo>
                    <a:pt x="640593" y="4914"/>
                  </a:lnTo>
                  <a:lnTo>
                    <a:pt x="768712" y="9828"/>
                  </a:lnTo>
                  <a:lnTo>
                    <a:pt x="896831" y="0"/>
                  </a:lnTo>
                </a:path>
              </a:pathLst>
            </a:custGeom>
            <a:ln w="35231" cap="flat">
              <a:solidFill>
                <a:srgbClr val="F26A21">
                  <a:alpha val="100000"/>
                </a:srgbClr>
              </a:solidFill>
              <a:prstDash val="solid"/>
              <a:round/>
            </a:ln>
          </p:spPr>
          <p:txBody>
            <a:bodyPr/>
            <a:lstStyle/>
            <a:p/>
          </p:txBody>
        </p:sp>
        <p:sp>
          <p:nvSpPr>
            <p:cNvPr id="476" name="pl476"/>
            <p:cNvSpPr/>
            <p:nvPr/>
          </p:nvSpPr>
          <p:spPr>
            <a:xfrm>
              <a:off x="1751274"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77" name="tx477"/>
            <p:cNvSpPr/>
            <p:nvPr/>
          </p:nvSpPr>
          <p:spPr>
            <a:xfrm>
              <a:off x="1735857" y="5577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78" name="tx478"/>
            <p:cNvSpPr/>
            <p:nvPr/>
          </p:nvSpPr>
          <p:spPr>
            <a:xfrm>
              <a:off x="1894105" y="55976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79" name="tx479"/>
            <p:cNvSpPr/>
            <p:nvPr/>
          </p:nvSpPr>
          <p:spPr>
            <a:xfrm>
              <a:off x="2022224" y="55927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80" name="tx480"/>
            <p:cNvSpPr/>
            <p:nvPr/>
          </p:nvSpPr>
          <p:spPr>
            <a:xfrm>
              <a:off x="2120213" y="55632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81" name="tx481"/>
            <p:cNvSpPr/>
            <p:nvPr/>
          </p:nvSpPr>
          <p:spPr>
            <a:xfrm>
              <a:off x="2248332" y="55386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82" name="tx482"/>
            <p:cNvSpPr/>
            <p:nvPr/>
          </p:nvSpPr>
          <p:spPr>
            <a:xfrm>
              <a:off x="2376451" y="55288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483" name="tx483"/>
            <p:cNvSpPr/>
            <p:nvPr/>
          </p:nvSpPr>
          <p:spPr>
            <a:xfrm>
              <a:off x="2504570" y="55337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484" name="tx484"/>
            <p:cNvSpPr/>
            <p:nvPr/>
          </p:nvSpPr>
          <p:spPr>
            <a:xfrm>
              <a:off x="2632688" y="55239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485" name="rc485"/>
            <p:cNvSpPr/>
            <p:nvPr/>
          </p:nvSpPr>
          <p:spPr>
            <a:xfrm>
              <a:off x="2807378" y="874964"/>
              <a:ext cx="986514" cy="367599"/>
            </a:xfrm>
            <a:prstGeom prst="rect">
              <a:avLst/>
            </a:prstGeom>
            <a:solidFill>
              <a:srgbClr val="EBEBEB">
                <a:alpha val="100000"/>
              </a:srgbClr>
            </a:solidFill>
          </p:spPr>
          <p:txBody>
            <a:bodyPr/>
            <a:lstStyle/>
            <a:p/>
          </p:txBody>
        </p:sp>
        <p:sp>
          <p:nvSpPr>
            <p:cNvPr id="486" name="pl486"/>
            <p:cNvSpPr/>
            <p:nvPr/>
          </p:nvSpPr>
          <p:spPr>
            <a:xfrm>
              <a:off x="2807378"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7" name="pl487"/>
            <p:cNvSpPr/>
            <p:nvPr/>
          </p:nvSpPr>
          <p:spPr>
            <a:xfrm>
              <a:off x="2807378"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8" name="pl488"/>
            <p:cNvSpPr/>
            <p:nvPr/>
          </p:nvSpPr>
          <p:spPr>
            <a:xfrm>
              <a:off x="2807378"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9" name="pl489"/>
            <p:cNvSpPr/>
            <p:nvPr/>
          </p:nvSpPr>
          <p:spPr>
            <a:xfrm>
              <a:off x="2807378"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0" name="pl490"/>
            <p:cNvSpPr/>
            <p:nvPr/>
          </p:nvSpPr>
          <p:spPr>
            <a:xfrm>
              <a:off x="2807378"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1" name="pl491"/>
            <p:cNvSpPr/>
            <p:nvPr/>
          </p:nvSpPr>
          <p:spPr>
            <a:xfrm>
              <a:off x="2807378"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2" name="pl492"/>
            <p:cNvSpPr/>
            <p:nvPr/>
          </p:nvSpPr>
          <p:spPr>
            <a:xfrm>
              <a:off x="285221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298033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31084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323657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336469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34928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362093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374905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2852219"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501" name="pl501"/>
            <p:cNvSpPr/>
            <p:nvPr/>
          </p:nvSpPr>
          <p:spPr>
            <a:xfrm>
              <a:off x="2852219" y="1157052"/>
              <a:ext cx="896831" cy="44229"/>
            </a:xfrm>
            <a:custGeom>
              <a:avLst/>
              <a:pathLst>
                <a:path w="896831" h="44229">
                  <a:moveTo>
                    <a:pt x="0" y="44229"/>
                  </a:moveTo>
                  <a:lnTo>
                    <a:pt x="128118" y="44229"/>
                  </a:lnTo>
                  <a:lnTo>
                    <a:pt x="256237" y="39315"/>
                  </a:lnTo>
                  <a:lnTo>
                    <a:pt x="384356" y="29486"/>
                  </a:lnTo>
                  <a:lnTo>
                    <a:pt x="512475" y="34401"/>
                  </a:lnTo>
                  <a:lnTo>
                    <a:pt x="640593" y="0"/>
                  </a:lnTo>
                  <a:lnTo>
                    <a:pt x="768712" y="39315"/>
                  </a:lnTo>
                  <a:lnTo>
                    <a:pt x="896831" y="39315"/>
                  </a:lnTo>
                </a:path>
              </a:pathLst>
            </a:custGeom>
            <a:ln w="40651" cap="flat">
              <a:solidFill>
                <a:srgbClr val="BEBEBE">
                  <a:alpha val="69803"/>
                </a:srgbClr>
              </a:solidFill>
              <a:prstDash val="solid"/>
              <a:round/>
            </a:ln>
          </p:spPr>
          <p:txBody>
            <a:bodyPr/>
            <a:lstStyle/>
            <a:p/>
          </p:txBody>
        </p:sp>
        <p:sp>
          <p:nvSpPr>
            <p:cNvPr id="502" name="pl502"/>
            <p:cNvSpPr/>
            <p:nvPr/>
          </p:nvSpPr>
          <p:spPr>
            <a:xfrm>
              <a:off x="2852219" y="1157052"/>
              <a:ext cx="896831" cy="44229"/>
            </a:xfrm>
            <a:custGeom>
              <a:avLst/>
              <a:pathLst>
                <a:path w="896831" h="44229">
                  <a:moveTo>
                    <a:pt x="0" y="44229"/>
                  </a:moveTo>
                  <a:lnTo>
                    <a:pt x="128118" y="44229"/>
                  </a:lnTo>
                  <a:lnTo>
                    <a:pt x="256237" y="39315"/>
                  </a:lnTo>
                  <a:lnTo>
                    <a:pt x="384356" y="29486"/>
                  </a:lnTo>
                  <a:lnTo>
                    <a:pt x="512475" y="34401"/>
                  </a:lnTo>
                  <a:lnTo>
                    <a:pt x="640593" y="0"/>
                  </a:lnTo>
                  <a:lnTo>
                    <a:pt x="768712" y="39315"/>
                  </a:lnTo>
                  <a:lnTo>
                    <a:pt x="896831" y="39315"/>
                  </a:lnTo>
                </a:path>
              </a:pathLst>
            </a:custGeom>
            <a:ln w="35231" cap="flat">
              <a:solidFill>
                <a:srgbClr val="BEBEBE">
                  <a:alpha val="69803"/>
                </a:srgbClr>
              </a:solidFill>
              <a:prstDash val="solid"/>
              <a:round/>
            </a:ln>
          </p:spPr>
          <p:txBody>
            <a:bodyPr/>
            <a:lstStyle/>
            <a:p/>
          </p:txBody>
        </p:sp>
        <p:sp>
          <p:nvSpPr>
            <p:cNvPr id="503" name="pl503"/>
            <p:cNvSpPr/>
            <p:nvPr/>
          </p:nvSpPr>
          <p:spPr>
            <a:xfrm>
              <a:off x="2852219"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504" name="pl504"/>
            <p:cNvSpPr/>
            <p:nvPr/>
          </p:nvSpPr>
          <p:spPr>
            <a:xfrm>
              <a:off x="2852219" y="1157052"/>
              <a:ext cx="896831" cy="44229"/>
            </a:xfrm>
            <a:custGeom>
              <a:avLst/>
              <a:pathLst>
                <a:path w="896831" h="44229">
                  <a:moveTo>
                    <a:pt x="0" y="44229"/>
                  </a:moveTo>
                  <a:lnTo>
                    <a:pt x="128118" y="44229"/>
                  </a:lnTo>
                  <a:lnTo>
                    <a:pt x="256237" y="39315"/>
                  </a:lnTo>
                  <a:lnTo>
                    <a:pt x="384356" y="29486"/>
                  </a:lnTo>
                  <a:lnTo>
                    <a:pt x="512475" y="34401"/>
                  </a:lnTo>
                  <a:lnTo>
                    <a:pt x="640593" y="0"/>
                  </a:lnTo>
                  <a:lnTo>
                    <a:pt x="768712" y="39315"/>
                  </a:lnTo>
                  <a:lnTo>
                    <a:pt x="896831" y="39315"/>
                  </a:lnTo>
                </a:path>
              </a:pathLst>
            </a:custGeom>
            <a:ln w="40651" cap="flat">
              <a:solidFill>
                <a:srgbClr val="000000">
                  <a:alpha val="100000"/>
                </a:srgbClr>
              </a:solidFill>
              <a:prstDash val="solid"/>
              <a:round/>
            </a:ln>
          </p:spPr>
          <p:txBody>
            <a:bodyPr/>
            <a:lstStyle/>
            <a:p/>
          </p:txBody>
        </p:sp>
        <p:sp>
          <p:nvSpPr>
            <p:cNvPr id="505" name="pl505"/>
            <p:cNvSpPr/>
            <p:nvPr/>
          </p:nvSpPr>
          <p:spPr>
            <a:xfrm>
              <a:off x="2852219" y="1157052"/>
              <a:ext cx="896831" cy="44229"/>
            </a:xfrm>
            <a:custGeom>
              <a:avLst/>
              <a:pathLst>
                <a:path w="896831" h="44229">
                  <a:moveTo>
                    <a:pt x="0" y="44229"/>
                  </a:moveTo>
                  <a:lnTo>
                    <a:pt x="128118" y="44229"/>
                  </a:lnTo>
                  <a:lnTo>
                    <a:pt x="256237" y="39315"/>
                  </a:lnTo>
                  <a:lnTo>
                    <a:pt x="384356" y="29486"/>
                  </a:lnTo>
                  <a:lnTo>
                    <a:pt x="512475" y="34401"/>
                  </a:lnTo>
                  <a:lnTo>
                    <a:pt x="640593" y="0"/>
                  </a:lnTo>
                  <a:lnTo>
                    <a:pt x="768712" y="39315"/>
                  </a:lnTo>
                  <a:lnTo>
                    <a:pt x="896831" y="39315"/>
                  </a:lnTo>
                </a:path>
              </a:pathLst>
            </a:custGeom>
            <a:ln w="35231" cap="flat">
              <a:solidFill>
                <a:srgbClr val="F26A21">
                  <a:alpha val="100000"/>
                </a:srgbClr>
              </a:solidFill>
              <a:prstDash val="solid"/>
              <a:round/>
            </a:ln>
          </p:spPr>
          <p:txBody>
            <a:bodyPr/>
            <a:lstStyle/>
            <a:p/>
          </p:txBody>
        </p:sp>
        <p:sp>
          <p:nvSpPr>
            <p:cNvPr id="506" name="pl506"/>
            <p:cNvSpPr/>
            <p:nvPr/>
          </p:nvSpPr>
          <p:spPr>
            <a:xfrm>
              <a:off x="2807378"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07" name="tx507"/>
            <p:cNvSpPr/>
            <p:nvPr/>
          </p:nvSpPr>
          <p:spPr>
            <a:xfrm>
              <a:off x="2822090" y="10382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8" name="tx508"/>
            <p:cNvSpPr/>
            <p:nvPr/>
          </p:nvSpPr>
          <p:spPr>
            <a:xfrm>
              <a:off x="2950209" y="10382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9" name="tx509"/>
            <p:cNvSpPr/>
            <p:nvPr/>
          </p:nvSpPr>
          <p:spPr>
            <a:xfrm>
              <a:off x="3078327" y="1033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10" name="tx510"/>
            <p:cNvSpPr/>
            <p:nvPr/>
          </p:nvSpPr>
          <p:spPr>
            <a:xfrm>
              <a:off x="3206446" y="10235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11" name="tx511"/>
            <p:cNvSpPr/>
            <p:nvPr/>
          </p:nvSpPr>
          <p:spPr>
            <a:xfrm>
              <a:off x="3334565" y="1028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12" name="tx512"/>
            <p:cNvSpPr/>
            <p:nvPr/>
          </p:nvSpPr>
          <p:spPr>
            <a:xfrm>
              <a:off x="3432554" y="994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13" name="tx513"/>
            <p:cNvSpPr/>
            <p:nvPr/>
          </p:nvSpPr>
          <p:spPr>
            <a:xfrm>
              <a:off x="3590803" y="1033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14" name="tx514"/>
            <p:cNvSpPr/>
            <p:nvPr/>
          </p:nvSpPr>
          <p:spPr>
            <a:xfrm>
              <a:off x="3718921" y="1033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15" name="rc515"/>
            <p:cNvSpPr/>
            <p:nvPr/>
          </p:nvSpPr>
          <p:spPr>
            <a:xfrm>
              <a:off x="2807378" y="1527005"/>
              <a:ext cx="986514" cy="367599"/>
            </a:xfrm>
            <a:prstGeom prst="rect">
              <a:avLst/>
            </a:prstGeom>
            <a:solidFill>
              <a:srgbClr val="EBEBEB">
                <a:alpha val="100000"/>
              </a:srgbClr>
            </a:solidFill>
          </p:spPr>
          <p:txBody>
            <a:bodyPr/>
            <a:lstStyle/>
            <a:p/>
          </p:txBody>
        </p:sp>
        <p:sp>
          <p:nvSpPr>
            <p:cNvPr id="516" name="pl516"/>
            <p:cNvSpPr/>
            <p:nvPr/>
          </p:nvSpPr>
          <p:spPr>
            <a:xfrm>
              <a:off x="2807378"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7" name="pl517"/>
            <p:cNvSpPr/>
            <p:nvPr/>
          </p:nvSpPr>
          <p:spPr>
            <a:xfrm>
              <a:off x="2807378"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8" name="pl518"/>
            <p:cNvSpPr/>
            <p:nvPr/>
          </p:nvSpPr>
          <p:spPr>
            <a:xfrm>
              <a:off x="2807378"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9" name="pl519"/>
            <p:cNvSpPr/>
            <p:nvPr/>
          </p:nvSpPr>
          <p:spPr>
            <a:xfrm>
              <a:off x="2807378"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0" name="pl520"/>
            <p:cNvSpPr/>
            <p:nvPr/>
          </p:nvSpPr>
          <p:spPr>
            <a:xfrm>
              <a:off x="2807378"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1" name="pl521"/>
            <p:cNvSpPr/>
            <p:nvPr/>
          </p:nvSpPr>
          <p:spPr>
            <a:xfrm>
              <a:off x="2807378"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2" name="pl522"/>
            <p:cNvSpPr/>
            <p:nvPr/>
          </p:nvSpPr>
          <p:spPr>
            <a:xfrm>
              <a:off x="285221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298033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31084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323657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336469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34928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362093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374905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2852219"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531" name="pl531"/>
            <p:cNvSpPr/>
            <p:nvPr/>
          </p:nvSpPr>
          <p:spPr>
            <a:xfrm>
              <a:off x="2852219" y="1858237"/>
              <a:ext cx="896831" cy="19657"/>
            </a:xfrm>
            <a:custGeom>
              <a:avLst/>
              <a:pathLst>
                <a:path w="896831" h="19657">
                  <a:moveTo>
                    <a:pt x="0" y="19657"/>
                  </a:moveTo>
                  <a:lnTo>
                    <a:pt x="128118" y="14743"/>
                  </a:lnTo>
                  <a:lnTo>
                    <a:pt x="256237" y="0"/>
                  </a:lnTo>
                  <a:lnTo>
                    <a:pt x="384356" y="0"/>
                  </a:lnTo>
                  <a:lnTo>
                    <a:pt x="512475" y="0"/>
                  </a:lnTo>
                  <a:lnTo>
                    <a:pt x="640593" y="19657"/>
                  </a:lnTo>
                  <a:lnTo>
                    <a:pt x="768712" y="19657"/>
                  </a:lnTo>
                  <a:lnTo>
                    <a:pt x="896831" y="9828"/>
                  </a:lnTo>
                </a:path>
              </a:pathLst>
            </a:custGeom>
            <a:ln w="40651" cap="flat">
              <a:solidFill>
                <a:srgbClr val="BEBEBE">
                  <a:alpha val="69803"/>
                </a:srgbClr>
              </a:solidFill>
              <a:prstDash val="solid"/>
              <a:round/>
            </a:ln>
          </p:spPr>
          <p:txBody>
            <a:bodyPr/>
            <a:lstStyle/>
            <a:p/>
          </p:txBody>
        </p:sp>
        <p:sp>
          <p:nvSpPr>
            <p:cNvPr id="532" name="pl532"/>
            <p:cNvSpPr/>
            <p:nvPr/>
          </p:nvSpPr>
          <p:spPr>
            <a:xfrm>
              <a:off x="2852219" y="1858237"/>
              <a:ext cx="896831" cy="19657"/>
            </a:xfrm>
            <a:custGeom>
              <a:avLst/>
              <a:pathLst>
                <a:path w="896831" h="19657">
                  <a:moveTo>
                    <a:pt x="0" y="19657"/>
                  </a:moveTo>
                  <a:lnTo>
                    <a:pt x="128118" y="14743"/>
                  </a:lnTo>
                  <a:lnTo>
                    <a:pt x="256237" y="0"/>
                  </a:lnTo>
                  <a:lnTo>
                    <a:pt x="384356" y="0"/>
                  </a:lnTo>
                  <a:lnTo>
                    <a:pt x="512475" y="0"/>
                  </a:lnTo>
                  <a:lnTo>
                    <a:pt x="640593" y="19657"/>
                  </a:lnTo>
                  <a:lnTo>
                    <a:pt x="768712" y="19657"/>
                  </a:lnTo>
                  <a:lnTo>
                    <a:pt x="896831" y="9828"/>
                  </a:lnTo>
                </a:path>
              </a:pathLst>
            </a:custGeom>
            <a:ln w="35231" cap="flat">
              <a:solidFill>
                <a:srgbClr val="BEBEBE">
                  <a:alpha val="69803"/>
                </a:srgbClr>
              </a:solidFill>
              <a:prstDash val="solid"/>
              <a:round/>
            </a:ln>
          </p:spPr>
          <p:txBody>
            <a:bodyPr/>
            <a:lstStyle/>
            <a:p/>
          </p:txBody>
        </p:sp>
        <p:sp>
          <p:nvSpPr>
            <p:cNvPr id="533" name="pl533"/>
            <p:cNvSpPr/>
            <p:nvPr/>
          </p:nvSpPr>
          <p:spPr>
            <a:xfrm>
              <a:off x="2852219"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534" name="pl534"/>
            <p:cNvSpPr/>
            <p:nvPr/>
          </p:nvSpPr>
          <p:spPr>
            <a:xfrm>
              <a:off x="2852219" y="1858237"/>
              <a:ext cx="896831" cy="19657"/>
            </a:xfrm>
            <a:custGeom>
              <a:avLst/>
              <a:pathLst>
                <a:path w="896831" h="19657">
                  <a:moveTo>
                    <a:pt x="0" y="19657"/>
                  </a:moveTo>
                  <a:lnTo>
                    <a:pt x="128118" y="14743"/>
                  </a:lnTo>
                  <a:lnTo>
                    <a:pt x="256237" y="0"/>
                  </a:lnTo>
                  <a:lnTo>
                    <a:pt x="384356" y="0"/>
                  </a:lnTo>
                  <a:lnTo>
                    <a:pt x="512475" y="0"/>
                  </a:lnTo>
                  <a:lnTo>
                    <a:pt x="640593" y="19657"/>
                  </a:lnTo>
                  <a:lnTo>
                    <a:pt x="768712" y="19657"/>
                  </a:lnTo>
                  <a:lnTo>
                    <a:pt x="896831" y="9828"/>
                  </a:lnTo>
                </a:path>
              </a:pathLst>
            </a:custGeom>
            <a:ln w="40651" cap="flat">
              <a:solidFill>
                <a:srgbClr val="000000">
                  <a:alpha val="100000"/>
                </a:srgbClr>
              </a:solidFill>
              <a:prstDash val="solid"/>
              <a:round/>
            </a:ln>
          </p:spPr>
          <p:txBody>
            <a:bodyPr/>
            <a:lstStyle/>
            <a:p/>
          </p:txBody>
        </p:sp>
        <p:sp>
          <p:nvSpPr>
            <p:cNvPr id="535" name="pl535"/>
            <p:cNvSpPr/>
            <p:nvPr/>
          </p:nvSpPr>
          <p:spPr>
            <a:xfrm>
              <a:off x="2852219" y="1858237"/>
              <a:ext cx="896831" cy="19657"/>
            </a:xfrm>
            <a:custGeom>
              <a:avLst/>
              <a:pathLst>
                <a:path w="896831" h="19657">
                  <a:moveTo>
                    <a:pt x="0" y="19657"/>
                  </a:moveTo>
                  <a:lnTo>
                    <a:pt x="128118" y="14743"/>
                  </a:lnTo>
                  <a:lnTo>
                    <a:pt x="256237" y="0"/>
                  </a:lnTo>
                  <a:lnTo>
                    <a:pt x="384356" y="0"/>
                  </a:lnTo>
                  <a:lnTo>
                    <a:pt x="512475" y="0"/>
                  </a:lnTo>
                  <a:lnTo>
                    <a:pt x="640593" y="19657"/>
                  </a:lnTo>
                  <a:lnTo>
                    <a:pt x="768712" y="19657"/>
                  </a:lnTo>
                  <a:lnTo>
                    <a:pt x="896831" y="9828"/>
                  </a:lnTo>
                </a:path>
              </a:pathLst>
            </a:custGeom>
            <a:ln w="35231" cap="flat">
              <a:solidFill>
                <a:srgbClr val="F26A21">
                  <a:alpha val="100000"/>
                </a:srgbClr>
              </a:solidFill>
              <a:prstDash val="solid"/>
              <a:round/>
            </a:ln>
          </p:spPr>
          <p:txBody>
            <a:bodyPr/>
            <a:lstStyle/>
            <a:p/>
          </p:txBody>
        </p:sp>
        <p:sp>
          <p:nvSpPr>
            <p:cNvPr id="536" name="pl536"/>
            <p:cNvSpPr/>
            <p:nvPr/>
          </p:nvSpPr>
          <p:spPr>
            <a:xfrm>
              <a:off x="2807378"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37" name="tx537"/>
            <p:cNvSpPr/>
            <p:nvPr/>
          </p:nvSpPr>
          <p:spPr>
            <a:xfrm>
              <a:off x="2822090"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8" name="tx538"/>
            <p:cNvSpPr/>
            <p:nvPr/>
          </p:nvSpPr>
          <p:spPr>
            <a:xfrm>
              <a:off x="2950209"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9" name="tx539"/>
            <p:cNvSpPr/>
            <p:nvPr/>
          </p:nvSpPr>
          <p:spPr>
            <a:xfrm>
              <a:off x="3078327" y="1695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0" name="tx540"/>
            <p:cNvSpPr/>
            <p:nvPr/>
          </p:nvSpPr>
          <p:spPr>
            <a:xfrm>
              <a:off x="3206446" y="1695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1" name="tx541"/>
            <p:cNvSpPr/>
            <p:nvPr/>
          </p:nvSpPr>
          <p:spPr>
            <a:xfrm>
              <a:off x="3334565" y="1695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2" name="tx542"/>
            <p:cNvSpPr/>
            <p:nvPr/>
          </p:nvSpPr>
          <p:spPr>
            <a:xfrm>
              <a:off x="3462684"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3" name="tx543"/>
            <p:cNvSpPr/>
            <p:nvPr/>
          </p:nvSpPr>
          <p:spPr>
            <a:xfrm>
              <a:off x="3590803"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4" name="tx544"/>
            <p:cNvSpPr/>
            <p:nvPr/>
          </p:nvSpPr>
          <p:spPr>
            <a:xfrm>
              <a:off x="3718921" y="17050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45" name="rc545"/>
            <p:cNvSpPr/>
            <p:nvPr/>
          </p:nvSpPr>
          <p:spPr>
            <a:xfrm>
              <a:off x="2807378" y="2179046"/>
              <a:ext cx="986514" cy="367599"/>
            </a:xfrm>
            <a:prstGeom prst="rect">
              <a:avLst/>
            </a:prstGeom>
            <a:solidFill>
              <a:srgbClr val="EBEBEB">
                <a:alpha val="100000"/>
              </a:srgbClr>
            </a:solidFill>
          </p:spPr>
          <p:txBody>
            <a:bodyPr/>
            <a:lstStyle/>
            <a:p/>
          </p:txBody>
        </p:sp>
        <p:sp>
          <p:nvSpPr>
            <p:cNvPr id="546" name="pl546"/>
            <p:cNvSpPr/>
            <p:nvPr/>
          </p:nvSpPr>
          <p:spPr>
            <a:xfrm>
              <a:off x="2807378"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7" name="pl547"/>
            <p:cNvSpPr/>
            <p:nvPr/>
          </p:nvSpPr>
          <p:spPr>
            <a:xfrm>
              <a:off x="2807378"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8" name="pl548"/>
            <p:cNvSpPr/>
            <p:nvPr/>
          </p:nvSpPr>
          <p:spPr>
            <a:xfrm>
              <a:off x="2807378"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9" name="pl549"/>
            <p:cNvSpPr/>
            <p:nvPr/>
          </p:nvSpPr>
          <p:spPr>
            <a:xfrm>
              <a:off x="2807378"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0" name="pl550"/>
            <p:cNvSpPr/>
            <p:nvPr/>
          </p:nvSpPr>
          <p:spPr>
            <a:xfrm>
              <a:off x="2807378"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1" name="pl551"/>
            <p:cNvSpPr/>
            <p:nvPr/>
          </p:nvSpPr>
          <p:spPr>
            <a:xfrm>
              <a:off x="2807378"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2" name="pl552"/>
            <p:cNvSpPr/>
            <p:nvPr/>
          </p:nvSpPr>
          <p:spPr>
            <a:xfrm>
              <a:off x="285221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298033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31084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323657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336469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34928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362093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374905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2852219"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561" name="pl561"/>
            <p:cNvSpPr/>
            <p:nvPr/>
          </p:nvSpPr>
          <p:spPr>
            <a:xfrm>
              <a:off x="2852219" y="2480792"/>
              <a:ext cx="896831" cy="49144"/>
            </a:xfrm>
            <a:custGeom>
              <a:avLst/>
              <a:pathLst>
                <a:path w="896831" h="49144">
                  <a:moveTo>
                    <a:pt x="0" y="19657"/>
                  </a:moveTo>
                  <a:lnTo>
                    <a:pt x="128118" y="19657"/>
                  </a:lnTo>
                  <a:lnTo>
                    <a:pt x="256237" y="24572"/>
                  </a:lnTo>
                  <a:lnTo>
                    <a:pt x="384356" y="0"/>
                  </a:lnTo>
                  <a:lnTo>
                    <a:pt x="512475" y="39315"/>
                  </a:lnTo>
                  <a:lnTo>
                    <a:pt x="640593" y="29486"/>
                  </a:lnTo>
                  <a:lnTo>
                    <a:pt x="768712" y="9828"/>
                  </a:lnTo>
                  <a:lnTo>
                    <a:pt x="896831" y="49144"/>
                  </a:lnTo>
                </a:path>
              </a:pathLst>
            </a:custGeom>
            <a:ln w="40651" cap="flat">
              <a:solidFill>
                <a:srgbClr val="BEBEBE">
                  <a:alpha val="69803"/>
                </a:srgbClr>
              </a:solidFill>
              <a:prstDash val="solid"/>
              <a:round/>
            </a:ln>
          </p:spPr>
          <p:txBody>
            <a:bodyPr/>
            <a:lstStyle/>
            <a:p/>
          </p:txBody>
        </p:sp>
        <p:sp>
          <p:nvSpPr>
            <p:cNvPr id="562" name="pl562"/>
            <p:cNvSpPr/>
            <p:nvPr/>
          </p:nvSpPr>
          <p:spPr>
            <a:xfrm>
              <a:off x="2852219" y="2480792"/>
              <a:ext cx="896831" cy="49144"/>
            </a:xfrm>
            <a:custGeom>
              <a:avLst/>
              <a:pathLst>
                <a:path w="896831" h="49144">
                  <a:moveTo>
                    <a:pt x="0" y="19657"/>
                  </a:moveTo>
                  <a:lnTo>
                    <a:pt x="128118" y="19657"/>
                  </a:lnTo>
                  <a:lnTo>
                    <a:pt x="256237" y="24572"/>
                  </a:lnTo>
                  <a:lnTo>
                    <a:pt x="384356" y="0"/>
                  </a:lnTo>
                  <a:lnTo>
                    <a:pt x="512475" y="39315"/>
                  </a:lnTo>
                  <a:lnTo>
                    <a:pt x="640593" y="29486"/>
                  </a:lnTo>
                  <a:lnTo>
                    <a:pt x="768712" y="9828"/>
                  </a:lnTo>
                  <a:lnTo>
                    <a:pt x="896831" y="49144"/>
                  </a:lnTo>
                </a:path>
              </a:pathLst>
            </a:custGeom>
            <a:ln w="35231" cap="flat">
              <a:solidFill>
                <a:srgbClr val="BEBEBE">
                  <a:alpha val="69803"/>
                </a:srgbClr>
              </a:solidFill>
              <a:prstDash val="solid"/>
              <a:round/>
            </a:ln>
          </p:spPr>
          <p:txBody>
            <a:bodyPr/>
            <a:lstStyle/>
            <a:p/>
          </p:txBody>
        </p:sp>
        <p:sp>
          <p:nvSpPr>
            <p:cNvPr id="563" name="pl563"/>
            <p:cNvSpPr/>
            <p:nvPr/>
          </p:nvSpPr>
          <p:spPr>
            <a:xfrm>
              <a:off x="2852219"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564" name="pl564"/>
            <p:cNvSpPr/>
            <p:nvPr/>
          </p:nvSpPr>
          <p:spPr>
            <a:xfrm>
              <a:off x="2852219" y="2480792"/>
              <a:ext cx="896831" cy="49144"/>
            </a:xfrm>
            <a:custGeom>
              <a:avLst/>
              <a:pathLst>
                <a:path w="896831" h="49144">
                  <a:moveTo>
                    <a:pt x="0" y="19657"/>
                  </a:moveTo>
                  <a:lnTo>
                    <a:pt x="128118" y="19657"/>
                  </a:lnTo>
                  <a:lnTo>
                    <a:pt x="256237" y="24572"/>
                  </a:lnTo>
                  <a:lnTo>
                    <a:pt x="384356" y="0"/>
                  </a:lnTo>
                  <a:lnTo>
                    <a:pt x="512475" y="39315"/>
                  </a:lnTo>
                  <a:lnTo>
                    <a:pt x="640593" y="29486"/>
                  </a:lnTo>
                  <a:lnTo>
                    <a:pt x="768712" y="9828"/>
                  </a:lnTo>
                  <a:lnTo>
                    <a:pt x="896831" y="49144"/>
                  </a:lnTo>
                </a:path>
              </a:pathLst>
            </a:custGeom>
            <a:ln w="40651" cap="flat">
              <a:solidFill>
                <a:srgbClr val="000000">
                  <a:alpha val="100000"/>
                </a:srgbClr>
              </a:solidFill>
              <a:prstDash val="solid"/>
              <a:round/>
            </a:ln>
          </p:spPr>
          <p:txBody>
            <a:bodyPr/>
            <a:lstStyle/>
            <a:p/>
          </p:txBody>
        </p:sp>
        <p:sp>
          <p:nvSpPr>
            <p:cNvPr id="565" name="pl565"/>
            <p:cNvSpPr/>
            <p:nvPr/>
          </p:nvSpPr>
          <p:spPr>
            <a:xfrm>
              <a:off x="2852219" y="2480792"/>
              <a:ext cx="896831" cy="49144"/>
            </a:xfrm>
            <a:custGeom>
              <a:avLst/>
              <a:pathLst>
                <a:path w="896831" h="49144">
                  <a:moveTo>
                    <a:pt x="0" y="19657"/>
                  </a:moveTo>
                  <a:lnTo>
                    <a:pt x="128118" y="19657"/>
                  </a:lnTo>
                  <a:lnTo>
                    <a:pt x="256237" y="24572"/>
                  </a:lnTo>
                  <a:lnTo>
                    <a:pt x="384356" y="0"/>
                  </a:lnTo>
                  <a:lnTo>
                    <a:pt x="512475" y="39315"/>
                  </a:lnTo>
                  <a:lnTo>
                    <a:pt x="640593" y="29486"/>
                  </a:lnTo>
                  <a:lnTo>
                    <a:pt x="768712" y="9828"/>
                  </a:lnTo>
                  <a:lnTo>
                    <a:pt x="896831" y="49144"/>
                  </a:lnTo>
                </a:path>
              </a:pathLst>
            </a:custGeom>
            <a:ln w="35231" cap="flat">
              <a:solidFill>
                <a:srgbClr val="F26A21">
                  <a:alpha val="100000"/>
                </a:srgbClr>
              </a:solidFill>
              <a:prstDash val="solid"/>
              <a:round/>
            </a:ln>
          </p:spPr>
          <p:txBody>
            <a:bodyPr/>
            <a:lstStyle/>
            <a:p/>
          </p:txBody>
        </p:sp>
        <p:sp>
          <p:nvSpPr>
            <p:cNvPr id="566" name="pl566"/>
            <p:cNvSpPr/>
            <p:nvPr/>
          </p:nvSpPr>
          <p:spPr>
            <a:xfrm>
              <a:off x="2807378"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67" name="tx567"/>
            <p:cNvSpPr/>
            <p:nvPr/>
          </p:nvSpPr>
          <p:spPr>
            <a:xfrm>
              <a:off x="2822090" y="2337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68" name="tx568"/>
            <p:cNvSpPr/>
            <p:nvPr/>
          </p:nvSpPr>
          <p:spPr>
            <a:xfrm>
              <a:off x="2950209" y="2337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69" name="tx569"/>
            <p:cNvSpPr/>
            <p:nvPr/>
          </p:nvSpPr>
          <p:spPr>
            <a:xfrm>
              <a:off x="3078327" y="2342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70" name="tx570"/>
            <p:cNvSpPr/>
            <p:nvPr/>
          </p:nvSpPr>
          <p:spPr>
            <a:xfrm>
              <a:off x="3176317" y="23177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71" name="tx571"/>
            <p:cNvSpPr/>
            <p:nvPr/>
          </p:nvSpPr>
          <p:spPr>
            <a:xfrm>
              <a:off x="3334565"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72" name="tx572"/>
            <p:cNvSpPr/>
            <p:nvPr/>
          </p:nvSpPr>
          <p:spPr>
            <a:xfrm>
              <a:off x="3462684" y="23472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73" name="tx573"/>
            <p:cNvSpPr/>
            <p:nvPr/>
          </p:nvSpPr>
          <p:spPr>
            <a:xfrm>
              <a:off x="3590803" y="2327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74" name="tx574"/>
            <p:cNvSpPr/>
            <p:nvPr/>
          </p:nvSpPr>
          <p:spPr>
            <a:xfrm>
              <a:off x="3718921"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5" name="rc575"/>
            <p:cNvSpPr/>
            <p:nvPr/>
          </p:nvSpPr>
          <p:spPr>
            <a:xfrm>
              <a:off x="2807378" y="2831086"/>
              <a:ext cx="986514" cy="367599"/>
            </a:xfrm>
            <a:prstGeom prst="rect">
              <a:avLst/>
            </a:prstGeom>
            <a:solidFill>
              <a:srgbClr val="EBEBEB">
                <a:alpha val="100000"/>
              </a:srgbClr>
            </a:solidFill>
          </p:spPr>
          <p:txBody>
            <a:bodyPr/>
            <a:lstStyle/>
            <a:p/>
          </p:txBody>
        </p:sp>
        <p:sp>
          <p:nvSpPr>
            <p:cNvPr id="576" name="pl576"/>
            <p:cNvSpPr/>
            <p:nvPr/>
          </p:nvSpPr>
          <p:spPr>
            <a:xfrm>
              <a:off x="2807378"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7" name="pl577"/>
            <p:cNvSpPr/>
            <p:nvPr/>
          </p:nvSpPr>
          <p:spPr>
            <a:xfrm>
              <a:off x="2807378"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8" name="pl578"/>
            <p:cNvSpPr/>
            <p:nvPr/>
          </p:nvSpPr>
          <p:spPr>
            <a:xfrm>
              <a:off x="2807378"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9" name="pl579"/>
            <p:cNvSpPr/>
            <p:nvPr/>
          </p:nvSpPr>
          <p:spPr>
            <a:xfrm>
              <a:off x="2807378"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0" name="pl580"/>
            <p:cNvSpPr/>
            <p:nvPr/>
          </p:nvSpPr>
          <p:spPr>
            <a:xfrm>
              <a:off x="2807378"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1" name="pl581"/>
            <p:cNvSpPr/>
            <p:nvPr/>
          </p:nvSpPr>
          <p:spPr>
            <a:xfrm>
              <a:off x="2807378"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2" name="pl582"/>
            <p:cNvSpPr/>
            <p:nvPr/>
          </p:nvSpPr>
          <p:spPr>
            <a:xfrm>
              <a:off x="285221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298033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31084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323657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336469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34928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362093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374905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2852219"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591" name="pl591"/>
            <p:cNvSpPr/>
            <p:nvPr/>
          </p:nvSpPr>
          <p:spPr>
            <a:xfrm>
              <a:off x="2852219" y="3167233"/>
              <a:ext cx="896831" cy="14743"/>
            </a:xfrm>
            <a:custGeom>
              <a:avLst/>
              <a:pathLst>
                <a:path w="896831" h="14743">
                  <a:moveTo>
                    <a:pt x="0" y="4914"/>
                  </a:moveTo>
                  <a:lnTo>
                    <a:pt x="128118" y="9828"/>
                  </a:lnTo>
                  <a:lnTo>
                    <a:pt x="256237" y="9828"/>
                  </a:lnTo>
                  <a:lnTo>
                    <a:pt x="384356" y="14743"/>
                  </a:lnTo>
                  <a:lnTo>
                    <a:pt x="512475" y="14743"/>
                  </a:lnTo>
                  <a:lnTo>
                    <a:pt x="640593" y="9828"/>
                  </a:lnTo>
                  <a:lnTo>
                    <a:pt x="768712" y="9828"/>
                  </a:lnTo>
                  <a:lnTo>
                    <a:pt x="896831" y="0"/>
                  </a:lnTo>
                </a:path>
              </a:pathLst>
            </a:custGeom>
            <a:ln w="40651" cap="flat">
              <a:solidFill>
                <a:srgbClr val="BEBEBE">
                  <a:alpha val="69803"/>
                </a:srgbClr>
              </a:solidFill>
              <a:prstDash val="solid"/>
              <a:round/>
            </a:ln>
          </p:spPr>
          <p:txBody>
            <a:bodyPr/>
            <a:lstStyle/>
            <a:p/>
          </p:txBody>
        </p:sp>
        <p:sp>
          <p:nvSpPr>
            <p:cNvPr id="592" name="pl592"/>
            <p:cNvSpPr/>
            <p:nvPr/>
          </p:nvSpPr>
          <p:spPr>
            <a:xfrm>
              <a:off x="2852219" y="3167233"/>
              <a:ext cx="896831" cy="14743"/>
            </a:xfrm>
            <a:custGeom>
              <a:avLst/>
              <a:pathLst>
                <a:path w="896831" h="14743">
                  <a:moveTo>
                    <a:pt x="0" y="4914"/>
                  </a:moveTo>
                  <a:lnTo>
                    <a:pt x="128118" y="9828"/>
                  </a:lnTo>
                  <a:lnTo>
                    <a:pt x="256237" y="9828"/>
                  </a:lnTo>
                  <a:lnTo>
                    <a:pt x="384356" y="14743"/>
                  </a:lnTo>
                  <a:lnTo>
                    <a:pt x="512475" y="14743"/>
                  </a:lnTo>
                  <a:lnTo>
                    <a:pt x="640593" y="9828"/>
                  </a:lnTo>
                  <a:lnTo>
                    <a:pt x="768712" y="9828"/>
                  </a:lnTo>
                  <a:lnTo>
                    <a:pt x="896831" y="0"/>
                  </a:lnTo>
                </a:path>
              </a:pathLst>
            </a:custGeom>
            <a:ln w="35231" cap="flat">
              <a:solidFill>
                <a:srgbClr val="BEBEBE">
                  <a:alpha val="69803"/>
                </a:srgbClr>
              </a:solidFill>
              <a:prstDash val="solid"/>
              <a:round/>
            </a:ln>
          </p:spPr>
          <p:txBody>
            <a:bodyPr/>
            <a:lstStyle/>
            <a:p/>
          </p:txBody>
        </p:sp>
        <p:sp>
          <p:nvSpPr>
            <p:cNvPr id="593" name="pl593"/>
            <p:cNvSpPr/>
            <p:nvPr/>
          </p:nvSpPr>
          <p:spPr>
            <a:xfrm>
              <a:off x="2852219"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594" name="pl594"/>
            <p:cNvSpPr/>
            <p:nvPr/>
          </p:nvSpPr>
          <p:spPr>
            <a:xfrm>
              <a:off x="2852219" y="3167233"/>
              <a:ext cx="896831" cy="14743"/>
            </a:xfrm>
            <a:custGeom>
              <a:avLst/>
              <a:pathLst>
                <a:path w="896831" h="14743">
                  <a:moveTo>
                    <a:pt x="0" y="4914"/>
                  </a:moveTo>
                  <a:lnTo>
                    <a:pt x="128118" y="9828"/>
                  </a:lnTo>
                  <a:lnTo>
                    <a:pt x="256237" y="9828"/>
                  </a:lnTo>
                  <a:lnTo>
                    <a:pt x="384356" y="14743"/>
                  </a:lnTo>
                  <a:lnTo>
                    <a:pt x="512475" y="14743"/>
                  </a:lnTo>
                  <a:lnTo>
                    <a:pt x="640593" y="9828"/>
                  </a:lnTo>
                  <a:lnTo>
                    <a:pt x="768712" y="9828"/>
                  </a:lnTo>
                  <a:lnTo>
                    <a:pt x="896831" y="0"/>
                  </a:lnTo>
                </a:path>
              </a:pathLst>
            </a:custGeom>
            <a:ln w="40651" cap="flat">
              <a:solidFill>
                <a:srgbClr val="000000">
                  <a:alpha val="100000"/>
                </a:srgbClr>
              </a:solidFill>
              <a:prstDash val="solid"/>
              <a:round/>
            </a:ln>
          </p:spPr>
          <p:txBody>
            <a:bodyPr/>
            <a:lstStyle/>
            <a:p/>
          </p:txBody>
        </p:sp>
        <p:sp>
          <p:nvSpPr>
            <p:cNvPr id="595" name="pl595"/>
            <p:cNvSpPr/>
            <p:nvPr/>
          </p:nvSpPr>
          <p:spPr>
            <a:xfrm>
              <a:off x="2852219" y="3167233"/>
              <a:ext cx="896831" cy="14743"/>
            </a:xfrm>
            <a:custGeom>
              <a:avLst/>
              <a:pathLst>
                <a:path w="896831" h="14743">
                  <a:moveTo>
                    <a:pt x="0" y="4914"/>
                  </a:moveTo>
                  <a:lnTo>
                    <a:pt x="128118" y="9828"/>
                  </a:lnTo>
                  <a:lnTo>
                    <a:pt x="256237" y="9828"/>
                  </a:lnTo>
                  <a:lnTo>
                    <a:pt x="384356" y="14743"/>
                  </a:lnTo>
                  <a:lnTo>
                    <a:pt x="512475" y="14743"/>
                  </a:lnTo>
                  <a:lnTo>
                    <a:pt x="640593" y="9828"/>
                  </a:lnTo>
                  <a:lnTo>
                    <a:pt x="768712" y="9828"/>
                  </a:lnTo>
                  <a:lnTo>
                    <a:pt x="896831" y="0"/>
                  </a:lnTo>
                </a:path>
              </a:pathLst>
            </a:custGeom>
            <a:ln w="35231" cap="flat">
              <a:solidFill>
                <a:srgbClr val="F26A21">
                  <a:alpha val="100000"/>
                </a:srgbClr>
              </a:solidFill>
              <a:prstDash val="solid"/>
              <a:round/>
            </a:ln>
          </p:spPr>
          <p:txBody>
            <a:bodyPr/>
            <a:lstStyle/>
            <a:p/>
          </p:txBody>
        </p:sp>
        <p:sp>
          <p:nvSpPr>
            <p:cNvPr id="596" name="pl596"/>
            <p:cNvSpPr/>
            <p:nvPr/>
          </p:nvSpPr>
          <p:spPr>
            <a:xfrm>
              <a:off x="2807378"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97" name="tx597"/>
            <p:cNvSpPr/>
            <p:nvPr/>
          </p:nvSpPr>
          <p:spPr>
            <a:xfrm>
              <a:off x="2822090" y="3009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8" name="tx598"/>
            <p:cNvSpPr/>
            <p:nvPr/>
          </p:nvSpPr>
          <p:spPr>
            <a:xfrm>
              <a:off x="2950209"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9" name="tx599"/>
            <p:cNvSpPr/>
            <p:nvPr/>
          </p:nvSpPr>
          <p:spPr>
            <a:xfrm>
              <a:off x="3078327"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0" name="tx600"/>
            <p:cNvSpPr/>
            <p:nvPr/>
          </p:nvSpPr>
          <p:spPr>
            <a:xfrm>
              <a:off x="3206446"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1" name="tx601"/>
            <p:cNvSpPr/>
            <p:nvPr/>
          </p:nvSpPr>
          <p:spPr>
            <a:xfrm>
              <a:off x="3334565"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2" name="tx602"/>
            <p:cNvSpPr/>
            <p:nvPr/>
          </p:nvSpPr>
          <p:spPr>
            <a:xfrm>
              <a:off x="3462684"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3" name="tx603"/>
            <p:cNvSpPr/>
            <p:nvPr/>
          </p:nvSpPr>
          <p:spPr>
            <a:xfrm>
              <a:off x="3590803"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4" name="tx604"/>
            <p:cNvSpPr/>
            <p:nvPr/>
          </p:nvSpPr>
          <p:spPr>
            <a:xfrm>
              <a:off x="3718921" y="30042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05" name="rc605"/>
            <p:cNvSpPr/>
            <p:nvPr/>
          </p:nvSpPr>
          <p:spPr>
            <a:xfrm>
              <a:off x="2807378" y="3483127"/>
              <a:ext cx="986514" cy="367599"/>
            </a:xfrm>
            <a:prstGeom prst="rect">
              <a:avLst/>
            </a:prstGeom>
            <a:solidFill>
              <a:srgbClr val="EBEBEB">
                <a:alpha val="100000"/>
              </a:srgbClr>
            </a:solidFill>
          </p:spPr>
          <p:txBody>
            <a:bodyPr/>
            <a:lstStyle/>
            <a:p/>
          </p:txBody>
        </p:sp>
        <p:sp>
          <p:nvSpPr>
            <p:cNvPr id="606" name="pl606"/>
            <p:cNvSpPr/>
            <p:nvPr/>
          </p:nvSpPr>
          <p:spPr>
            <a:xfrm>
              <a:off x="2807378"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7" name="pl607"/>
            <p:cNvSpPr/>
            <p:nvPr/>
          </p:nvSpPr>
          <p:spPr>
            <a:xfrm>
              <a:off x="2807378"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8" name="pl608"/>
            <p:cNvSpPr/>
            <p:nvPr/>
          </p:nvSpPr>
          <p:spPr>
            <a:xfrm>
              <a:off x="2807378"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9" name="pl609"/>
            <p:cNvSpPr/>
            <p:nvPr/>
          </p:nvSpPr>
          <p:spPr>
            <a:xfrm>
              <a:off x="2807378"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0" name="pl610"/>
            <p:cNvSpPr/>
            <p:nvPr/>
          </p:nvSpPr>
          <p:spPr>
            <a:xfrm>
              <a:off x="2807378"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1" name="pl611"/>
            <p:cNvSpPr/>
            <p:nvPr/>
          </p:nvSpPr>
          <p:spPr>
            <a:xfrm>
              <a:off x="2807378"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2" name="pl612"/>
            <p:cNvSpPr/>
            <p:nvPr/>
          </p:nvSpPr>
          <p:spPr>
            <a:xfrm>
              <a:off x="285221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3" name="pl613"/>
            <p:cNvSpPr/>
            <p:nvPr/>
          </p:nvSpPr>
          <p:spPr>
            <a:xfrm>
              <a:off x="298033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4" name="pl614"/>
            <p:cNvSpPr/>
            <p:nvPr/>
          </p:nvSpPr>
          <p:spPr>
            <a:xfrm>
              <a:off x="31084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5" name="pl615"/>
            <p:cNvSpPr/>
            <p:nvPr/>
          </p:nvSpPr>
          <p:spPr>
            <a:xfrm>
              <a:off x="323657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6" name="pl616"/>
            <p:cNvSpPr/>
            <p:nvPr/>
          </p:nvSpPr>
          <p:spPr>
            <a:xfrm>
              <a:off x="336469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7" name="pl617"/>
            <p:cNvSpPr/>
            <p:nvPr/>
          </p:nvSpPr>
          <p:spPr>
            <a:xfrm>
              <a:off x="34928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8" name="pl618"/>
            <p:cNvSpPr/>
            <p:nvPr/>
          </p:nvSpPr>
          <p:spPr>
            <a:xfrm>
              <a:off x="362093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9" name="pl619"/>
            <p:cNvSpPr/>
            <p:nvPr/>
          </p:nvSpPr>
          <p:spPr>
            <a:xfrm>
              <a:off x="374905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0" name="pl620"/>
            <p:cNvSpPr/>
            <p:nvPr/>
          </p:nvSpPr>
          <p:spPr>
            <a:xfrm>
              <a:off x="2852219"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621" name="pl621"/>
            <p:cNvSpPr/>
            <p:nvPr/>
          </p:nvSpPr>
          <p:spPr>
            <a:xfrm>
              <a:off x="2852219" y="3779959"/>
              <a:ext cx="896831" cy="54058"/>
            </a:xfrm>
            <a:custGeom>
              <a:avLst/>
              <a:pathLst>
                <a:path w="896831" h="54058">
                  <a:moveTo>
                    <a:pt x="0" y="44229"/>
                  </a:moveTo>
                  <a:lnTo>
                    <a:pt x="128118" y="44229"/>
                  </a:lnTo>
                  <a:lnTo>
                    <a:pt x="256237" y="24572"/>
                  </a:lnTo>
                  <a:lnTo>
                    <a:pt x="384356" y="24572"/>
                  </a:lnTo>
                  <a:lnTo>
                    <a:pt x="512475" y="0"/>
                  </a:lnTo>
                  <a:lnTo>
                    <a:pt x="640593" y="34401"/>
                  </a:lnTo>
                  <a:lnTo>
                    <a:pt x="768712" y="24572"/>
                  </a:lnTo>
                  <a:lnTo>
                    <a:pt x="896831" y="54058"/>
                  </a:lnTo>
                </a:path>
              </a:pathLst>
            </a:custGeom>
            <a:ln w="40651" cap="flat">
              <a:solidFill>
                <a:srgbClr val="BEBEBE">
                  <a:alpha val="69803"/>
                </a:srgbClr>
              </a:solidFill>
              <a:prstDash val="solid"/>
              <a:round/>
            </a:ln>
          </p:spPr>
          <p:txBody>
            <a:bodyPr/>
            <a:lstStyle/>
            <a:p/>
          </p:txBody>
        </p:sp>
        <p:sp>
          <p:nvSpPr>
            <p:cNvPr id="622" name="pl622"/>
            <p:cNvSpPr/>
            <p:nvPr/>
          </p:nvSpPr>
          <p:spPr>
            <a:xfrm>
              <a:off x="2852219" y="3779959"/>
              <a:ext cx="896831" cy="54058"/>
            </a:xfrm>
            <a:custGeom>
              <a:avLst/>
              <a:pathLst>
                <a:path w="896831" h="54058">
                  <a:moveTo>
                    <a:pt x="0" y="44229"/>
                  </a:moveTo>
                  <a:lnTo>
                    <a:pt x="128118" y="44229"/>
                  </a:lnTo>
                  <a:lnTo>
                    <a:pt x="256237" y="24572"/>
                  </a:lnTo>
                  <a:lnTo>
                    <a:pt x="384356" y="24572"/>
                  </a:lnTo>
                  <a:lnTo>
                    <a:pt x="512475" y="0"/>
                  </a:lnTo>
                  <a:lnTo>
                    <a:pt x="640593" y="34401"/>
                  </a:lnTo>
                  <a:lnTo>
                    <a:pt x="768712" y="24572"/>
                  </a:lnTo>
                  <a:lnTo>
                    <a:pt x="896831" y="54058"/>
                  </a:lnTo>
                </a:path>
              </a:pathLst>
            </a:custGeom>
            <a:ln w="35231" cap="flat">
              <a:solidFill>
                <a:srgbClr val="BEBEBE">
                  <a:alpha val="69803"/>
                </a:srgbClr>
              </a:solidFill>
              <a:prstDash val="solid"/>
              <a:round/>
            </a:ln>
          </p:spPr>
          <p:txBody>
            <a:bodyPr/>
            <a:lstStyle/>
            <a:p/>
          </p:txBody>
        </p:sp>
        <p:sp>
          <p:nvSpPr>
            <p:cNvPr id="623" name="pl623"/>
            <p:cNvSpPr/>
            <p:nvPr/>
          </p:nvSpPr>
          <p:spPr>
            <a:xfrm>
              <a:off x="2852219"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624" name="pl624"/>
            <p:cNvSpPr/>
            <p:nvPr/>
          </p:nvSpPr>
          <p:spPr>
            <a:xfrm>
              <a:off x="2852219" y="3779959"/>
              <a:ext cx="896831" cy="54058"/>
            </a:xfrm>
            <a:custGeom>
              <a:avLst/>
              <a:pathLst>
                <a:path w="896831" h="54058">
                  <a:moveTo>
                    <a:pt x="0" y="44229"/>
                  </a:moveTo>
                  <a:lnTo>
                    <a:pt x="128118" y="44229"/>
                  </a:lnTo>
                  <a:lnTo>
                    <a:pt x="256237" y="24572"/>
                  </a:lnTo>
                  <a:lnTo>
                    <a:pt x="384356" y="24572"/>
                  </a:lnTo>
                  <a:lnTo>
                    <a:pt x="512475" y="0"/>
                  </a:lnTo>
                  <a:lnTo>
                    <a:pt x="640593" y="34401"/>
                  </a:lnTo>
                  <a:lnTo>
                    <a:pt x="768712" y="24572"/>
                  </a:lnTo>
                  <a:lnTo>
                    <a:pt x="896831" y="54058"/>
                  </a:lnTo>
                </a:path>
              </a:pathLst>
            </a:custGeom>
            <a:ln w="40651" cap="flat">
              <a:solidFill>
                <a:srgbClr val="000000">
                  <a:alpha val="100000"/>
                </a:srgbClr>
              </a:solidFill>
              <a:prstDash val="solid"/>
              <a:round/>
            </a:ln>
          </p:spPr>
          <p:txBody>
            <a:bodyPr/>
            <a:lstStyle/>
            <a:p/>
          </p:txBody>
        </p:sp>
        <p:sp>
          <p:nvSpPr>
            <p:cNvPr id="625" name="pl625"/>
            <p:cNvSpPr/>
            <p:nvPr/>
          </p:nvSpPr>
          <p:spPr>
            <a:xfrm>
              <a:off x="2852219" y="3779959"/>
              <a:ext cx="896831" cy="54058"/>
            </a:xfrm>
            <a:custGeom>
              <a:avLst/>
              <a:pathLst>
                <a:path w="896831" h="54058">
                  <a:moveTo>
                    <a:pt x="0" y="44229"/>
                  </a:moveTo>
                  <a:lnTo>
                    <a:pt x="128118" y="44229"/>
                  </a:lnTo>
                  <a:lnTo>
                    <a:pt x="256237" y="24572"/>
                  </a:lnTo>
                  <a:lnTo>
                    <a:pt x="384356" y="24572"/>
                  </a:lnTo>
                  <a:lnTo>
                    <a:pt x="512475" y="0"/>
                  </a:lnTo>
                  <a:lnTo>
                    <a:pt x="640593" y="34401"/>
                  </a:lnTo>
                  <a:lnTo>
                    <a:pt x="768712" y="24572"/>
                  </a:lnTo>
                  <a:lnTo>
                    <a:pt x="896831" y="54058"/>
                  </a:lnTo>
                </a:path>
              </a:pathLst>
            </a:custGeom>
            <a:ln w="35231" cap="flat">
              <a:solidFill>
                <a:srgbClr val="F26A21">
                  <a:alpha val="100000"/>
                </a:srgbClr>
              </a:solidFill>
              <a:prstDash val="solid"/>
              <a:round/>
            </a:ln>
          </p:spPr>
          <p:txBody>
            <a:bodyPr/>
            <a:lstStyle/>
            <a:p/>
          </p:txBody>
        </p:sp>
        <p:sp>
          <p:nvSpPr>
            <p:cNvPr id="626" name="pl626"/>
            <p:cNvSpPr/>
            <p:nvPr/>
          </p:nvSpPr>
          <p:spPr>
            <a:xfrm>
              <a:off x="2807378"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27" name="tx627"/>
            <p:cNvSpPr/>
            <p:nvPr/>
          </p:nvSpPr>
          <p:spPr>
            <a:xfrm>
              <a:off x="2822090"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8" name="tx628"/>
            <p:cNvSpPr/>
            <p:nvPr/>
          </p:nvSpPr>
          <p:spPr>
            <a:xfrm>
              <a:off x="2950209"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9" name="tx629"/>
            <p:cNvSpPr/>
            <p:nvPr/>
          </p:nvSpPr>
          <p:spPr>
            <a:xfrm>
              <a:off x="3078327" y="3641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30" name="tx630"/>
            <p:cNvSpPr/>
            <p:nvPr/>
          </p:nvSpPr>
          <p:spPr>
            <a:xfrm>
              <a:off x="3206446" y="3641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31" name="tx631"/>
            <p:cNvSpPr/>
            <p:nvPr/>
          </p:nvSpPr>
          <p:spPr>
            <a:xfrm>
              <a:off x="3308459" y="361693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32" name="tx632"/>
            <p:cNvSpPr/>
            <p:nvPr/>
          </p:nvSpPr>
          <p:spPr>
            <a:xfrm>
              <a:off x="3462684" y="36513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33" name="tx633"/>
            <p:cNvSpPr/>
            <p:nvPr/>
          </p:nvSpPr>
          <p:spPr>
            <a:xfrm>
              <a:off x="3590803" y="3641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34" name="tx634"/>
            <p:cNvSpPr/>
            <p:nvPr/>
          </p:nvSpPr>
          <p:spPr>
            <a:xfrm>
              <a:off x="3718921"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5" name="rc635"/>
            <p:cNvSpPr/>
            <p:nvPr/>
          </p:nvSpPr>
          <p:spPr>
            <a:xfrm>
              <a:off x="2807378" y="4135168"/>
              <a:ext cx="986514" cy="367599"/>
            </a:xfrm>
            <a:prstGeom prst="rect">
              <a:avLst/>
            </a:prstGeom>
            <a:solidFill>
              <a:srgbClr val="EBEBEB">
                <a:alpha val="100000"/>
              </a:srgbClr>
            </a:solidFill>
          </p:spPr>
          <p:txBody>
            <a:bodyPr/>
            <a:lstStyle/>
            <a:p/>
          </p:txBody>
        </p:sp>
        <p:sp>
          <p:nvSpPr>
            <p:cNvPr id="636" name="pl636"/>
            <p:cNvSpPr/>
            <p:nvPr/>
          </p:nvSpPr>
          <p:spPr>
            <a:xfrm>
              <a:off x="2807378"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7" name="pl637"/>
            <p:cNvSpPr/>
            <p:nvPr/>
          </p:nvSpPr>
          <p:spPr>
            <a:xfrm>
              <a:off x="2807378"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8" name="pl638"/>
            <p:cNvSpPr/>
            <p:nvPr/>
          </p:nvSpPr>
          <p:spPr>
            <a:xfrm>
              <a:off x="2807378"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9" name="pl639"/>
            <p:cNvSpPr/>
            <p:nvPr/>
          </p:nvSpPr>
          <p:spPr>
            <a:xfrm>
              <a:off x="2807378"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0" name="pl640"/>
            <p:cNvSpPr/>
            <p:nvPr/>
          </p:nvSpPr>
          <p:spPr>
            <a:xfrm>
              <a:off x="2807378"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1" name="pl641"/>
            <p:cNvSpPr/>
            <p:nvPr/>
          </p:nvSpPr>
          <p:spPr>
            <a:xfrm>
              <a:off x="2807378"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2" name="pl642"/>
            <p:cNvSpPr/>
            <p:nvPr/>
          </p:nvSpPr>
          <p:spPr>
            <a:xfrm>
              <a:off x="285221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3" name="pl643"/>
            <p:cNvSpPr/>
            <p:nvPr/>
          </p:nvSpPr>
          <p:spPr>
            <a:xfrm>
              <a:off x="298033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4" name="pl644"/>
            <p:cNvSpPr/>
            <p:nvPr/>
          </p:nvSpPr>
          <p:spPr>
            <a:xfrm>
              <a:off x="31084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5" name="pl645"/>
            <p:cNvSpPr/>
            <p:nvPr/>
          </p:nvSpPr>
          <p:spPr>
            <a:xfrm>
              <a:off x="323657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6" name="pl646"/>
            <p:cNvSpPr/>
            <p:nvPr/>
          </p:nvSpPr>
          <p:spPr>
            <a:xfrm>
              <a:off x="336469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7" name="pl647"/>
            <p:cNvSpPr/>
            <p:nvPr/>
          </p:nvSpPr>
          <p:spPr>
            <a:xfrm>
              <a:off x="34928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362093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374905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2852219"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651" name="pl651"/>
            <p:cNvSpPr/>
            <p:nvPr/>
          </p:nvSpPr>
          <p:spPr>
            <a:xfrm>
              <a:off x="2852219" y="4373027"/>
              <a:ext cx="896831" cy="73716"/>
            </a:xfrm>
            <a:custGeom>
              <a:avLst/>
              <a:pathLst>
                <a:path w="896831" h="73716">
                  <a:moveTo>
                    <a:pt x="0" y="73716"/>
                  </a:moveTo>
                  <a:lnTo>
                    <a:pt x="128118" y="68802"/>
                  </a:lnTo>
                  <a:lnTo>
                    <a:pt x="256237" y="0"/>
                  </a:lnTo>
                  <a:lnTo>
                    <a:pt x="384356" y="68802"/>
                  </a:lnTo>
                  <a:lnTo>
                    <a:pt x="512475" y="54058"/>
                  </a:lnTo>
                  <a:lnTo>
                    <a:pt x="640593" y="68802"/>
                  </a:lnTo>
                  <a:lnTo>
                    <a:pt x="768712" y="68802"/>
                  </a:lnTo>
                  <a:lnTo>
                    <a:pt x="896831" y="68802"/>
                  </a:lnTo>
                </a:path>
              </a:pathLst>
            </a:custGeom>
            <a:ln w="40651" cap="flat">
              <a:solidFill>
                <a:srgbClr val="BEBEBE">
                  <a:alpha val="69803"/>
                </a:srgbClr>
              </a:solidFill>
              <a:prstDash val="solid"/>
              <a:round/>
            </a:ln>
          </p:spPr>
          <p:txBody>
            <a:bodyPr/>
            <a:lstStyle/>
            <a:p/>
          </p:txBody>
        </p:sp>
        <p:sp>
          <p:nvSpPr>
            <p:cNvPr id="652" name="pl652"/>
            <p:cNvSpPr/>
            <p:nvPr/>
          </p:nvSpPr>
          <p:spPr>
            <a:xfrm>
              <a:off x="2852219" y="4373027"/>
              <a:ext cx="896831" cy="73716"/>
            </a:xfrm>
            <a:custGeom>
              <a:avLst/>
              <a:pathLst>
                <a:path w="896831" h="73716">
                  <a:moveTo>
                    <a:pt x="0" y="73716"/>
                  </a:moveTo>
                  <a:lnTo>
                    <a:pt x="128118" y="68802"/>
                  </a:lnTo>
                  <a:lnTo>
                    <a:pt x="256237" y="0"/>
                  </a:lnTo>
                  <a:lnTo>
                    <a:pt x="384356" y="68802"/>
                  </a:lnTo>
                  <a:lnTo>
                    <a:pt x="512475" y="54058"/>
                  </a:lnTo>
                  <a:lnTo>
                    <a:pt x="640593" y="68802"/>
                  </a:lnTo>
                  <a:lnTo>
                    <a:pt x="768712" y="68802"/>
                  </a:lnTo>
                  <a:lnTo>
                    <a:pt x="896831" y="68802"/>
                  </a:lnTo>
                </a:path>
              </a:pathLst>
            </a:custGeom>
            <a:ln w="35231" cap="flat">
              <a:solidFill>
                <a:srgbClr val="BEBEBE">
                  <a:alpha val="69803"/>
                </a:srgbClr>
              </a:solidFill>
              <a:prstDash val="solid"/>
              <a:round/>
            </a:ln>
          </p:spPr>
          <p:txBody>
            <a:bodyPr/>
            <a:lstStyle/>
            <a:p/>
          </p:txBody>
        </p:sp>
        <p:sp>
          <p:nvSpPr>
            <p:cNvPr id="653" name="pl653"/>
            <p:cNvSpPr/>
            <p:nvPr/>
          </p:nvSpPr>
          <p:spPr>
            <a:xfrm>
              <a:off x="2852219"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654" name="pl654"/>
            <p:cNvSpPr/>
            <p:nvPr/>
          </p:nvSpPr>
          <p:spPr>
            <a:xfrm>
              <a:off x="2852219" y="4373027"/>
              <a:ext cx="896831" cy="73716"/>
            </a:xfrm>
            <a:custGeom>
              <a:avLst/>
              <a:pathLst>
                <a:path w="896831" h="73716">
                  <a:moveTo>
                    <a:pt x="0" y="73716"/>
                  </a:moveTo>
                  <a:lnTo>
                    <a:pt x="128118" y="68802"/>
                  </a:lnTo>
                  <a:lnTo>
                    <a:pt x="256237" y="0"/>
                  </a:lnTo>
                  <a:lnTo>
                    <a:pt x="384356" y="68802"/>
                  </a:lnTo>
                  <a:lnTo>
                    <a:pt x="512475" y="54058"/>
                  </a:lnTo>
                  <a:lnTo>
                    <a:pt x="640593" y="68802"/>
                  </a:lnTo>
                  <a:lnTo>
                    <a:pt x="768712" y="68802"/>
                  </a:lnTo>
                  <a:lnTo>
                    <a:pt x="896831" y="68802"/>
                  </a:lnTo>
                </a:path>
              </a:pathLst>
            </a:custGeom>
            <a:ln w="40651" cap="flat">
              <a:solidFill>
                <a:srgbClr val="000000">
                  <a:alpha val="100000"/>
                </a:srgbClr>
              </a:solidFill>
              <a:prstDash val="solid"/>
              <a:round/>
            </a:ln>
          </p:spPr>
          <p:txBody>
            <a:bodyPr/>
            <a:lstStyle/>
            <a:p/>
          </p:txBody>
        </p:sp>
        <p:sp>
          <p:nvSpPr>
            <p:cNvPr id="655" name="pl655"/>
            <p:cNvSpPr/>
            <p:nvPr/>
          </p:nvSpPr>
          <p:spPr>
            <a:xfrm>
              <a:off x="2852219" y="4373027"/>
              <a:ext cx="896831" cy="73716"/>
            </a:xfrm>
            <a:custGeom>
              <a:avLst/>
              <a:pathLst>
                <a:path w="896831" h="73716">
                  <a:moveTo>
                    <a:pt x="0" y="73716"/>
                  </a:moveTo>
                  <a:lnTo>
                    <a:pt x="128118" y="68802"/>
                  </a:lnTo>
                  <a:lnTo>
                    <a:pt x="256237" y="0"/>
                  </a:lnTo>
                  <a:lnTo>
                    <a:pt x="384356" y="68802"/>
                  </a:lnTo>
                  <a:lnTo>
                    <a:pt x="512475" y="54058"/>
                  </a:lnTo>
                  <a:lnTo>
                    <a:pt x="640593" y="68802"/>
                  </a:lnTo>
                  <a:lnTo>
                    <a:pt x="768712" y="68802"/>
                  </a:lnTo>
                  <a:lnTo>
                    <a:pt x="896831" y="68802"/>
                  </a:lnTo>
                </a:path>
              </a:pathLst>
            </a:custGeom>
            <a:ln w="35231" cap="flat">
              <a:solidFill>
                <a:srgbClr val="F26A21">
                  <a:alpha val="100000"/>
                </a:srgbClr>
              </a:solidFill>
              <a:prstDash val="solid"/>
              <a:round/>
            </a:ln>
          </p:spPr>
          <p:txBody>
            <a:bodyPr/>
            <a:lstStyle/>
            <a:p/>
          </p:txBody>
        </p:sp>
        <p:sp>
          <p:nvSpPr>
            <p:cNvPr id="656" name="pl656"/>
            <p:cNvSpPr/>
            <p:nvPr/>
          </p:nvSpPr>
          <p:spPr>
            <a:xfrm>
              <a:off x="2807378"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57" name="tx657"/>
            <p:cNvSpPr/>
            <p:nvPr/>
          </p:nvSpPr>
          <p:spPr>
            <a:xfrm>
              <a:off x="2822090" y="4283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58" name="tx658"/>
            <p:cNvSpPr/>
            <p:nvPr/>
          </p:nvSpPr>
          <p:spPr>
            <a:xfrm>
              <a:off x="2950209"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59" name="tx659"/>
            <p:cNvSpPr/>
            <p:nvPr/>
          </p:nvSpPr>
          <p:spPr>
            <a:xfrm>
              <a:off x="3048198" y="42099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660" name="tx660"/>
            <p:cNvSpPr/>
            <p:nvPr/>
          </p:nvSpPr>
          <p:spPr>
            <a:xfrm>
              <a:off x="3206446"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61" name="tx661"/>
            <p:cNvSpPr/>
            <p:nvPr/>
          </p:nvSpPr>
          <p:spPr>
            <a:xfrm>
              <a:off x="3304436" y="42640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62" name="tx662"/>
            <p:cNvSpPr/>
            <p:nvPr/>
          </p:nvSpPr>
          <p:spPr>
            <a:xfrm>
              <a:off x="3462684"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63" name="tx663"/>
            <p:cNvSpPr/>
            <p:nvPr/>
          </p:nvSpPr>
          <p:spPr>
            <a:xfrm>
              <a:off x="3590803"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64" name="tx664"/>
            <p:cNvSpPr/>
            <p:nvPr/>
          </p:nvSpPr>
          <p:spPr>
            <a:xfrm>
              <a:off x="3718921"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65" name="rc665"/>
            <p:cNvSpPr/>
            <p:nvPr/>
          </p:nvSpPr>
          <p:spPr>
            <a:xfrm>
              <a:off x="2807378" y="4787209"/>
              <a:ext cx="986514" cy="367599"/>
            </a:xfrm>
            <a:prstGeom prst="rect">
              <a:avLst/>
            </a:prstGeom>
            <a:solidFill>
              <a:srgbClr val="EBEBEB">
                <a:alpha val="100000"/>
              </a:srgbClr>
            </a:solidFill>
          </p:spPr>
          <p:txBody>
            <a:bodyPr/>
            <a:lstStyle/>
            <a:p/>
          </p:txBody>
        </p:sp>
        <p:sp>
          <p:nvSpPr>
            <p:cNvPr id="666" name="pl666"/>
            <p:cNvSpPr/>
            <p:nvPr/>
          </p:nvSpPr>
          <p:spPr>
            <a:xfrm>
              <a:off x="2807378"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7" name="pl667"/>
            <p:cNvSpPr/>
            <p:nvPr/>
          </p:nvSpPr>
          <p:spPr>
            <a:xfrm>
              <a:off x="2807378"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8" name="pl668"/>
            <p:cNvSpPr/>
            <p:nvPr/>
          </p:nvSpPr>
          <p:spPr>
            <a:xfrm>
              <a:off x="2807378"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9" name="pl669"/>
            <p:cNvSpPr/>
            <p:nvPr/>
          </p:nvSpPr>
          <p:spPr>
            <a:xfrm>
              <a:off x="2807378"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0" name="pl670"/>
            <p:cNvSpPr/>
            <p:nvPr/>
          </p:nvSpPr>
          <p:spPr>
            <a:xfrm>
              <a:off x="2807378"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1" name="pl671"/>
            <p:cNvSpPr/>
            <p:nvPr/>
          </p:nvSpPr>
          <p:spPr>
            <a:xfrm>
              <a:off x="2807378"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2" name="pl672"/>
            <p:cNvSpPr/>
            <p:nvPr/>
          </p:nvSpPr>
          <p:spPr>
            <a:xfrm>
              <a:off x="285221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3" name="pl673"/>
            <p:cNvSpPr/>
            <p:nvPr/>
          </p:nvSpPr>
          <p:spPr>
            <a:xfrm>
              <a:off x="298033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4" name="pl674"/>
            <p:cNvSpPr/>
            <p:nvPr/>
          </p:nvSpPr>
          <p:spPr>
            <a:xfrm>
              <a:off x="31084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5" name="pl675"/>
            <p:cNvSpPr/>
            <p:nvPr/>
          </p:nvSpPr>
          <p:spPr>
            <a:xfrm>
              <a:off x="323657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6" name="pl676"/>
            <p:cNvSpPr/>
            <p:nvPr/>
          </p:nvSpPr>
          <p:spPr>
            <a:xfrm>
              <a:off x="336469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7" name="pl677"/>
            <p:cNvSpPr/>
            <p:nvPr/>
          </p:nvSpPr>
          <p:spPr>
            <a:xfrm>
              <a:off x="34928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8" name="pl678"/>
            <p:cNvSpPr/>
            <p:nvPr/>
          </p:nvSpPr>
          <p:spPr>
            <a:xfrm>
              <a:off x="362093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9" name="pl679"/>
            <p:cNvSpPr/>
            <p:nvPr/>
          </p:nvSpPr>
          <p:spPr>
            <a:xfrm>
              <a:off x="374905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80" name="pl680"/>
            <p:cNvSpPr/>
            <p:nvPr/>
          </p:nvSpPr>
          <p:spPr>
            <a:xfrm>
              <a:off x="2852219"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681" name="pl681"/>
            <p:cNvSpPr/>
            <p:nvPr/>
          </p:nvSpPr>
          <p:spPr>
            <a:xfrm>
              <a:off x="2852219" y="5064383"/>
              <a:ext cx="896831" cy="73716"/>
            </a:xfrm>
            <a:custGeom>
              <a:avLst/>
              <a:pathLst>
                <a:path w="896831" h="73716">
                  <a:moveTo>
                    <a:pt x="0" y="63887"/>
                  </a:moveTo>
                  <a:lnTo>
                    <a:pt x="128118" y="49144"/>
                  </a:lnTo>
                  <a:lnTo>
                    <a:pt x="256237" y="0"/>
                  </a:lnTo>
                  <a:lnTo>
                    <a:pt x="384356" y="19657"/>
                  </a:lnTo>
                  <a:lnTo>
                    <a:pt x="512475" y="39315"/>
                  </a:lnTo>
                  <a:lnTo>
                    <a:pt x="640593" y="14743"/>
                  </a:lnTo>
                  <a:lnTo>
                    <a:pt x="768712" y="39315"/>
                  </a:lnTo>
                  <a:lnTo>
                    <a:pt x="896831" y="73716"/>
                  </a:lnTo>
                </a:path>
              </a:pathLst>
            </a:custGeom>
            <a:ln w="40651" cap="flat">
              <a:solidFill>
                <a:srgbClr val="BEBEBE">
                  <a:alpha val="69803"/>
                </a:srgbClr>
              </a:solidFill>
              <a:prstDash val="solid"/>
              <a:round/>
            </a:ln>
          </p:spPr>
          <p:txBody>
            <a:bodyPr/>
            <a:lstStyle/>
            <a:p/>
          </p:txBody>
        </p:sp>
        <p:sp>
          <p:nvSpPr>
            <p:cNvPr id="682" name="pl682"/>
            <p:cNvSpPr/>
            <p:nvPr/>
          </p:nvSpPr>
          <p:spPr>
            <a:xfrm>
              <a:off x="2852219" y="5064383"/>
              <a:ext cx="896831" cy="73716"/>
            </a:xfrm>
            <a:custGeom>
              <a:avLst/>
              <a:pathLst>
                <a:path w="896831" h="73716">
                  <a:moveTo>
                    <a:pt x="0" y="63887"/>
                  </a:moveTo>
                  <a:lnTo>
                    <a:pt x="128118" y="49144"/>
                  </a:lnTo>
                  <a:lnTo>
                    <a:pt x="256237" y="0"/>
                  </a:lnTo>
                  <a:lnTo>
                    <a:pt x="384356" y="19657"/>
                  </a:lnTo>
                  <a:lnTo>
                    <a:pt x="512475" y="39315"/>
                  </a:lnTo>
                  <a:lnTo>
                    <a:pt x="640593" y="14743"/>
                  </a:lnTo>
                  <a:lnTo>
                    <a:pt x="768712" y="39315"/>
                  </a:lnTo>
                  <a:lnTo>
                    <a:pt x="896831" y="73716"/>
                  </a:lnTo>
                </a:path>
              </a:pathLst>
            </a:custGeom>
            <a:ln w="35231" cap="flat">
              <a:solidFill>
                <a:srgbClr val="BEBEBE">
                  <a:alpha val="69803"/>
                </a:srgbClr>
              </a:solidFill>
              <a:prstDash val="solid"/>
              <a:round/>
            </a:ln>
          </p:spPr>
          <p:txBody>
            <a:bodyPr/>
            <a:lstStyle/>
            <a:p/>
          </p:txBody>
        </p:sp>
        <p:sp>
          <p:nvSpPr>
            <p:cNvPr id="683" name="pl683"/>
            <p:cNvSpPr/>
            <p:nvPr/>
          </p:nvSpPr>
          <p:spPr>
            <a:xfrm>
              <a:off x="2852219"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684" name="pl684"/>
            <p:cNvSpPr/>
            <p:nvPr/>
          </p:nvSpPr>
          <p:spPr>
            <a:xfrm>
              <a:off x="2852219" y="5064383"/>
              <a:ext cx="896831" cy="73716"/>
            </a:xfrm>
            <a:custGeom>
              <a:avLst/>
              <a:pathLst>
                <a:path w="896831" h="73716">
                  <a:moveTo>
                    <a:pt x="0" y="63887"/>
                  </a:moveTo>
                  <a:lnTo>
                    <a:pt x="128118" y="49144"/>
                  </a:lnTo>
                  <a:lnTo>
                    <a:pt x="256237" y="0"/>
                  </a:lnTo>
                  <a:lnTo>
                    <a:pt x="384356" y="19657"/>
                  </a:lnTo>
                  <a:lnTo>
                    <a:pt x="512475" y="39315"/>
                  </a:lnTo>
                  <a:lnTo>
                    <a:pt x="640593" y="14743"/>
                  </a:lnTo>
                  <a:lnTo>
                    <a:pt x="768712" y="39315"/>
                  </a:lnTo>
                  <a:lnTo>
                    <a:pt x="896831" y="73716"/>
                  </a:lnTo>
                </a:path>
              </a:pathLst>
            </a:custGeom>
            <a:ln w="40651" cap="flat">
              <a:solidFill>
                <a:srgbClr val="000000">
                  <a:alpha val="100000"/>
                </a:srgbClr>
              </a:solidFill>
              <a:prstDash val="solid"/>
              <a:round/>
            </a:ln>
          </p:spPr>
          <p:txBody>
            <a:bodyPr/>
            <a:lstStyle/>
            <a:p/>
          </p:txBody>
        </p:sp>
        <p:sp>
          <p:nvSpPr>
            <p:cNvPr id="685" name="pl685"/>
            <p:cNvSpPr/>
            <p:nvPr/>
          </p:nvSpPr>
          <p:spPr>
            <a:xfrm>
              <a:off x="2852219" y="5064383"/>
              <a:ext cx="896831" cy="73716"/>
            </a:xfrm>
            <a:custGeom>
              <a:avLst/>
              <a:pathLst>
                <a:path w="896831" h="73716">
                  <a:moveTo>
                    <a:pt x="0" y="63887"/>
                  </a:moveTo>
                  <a:lnTo>
                    <a:pt x="128118" y="49144"/>
                  </a:lnTo>
                  <a:lnTo>
                    <a:pt x="256237" y="0"/>
                  </a:lnTo>
                  <a:lnTo>
                    <a:pt x="384356" y="19657"/>
                  </a:lnTo>
                  <a:lnTo>
                    <a:pt x="512475" y="39315"/>
                  </a:lnTo>
                  <a:lnTo>
                    <a:pt x="640593" y="14743"/>
                  </a:lnTo>
                  <a:lnTo>
                    <a:pt x="768712" y="39315"/>
                  </a:lnTo>
                  <a:lnTo>
                    <a:pt x="896831" y="73716"/>
                  </a:lnTo>
                </a:path>
              </a:pathLst>
            </a:custGeom>
            <a:ln w="35231" cap="flat">
              <a:solidFill>
                <a:srgbClr val="F26A21">
                  <a:alpha val="100000"/>
                </a:srgbClr>
              </a:solidFill>
              <a:prstDash val="solid"/>
              <a:round/>
            </a:ln>
          </p:spPr>
          <p:txBody>
            <a:bodyPr/>
            <a:lstStyle/>
            <a:p/>
          </p:txBody>
        </p:sp>
        <p:sp>
          <p:nvSpPr>
            <p:cNvPr id="686" name="pl686"/>
            <p:cNvSpPr/>
            <p:nvPr/>
          </p:nvSpPr>
          <p:spPr>
            <a:xfrm>
              <a:off x="2807378"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87" name="tx687"/>
            <p:cNvSpPr/>
            <p:nvPr/>
          </p:nvSpPr>
          <p:spPr>
            <a:xfrm>
              <a:off x="2822090"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88" name="tx688"/>
            <p:cNvSpPr/>
            <p:nvPr/>
          </p:nvSpPr>
          <p:spPr>
            <a:xfrm>
              <a:off x="2950209" y="4950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89" name="tx689"/>
            <p:cNvSpPr/>
            <p:nvPr/>
          </p:nvSpPr>
          <p:spPr>
            <a:xfrm>
              <a:off x="3048198" y="4901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90" name="tx690"/>
            <p:cNvSpPr/>
            <p:nvPr/>
          </p:nvSpPr>
          <p:spPr>
            <a:xfrm>
              <a:off x="3180340" y="492101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91" name="tx691"/>
            <p:cNvSpPr/>
            <p:nvPr/>
          </p:nvSpPr>
          <p:spPr>
            <a:xfrm>
              <a:off x="3334565" y="49406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92" name="tx692"/>
            <p:cNvSpPr/>
            <p:nvPr/>
          </p:nvSpPr>
          <p:spPr>
            <a:xfrm>
              <a:off x="3432554" y="49160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93" name="tx693"/>
            <p:cNvSpPr/>
            <p:nvPr/>
          </p:nvSpPr>
          <p:spPr>
            <a:xfrm>
              <a:off x="3590803" y="49406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94" name="tx694"/>
            <p:cNvSpPr/>
            <p:nvPr/>
          </p:nvSpPr>
          <p:spPr>
            <a:xfrm>
              <a:off x="3718921"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95" name="rc695"/>
            <p:cNvSpPr/>
            <p:nvPr/>
          </p:nvSpPr>
          <p:spPr>
            <a:xfrm>
              <a:off x="2807378" y="5439250"/>
              <a:ext cx="986514" cy="367599"/>
            </a:xfrm>
            <a:prstGeom prst="rect">
              <a:avLst/>
            </a:prstGeom>
            <a:solidFill>
              <a:srgbClr val="EBEBEB">
                <a:alpha val="100000"/>
              </a:srgbClr>
            </a:solidFill>
          </p:spPr>
          <p:txBody>
            <a:bodyPr/>
            <a:lstStyle/>
            <a:p/>
          </p:txBody>
        </p:sp>
        <p:sp>
          <p:nvSpPr>
            <p:cNvPr id="696" name="pl696"/>
            <p:cNvSpPr/>
            <p:nvPr/>
          </p:nvSpPr>
          <p:spPr>
            <a:xfrm>
              <a:off x="2807378" y="572871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7" name="pl697"/>
            <p:cNvSpPr/>
            <p:nvPr/>
          </p:nvSpPr>
          <p:spPr>
            <a:xfrm>
              <a:off x="2807378" y="560584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8" name="pl698"/>
            <p:cNvSpPr/>
            <p:nvPr/>
          </p:nvSpPr>
          <p:spPr>
            <a:xfrm>
              <a:off x="2807378" y="548298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9" name="pl699"/>
            <p:cNvSpPr/>
            <p:nvPr/>
          </p:nvSpPr>
          <p:spPr>
            <a:xfrm>
              <a:off x="2807378"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0" name="pl700"/>
            <p:cNvSpPr/>
            <p:nvPr/>
          </p:nvSpPr>
          <p:spPr>
            <a:xfrm>
              <a:off x="2807378" y="56672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1" name="pl701"/>
            <p:cNvSpPr/>
            <p:nvPr/>
          </p:nvSpPr>
          <p:spPr>
            <a:xfrm>
              <a:off x="2807378" y="55444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2" name="pl702"/>
            <p:cNvSpPr/>
            <p:nvPr/>
          </p:nvSpPr>
          <p:spPr>
            <a:xfrm>
              <a:off x="285221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298033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4" name="pl704"/>
            <p:cNvSpPr/>
            <p:nvPr/>
          </p:nvSpPr>
          <p:spPr>
            <a:xfrm>
              <a:off x="310845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5" name="pl705"/>
            <p:cNvSpPr/>
            <p:nvPr/>
          </p:nvSpPr>
          <p:spPr>
            <a:xfrm>
              <a:off x="323657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6" name="pl706"/>
            <p:cNvSpPr/>
            <p:nvPr/>
          </p:nvSpPr>
          <p:spPr>
            <a:xfrm>
              <a:off x="336469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7" name="pl707"/>
            <p:cNvSpPr/>
            <p:nvPr/>
          </p:nvSpPr>
          <p:spPr>
            <a:xfrm>
              <a:off x="349281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362093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374905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2852219" y="577048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711" name="pl711"/>
            <p:cNvSpPr/>
            <p:nvPr/>
          </p:nvSpPr>
          <p:spPr>
            <a:xfrm>
              <a:off x="2852219" y="5647622"/>
              <a:ext cx="896831" cy="108117"/>
            </a:xfrm>
            <a:custGeom>
              <a:avLst/>
              <a:pathLst>
                <a:path w="896831" h="108117">
                  <a:moveTo>
                    <a:pt x="0" y="0"/>
                  </a:moveTo>
                  <a:lnTo>
                    <a:pt x="128118" y="19657"/>
                  </a:lnTo>
                  <a:lnTo>
                    <a:pt x="256237" y="14743"/>
                  </a:lnTo>
                  <a:lnTo>
                    <a:pt x="384356" y="29486"/>
                  </a:lnTo>
                  <a:lnTo>
                    <a:pt x="512475" y="29486"/>
                  </a:lnTo>
                  <a:lnTo>
                    <a:pt x="640593" y="58973"/>
                  </a:lnTo>
                  <a:lnTo>
                    <a:pt x="768712" y="108117"/>
                  </a:lnTo>
                  <a:lnTo>
                    <a:pt x="896831" y="83545"/>
                  </a:lnTo>
                </a:path>
              </a:pathLst>
            </a:custGeom>
            <a:ln w="40651" cap="flat">
              <a:solidFill>
                <a:srgbClr val="BEBEBE">
                  <a:alpha val="69803"/>
                </a:srgbClr>
              </a:solidFill>
              <a:prstDash val="solid"/>
              <a:round/>
            </a:ln>
          </p:spPr>
          <p:txBody>
            <a:bodyPr/>
            <a:lstStyle/>
            <a:p/>
          </p:txBody>
        </p:sp>
        <p:sp>
          <p:nvSpPr>
            <p:cNvPr id="712" name="pl712"/>
            <p:cNvSpPr/>
            <p:nvPr/>
          </p:nvSpPr>
          <p:spPr>
            <a:xfrm>
              <a:off x="2852219" y="5647622"/>
              <a:ext cx="896831" cy="108117"/>
            </a:xfrm>
            <a:custGeom>
              <a:avLst/>
              <a:pathLst>
                <a:path w="896831" h="108117">
                  <a:moveTo>
                    <a:pt x="0" y="0"/>
                  </a:moveTo>
                  <a:lnTo>
                    <a:pt x="128118" y="19657"/>
                  </a:lnTo>
                  <a:lnTo>
                    <a:pt x="256237" y="14743"/>
                  </a:lnTo>
                  <a:lnTo>
                    <a:pt x="384356" y="29486"/>
                  </a:lnTo>
                  <a:lnTo>
                    <a:pt x="512475" y="29486"/>
                  </a:lnTo>
                  <a:lnTo>
                    <a:pt x="640593" y="58973"/>
                  </a:lnTo>
                  <a:lnTo>
                    <a:pt x="768712" y="108117"/>
                  </a:lnTo>
                  <a:lnTo>
                    <a:pt x="896831" y="83545"/>
                  </a:lnTo>
                </a:path>
              </a:pathLst>
            </a:custGeom>
            <a:ln w="35231" cap="flat">
              <a:solidFill>
                <a:srgbClr val="BEBEBE">
                  <a:alpha val="69803"/>
                </a:srgbClr>
              </a:solidFill>
              <a:prstDash val="solid"/>
              <a:round/>
            </a:ln>
          </p:spPr>
          <p:txBody>
            <a:bodyPr/>
            <a:lstStyle/>
            <a:p/>
          </p:txBody>
        </p:sp>
        <p:sp>
          <p:nvSpPr>
            <p:cNvPr id="713" name="pl713"/>
            <p:cNvSpPr/>
            <p:nvPr/>
          </p:nvSpPr>
          <p:spPr>
            <a:xfrm>
              <a:off x="2852219" y="577048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714" name="pl714"/>
            <p:cNvSpPr/>
            <p:nvPr/>
          </p:nvSpPr>
          <p:spPr>
            <a:xfrm>
              <a:off x="2852219" y="5647622"/>
              <a:ext cx="896831" cy="108117"/>
            </a:xfrm>
            <a:custGeom>
              <a:avLst/>
              <a:pathLst>
                <a:path w="896831" h="108117">
                  <a:moveTo>
                    <a:pt x="0" y="0"/>
                  </a:moveTo>
                  <a:lnTo>
                    <a:pt x="128118" y="19657"/>
                  </a:lnTo>
                  <a:lnTo>
                    <a:pt x="256237" y="14743"/>
                  </a:lnTo>
                  <a:lnTo>
                    <a:pt x="384356" y="29486"/>
                  </a:lnTo>
                  <a:lnTo>
                    <a:pt x="512475" y="29486"/>
                  </a:lnTo>
                  <a:lnTo>
                    <a:pt x="640593" y="58973"/>
                  </a:lnTo>
                  <a:lnTo>
                    <a:pt x="768712" y="108117"/>
                  </a:lnTo>
                  <a:lnTo>
                    <a:pt x="896831" y="83545"/>
                  </a:lnTo>
                </a:path>
              </a:pathLst>
            </a:custGeom>
            <a:ln w="40651" cap="flat">
              <a:solidFill>
                <a:srgbClr val="000000">
                  <a:alpha val="100000"/>
                </a:srgbClr>
              </a:solidFill>
              <a:prstDash val="solid"/>
              <a:round/>
            </a:ln>
          </p:spPr>
          <p:txBody>
            <a:bodyPr/>
            <a:lstStyle/>
            <a:p/>
          </p:txBody>
        </p:sp>
        <p:sp>
          <p:nvSpPr>
            <p:cNvPr id="715" name="pl715"/>
            <p:cNvSpPr/>
            <p:nvPr/>
          </p:nvSpPr>
          <p:spPr>
            <a:xfrm>
              <a:off x="2852219" y="5647622"/>
              <a:ext cx="896831" cy="108117"/>
            </a:xfrm>
            <a:custGeom>
              <a:avLst/>
              <a:pathLst>
                <a:path w="896831" h="108117">
                  <a:moveTo>
                    <a:pt x="0" y="0"/>
                  </a:moveTo>
                  <a:lnTo>
                    <a:pt x="128118" y="19657"/>
                  </a:lnTo>
                  <a:lnTo>
                    <a:pt x="256237" y="14743"/>
                  </a:lnTo>
                  <a:lnTo>
                    <a:pt x="384356" y="29486"/>
                  </a:lnTo>
                  <a:lnTo>
                    <a:pt x="512475" y="29486"/>
                  </a:lnTo>
                  <a:lnTo>
                    <a:pt x="640593" y="58973"/>
                  </a:lnTo>
                  <a:lnTo>
                    <a:pt x="768712" y="108117"/>
                  </a:lnTo>
                  <a:lnTo>
                    <a:pt x="896831" y="83545"/>
                  </a:lnTo>
                </a:path>
              </a:pathLst>
            </a:custGeom>
            <a:ln w="35231" cap="flat">
              <a:solidFill>
                <a:srgbClr val="F26A21">
                  <a:alpha val="100000"/>
                </a:srgbClr>
              </a:solidFill>
              <a:prstDash val="solid"/>
              <a:round/>
            </a:ln>
          </p:spPr>
          <p:txBody>
            <a:bodyPr/>
            <a:lstStyle/>
            <a:p/>
          </p:txBody>
        </p:sp>
        <p:sp>
          <p:nvSpPr>
            <p:cNvPr id="716" name="pl716"/>
            <p:cNvSpPr/>
            <p:nvPr/>
          </p:nvSpPr>
          <p:spPr>
            <a:xfrm>
              <a:off x="2807378"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17" name="tx717"/>
            <p:cNvSpPr/>
            <p:nvPr/>
          </p:nvSpPr>
          <p:spPr>
            <a:xfrm>
              <a:off x="2791960" y="54845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718" name="tx718"/>
            <p:cNvSpPr/>
            <p:nvPr/>
          </p:nvSpPr>
          <p:spPr>
            <a:xfrm>
              <a:off x="2920079" y="55042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719" name="tx719"/>
            <p:cNvSpPr/>
            <p:nvPr/>
          </p:nvSpPr>
          <p:spPr>
            <a:xfrm>
              <a:off x="3048198" y="54993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720" name="tx720"/>
            <p:cNvSpPr/>
            <p:nvPr/>
          </p:nvSpPr>
          <p:spPr>
            <a:xfrm>
              <a:off x="3176317" y="5514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721" name="tx721"/>
            <p:cNvSpPr/>
            <p:nvPr/>
          </p:nvSpPr>
          <p:spPr>
            <a:xfrm>
              <a:off x="3304436" y="5514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722" name="tx722"/>
            <p:cNvSpPr/>
            <p:nvPr/>
          </p:nvSpPr>
          <p:spPr>
            <a:xfrm>
              <a:off x="3432554" y="55435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723" name="tx723"/>
            <p:cNvSpPr/>
            <p:nvPr/>
          </p:nvSpPr>
          <p:spPr>
            <a:xfrm>
              <a:off x="3590803" y="55927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24" name="tx724"/>
            <p:cNvSpPr/>
            <p:nvPr/>
          </p:nvSpPr>
          <p:spPr>
            <a:xfrm>
              <a:off x="3688792" y="55681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25" name="rc725"/>
            <p:cNvSpPr/>
            <p:nvPr/>
          </p:nvSpPr>
          <p:spPr>
            <a:xfrm>
              <a:off x="3863481" y="874964"/>
              <a:ext cx="986514" cy="367599"/>
            </a:xfrm>
            <a:prstGeom prst="rect">
              <a:avLst/>
            </a:prstGeom>
            <a:solidFill>
              <a:srgbClr val="EBEBEB">
                <a:alpha val="100000"/>
              </a:srgbClr>
            </a:solidFill>
          </p:spPr>
          <p:txBody>
            <a:bodyPr/>
            <a:lstStyle/>
            <a:p/>
          </p:txBody>
        </p:sp>
        <p:sp>
          <p:nvSpPr>
            <p:cNvPr id="726" name="pl726"/>
            <p:cNvSpPr/>
            <p:nvPr/>
          </p:nvSpPr>
          <p:spPr>
            <a:xfrm>
              <a:off x="3863481"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7" name="pl727"/>
            <p:cNvSpPr/>
            <p:nvPr/>
          </p:nvSpPr>
          <p:spPr>
            <a:xfrm>
              <a:off x="3863481"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8" name="pl728"/>
            <p:cNvSpPr/>
            <p:nvPr/>
          </p:nvSpPr>
          <p:spPr>
            <a:xfrm>
              <a:off x="3863481"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9" name="pl729"/>
            <p:cNvSpPr/>
            <p:nvPr/>
          </p:nvSpPr>
          <p:spPr>
            <a:xfrm>
              <a:off x="3863481"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0" name="pl730"/>
            <p:cNvSpPr/>
            <p:nvPr/>
          </p:nvSpPr>
          <p:spPr>
            <a:xfrm>
              <a:off x="3863481"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1" name="pl731"/>
            <p:cNvSpPr/>
            <p:nvPr/>
          </p:nvSpPr>
          <p:spPr>
            <a:xfrm>
              <a:off x="3863481"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2" name="pl732"/>
            <p:cNvSpPr/>
            <p:nvPr/>
          </p:nvSpPr>
          <p:spPr>
            <a:xfrm>
              <a:off x="390832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403644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416456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5" name="pl735"/>
            <p:cNvSpPr/>
            <p:nvPr/>
          </p:nvSpPr>
          <p:spPr>
            <a:xfrm>
              <a:off x="429267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6" name="pl736"/>
            <p:cNvSpPr/>
            <p:nvPr/>
          </p:nvSpPr>
          <p:spPr>
            <a:xfrm>
              <a:off x="442079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454891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467703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480515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3908323"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741" name="pl741"/>
            <p:cNvSpPr/>
            <p:nvPr/>
          </p:nvSpPr>
          <p:spPr>
            <a:xfrm>
              <a:off x="3908323" y="122094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742" name="pl742"/>
            <p:cNvSpPr/>
            <p:nvPr/>
          </p:nvSpPr>
          <p:spPr>
            <a:xfrm>
              <a:off x="3908323" y="122094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743" name="pl743"/>
            <p:cNvSpPr/>
            <p:nvPr/>
          </p:nvSpPr>
          <p:spPr>
            <a:xfrm>
              <a:off x="3908323"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744" name="pl744"/>
            <p:cNvSpPr/>
            <p:nvPr/>
          </p:nvSpPr>
          <p:spPr>
            <a:xfrm>
              <a:off x="3908323" y="122094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745" name="pl745"/>
            <p:cNvSpPr/>
            <p:nvPr/>
          </p:nvSpPr>
          <p:spPr>
            <a:xfrm>
              <a:off x="3908323" y="122094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746" name="pl746"/>
            <p:cNvSpPr/>
            <p:nvPr/>
          </p:nvSpPr>
          <p:spPr>
            <a:xfrm>
              <a:off x="3863481"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47" name="tx747"/>
            <p:cNvSpPr/>
            <p:nvPr/>
          </p:nvSpPr>
          <p:spPr>
            <a:xfrm>
              <a:off x="3878194"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8" name="tx748"/>
            <p:cNvSpPr/>
            <p:nvPr/>
          </p:nvSpPr>
          <p:spPr>
            <a:xfrm>
              <a:off x="4006312"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9" name="tx749"/>
            <p:cNvSpPr/>
            <p:nvPr/>
          </p:nvSpPr>
          <p:spPr>
            <a:xfrm>
              <a:off x="4134431"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0" name="tx750"/>
            <p:cNvSpPr/>
            <p:nvPr/>
          </p:nvSpPr>
          <p:spPr>
            <a:xfrm>
              <a:off x="4262550"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1" name="tx751"/>
            <p:cNvSpPr/>
            <p:nvPr/>
          </p:nvSpPr>
          <p:spPr>
            <a:xfrm>
              <a:off x="4390669"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2" name="tx752"/>
            <p:cNvSpPr/>
            <p:nvPr/>
          </p:nvSpPr>
          <p:spPr>
            <a:xfrm>
              <a:off x="4518787"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3" name="tx753"/>
            <p:cNvSpPr/>
            <p:nvPr/>
          </p:nvSpPr>
          <p:spPr>
            <a:xfrm>
              <a:off x="4646906"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4" name="tx754"/>
            <p:cNvSpPr/>
            <p:nvPr/>
          </p:nvSpPr>
          <p:spPr>
            <a:xfrm>
              <a:off x="4775025"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5" name="rc755"/>
            <p:cNvSpPr/>
            <p:nvPr/>
          </p:nvSpPr>
          <p:spPr>
            <a:xfrm>
              <a:off x="3863481" y="1527005"/>
              <a:ext cx="986514" cy="367599"/>
            </a:xfrm>
            <a:prstGeom prst="rect">
              <a:avLst/>
            </a:prstGeom>
            <a:solidFill>
              <a:srgbClr val="EBEBEB">
                <a:alpha val="100000"/>
              </a:srgbClr>
            </a:solidFill>
          </p:spPr>
          <p:txBody>
            <a:bodyPr/>
            <a:lstStyle/>
            <a:p/>
          </p:txBody>
        </p:sp>
        <p:sp>
          <p:nvSpPr>
            <p:cNvPr id="756" name="pl756"/>
            <p:cNvSpPr/>
            <p:nvPr/>
          </p:nvSpPr>
          <p:spPr>
            <a:xfrm>
              <a:off x="3863481"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7" name="pl757"/>
            <p:cNvSpPr/>
            <p:nvPr/>
          </p:nvSpPr>
          <p:spPr>
            <a:xfrm>
              <a:off x="3863481"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8" name="pl758"/>
            <p:cNvSpPr/>
            <p:nvPr/>
          </p:nvSpPr>
          <p:spPr>
            <a:xfrm>
              <a:off x="3863481"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9" name="pl759"/>
            <p:cNvSpPr/>
            <p:nvPr/>
          </p:nvSpPr>
          <p:spPr>
            <a:xfrm>
              <a:off x="3863481"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0" name="pl760"/>
            <p:cNvSpPr/>
            <p:nvPr/>
          </p:nvSpPr>
          <p:spPr>
            <a:xfrm>
              <a:off x="3863481"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1" name="pl761"/>
            <p:cNvSpPr/>
            <p:nvPr/>
          </p:nvSpPr>
          <p:spPr>
            <a:xfrm>
              <a:off x="3863481"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2" name="pl762"/>
            <p:cNvSpPr/>
            <p:nvPr/>
          </p:nvSpPr>
          <p:spPr>
            <a:xfrm>
              <a:off x="390832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403644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416456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429267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6" name="pl766"/>
            <p:cNvSpPr/>
            <p:nvPr/>
          </p:nvSpPr>
          <p:spPr>
            <a:xfrm>
              <a:off x="442079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454891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467703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480515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3908323"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771" name="pl771"/>
            <p:cNvSpPr/>
            <p:nvPr/>
          </p:nvSpPr>
          <p:spPr>
            <a:xfrm>
              <a:off x="3908323" y="1764863"/>
              <a:ext cx="896831" cy="113031"/>
            </a:xfrm>
            <a:custGeom>
              <a:avLst/>
              <a:pathLst>
                <a:path w="896831" h="113031">
                  <a:moveTo>
                    <a:pt x="0" y="113031"/>
                  </a:moveTo>
                  <a:lnTo>
                    <a:pt x="128118" y="108117"/>
                  </a:lnTo>
                  <a:lnTo>
                    <a:pt x="256237" y="73716"/>
                  </a:lnTo>
                  <a:lnTo>
                    <a:pt x="384356" y="44229"/>
                  </a:lnTo>
                  <a:lnTo>
                    <a:pt x="512475" y="9828"/>
                  </a:lnTo>
                  <a:lnTo>
                    <a:pt x="640593" y="63887"/>
                  </a:lnTo>
                  <a:lnTo>
                    <a:pt x="768712" y="0"/>
                  </a:lnTo>
                  <a:lnTo>
                    <a:pt x="896831" y="93374"/>
                  </a:lnTo>
                </a:path>
              </a:pathLst>
            </a:custGeom>
            <a:ln w="40651" cap="flat">
              <a:solidFill>
                <a:srgbClr val="BEBEBE">
                  <a:alpha val="69803"/>
                </a:srgbClr>
              </a:solidFill>
              <a:prstDash val="solid"/>
              <a:round/>
            </a:ln>
          </p:spPr>
          <p:txBody>
            <a:bodyPr/>
            <a:lstStyle/>
            <a:p/>
          </p:txBody>
        </p:sp>
        <p:sp>
          <p:nvSpPr>
            <p:cNvPr id="772" name="pl772"/>
            <p:cNvSpPr/>
            <p:nvPr/>
          </p:nvSpPr>
          <p:spPr>
            <a:xfrm>
              <a:off x="3908323" y="1764863"/>
              <a:ext cx="896831" cy="113031"/>
            </a:xfrm>
            <a:custGeom>
              <a:avLst/>
              <a:pathLst>
                <a:path w="896831" h="113031">
                  <a:moveTo>
                    <a:pt x="0" y="113031"/>
                  </a:moveTo>
                  <a:lnTo>
                    <a:pt x="128118" y="108117"/>
                  </a:lnTo>
                  <a:lnTo>
                    <a:pt x="256237" y="73716"/>
                  </a:lnTo>
                  <a:lnTo>
                    <a:pt x="384356" y="44229"/>
                  </a:lnTo>
                  <a:lnTo>
                    <a:pt x="512475" y="9828"/>
                  </a:lnTo>
                  <a:lnTo>
                    <a:pt x="640593" y="63887"/>
                  </a:lnTo>
                  <a:lnTo>
                    <a:pt x="768712" y="0"/>
                  </a:lnTo>
                  <a:lnTo>
                    <a:pt x="896831" y="93374"/>
                  </a:lnTo>
                </a:path>
              </a:pathLst>
            </a:custGeom>
            <a:ln w="35231" cap="flat">
              <a:solidFill>
                <a:srgbClr val="BEBEBE">
                  <a:alpha val="69803"/>
                </a:srgbClr>
              </a:solidFill>
              <a:prstDash val="solid"/>
              <a:round/>
            </a:ln>
          </p:spPr>
          <p:txBody>
            <a:bodyPr/>
            <a:lstStyle/>
            <a:p/>
          </p:txBody>
        </p:sp>
        <p:sp>
          <p:nvSpPr>
            <p:cNvPr id="773" name="pl773"/>
            <p:cNvSpPr/>
            <p:nvPr/>
          </p:nvSpPr>
          <p:spPr>
            <a:xfrm>
              <a:off x="3908323"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774" name="pl774"/>
            <p:cNvSpPr/>
            <p:nvPr/>
          </p:nvSpPr>
          <p:spPr>
            <a:xfrm>
              <a:off x="3908323" y="1764863"/>
              <a:ext cx="896831" cy="113031"/>
            </a:xfrm>
            <a:custGeom>
              <a:avLst/>
              <a:pathLst>
                <a:path w="896831" h="113031">
                  <a:moveTo>
                    <a:pt x="0" y="113031"/>
                  </a:moveTo>
                  <a:lnTo>
                    <a:pt x="128118" y="108117"/>
                  </a:lnTo>
                  <a:lnTo>
                    <a:pt x="256237" y="73716"/>
                  </a:lnTo>
                  <a:lnTo>
                    <a:pt x="384356" y="44229"/>
                  </a:lnTo>
                  <a:lnTo>
                    <a:pt x="512475" y="9828"/>
                  </a:lnTo>
                  <a:lnTo>
                    <a:pt x="640593" y="63887"/>
                  </a:lnTo>
                  <a:lnTo>
                    <a:pt x="768712" y="0"/>
                  </a:lnTo>
                  <a:lnTo>
                    <a:pt x="896831" y="93374"/>
                  </a:lnTo>
                </a:path>
              </a:pathLst>
            </a:custGeom>
            <a:ln w="40651" cap="flat">
              <a:solidFill>
                <a:srgbClr val="000000">
                  <a:alpha val="100000"/>
                </a:srgbClr>
              </a:solidFill>
              <a:prstDash val="solid"/>
              <a:round/>
            </a:ln>
          </p:spPr>
          <p:txBody>
            <a:bodyPr/>
            <a:lstStyle/>
            <a:p/>
          </p:txBody>
        </p:sp>
        <p:sp>
          <p:nvSpPr>
            <p:cNvPr id="775" name="pl775"/>
            <p:cNvSpPr/>
            <p:nvPr/>
          </p:nvSpPr>
          <p:spPr>
            <a:xfrm>
              <a:off x="3908323" y="1764863"/>
              <a:ext cx="896831" cy="113031"/>
            </a:xfrm>
            <a:custGeom>
              <a:avLst/>
              <a:pathLst>
                <a:path w="896831" h="113031">
                  <a:moveTo>
                    <a:pt x="0" y="113031"/>
                  </a:moveTo>
                  <a:lnTo>
                    <a:pt x="128118" y="108117"/>
                  </a:lnTo>
                  <a:lnTo>
                    <a:pt x="256237" y="73716"/>
                  </a:lnTo>
                  <a:lnTo>
                    <a:pt x="384356" y="44229"/>
                  </a:lnTo>
                  <a:lnTo>
                    <a:pt x="512475" y="9828"/>
                  </a:lnTo>
                  <a:lnTo>
                    <a:pt x="640593" y="63887"/>
                  </a:lnTo>
                  <a:lnTo>
                    <a:pt x="768712" y="0"/>
                  </a:lnTo>
                  <a:lnTo>
                    <a:pt x="896831" y="93374"/>
                  </a:lnTo>
                </a:path>
              </a:pathLst>
            </a:custGeom>
            <a:ln w="35231" cap="flat">
              <a:solidFill>
                <a:srgbClr val="F26A21">
                  <a:alpha val="100000"/>
                </a:srgbClr>
              </a:solidFill>
              <a:prstDash val="solid"/>
              <a:round/>
            </a:ln>
          </p:spPr>
          <p:txBody>
            <a:bodyPr/>
            <a:lstStyle/>
            <a:p/>
          </p:txBody>
        </p:sp>
        <p:sp>
          <p:nvSpPr>
            <p:cNvPr id="776" name="pl776"/>
            <p:cNvSpPr/>
            <p:nvPr/>
          </p:nvSpPr>
          <p:spPr>
            <a:xfrm>
              <a:off x="3863481"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77" name="tx777"/>
            <p:cNvSpPr/>
            <p:nvPr/>
          </p:nvSpPr>
          <p:spPr>
            <a:xfrm>
              <a:off x="3878194"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8" name="tx778"/>
            <p:cNvSpPr/>
            <p:nvPr/>
          </p:nvSpPr>
          <p:spPr>
            <a:xfrm>
              <a:off x="4006312"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79" name="tx779"/>
            <p:cNvSpPr/>
            <p:nvPr/>
          </p:nvSpPr>
          <p:spPr>
            <a:xfrm>
              <a:off x="4134431" y="16755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80" name="tx780"/>
            <p:cNvSpPr/>
            <p:nvPr/>
          </p:nvSpPr>
          <p:spPr>
            <a:xfrm>
              <a:off x="4232420" y="16460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781" name="tx781"/>
            <p:cNvSpPr/>
            <p:nvPr/>
          </p:nvSpPr>
          <p:spPr>
            <a:xfrm>
              <a:off x="4360539" y="16116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782" name="tx782"/>
            <p:cNvSpPr/>
            <p:nvPr/>
          </p:nvSpPr>
          <p:spPr>
            <a:xfrm>
              <a:off x="4488658" y="1665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783" name="tx783"/>
            <p:cNvSpPr/>
            <p:nvPr/>
          </p:nvSpPr>
          <p:spPr>
            <a:xfrm>
              <a:off x="4616777" y="16018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784" name="tx784"/>
            <p:cNvSpPr/>
            <p:nvPr/>
          </p:nvSpPr>
          <p:spPr>
            <a:xfrm>
              <a:off x="4775025" y="1695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85" name="rc785"/>
            <p:cNvSpPr/>
            <p:nvPr/>
          </p:nvSpPr>
          <p:spPr>
            <a:xfrm>
              <a:off x="3863481" y="2179046"/>
              <a:ext cx="986514" cy="367599"/>
            </a:xfrm>
            <a:prstGeom prst="rect">
              <a:avLst/>
            </a:prstGeom>
            <a:solidFill>
              <a:srgbClr val="EBEBEB">
                <a:alpha val="100000"/>
              </a:srgbClr>
            </a:solidFill>
          </p:spPr>
          <p:txBody>
            <a:bodyPr/>
            <a:lstStyle/>
            <a:p/>
          </p:txBody>
        </p:sp>
        <p:sp>
          <p:nvSpPr>
            <p:cNvPr id="786" name="pl786"/>
            <p:cNvSpPr/>
            <p:nvPr/>
          </p:nvSpPr>
          <p:spPr>
            <a:xfrm>
              <a:off x="3863481"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7" name="pl787"/>
            <p:cNvSpPr/>
            <p:nvPr/>
          </p:nvSpPr>
          <p:spPr>
            <a:xfrm>
              <a:off x="3863481"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8" name="pl788"/>
            <p:cNvSpPr/>
            <p:nvPr/>
          </p:nvSpPr>
          <p:spPr>
            <a:xfrm>
              <a:off x="3863481"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9" name="pl789"/>
            <p:cNvSpPr/>
            <p:nvPr/>
          </p:nvSpPr>
          <p:spPr>
            <a:xfrm>
              <a:off x="3863481"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0" name="pl790"/>
            <p:cNvSpPr/>
            <p:nvPr/>
          </p:nvSpPr>
          <p:spPr>
            <a:xfrm>
              <a:off x="3863481"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1" name="pl791"/>
            <p:cNvSpPr/>
            <p:nvPr/>
          </p:nvSpPr>
          <p:spPr>
            <a:xfrm>
              <a:off x="3863481"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2" name="pl792"/>
            <p:cNvSpPr/>
            <p:nvPr/>
          </p:nvSpPr>
          <p:spPr>
            <a:xfrm>
              <a:off x="390832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403644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416456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429267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442079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7" name="pl797"/>
            <p:cNvSpPr/>
            <p:nvPr/>
          </p:nvSpPr>
          <p:spPr>
            <a:xfrm>
              <a:off x="454891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8" name="pl798"/>
            <p:cNvSpPr/>
            <p:nvPr/>
          </p:nvSpPr>
          <p:spPr>
            <a:xfrm>
              <a:off x="467703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480515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3908323"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801" name="pl801"/>
            <p:cNvSpPr/>
            <p:nvPr/>
          </p:nvSpPr>
          <p:spPr>
            <a:xfrm>
              <a:off x="3908323" y="2520107"/>
              <a:ext cx="896831" cy="9828"/>
            </a:xfrm>
            <a:custGeom>
              <a:avLst/>
              <a:pathLst>
                <a:path w="896831" h="9828">
                  <a:moveTo>
                    <a:pt x="0" y="4914"/>
                  </a:moveTo>
                  <a:lnTo>
                    <a:pt x="128118" y="9828"/>
                  </a:lnTo>
                  <a:lnTo>
                    <a:pt x="256237" y="0"/>
                  </a:lnTo>
                  <a:lnTo>
                    <a:pt x="384356" y="4914"/>
                  </a:lnTo>
                  <a:lnTo>
                    <a:pt x="512475" y="4914"/>
                  </a:lnTo>
                  <a:lnTo>
                    <a:pt x="640593" y="0"/>
                  </a:lnTo>
                  <a:lnTo>
                    <a:pt x="768712" y="4914"/>
                  </a:lnTo>
                  <a:lnTo>
                    <a:pt x="896831" y="4914"/>
                  </a:lnTo>
                </a:path>
              </a:pathLst>
            </a:custGeom>
            <a:ln w="40651" cap="flat">
              <a:solidFill>
                <a:srgbClr val="BEBEBE">
                  <a:alpha val="69803"/>
                </a:srgbClr>
              </a:solidFill>
              <a:prstDash val="solid"/>
              <a:round/>
            </a:ln>
          </p:spPr>
          <p:txBody>
            <a:bodyPr/>
            <a:lstStyle/>
            <a:p/>
          </p:txBody>
        </p:sp>
        <p:sp>
          <p:nvSpPr>
            <p:cNvPr id="802" name="pl802"/>
            <p:cNvSpPr/>
            <p:nvPr/>
          </p:nvSpPr>
          <p:spPr>
            <a:xfrm>
              <a:off x="3908323" y="2520107"/>
              <a:ext cx="896831" cy="9828"/>
            </a:xfrm>
            <a:custGeom>
              <a:avLst/>
              <a:pathLst>
                <a:path w="896831" h="9828">
                  <a:moveTo>
                    <a:pt x="0" y="4914"/>
                  </a:moveTo>
                  <a:lnTo>
                    <a:pt x="128118" y="9828"/>
                  </a:lnTo>
                  <a:lnTo>
                    <a:pt x="256237" y="0"/>
                  </a:lnTo>
                  <a:lnTo>
                    <a:pt x="384356" y="4914"/>
                  </a:lnTo>
                  <a:lnTo>
                    <a:pt x="512475" y="4914"/>
                  </a:lnTo>
                  <a:lnTo>
                    <a:pt x="640593" y="0"/>
                  </a:lnTo>
                  <a:lnTo>
                    <a:pt x="768712" y="4914"/>
                  </a:lnTo>
                  <a:lnTo>
                    <a:pt x="896831" y="4914"/>
                  </a:lnTo>
                </a:path>
              </a:pathLst>
            </a:custGeom>
            <a:ln w="35231" cap="flat">
              <a:solidFill>
                <a:srgbClr val="BEBEBE">
                  <a:alpha val="69803"/>
                </a:srgbClr>
              </a:solidFill>
              <a:prstDash val="solid"/>
              <a:round/>
            </a:ln>
          </p:spPr>
          <p:txBody>
            <a:bodyPr/>
            <a:lstStyle/>
            <a:p/>
          </p:txBody>
        </p:sp>
        <p:sp>
          <p:nvSpPr>
            <p:cNvPr id="803" name="pl803"/>
            <p:cNvSpPr/>
            <p:nvPr/>
          </p:nvSpPr>
          <p:spPr>
            <a:xfrm>
              <a:off x="3908323"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804" name="pl804"/>
            <p:cNvSpPr/>
            <p:nvPr/>
          </p:nvSpPr>
          <p:spPr>
            <a:xfrm>
              <a:off x="3908323" y="2520107"/>
              <a:ext cx="896831" cy="9828"/>
            </a:xfrm>
            <a:custGeom>
              <a:avLst/>
              <a:pathLst>
                <a:path w="896831" h="9828">
                  <a:moveTo>
                    <a:pt x="0" y="4914"/>
                  </a:moveTo>
                  <a:lnTo>
                    <a:pt x="128118" y="9828"/>
                  </a:lnTo>
                  <a:lnTo>
                    <a:pt x="256237" y="0"/>
                  </a:lnTo>
                  <a:lnTo>
                    <a:pt x="384356" y="4914"/>
                  </a:lnTo>
                  <a:lnTo>
                    <a:pt x="512475" y="4914"/>
                  </a:lnTo>
                  <a:lnTo>
                    <a:pt x="640593" y="0"/>
                  </a:lnTo>
                  <a:lnTo>
                    <a:pt x="768712" y="4914"/>
                  </a:lnTo>
                  <a:lnTo>
                    <a:pt x="896831" y="4914"/>
                  </a:lnTo>
                </a:path>
              </a:pathLst>
            </a:custGeom>
            <a:ln w="40651" cap="flat">
              <a:solidFill>
                <a:srgbClr val="000000">
                  <a:alpha val="100000"/>
                </a:srgbClr>
              </a:solidFill>
              <a:prstDash val="solid"/>
              <a:round/>
            </a:ln>
          </p:spPr>
          <p:txBody>
            <a:bodyPr/>
            <a:lstStyle/>
            <a:p/>
          </p:txBody>
        </p:sp>
        <p:sp>
          <p:nvSpPr>
            <p:cNvPr id="805" name="pl805"/>
            <p:cNvSpPr/>
            <p:nvPr/>
          </p:nvSpPr>
          <p:spPr>
            <a:xfrm>
              <a:off x="3908323" y="2520107"/>
              <a:ext cx="896831" cy="9828"/>
            </a:xfrm>
            <a:custGeom>
              <a:avLst/>
              <a:pathLst>
                <a:path w="896831" h="9828">
                  <a:moveTo>
                    <a:pt x="0" y="4914"/>
                  </a:moveTo>
                  <a:lnTo>
                    <a:pt x="128118" y="9828"/>
                  </a:lnTo>
                  <a:lnTo>
                    <a:pt x="256237" y="0"/>
                  </a:lnTo>
                  <a:lnTo>
                    <a:pt x="384356" y="4914"/>
                  </a:lnTo>
                  <a:lnTo>
                    <a:pt x="512475" y="4914"/>
                  </a:lnTo>
                  <a:lnTo>
                    <a:pt x="640593" y="0"/>
                  </a:lnTo>
                  <a:lnTo>
                    <a:pt x="768712" y="4914"/>
                  </a:lnTo>
                  <a:lnTo>
                    <a:pt x="896831" y="4914"/>
                  </a:lnTo>
                </a:path>
              </a:pathLst>
            </a:custGeom>
            <a:ln w="35231" cap="flat">
              <a:solidFill>
                <a:srgbClr val="F26A21">
                  <a:alpha val="100000"/>
                </a:srgbClr>
              </a:solidFill>
              <a:prstDash val="solid"/>
              <a:round/>
            </a:ln>
          </p:spPr>
          <p:txBody>
            <a:bodyPr/>
            <a:lstStyle/>
            <a:p/>
          </p:txBody>
        </p:sp>
        <p:sp>
          <p:nvSpPr>
            <p:cNvPr id="806" name="pl806"/>
            <p:cNvSpPr/>
            <p:nvPr/>
          </p:nvSpPr>
          <p:spPr>
            <a:xfrm>
              <a:off x="3863481"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07" name="tx807"/>
            <p:cNvSpPr/>
            <p:nvPr/>
          </p:nvSpPr>
          <p:spPr>
            <a:xfrm>
              <a:off x="3878194"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08" name="tx808"/>
            <p:cNvSpPr/>
            <p:nvPr/>
          </p:nvSpPr>
          <p:spPr>
            <a:xfrm>
              <a:off x="4006312"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9" name="tx809"/>
            <p:cNvSpPr/>
            <p:nvPr/>
          </p:nvSpPr>
          <p:spPr>
            <a:xfrm>
              <a:off x="4134431"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10" name="tx810"/>
            <p:cNvSpPr/>
            <p:nvPr/>
          </p:nvSpPr>
          <p:spPr>
            <a:xfrm>
              <a:off x="4262550"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11" name="tx811"/>
            <p:cNvSpPr/>
            <p:nvPr/>
          </p:nvSpPr>
          <p:spPr>
            <a:xfrm>
              <a:off x="4390669"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12" name="tx812"/>
            <p:cNvSpPr/>
            <p:nvPr/>
          </p:nvSpPr>
          <p:spPr>
            <a:xfrm>
              <a:off x="4518787"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13" name="tx813"/>
            <p:cNvSpPr/>
            <p:nvPr/>
          </p:nvSpPr>
          <p:spPr>
            <a:xfrm>
              <a:off x="4646906"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14" name="tx814"/>
            <p:cNvSpPr/>
            <p:nvPr/>
          </p:nvSpPr>
          <p:spPr>
            <a:xfrm>
              <a:off x="4775025"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15" name="rc815"/>
            <p:cNvSpPr/>
            <p:nvPr/>
          </p:nvSpPr>
          <p:spPr>
            <a:xfrm>
              <a:off x="3863481" y="2831086"/>
              <a:ext cx="986514" cy="367599"/>
            </a:xfrm>
            <a:prstGeom prst="rect">
              <a:avLst/>
            </a:prstGeom>
            <a:solidFill>
              <a:srgbClr val="EBEBEB">
                <a:alpha val="100000"/>
              </a:srgbClr>
            </a:solidFill>
          </p:spPr>
          <p:txBody>
            <a:bodyPr/>
            <a:lstStyle/>
            <a:p/>
          </p:txBody>
        </p:sp>
        <p:sp>
          <p:nvSpPr>
            <p:cNvPr id="816" name="pl816"/>
            <p:cNvSpPr/>
            <p:nvPr/>
          </p:nvSpPr>
          <p:spPr>
            <a:xfrm>
              <a:off x="3863481"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7" name="pl817"/>
            <p:cNvSpPr/>
            <p:nvPr/>
          </p:nvSpPr>
          <p:spPr>
            <a:xfrm>
              <a:off x="3863481"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8" name="pl818"/>
            <p:cNvSpPr/>
            <p:nvPr/>
          </p:nvSpPr>
          <p:spPr>
            <a:xfrm>
              <a:off x="3863481"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9" name="pl819"/>
            <p:cNvSpPr/>
            <p:nvPr/>
          </p:nvSpPr>
          <p:spPr>
            <a:xfrm>
              <a:off x="3863481"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0" name="pl820"/>
            <p:cNvSpPr/>
            <p:nvPr/>
          </p:nvSpPr>
          <p:spPr>
            <a:xfrm>
              <a:off x="3863481"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1" name="pl821"/>
            <p:cNvSpPr/>
            <p:nvPr/>
          </p:nvSpPr>
          <p:spPr>
            <a:xfrm>
              <a:off x="3863481"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2" name="pl822"/>
            <p:cNvSpPr/>
            <p:nvPr/>
          </p:nvSpPr>
          <p:spPr>
            <a:xfrm>
              <a:off x="390832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403644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416456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429267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442079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454891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467703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480515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3908323"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831" name="pl831"/>
            <p:cNvSpPr/>
            <p:nvPr/>
          </p:nvSpPr>
          <p:spPr>
            <a:xfrm>
              <a:off x="3908323" y="3078774"/>
              <a:ext cx="896831" cy="68802"/>
            </a:xfrm>
            <a:custGeom>
              <a:avLst/>
              <a:pathLst>
                <a:path w="896831" h="68802">
                  <a:moveTo>
                    <a:pt x="0" y="68802"/>
                  </a:moveTo>
                  <a:lnTo>
                    <a:pt x="128118" y="54058"/>
                  </a:lnTo>
                  <a:lnTo>
                    <a:pt x="256237" y="9828"/>
                  </a:lnTo>
                  <a:lnTo>
                    <a:pt x="384356" y="24572"/>
                  </a:lnTo>
                  <a:lnTo>
                    <a:pt x="512475" y="34401"/>
                  </a:lnTo>
                  <a:lnTo>
                    <a:pt x="640593" y="14743"/>
                  </a:lnTo>
                  <a:lnTo>
                    <a:pt x="768712" y="0"/>
                  </a:lnTo>
                  <a:lnTo>
                    <a:pt x="896831" y="14743"/>
                  </a:lnTo>
                </a:path>
              </a:pathLst>
            </a:custGeom>
            <a:ln w="40651" cap="flat">
              <a:solidFill>
                <a:srgbClr val="BEBEBE">
                  <a:alpha val="69803"/>
                </a:srgbClr>
              </a:solidFill>
              <a:prstDash val="solid"/>
              <a:round/>
            </a:ln>
          </p:spPr>
          <p:txBody>
            <a:bodyPr/>
            <a:lstStyle/>
            <a:p/>
          </p:txBody>
        </p:sp>
        <p:sp>
          <p:nvSpPr>
            <p:cNvPr id="832" name="pl832"/>
            <p:cNvSpPr/>
            <p:nvPr/>
          </p:nvSpPr>
          <p:spPr>
            <a:xfrm>
              <a:off x="3908323" y="3078774"/>
              <a:ext cx="896831" cy="68802"/>
            </a:xfrm>
            <a:custGeom>
              <a:avLst/>
              <a:pathLst>
                <a:path w="896831" h="68802">
                  <a:moveTo>
                    <a:pt x="0" y="68802"/>
                  </a:moveTo>
                  <a:lnTo>
                    <a:pt x="128118" y="54058"/>
                  </a:lnTo>
                  <a:lnTo>
                    <a:pt x="256237" y="9828"/>
                  </a:lnTo>
                  <a:lnTo>
                    <a:pt x="384356" y="24572"/>
                  </a:lnTo>
                  <a:lnTo>
                    <a:pt x="512475" y="34401"/>
                  </a:lnTo>
                  <a:lnTo>
                    <a:pt x="640593" y="14743"/>
                  </a:lnTo>
                  <a:lnTo>
                    <a:pt x="768712" y="0"/>
                  </a:lnTo>
                  <a:lnTo>
                    <a:pt x="896831" y="14743"/>
                  </a:lnTo>
                </a:path>
              </a:pathLst>
            </a:custGeom>
            <a:ln w="35231" cap="flat">
              <a:solidFill>
                <a:srgbClr val="BEBEBE">
                  <a:alpha val="69803"/>
                </a:srgbClr>
              </a:solidFill>
              <a:prstDash val="solid"/>
              <a:round/>
            </a:ln>
          </p:spPr>
          <p:txBody>
            <a:bodyPr/>
            <a:lstStyle/>
            <a:p/>
          </p:txBody>
        </p:sp>
        <p:sp>
          <p:nvSpPr>
            <p:cNvPr id="833" name="pl833"/>
            <p:cNvSpPr/>
            <p:nvPr/>
          </p:nvSpPr>
          <p:spPr>
            <a:xfrm>
              <a:off x="3908323"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834" name="pl834"/>
            <p:cNvSpPr/>
            <p:nvPr/>
          </p:nvSpPr>
          <p:spPr>
            <a:xfrm>
              <a:off x="3908323" y="3078774"/>
              <a:ext cx="896831" cy="68802"/>
            </a:xfrm>
            <a:custGeom>
              <a:avLst/>
              <a:pathLst>
                <a:path w="896831" h="68802">
                  <a:moveTo>
                    <a:pt x="0" y="68802"/>
                  </a:moveTo>
                  <a:lnTo>
                    <a:pt x="128118" y="54058"/>
                  </a:lnTo>
                  <a:lnTo>
                    <a:pt x="256237" y="9828"/>
                  </a:lnTo>
                  <a:lnTo>
                    <a:pt x="384356" y="24572"/>
                  </a:lnTo>
                  <a:lnTo>
                    <a:pt x="512475" y="34401"/>
                  </a:lnTo>
                  <a:lnTo>
                    <a:pt x="640593" y="14743"/>
                  </a:lnTo>
                  <a:lnTo>
                    <a:pt x="768712" y="0"/>
                  </a:lnTo>
                  <a:lnTo>
                    <a:pt x="896831" y="14743"/>
                  </a:lnTo>
                </a:path>
              </a:pathLst>
            </a:custGeom>
            <a:ln w="40651" cap="flat">
              <a:solidFill>
                <a:srgbClr val="000000">
                  <a:alpha val="100000"/>
                </a:srgbClr>
              </a:solidFill>
              <a:prstDash val="solid"/>
              <a:round/>
            </a:ln>
          </p:spPr>
          <p:txBody>
            <a:bodyPr/>
            <a:lstStyle/>
            <a:p/>
          </p:txBody>
        </p:sp>
        <p:sp>
          <p:nvSpPr>
            <p:cNvPr id="835" name="pl835"/>
            <p:cNvSpPr/>
            <p:nvPr/>
          </p:nvSpPr>
          <p:spPr>
            <a:xfrm>
              <a:off x="3908323" y="3078774"/>
              <a:ext cx="896831" cy="68802"/>
            </a:xfrm>
            <a:custGeom>
              <a:avLst/>
              <a:pathLst>
                <a:path w="896831" h="68802">
                  <a:moveTo>
                    <a:pt x="0" y="68802"/>
                  </a:moveTo>
                  <a:lnTo>
                    <a:pt x="128118" y="54058"/>
                  </a:lnTo>
                  <a:lnTo>
                    <a:pt x="256237" y="9828"/>
                  </a:lnTo>
                  <a:lnTo>
                    <a:pt x="384356" y="24572"/>
                  </a:lnTo>
                  <a:lnTo>
                    <a:pt x="512475" y="34401"/>
                  </a:lnTo>
                  <a:lnTo>
                    <a:pt x="640593" y="14743"/>
                  </a:lnTo>
                  <a:lnTo>
                    <a:pt x="768712" y="0"/>
                  </a:lnTo>
                  <a:lnTo>
                    <a:pt x="896831" y="14743"/>
                  </a:lnTo>
                </a:path>
              </a:pathLst>
            </a:custGeom>
            <a:ln w="35231" cap="flat">
              <a:solidFill>
                <a:srgbClr val="F26A21">
                  <a:alpha val="100000"/>
                </a:srgbClr>
              </a:solidFill>
              <a:prstDash val="solid"/>
              <a:round/>
            </a:ln>
          </p:spPr>
          <p:txBody>
            <a:bodyPr/>
            <a:lstStyle/>
            <a:p/>
          </p:txBody>
        </p:sp>
        <p:sp>
          <p:nvSpPr>
            <p:cNvPr id="836" name="pl836"/>
            <p:cNvSpPr/>
            <p:nvPr/>
          </p:nvSpPr>
          <p:spPr>
            <a:xfrm>
              <a:off x="3863481"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37" name="tx837"/>
            <p:cNvSpPr/>
            <p:nvPr/>
          </p:nvSpPr>
          <p:spPr>
            <a:xfrm>
              <a:off x="3878194" y="29845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38" name="tx838"/>
            <p:cNvSpPr/>
            <p:nvPr/>
          </p:nvSpPr>
          <p:spPr>
            <a:xfrm>
              <a:off x="3976183" y="29698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39" name="tx839"/>
            <p:cNvSpPr/>
            <p:nvPr/>
          </p:nvSpPr>
          <p:spPr>
            <a:xfrm>
              <a:off x="4104302" y="29255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840" name="tx840"/>
            <p:cNvSpPr/>
            <p:nvPr/>
          </p:nvSpPr>
          <p:spPr>
            <a:xfrm>
              <a:off x="4232420" y="29403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841" name="tx841"/>
            <p:cNvSpPr/>
            <p:nvPr/>
          </p:nvSpPr>
          <p:spPr>
            <a:xfrm>
              <a:off x="4360539" y="29501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842" name="tx842"/>
            <p:cNvSpPr/>
            <p:nvPr/>
          </p:nvSpPr>
          <p:spPr>
            <a:xfrm>
              <a:off x="4488658" y="2930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843" name="tx843"/>
            <p:cNvSpPr/>
            <p:nvPr/>
          </p:nvSpPr>
          <p:spPr>
            <a:xfrm>
              <a:off x="4616777" y="29157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844" name="tx844"/>
            <p:cNvSpPr/>
            <p:nvPr/>
          </p:nvSpPr>
          <p:spPr>
            <a:xfrm>
              <a:off x="4744895" y="2930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845" name="rc845"/>
            <p:cNvSpPr/>
            <p:nvPr/>
          </p:nvSpPr>
          <p:spPr>
            <a:xfrm>
              <a:off x="3863481" y="3483127"/>
              <a:ext cx="986514" cy="367599"/>
            </a:xfrm>
            <a:prstGeom prst="rect">
              <a:avLst/>
            </a:prstGeom>
            <a:solidFill>
              <a:srgbClr val="EBEBEB">
                <a:alpha val="100000"/>
              </a:srgbClr>
            </a:solidFill>
          </p:spPr>
          <p:txBody>
            <a:bodyPr/>
            <a:lstStyle/>
            <a:p/>
          </p:txBody>
        </p:sp>
        <p:sp>
          <p:nvSpPr>
            <p:cNvPr id="846" name="pl846"/>
            <p:cNvSpPr/>
            <p:nvPr/>
          </p:nvSpPr>
          <p:spPr>
            <a:xfrm>
              <a:off x="3863481"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7" name="pl847"/>
            <p:cNvSpPr/>
            <p:nvPr/>
          </p:nvSpPr>
          <p:spPr>
            <a:xfrm>
              <a:off x="3863481"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8" name="pl848"/>
            <p:cNvSpPr/>
            <p:nvPr/>
          </p:nvSpPr>
          <p:spPr>
            <a:xfrm>
              <a:off x="3863481"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9" name="pl849"/>
            <p:cNvSpPr/>
            <p:nvPr/>
          </p:nvSpPr>
          <p:spPr>
            <a:xfrm>
              <a:off x="3863481"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0" name="pl850"/>
            <p:cNvSpPr/>
            <p:nvPr/>
          </p:nvSpPr>
          <p:spPr>
            <a:xfrm>
              <a:off x="3863481"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1" name="pl851"/>
            <p:cNvSpPr/>
            <p:nvPr/>
          </p:nvSpPr>
          <p:spPr>
            <a:xfrm>
              <a:off x="3863481"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2" name="pl852"/>
            <p:cNvSpPr/>
            <p:nvPr/>
          </p:nvSpPr>
          <p:spPr>
            <a:xfrm>
              <a:off x="390832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403644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416456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429267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442079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454891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467703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9" name="pl859"/>
            <p:cNvSpPr/>
            <p:nvPr/>
          </p:nvSpPr>
          <p:spPr>
            <a:xfrm>
              <a:off x="480515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60" name="pl860"/>
            <p:cNvSpPr/>
            <p:nvPr/>
          </p:nvSpPr>
          <p:spPr>
            <a:xfrm>
              <a:off x="3908323"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861" name="pl861"/>
            <p:cNvSpPr/>
            <p:nvPr/>
          </p:nvSpPr>
          <p:spPr>
            <a:xfrm>
              <a:off x="3908323" y="3711157"/>
              <a:ext cx="896831" cy="49144"/>
            </a:xfrm>
            <a:custGeom>
              <a:avLst/>
              <a:pathLst>
                <a:path w="896831" h="49144">
                  <a:moveTo>
                    <a:pt x="0" y="9828"/>
                  </a:moveTo>
                  <a:lnTo>
                    <a:pt x="128118" y="24572"/>
                  </a:lnTo>
                  <a:lnTo>
                    <a:pt x="256237" y="49144"/>
                  </a:lnTo>
                  <a:lnTo>
                    <a:pt x="384356" y="4914"/>
                  </a:lnTo>
                  <a:lnTo>
                    <a:pt x="512475" y="0"/>
                  </a:lnTo>
                  <a:lnTo>
                    <a:pt x="640593" y="29486"/>
                  </a:lnTo>
                  <a:lnTo>
                    <a:pt x="768712" y="19657"/>
                  </a:lnTo>
                  <a:lnTo>
                    <a:pt x="896831" y="9828"/>
                  </a:lnTo>
                </a:path>
              </a:pathLst>
            </a:custGeom>
            <a:ln w="40651" cap="flat">
              <a:solidFill>
                <a:srgbClr val="BEBEBE">
                  <a:alpha val="69803"/>
                </a:srgbClr>
              </a:solidFill>
              <a:prstDash val="solid"/>
              <a:round/>
            </a:ln>
          </p:spPr>
          <p:txBody>
            <a:bodyPr/>
            <a:lstStyle/>
            <a:p/>
          </p:txBody>
        </p:sp>
        <p:sp>
          <p:nvSpPr>
            <p:cNvPr id="862" name="pl862"/>
            <p:cNvSpPr/>
            <p:nvPr/>
          </p:nvSpPr>
          <p:spPr>
            <a:xfrm>
              <a:off x="3908323" y="3711157"/>
              <a:ext cx="896831" cy="49144"/>
            </a:xfrm>
            <a:custGeom>
              <a:avLst/>
              <a:pathLst>
                <a:path w="896831" h="49144">
                  <a:moveTo>
                    <a:pt x="0" y="9828"/>
                  </a:moveTo>
                  <a:lnTo>
                    <a:pt x="128118" y="24572"/>
                  </a:lnTo>
                  <a:lnTo>
                    <a:pt x="256237" y="49144"/>
                  </a:lnTo>
                  <a:lnTo>
                    <a:pt x="384356" y="4914"/>
                  </a:lnTo>
                  <a:lnTo>
                    <a:pt x="512475" y="0"/>
                  </a:lnTo>
                  <a:lnTo>
                    <a:pt x="640593" y="29486"/>
                  </a:lnTo>
                  <a:lnTo>
                    <a:pt x="768712" y="19657"/>
                  </a:lnTo>
                  <a:lnTo>
                    <a:pt x="896831" y="9828"/>
                  </a:lnTo>
                </a:path>
              </a:pathLst>
            </a:custGeom>
            <a:ln w="35231" cap="flat">
              <a:solidFill>
                <a:srgbClr val="BEBEBE">
                  <a:alpha val="69803"/>
                </a:srgbClr>
              </a:solidFill>
              <a:prstDash val="solid"/>
              <a:round/>
            </a:ln>
          </p:spPr>
          <p:txBody>
            <a:bodyPr/>
            <a:lstStyle/>
            <a:p/>
          </p:txBody>
        </p:sp>
        <p:sp>
          <p:nvSpPr>
            <p:cNvPr id="863" name="pl863"/>
            <p:cNvSpPr/>
            <p:nvPr/>
          </p:nvSpPr>
          <p:spPr>
            <a:xfrm>
              <a:off x="3908323"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864" name="pl864"/>
            <p:cNvSpPr/>
            <p:nvPr/>
          </p:nvSpPr>
          <p:spPr>
            <a:xfrm>
              <a:off x="3908323" y="3711157"/>
              <a:ext cx="896831" cy="49144"/>
            </a:xfrm>
            <a:custGeom>
              <a:avLst/>
              <a:pathLst>
                <a:path w="896831" h="49144">
                  <a:moveTo>
                    <a:pt x="0" y="9828"/>
                  </a:moveTo>
                  <a:lnTo>
                    <a:pt x="128118" y="24572"/>
                  </a:lnTo>
                  <a:lnTo>
                    <a:pt x="256237" y="49144"/>
                  </a:lnTo>
                  <a:lnTo>
                    <a:pt x="384356" y="4914"/>
                  </a:lnTo>
                  <a:lnTo>
                    <a:pt x="512475" y="0"/>
                  </a:lnTo>
                  <a:lnTo>
                    <a:pt x="640593" y="29486"/>
                  </a:lnTo>
                  <a:lnTo>
                    <a:pt x="768712" y="19657"/>
                  </a:lnTo>
                  <a:lnTo>
                    <a:pt x="896831" y="9828"/>
                  </a:lnTo>
                </a:path>
              </a:pathLst>
            </a:custGeom>
            <a:ln w="40651" cap="flat">
              <a:solidFill>
                <a:srgbClr val="000000">
                  <a:alpha val="100000"/>
                </a:srgbClr>
              </a:solidFill>
              <a:prstDash val="solid"/>
              <a:round/>
            </a:ln>
          </p:spPr>
          <p:txBody>
            <a:bodyPr/>
            <a:lstStyle/>
            <a:p/>
          </p:txBody>
        </p:sp>
        <p:sp>
          <p:nvSpPr>
            <p:cNvPr id="865" name="pl865"/>
            <p:cNvSpPr/>
            <p:nvPr/>
          </p:nvSpPr>
          <p:spPr>
            <a:xfrm>
              <a:off x="3908323" y="3711157"/>
              <a:ext cx="896831" cy="49144"/>
            </a:xfrm>
            <a:custGeom>
              <a:avLst/>
              <a:pathLst>
                <a:path w="896831" h="49144">
                  <a:moveTo>
                    <a:pt x="0" y="9828"/>
                  </a:moveTo>
                  <a:lnTo>
                    <a:pt x="128118" y="24572"/>
                  </a:lnTo>
                  <a:lnTo>
                    <a:pt x="256237" y="49144"/>
                  </a:lnTo>
                  <a:lnTo>
                    <a:pt x="384356" y="4914"/>
                  </a:lnTo>
                  <a:lnTo>
                    <a:pt x="512475" y="0"/>
                  </a:lnTo>
                  <a:lnTo>
                    <a:pt x="640593" y="29486"/>
                  </a:lnTo>
                  <a:lnTo>
                    <a:pt x="768712" y="19657"/>
                  </a:lnTo>
                  <a:lnTo>
                    <a:pt x="896831" y="9828"/>
                  </a:lnTo>
                </a:path>
              </a:pathLst>
            </a:custGeom>
            <a:ln w="35231" cap="flat">
              <a:solidFill>
                <a:srgbClr val="F26A21">
                  <a:alpha val="100000"/>
                </a:srgbClr>
              </a:solidFill>
              <a:prstDash val="solid"/>
              <a:round/>
            </a:ln>
          </p:spPr>
          <p:txBody>
            <a:bodyPr/>
            <a:lstStyle/>
            <a:p/>
          </p:txBody>
        </p:sp>
        <p:sp>
          <p:nvSpPr>
            <p:cNvPr id="866" name="pl866"/>
            <p:cNvSpPr/>
            <p:nvPr/>
          </p:nvSpPr>
          <p:spPr>
            <a:xfrm>
              <a:off x="3863481"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67" name="tx867"/>
            <p:cNvSpPr/>
            <p:nvPr/>
          </p:nvSpPr>
          <p:spPr>
            <a:xfrm>
              <a:off x="3848064" y="35579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868" name="tx868"/>
            <p:cNvSpPr/>
            <p:nvPr/>
          </p:nvSpPr>
          <p:spPr>
            <a:xfrm>
              <a:off x="3976183" y="35727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869" name="tx869"/>
            <p:cNvSpPr/>
            <p:nvPr/>
          </p:nvSpPr>
          <p:spPr>
            <a:xfrm>
              <a:off x="4104302" y="35972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870" name="tx870"/>
            <p:cNvSpPr/>
            <p:nvPr/>
          </p:nvSpPr>
          <p:spPr>
            <a:xfrm>
              <a:off x="4232420" y="35530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871" name="tx871"/>
            <p:cNvSpPr/>
            <p:nvPr/>
          </p:nvSpPr>
          <p:spPr>
            <a:xfrm>
              <a:off x="4360539" y="35481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872" name="tx872"/>
            <p:cNvSpPr/>
            <p:nvPr/>
          </p:nvSpPr>
          <p:spPr>
            <a:xfrm>
              <a:off x="4488658" y="35776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873" name="tx873"/>
            <p:cNvSpPr/>
            <p:nvPr/>
          </p:nvSpPr>
          <p:spPr>
            <a:xfrm>
              <a:off x="4616777" y="35677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874" name="tx874"/>
            <p:cNvSpPr/>
            <p:nvPr/>
          </p:nvSpPr>
          <p:spPr>
            <a:xfrm>
              <a:off x="4744895" y="35579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875" name="rc875"/>
            <p:cNvSpPr/>
            <p:nvPr/>
          </p:nvSpPr>
          <p:spPr>
            <a:xfrm>
              <a:off x="3863481" y="4135168"/>
              <a:ext cx="986514" cy="367599"/>
            </a:xfrm>
            <a:prstGeom prst="rect">
              <a:avLst/>
            </a:prstGeom>
            <a:solidFill>
              <a:srgbClr val="EBEBEB">
                <a:alpha val="100000"/>
              </a:srgbClr>
            </a:solidFill>
          </p:spPr>
          <p:txBody>
            <a:bodyPr/>
            <a:lstStyle/>
            <a:p/>
          </p:txBody>
        </p:sp>
        <p:sp>
          <p:nvSpPr>
            <p:cNvPr id="876" name="pl876"/>
            <p:cNvSpPr/>
            <p:nvPr/>
          </p:nvSpPr>
          <p:spPr>
            <a:xfrm>
              <a:off x="3863481"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7" name="pl877"/>
            <p:cNvSpPr/>
            <p:nvPr/>
          </p:nvSpPr>
          <p:spPr>
            <a:xfrm>
              <a:off x="3863481"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8" name="pl878"/>
            <p:cNvSpPr/>
            <p:nvPr/>
          </p:nvSpPr>
          <p:spPr>
            <a:xfrm>
              <a:off x="3863481"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9" name="pl879"/>
            <p:cNvSpPr/>
            <p:nvPr/>
          </p:nvSpPr>
          <p:spPr>
            <a:xfrm>
              <a:off x="3863481"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0" name="pl880"/>
            <p:cNvSpPr/>
            <p:nvPr/>
          </p:nvSpPr>
          <p:spPr>
            <a:xfrm>
              <a:off x="3863481"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1" name="pl881"/>
            <p:cNvSpPr/>
            <p:nvPr/>
          </p:nvSpPr>
          <p:spPr>
            <a:xfrm>
              <a:off x="3863481"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2" name="pl882"/>
            <p:cNvSpPr/>
            <p:nvPr/>
          </p:nvSpPr>
          <p:spPr>
            <a:xfrm>
              <a:off x="390832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403644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416456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429267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442079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454891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467703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480515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90" name="pl890"/>
            <p:cNvSpPr/>
            <p:nvPr/>
          </p:nvSpPr>
          <p:spPr>
            <a:xfrm>
              <a:off x="3908323"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891" name="pl891"/>
            <p:cNvSpPr/>
            <p:nvPr/>
          </p:nvSpPr>
          <p:spPr>
            <a:xfrm>
              <a:off x="3908323" y="4422171"/>
              <a:ext cx="896831" cy="58973"/>
            </a:xfrm>
            <a:custGeom>
              <a:avLst/>
              <a:pathLst>
                <a:path w="896831" h="58973">
                  <a:moveTo>
                    <a:pt x="0" y="49144"/>
                  </a:moveTo>
                  <a:lnTo>
                    <a:pt x="128118" y="49144"/>
                  </a:lnTo>
                  <a:lnTo>
                    <a:pt x="256237" y="39315"/>
                  </a:lnTo>
                  <a:lnTo>
                    <a:pt x="384356" y="58973"/>
                  </a:lnTo>
                  <a:lnTo>
                    <a:pt x="512475" y="49144"/>
                  </a:lnTo>
                  <a:lnTo>
                    <a:pt x="640593" y="54058"/>
                  </a:lnTo>
                  <a:lnTo>
                    <a:pt x="768712" y="0"/>
                  </a:lnTo>
                  <a:lnTo>
                    <a:pt x="896831" y="14743"/>
                  </a:lnTo>
                </a:path>
              </a:pathLst>
            </a:custGeom>
            <a:ln w="40651" cap="flat">
              <a:solidFill>
                <a:srgbClr val="BEBEBE">
                  <a:alpha val="69803"/>
                </a:srgbClr>
              </a:solidFill>
              <a:prstDash val="solid"/>
              <a:round/>
            </a:ln>
          </p:spPr>
          <p:txBody>
            <a:bodyPr/>
            <a:lstStyle/>
            <a:p/>
          </p:txBody>
        </p:sp>
        <p:sp>
          <p:nvSpPr>
            <p:cNvPr id="892" name="pl892"/>
            <p:cNvSpPr/>
            <p:nvPr/>
          </p:nvSpPr>
          <p:spPr>
            <a:xfrm>
              <a:off x="3908323" y="4422171"/>
              <a:ext cx="896831" cy="58973"/>
            </a:xfrm>
            <a:custGeom>
              <a:avLst/>
              <a:pathLst>
                <a:path w="896831" h="58973">
                  <a:moveTo>
                    <a:pt x="0" y="49144"/>
                  </a:moveTo>
                  <a:lnTo>
                    <a:pt x="128118" y="49144"/>
                  </a:lnTo>
                  <a:lnTo>
                    <a:pt x="256237" y="39315"/>
                  </a:lnTo>
                  <a:lnTo>
                    <a:pt x="384356" y="58973"/>
                  </a:lnTo>
                  <a:lnTo>
                    <a:pt x="512475" y="49144"/>
                  </a:lnTo>
                  <a:lnTo>
                    <a:pt x="640593" y="54058"/>
                  </a:lnTo>
                  <a:lnTo>
                    <a:pt x="768712" y="0"/>
                  </a:lnTo>
                  <a:lnTo>
                    <a:pt x="896831" y="14743"/>
                  </a:lnTo>
                </a:path>
              </a:pathLst>
            </a:custGeom>
            <a:ln w="35231" cap="flat">
              <a:solidFill>
                <a:srgbClr val="BEBEBE">
                  <a:alpha val="69803"/>
                </a:srgbClr>
              </a:solidFill>
              <a:prstDash val="solid"/>
              <a:round/>
            </a:ln>
          </p:spPr>
          <p:txBody>
            <a:bodyPr/>
            <a:lstStyle/>
            <a:p/>
          </p:txBody>
        </p:sp>
        <p:sp>
          <p:nvSpPr>
            <p:cNvPr id="893" name="pl893"/>
            <p:cNvSpPr/>
            <p:nvPr/>
          </p:nvSpPr>
          <p:spPr>
            <a:xfrm>
              <a:off x="3908323"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894" name="pl894"/>
            <p:cNvSpPr/>
            <p:nvPr/>
          </p:nvSpPr>
          <p:spPr>
            <a:xfrm>
              <a:off x="3908323" y="4422171"/>
              <a:ext cx="896831" cy="58973"/>
            </a:xfrm>
            <a:custGeom>
              <a:avLst/>
              <a:pathLst>
                <a:path w="896831" h="58973">
                  <a:moveTo>
                    <a:pt x="0" y="49144"/>
                  </a:moveTo>
                  <a:lnTo>
                    <a:pt x="128118" y="49144"/>
                  </a:lnTo>
                  <a:lnTo>
                    <a:pt x="256237" y="39315"/>
                  </a:lnTo>
                  <a:lnTo>
                    <a:pt x="384356" y="58973"/>
                  </a:lnTo>
                  <a:lnTo>
                    <a:pt x="512475" y="49144"/>
                  </a:lnTo>
                  <a:lnTo>
                    <a:pt x="640593" y="54058"/>
                  </a:lnTo>
                  <a:lnTo>
                    <a:pt x="768712" y="0"/>
                  </a:lnTo>
                  <a:lnTo>
                    <a:pt x="896831" y="14743"/>
                  </a:lnTo>
                </a:path>
              </a:pathLst>
            </a:custGeom>
            <a:ln w="40651" cap="flat">
              <a:solidFill>
                <a:srgbClr val="000000">
                  <a:alpha val="100000"/>
                </a:srgbClr>
              </a:solidFill>
              <a:prstDash val="solid"/>
              <a:round/>
            </a:ln>
          </p:spPr>
          <p:txBody>
            <a:bodyPr/>
            <a:lstStyle/>
            <a:p/>
          </p:txBody>
        </p:sp>
        <p:sp>
          <p:nvSpPr>
            <p:cNvPr id="895" name="pl895"/>
            <p:cNvSpPr/>
            <p:nvPr/>
          </p:nvSpPr>
          <p:spPr>
            <a:xfrm>
              <a:off x="3908323" y="4422171"/>
              <a:ext cx="896831" cy="58973"/>
            </a:xfrm>
            <a:custGeom>
              <a:avLst/>
              <a:pathLst>
                <a:path w="896831" h="58973">
                  <a:moveTo>
                    <a:pt x="0" y="49144"/>
                  </a:moveTo>
                  <a:lnTo>
                    <a:pt x="128118" y="49144"/>
                  </a:lnTo>
                  <a:lnTo>
                    <a:pt x="256237" y="39315"/>
                  </a:lnTo>
                  <a:lnTo>
                    <a:pt x="384356" y="58973"/>
                  </a:lnTo>
                  <a:lnTo>
                    <a:pt x="512475" y="49144"/>
                  </a:lnTo>
                  <a:lnTo>
                    <a:pt x="640593" y="54058"/>
                  </a:lnTo>
                  <a:lnTo>
                    <a:pt x="768712" y="0"/>
                  </a:lnTo>
                  <a:lnTo>
                    <a:pt x="896831" y="14743"/>
                  </a:lnTo>
                </a:path>
              </a:pathLst>
            </a:custGeom>
            <a:ln w="35231" cap="flat">
              <a:solidFill>
                <a:srgbClr val="F26A21">
                  <a:alpha val="100000"/>
                </a:srgbClr>
              </a:solidFill>
              <a:prstDash val="solid"/>
              <a:round/>
            </a:ln>
          </p:spPr>
          <p:txBody>
            <a:bodyPr/>
            <a:lstStyle/>
            <a:p/>
          </p:txBody>
        </p:sp>
        <p:sp>
          <p:nvSpPr>
            <p:cNvPr id="896" name="pl896"/>
            <p:cNvSpPr/>
            <p:nvPr/>
          </p:nvSpPr>
          <p:spPr>
            <a:xfrm>
              <a:off x="3863481"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97" name="tx897"/>
            <p:cNvSpPr/>
            <p:nvPr/>
          </p:nvSpPr>
          <p:spPr>
            <a:xfrm>
              <a:off x="3878194"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98" name="tx898"/>
            <p:cNvSpPr/>
            <p:nvPr/>
          </p:nvSpPr>
          <p:spPr>
            <a:xfrm>
              <a:off x="4006312"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99" name="tx899"/>
            <p:cNvSpPr/>
            <p:nvPr/>
          </p:nvSpPr>
          <p:spPr>
            <a:xfrm>
              <a:off x="4134431" y="4298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00" name="tx900"/>
            <p:cNvSpPr/>
            <p:nvPr/>
          </p:nvSpPr>
          <p:spPr>
            <a:xfrm>
              <a:off x="4262550" y="43181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1" name="tx901"/>
            <p:cNvSpPr/>
            <p:nvPr/>
          </p:nvSpPr>
          <p:spPr>
            <a:xfrm>
              <a:off x="4390669"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2" name="tx902"/>
            <p:cNvSpPr/>
            <p:nvPr/>
          </p:nvSpPr>
          <p:spPr>
            <a:xfrm>
              <a:off x="4518787"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3" name="tx903"/>
            <p:cNvSpPr/>
            <p:nvPr/>
          </p:nvSpPr>
          <p:spPr>
            <a:xfrm>
              <a:off x="4616777" y="4259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04" name="tx904"/>
            <p:cNvSpPr/>
            <p:nvPr/>
          </p:nvSpPr>
          <p:spPr>
            <a:xfrm>
              <a:off x="4744895" y="4273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05" name="rc905"/>
            <p:cNvSpPr/>
            <p:nvPr/>
          </p:nvSpPr>
          <p:spPr>
            <a:xfrm>
              <a:off x="3863481" y="4787209"/>
              <a:ext cx="986514" cy="367599"/>
            </a:xfrm>
            <a:prstGeom prst="rect">
              <a:avLst/>
            </a:prstGeom>
            <a:solidFill>
              <a:srgbClr val="EBEBEB">
                <a:alpha val="100000"/>
              </a:srgbClr>
            </a:solidFill>
          </p:spPr>
          <p:txBody>
            <a:bodyPr/>
            <a:lstStyle/>
            <a:p/>
          </p:txBody>
        </p:sp>
        <p:sp>
          <p:nvSpPr>
            <p:cNvPr id="906" name="pl906"/>
            <p:cNvSpPr/>
            <p:nvPr/>
          </p:nvSpPr>
          <p:spPr>
            <a:xfrm>
              <a:off x="3863481"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7" name="pl907"/>
            <p:cNvSpPr/>
            <p:nvPr/>
          </p:nvSpPr>
          <p:spPr>
            <a:xfrm>
              <a:off x="3863481"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8" name="pl908"/>
            <p:cNvSpPr/>
            <p:nvPr/>
          </p:nvSpPr>
          <p:spPr>
            <a:xfrm>
              <a:off x="3863481"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9" name="pl909"/>
            <p:cNvSpPr/>
            <p:nvPr/>
          </p:nvSpPr>
          <p:spPr>
            <a:xfrm>
              <a:off x="3863481"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0" name="pl910"/>
            <p:cNvSpPr/>
            <p:nvPr/>
          </p:nvSpPr>
          <p:spPr>
            <a:xfrm>
              <a:off x="3863481"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1" name="pl911"/>
            <p:cNvSpPr/>
            <p:nvPr/>
          </p:nvSpPr>
          <p:spPr>
            <a:xfrm>
              <a:off x="3863481"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2" name="pl912"/>
            <p:cNvSpPr/>
            <p:nvPr/>
          </p:nvSpPr>
          <p:spPr>
            <a:xfrm>
              <a:off x="390832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403644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416456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429267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442079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454891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467703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480515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3908323"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921" name="pl921"/>
            <p:cNvSpPr/>
            <p:nvPr/>
          </p:nvSpPr>
          <p:spPr>
            <a:xfrm>
              <a:off x="3908323" y="5118442"/>
              <a:ext cx="896831" cy="19657"/>
            </a:xfrm>
            <a:custGeom>
              <a:avLst/>
              <a:pathLst>
                <a:path w="896831" h="19657">
                  <a:moveTo>
                    <a:pt x="0" y="9828"/>
                  </a:moveTo>
                  <a:lnTo>
                    <a:pt x="128118" y="9828"/>
                  </a:lnTo>
                  <a:lnTo>
                    <a:pt x="256237" y="19657"/>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922" name="pl922"/>
            <p:cNvSpPr/>
            <p:nvPr/>
          </p:nvSpPr>
          <p:spPr>
            <a:xfrm>
              <a:off x="3908323" y="5118442"/>
              <a:ext cx="896831" cy="19657"/>
            </a:xfrm>
            <a:custGeom>
              <a:avLst/>
              <a:pathLst>
                <a:path w="896831" h="19657">
                  <a:moveTo>
                    <a:pt x="0" y="9828"/>
                  </a:moveTo>
                  <a:lnTo>
                    <a:pt x="128118" y="9828"/>
                  </a:lnTo>
                  <a:lnTo>
                    <a:pt x="256237" y="19657"/>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923" name="pl923"/>
            <p:cNvSpPr/>
            <p:nvPr/>
          </p:nvSpPr>
          <p:spPr>
            <a:xfrm>
              <a:off x="3908323"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924" name="pl924"/>
            <p:cNvSpPr/>
            <p:nvPr/>
          </p:nvSpPr>
          <p:spPr>
            <a:xfrm>
              <a:off x="3908323" y="5118442"/>
              <a:ext cx="896831" cy="19657"/>
            </a:xfrm>
            <a:custGeom>
              <a:avLst/>
              <a:pathLst>
                <a:path w="896831" h="19657">
                  <a:moveTo>
                    <a:pt x="0" y="9828"/>
                  </a:moveTo>
                  <a:lnTo>
                    <a:pt x="128118" y="9828"/>
                  </a:lnTo>
                  <a:lnTo>
                    <a:pt x="256237" y="19657"/>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925" name="pl925"/>
            <p:cNvSpPr/>
            <p:nvPr/>
          </p:nvSpPr>
          <p:spPr>
            <a:xfrm>
              <a:off x="3908323" y="5118442"/>
              <a:ext cx="896831" cy="19657"/>
            </a:xfrm>
            <a:custGeom>
              <a:avLst/>
              <a:pathLst>
                <a:path w="896831" h="19657">
                  <a:moveTo>
                    <a:pt x="0" y="9828"/>
                  </a:moveTo>
                  <a:lnTo>
                    <a:pt x="128118" y="9828"/>
                  </a:lnTo>
                  <a:lnTo>
                    <a:pt x="256237" y="19657"/>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926" name="pl926"/>
            <p:cNvSpPr/>
            <p:nvPr/>
          </p:nvSpPr>
          <p:spPr>
            <a:xfrm>
              <a:off x="3863481"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27" name="tx927"/>
            <p:cNvSpPr/>
            <p:nvPr/>
          </p:nvSpPr>
          <p:spPr>
            <a:xfrm>
              <a:off x="3878194"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28" name="tx928"/>
            <p:cNvSpPr/>
            <p:nvPr/>
          </p:nvSpPr>
          <p:spPr>
            <a:xfrm>
              <a:off x="4006312"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29" name="tx929"/>
            <p:cNvSpPr/>
            <p:nvPr/>
          </p:nvSpPr>
          <p:spPr>
            <a:xfrm>
              <a:off x="4134431"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0" name="tx930"/>
            <p:cNvSpPr/>
            <p:nvPr/>
          </p:nvSpPr>
          <p:spPr>
            <a:xfrm>
              <a:off x="4262550"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31" name="tx931"/>
            <p:cNvSpPr/>
            <p:nvPr/>
          </p:nvSpPr>
          <p:spPr>
            <a:xfrm>
              <a:off x="4390669"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32" name="tx932"/>
            <p:cNvSpPr/>
            <p:nvPr/>
          </p:nvSpPr>
          <p:spPr>
            <a:xfrm>
              <a:off x="4518787"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33" name="tx933"/>
            <p:cNvSpPr/>
            <p:nvPr/>
          </p:nvSpPr>
          <p:spPr>
            <a:xfrm>
              <a:off x="4646906"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34" name="tx934"/>
            <p:cNvSpPr/>
            <p:nvPr/>
          </p:nvSpPr>
          <p:spPr>
            <a:xfrm>
              <a:off x="4775025"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35" name="rc935"/>
            <p:cNvSpPr/>
            <p:nvPr/>
          </p:nvSpPr>
          <p:spPr>
            <a:xfrm>
              <a:off x="4919585" y="874964"/>
              <a:ext cx="986514" cy="367599"/>
            </a:xfrm>
            <a:prstGeom prst="rect">
              <a:avLst/>
            </a:prstGeom>
            <a:solidFill>
              <a:srgbClr val="EBEBEB">
                <a:alpha val="100000"/>
              </a:srgbClr>
            </a:solidFill>
          </p:spPr>
          <p:txBody>
            <a:bodyPr/>
            <a:lstStyle/>
            <a:p/>
          </p:txBody>
        </p:sp>
        <p:sp>
          <p:nvSpPr>
            <p:cNvPr id="936" name="pl936"/>
            <p:cNvSpPr/>
            <p:nvPr/>
          </p:nvSpPr>
          <p:spPr>
            <a:xfrm>
              <a:off x="4919585"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7" name="pl937"/>
            <p:cNvSpPr/>
            <p:nvPr/>
          </p:nvSpPr>
          <p:spPr>
            <a:xfrm>
              <a:off x="4919585"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8" name="pl938"/>
            <p:cNvSpPr/>
            <p:nvPr/>
          </p:nvSpPr>
          <p:spPr>
            <a:xfrm>
              <a:off x="4919585"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9" name="pl939"/>
            <p:cNvSpPr/>
            <p:nvPr/>
          </p:nvSpPr>
          <p:spPr>
            <a:xfrm>
              <a:off x="4919585"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0" name="pl940"/>
            <p:cNvSpPr/>
            <p:nvPr/>
          </p:nvSpPr>
          <p:spPr>
            <a:xfrm>
              <a:off x="4919585"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1" name="pl941"/>
            <p:cNvSpPr/>
            <p:nvPr/>
          </p:nvSpPr>
          <p:spPr>
            <a:xfrm>
              <a:off x="4919585"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2" name="pl942"/>
            <p:cNvSpPr/>
            <p:nvPr/>
          </p:nvSpPr>
          <p:spPr>
            <a:xfrm>
              <a:off x="496442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3" name="pl943"/>
            <p:cNvSpPr/>
            <p:nvPr/>
          </p:nvSpPr>
          <p:spPr>
            <a:xfrm>
              <a:off x="509254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522066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534878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547690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560502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573313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586125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4964427"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951" name="pl951"/>
            <p:cNvSpPr/>
            <p:nvPr/>
          </p:nvSpPr>
          <p:spPr>
            <a:xfrm>
              <a:off x="4964427" y="1186539"/>
              <a:ext cx="896831" cy="39315"/>
            </a:xfrm>
            <a:custGeom>
              <a:avLst/>
              <a:pathLst>
                <a:path w="896831" h="39315">
                  <a:moveTo>
                    <a:pt x="0" y="34401"/>
                  </a:moveTo>
                  <a:lnTo>
                    <a:pt x="128118" y="34401"/>
                  </a:lnTo>
                  <a:lnTo>
                    <a:pt x="256237" y="39315"/>
                  </a:lnTo>
                  <a:lnTo>
                    <a:pt x="384356" y="39315"/>
                  </a:lnTo>
                  <a:lnTo>
                    <a:pt x="512475" y="0"/>
                  </a:lnTo>
                  <a:lnTo>
                    <a:pt x="640593" y="39315"/>
                  </a:lnTo>
                  <a:lnTo>
                    <a:pt x="768712" y="34401"/>
                  </a:lnTo>
                  <a:lnTo>
                    <a:pt x="896831" y="4914"/>
                  </a:lnTo>
                </a:path>
              </a:pathLst>
            </a:custGeom>
            <a:ln w="40651" cap="flat">
              <a:solidFill>
                <a:srgbClr val="BEBEBE">
                  <a:alpha val="69803"/>
                </a:srgbClr>
              </a:solidFill>
              <a:prstDash val="solid"/>
              <a:round/>
            </a:ln>
          </p:spPr>
          <p:txBody>
            <a:bodyPr/>
            <a:lstStyle/>
            <a:p/>
          </p:txBody>
        </p:sp>
        <p:sp>
          <p:nvSpPr>
            <p:cNvPr id="952" name="pl952"/>
            <p:cNvSpPr/>
            <p:nvPr/>
          </p:nvSpPr>
          <p:spPr>
            <a:xfrm>
              <a:off x="4964427" y="1186539"/>
              <a:ext cx="896831" cy="39315"/>
            </a:xfrm>
            <a:custGeom>
              <a:avLst/>
              <a:pathLst>
                <a:path w="896831" h="39315">
                  <a:moveTo>
                    <a:pt x="0" y="34401"/>
                  </a:moveTo>
                  <a:lnTo>
                    <a:pt x="128118" y="34401"/>
                  </a:lnTo>
                  <a:lnTo>
                    <a:pt x="256237" y="39315"/>
                  </a:lnTo>
                  <a:lnTo>
                    <a:pt x="384356" y="39315"/>
                  </a:lnTo>
                  <a:lnTo>
                    <a:pt x="512475" y="0"/>
                  </a:lnTo>
                  <a:lnTo>
                    <a:pt x="640593" y="39315"/>
                  </a:lnTo>
                  <a:lnTo>
                    <a:pt x="768712" y="34401"/>
                  </a:lnTo>
                  <a:lnTo>
                    <a:pt x="896831" y="4914"/>
                  </a:lnTo>
                </a:path>
              </a:pathLst>
            </a:custGeom>
            <a:ln w="35231" cap="flat">
              <a:solidFill>
                <a:srgbClr val="BEBEBE">
                  <a:alpha val="69803"/>
                </a:srgbClr>
              </a:solidFill>
              <a:prstDash val="solid"/>
              <a:round/>
            </a:ln>
          </p:spPr>
          <p:txBody>
            <a:bodyPr/>
            <a:lstStyle/>
            <a:p/>
          </p:txBody>
        </p:sp>
        <p:sp>
          <p:nvSpPr>
            <p:cNvPr id="953" name="pl953"/>
            <p:cNvSpPr/>
            <p:nvPr/>
          </p:nvSpPr>
          <p:spPr>
            <a:xfrm>
              <a:off x="4964427"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954" name="pl954"/>
            <p:cNvSpPr/>
            <p:nvPr/>
          </p:nvSpPr>
          <p:spPr>
            <a:xfrm>
              <a:off x="4964427" y="1186539"/>
              <a:ext cx="896831" cy="39315"/>
            </a:xfrm>
            <a:custGeom>
              <a:avLst/>
              <a:pathLst>
                <a:path w="896831" h="39315">
                  <a:moveTo>
                    <a:pt x="0" y="34401"/>
                  </a:moveTo>
                  <a:lnTo>
                    <a:pt x="128118" y="34401"/>
                  </a:lnTo>
                  <a:lnTo>
                    <a:pt x="256237" y="39315"/>
                  </a:lnTo>
                  <a:lnTo>
                    <a:pt x="384356" y="39315"/>
                  </a:lnTo>
                  <a:lnTo>
                    <a:pt x="512475" y="0"/>
                  </a:lnTo>
                  <a:lnTo>
                    <a:pt x="640593" y="39315"/>
                  </a:lnTo>
                  <a:lnTo>
                    <a:pt x="768712" y="34401"/>
                  </a:lnTo>
                  <a:lnTo>
                    <a:pt x="896831" y="4914"/>
                  </a:lnTo>
                </a:path>
              </a:pathLst>
            </a:custGeom>
            <a:ln w="40651" cap="flat">
              <a:solidFill>
                <a:srgbClr val="000000">
                  <a:alpha val="100000"/>
                </a:srgbClr>
              </a:solidFill>
              <a:prstDash val="solid"/>
              <a:round/>
            </a:ln>
          </p:spPr>
          <p:txBody>
            <a:bodyPr/>
            <a:lstStyle/>
            <a:p/>
          </p:txBody>
        </p:sp>
        <p:sp>
          <p:nvSpPr>
            <p:cNvPr id="955" name="pl955"/>
            <p:cNvSpPr/>
            <p:nvPr/>
          </p:nvSpPr>
          <p:spPr>
            <a:xfrm>
              <a:off x="4964427" y="1186539"/>
              <a:ext cx="896831" cy="39315"/>
            </a:xfrm>
            <a:custGeom>
              <a:avLst/>
              <a:pathLst>
                <a:path w="896831" h="39315">
                  <a:moveTo>
                    <a:pt x="0" y="34401"/>
                  </a:moveTo>
                  <a:lnTo>
                    <a:pt x="128118" y="34401"/>
                  </a:lnTo>
                  <a:lnTo>
                    <a:pt x="256237" y="39315"/>
                  </a:lnTo>
                  <a:lnTo>
                    <a:pt x="384356" y="39315"/>
                  </a:lnTo>
                  <a:lnTo>
                    <a:pt x="512475" y="0"/>
                  </a:lnTo>
                  <a:lnTo>
                    <a:pt x="640593" y="39315"/>
                  </a:lnTo>
                  <a:lnTo>
                    <a:pt x="768712" y="34401"/>
                  </a:lnTo>
                  <a:lnTo>
                    <a:pt x="896831" y="4914"/>
                  </a:lnTo>
                </a:path>
              </a:pathLst>
            </a:custGeom>
            <a:ln w="35231" cap="flat">
              <a:solidFill>
                <a:srgbClr val="F26A21">
                  <a:alpha val="100000"/>
                </a:srgbClr>
              </a:solidFill>
              <a:prstDash val="solid"/>
              <a:round/>
            </a:ln>
          </p:spPr>
          <p:txBody>
            <a:bodyPr/>
            <a:lstStyle/>
            <a:p/>
          </p:txBody>
        </p:sp>
        <p:sp>
          <p:nvSpPr>
            <p:cNvPr id="956" name="pl956"/>
            <p:cNvSpPr/>
            <p:nvPr/>
          </p:nvSpPr>
          <p:spPr>
            <a:xfrm>
              <a:off x="4919585"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57" name="tx957"/>
            <p:cNvSpPr/>
            <p:nvPr/>
          </p:nvSpPr>
          <p:spPr>
            <a:xfrm>
              <a:off x="4934297"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58" name="tx958"/>
            <p:cNvSpPr/>
            <p:nvPr/>
          </p:nvSpPr>
          <p:spPr>
            <a:xfrm>
              <a:off x="5062416"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59" name="tx959"/>
            <p:cNvSpPr/>
            <p:nvPr/>
          </p:nvSpPr>
          <p:spPr>
            <a:xfrm>
              <a:off x="5190535"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0" name="tx960"/>
            <p:cNvSpPr/>
            <p:nvPr/>
          </p:nvSpPr>
          <p:spPr>
            <a:xfrm>
              <a:off x="5318653"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1" name="tx961"/>
            <p:cNvSpPr/>
            <p:nvPr/>
          </p:nvSpPr>
          <p:spPr>
            <a:xfrm>
              <a:off x="5446772" y="10235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62" name="tx962"/>
            <p:cNvSpPr/>
            <p:nvPr/>
          </p:nvSpPr>
          <p:spPr>
            <a:xfrm>
              <a:off x="5574891"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3" name="tx963"/>
            <p:cNvSpPr/>
            <p:nvPr/>
          </p:nvSpPr>
          <p:spPr>
            <a:xfrm>
              <a:off x="5703010"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64" name="tx964"/>
            <p:cNvSpPr/>
            <p:nvPr/>
          </p:nvSpPr>
          <p:spPr>
            <a:xfrm>
              <a:off x="5831129" y="1028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65" name="rc965"/>
            <p:cNvSpPr/>
            <p:nvPr/>
          </p:nvSpPr>
          <p:spPr>
            <a:xfrm>
              <a:off x="4919585" y="1527005"/>
              <a:ext cx="986514" cy="367599"/>
            </a:xfrm>
            <a:prstGeom prst="rect">
              <a:avLst/>
            </a:prstGeom>
            <a:solidFill>
              <a:srgbClr val="EBEBEB">
                <a:alpha val="100000"/>
              </a:srgbClr>
            </a:solidFill>
          </p:spPr>
          <p:txBody>
            <a:bodyPr/>
            <a:lstStyle/>
            <a:p/>
          </p:txBody>
        </p:sp>
        <p:sp>
          <p:nvSpPr>
            <p:cNvPr id="966" name="pl966"/>
            <p:cNvSpPr/>
            <p:nvPr/>
          </p:nvSpPr>
          <p:spPr>
            <a:xfrm>
              <a:off x="4919585"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7" name="pl967"/>
            <p:cNvSpPr/>
            <p:nvPr/>
          </p:nvSpPr>
          <p:spPr>
            <a:xfrm>
              <a:off x="4919585"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8" name="pl968"/>
            <p:cNvSpPr/>
            <p:nvPr/>
          </p:nvSpPr>
          <p:spPr>
            <a:xfrm>
              <a:off x="4919585"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9" name="pl969"/>
            <p:cNvSpPr/>
            <p:nvPr/>
          </p:nvSpPr>
          <p:spPr>
            <a:xfrm>
              <a:off x="4919585"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0" name="pl970"/>
            <p:cNvSpPr/>
            <p:nvPr/>
          </p:nvSpPr>
          <p:spPr>
            <a:xfrm>
              <a:off x="4919585"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1" name="pl971"/>
            <p:cNvSpPr/>
            <p:nvPr/>
          </p:nvSpPr>
          <p:spPr>
            <a:xfrm>
              <a:off x="4919585"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2" name="pl972"/>
            <p:cNvSpPr/>
            <p:nvPr/>
          </p:nvSpPr>
          <p:spPr>
            <a:xfrm>
              <a:off x="496442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3" name="pl973"/>
            <p:cNvSpPr/>
            <p:nvPr/>
          </p:nvSpPr>
          <p:spPr>
            <a:xfrm>
              <a:off x="509254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4" name="pl974"/>
            <p:cNvSpPr/>
            <p:nvPr/>
          </p:nvSpPr>
          <p:spPr>
            <a:xfrm>
              <a:off x="522066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534878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547690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560502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573313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586125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4964427"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981" name="pl981"/>
            <p:cNvSpPr/>
            <p:nvPr/>
          </p:nvSpPr>
          <p:spPr>
            <a:xfrm>
              <a:off x="4964427" y="1666574"/>
              <a:ext cx="896831" cy="211320"/>
            </a:xfrm>
            <a:custGeom>
              <a:avLst/>
              <a:pathLst>
                <a:path w="896831" h="211320">
                  <a:moveTo>
                    <a:pt x="0" y="186748"/>
                  </a:moveTo>
                  <a:lnTo>
                    <a:pt x="128118" y="211320"/>
                  </a:lnTo>
                  <a:lnTo>
                    <a:pt x="256237" y="196577"/>
                  </a:lnTo>
                  <a:lnTo>
                    <a:pt x="384356" y="196577"/>
                  </a:lnTo>
                  <a:lnTo>
                    <a:pt x="512475" y="137604"/>
                  </a:lnTo>
                  <a:lnTo>
                    <a:pt x="640593" y="0"/>
                  </a:lnTo>
                  <a:lnTo>
                    <a:pt x="768712" y="181833"/>
                  </a:lnTo>
                  <a:lnTo>
                    <a:pt x="896831" y="186748"/>
                  </a:lnTo>
                </a:path>
              </a:pathLst>
            </a:custGeom>
            <a:ln w="40651" cap="flat">
              <a:solidFill>
                <a:srgbClr val="BEBEBE">
                  <a:alpha val="69803"/>
                </a:srgbClr>
              </a:solidFill>
              <a:prstDash val="solid"/>
              <a:round/>
            </a:ln>
          </p:spPr>
          <p:txBody>
            <a:bodyPr/>
            <a:lstStyle/>
            <a:p/>
          </p:txBody>
        </p:sp>
        <p:sp>
          <p:nvSpPr>
            <p:cNvPr id="982" name="pl982"/>
            <p:cNvSpPr/>
            <p:nvPr/>
          </p:nvSpPr>
          <p:spPr>
            <a:xfrm>
              <a:off x="4964427" y="1666574"/>
              <a:ext cx="896831" cy="211320"/>
            </a:xfrm>
            <a:custGeom>
              <a:avLst/>
              <a:pathLst>
                <a:path w="896831" h="211320">
                  <a:moveTo>
                    <a:pt x="0" y="186748"/>
                  </a:moveTo>
                  <a:lnTo>
                    <a:pt x="128118" y="211320"/>
                  </a:lnTo>
                  <a:lnTo>
                    <a:pt x="256237" y="196577"/>
                  </a:lnTo>
                  <a:lnTo>
                    <a:pt x="384356" y="196577"/>
                  </a:lnTo>
                  <a:lnTo>
                    <a:pt x="512475" y="137604"/>
                  </a:lnTo>
                  <a:lnTo>
                    <a:pt x="640593" y="0"/>
                  </a:lnTo>
                  <a:lnTo>
                    <a:pt x="768712" y="181833"/>
                  </a:lnTo>
                  <a:lnTo>
                    <a:pt x="896831" y="186748"/>
                  </a:lnTo>
                </a:path>
              </a:pathLst>
            </a:custGeom>
            <a:ln w="35231" cap="flat">
              <a:solidFill>
                <a:srgbClr val="BEBEBE">
                  <a:alpha val="69803"/>
                </a:srgbClr>
              </a:solidFill>
              <a:prstDash val="solid"/>
              <a:round/>
            </a:ln>
          </p:spPr>
          <p:txBody>
            <a:bodyPr/>
            <a:lstStyle/>
            <a:p/>
          </p:txBody>
        </p:sp>
        <p:sp>
          <p:nvSpPr>
            <p:cNvPr id="983" name="pl983"/>
            <p:cNvSpPr/>
            <p:nvPr/>
          </p:nvSpPr>
          <p:spPr>
            <a:xfrm>
              <a:off x="4964427"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984" name="pl984"/>
            <p:cNvSpPr/>
            <p:nvPr/>
          </p:nvSpPr>
          <p:spPr>
            <a:xfrm>
              <a:off x="4964427" y="1666574"/>
              <a:ext cx="896831" cy="211320"/>
            </a:xfrm>
            <a:custGeom>
              <a:avLst/>
              <a:pathLst>
                <a:path w="896831" h="211320">
                  <a:moveTo>
                    <a:pt x="0" y="186748"/>
                  </a:moveTo>
                  <a:lnTo>
                    <a:pt x="128118" y="211320"/>
                  </a:lnTo>
                  <a:lnTo>
                    <a:pt x="256237" y="196577"/>
                  </a:lnTo>
                  <a:lnTo>
                    <a:pt x="384356" y="196577"/>
                  </a:lnTo>
                  <a:lnTo>
                    <a:pt x="512475" y="137604"/>
                  </a:lnTo>
                  <a:lnTo>
                    <a:pt x="640593" y="0"/>
                  </a:lnTo>
                  <a:lnTo>
                    <a:pt x="768712" y="181833"/>
                  </a:lnTo>
                  <a:lnTo>
                    <a:pt x="896831" y="186748"/>
                  </a:lnTo>
                </a:path>
              </a:pathLst>
            </a:custGeom>
            <a:ln w="40651" cap="flat">
              <a:solidFill>
                <a:srgbClr val="000000">
                  <a:alpha val="100000"/>
                </a:srgbClr>
              </a:solidFill>
              <a:prstDash val="solid"/>
              <a:round/>
            </a:ln>
          </p:spPr>
          <p:txBody>
            <a:bodyPr/>
            <a:lstStyle/>
            <a:p/>
          </p:txBody>
        </p:sp>
        <p:sp>
          <p:nvSpPr>
            <p:cNvPr id="985" name="pl985"/>
            <p:cNvSpPr/>
            <p:nvPr/>
          </p:nvSpPr>
          <p:spPr>
            <a:xfrm>
              <a:off x="4964427" y="1666574"/>
              <a:ext cx="896831" cy="211320"/>
            </a:xfrm>
            <a:custGeom>
              <a:avLst/>
              <a:pathLst>
                <a:path w="896831" h="211320">
                  <a:moveTo>
                    <a:pt x="0" y="186748"/>
                  </a:moveTo>
                  <a:lnTo>
                    <a:pt x="128118" y="211320"/>
                  </a:lnTo>
                  <a:lnTo>
                    <a:pt x="256237" y="196577"/>
                  </a:lnTo>
                  <a:lnTo>
                    <a:pt x="384356" y="196577"/>
                  </a:lnTo>
                  <a:lnTo>
                    <a:pt x="512475" y="137604"/>
                  </a:lnTo>
                  <a:lnTo>
                    <a:pt x="640593" y="0"/>
                  </a:lnTo>
                  <a:lnTo>
                    <a:pt x="768712" y="181833"/>
                  </a:lnTo>
                  <a:lnTo>
                    <a:pt x="896831" y="186748"/>
                  </a:lnTo>
                </a:path>
              </a:pathLst>
            </a:custGeom>
            <a:ln w="35231" cap="flat">
              <a:solidFill>
                <a:srgbClr val="F26A21">
                  <a:alpha val="100000"/>
                </a:srgbClr>
              </a:solidFill>
              <a:prstDash val="solid"/>
              <a:round/>
            </a:ln>
          </p:spPr>
          <p:txBody>
            <a:bodyPr/>
            <a:lstStyle/>
            <a:p/>
          </p:txBody>
        </p:sp>
        <p:sp>
          <p:nvSpPr>
            <p:cNvPr id="986" name="pl986"/>
            <p:cNvSpPr/>
            <p:nvPr/>
          </p:nvSpPr>
          <p:spPr>
            <a:xfrm>
              <a:off x="4919585"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87" name="tx987"/>
            <p:cNvSpPr/>
            <p:nvPr/>
          </p:nvSpPr>
          <p:spPr>
            <a:xfrm>
              <a:off x="4934297" y="1690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88" name="tx988"/>
            <p:cNvSpPr/>
            <p:nvPr/>
          </p:nvSpPr>
          <p:spPr>
            <a:xfrm>
              <a:off x="5062416"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89" name="tx989"/>
            <p:cNvSpPr/>
            <p:nvPr/>
          </p:nvSpPr>
          <p:spPr>
            <a:xfrm>
              <a:off x="5190535" y="17001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90" name="tx990"/>
            <p:cNvSpPr/>
            <p:nvPr/>
          </p:nvSpPr>
          <p:spPr>
            <a:xfrm>
              <a:off x="5318653" y="17001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91" name="tx991"/>
            <p:cNvSpPr/>
            <p:nvPr/>
          </p:nvSpPr>
          <p:spPr>
            <a:xfrm>
              <a:off x="5416643" y="16411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92" name="tx992"/>
            <p:cNvSpPr/>
            <p:nvPr/>
          </p:nvSpPr>
          <p:spPr>
            <a:xfrm>
              <a:off x="5544762" y="15035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993" name="tx993"/>
            <p:cNvSpPr/>
            <p:nvPr/>
          </p:nvSpPr>
          <p:spPr>
            <a:xfrm>
              <a:off x="5703010" y="16853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94" name="tx994"/>
            <p:cNvSpPr/>
            <p:nvPr/>
          </p:nvSpPr>
          <p:spPr>
            <a:xfrm>
              <a:off x="5831129" y="1690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95" name="rc995"/>
            <p:cNvSpPr/>
            <p:nvPr/>
          </p:nvSpPr>
          <p:spPr>
            <a:xfrm>
              <a:off x="4919585" y="2179046"/>
              <a:ext cx="986514" cy="367599"/>
            </a:xfrm>
            <a:prstGeom prst="rect">
              <a:avLst/>
            </a:prstGeom>
            <a:solidFill>
              <a:srgbClr val="EBEBEB">
                <a:alpha val="100000"/>
              </a:srgbClr>
            </a:solidFill>
          </p:spPr>
          <p:txBody>
            <a:bodyPr/>
            <a:lstStyle/>
            <a:p/>
          </p:txBody>
        </p:sp>
        <p:sp>
          <p:nvSpPr>
            <p:cNvPr id="996" name="pl996"/>
            <p:cNvSpPr/>
            <p:nvPr/>
          </p:nvSpPr>
          <p:spPr>
            <a:xfrm>
              <a:off x="4919585"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7" name="pl997"/>
            <p:cNvSpPr/>
            <p:nvPr/>
          </p:nvSpPr>
          <p:spPr>
            <a:xfrm>
              <a:off x="4919585"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8" name="pl998"/>
            <p:cNvSpPr/>
            <p:nvPr/>
          </p:nvSpPr>
          <p:spPr>
            <a:xfrm>
              <a:off x="4919585"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9" name="pl999"/>
            <p:cNvSpPr/>
            <p:nvPr/>
          </p:nvSpPr>
          <p:spPr>
            <a:xfrm>
              <a:off x="4919585"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0" name="pl1000"/>
            <p:cNvSpPr/>
            <p:nvPr/>
          </p:nvSpPr>
          <p:spPr>
            <a:xfrm>
              <a:off x="4919585"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1" name="pl1001"/>
            <p:cNvSpPr/>
            <p:nvPr/>
          </p:nvSpPr>
          <p:spPr>
            <a:xfrm>
              <a:off x="4919585"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2" name="pl1002"/>
            <p:cNvSpPr/>
            <p:nvPr/>
          </p:nvSpPr>
          <p:spPr>
            <a:xfrm>
              <a:off x="496442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3" name="pl1003"/>
            <p:cNvSpPr/>
            <p:nvPr/>
          </p:nvSpPr>
          <p:spPr>
            <a:xfrm>
              <a:off x="509254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4" name="pl1004"/>
            <p:cNvSpPr/>
            <p:nvPr/>
          </p:nvSpPr>
          <p:spPr>
            <a:xfrm>
              <a:off x="522066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5" name="pl1005"/>
            <p:cNvSpPr/>
            <p:nvPr/>
          </p:nvSpPr>
          <p:spPr>
            <a:xfrm>
              <a:off x="534878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547690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560502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573313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586125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4964427"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011" name="pl1011"/>
            <p:cNvSpPr/>
            <p:nvPr/>
          </p:nvSpPr>
          <p:spPr>
            <a:xfrm>
              <a:off x="4964427" y="2480792"/>
              <a:ext cx="896831" cy="44229"/>
            </a:xfrm>
            <a:custGeom>
              <a:avLst/>
              <a:pathLst>
                <a:path w="896831" h="44229">
                  <a:moveTo>
                    <a:pt x="0" y="0"/>
                  </a:moveTo>
                  <a:lnTo>
                    <a:pt x="128118" y="4914"/>
                  </a:lnTo>
                  <a:lnTo>
                    <a:pt x="256237" y="4914"/>
                  </a:lnTo>
                  <a:lnTo>
                    <a:pt x="384356" y="44229"/>
                  </a:lnTo>
                  <a:lnTo>
                    <a:pt x="512475" y="9828"/>
                  </a:lnTo>
                  <a:lnTo>
                    <a:pt x="640593" y="29486"/>
                  </a:lnTo>
                  <a:lnTo>
                    <a:pt x="768712" y="39315"/>
                  </a:lnTo>
                  <a:lnTo>
                    <a:pt x="896831" y="24572"/>
                  </a:lnTo>
                </a:path>
              </a:pathLst>
            </a:custGeom>
            <a:ln w="40651" cap="flat">
              <a:solidFill>
                <a:srgbClr val="BEBEBE">
                  <a:alpha val="69803"/>
                </a:srgbClr>
              </a:solidFill>
              <a:prstDash val="solid"/>
              <a:round/>
            </a:ln>
          </p:spPr>
          <p:txBody>
            <a:bodyPr/>
            <a:lstStyle/>
            <a:p/>
          </p:txBody>
        </p:sp>
        <p:sp>
          <p:nvSpPr>
            <p:cNvPr id="1012" name="pl1012"/>
            <p:cNvSpPr/>
            <p:nvPr/>
          </p:nvSpPr>
          <p:spPr>
            <a:xfrm>
              <a:off x="4964427" y="2480792"/>
              <a:ext cx="896831" cy="44229"/>
            </a:xfrm>
            <a:custGeom>
              <a:avLst/>
              <a:pathLst>
                <a:path w="896831" h="44229">
                  <a:moveTo>
                    <a:pt x="0" y="0"/>
                  </a:moveTo>
                  <a:lnTo>
                    <a:pt x="128118" y="4914"/>
                  </a:lnTo>
                  <a:lnTo>
                    <a:pt x="256237" y="4914"/>
                  </a:lnTo>
                  <a:lnTo>
                    <a:pt x="384356" y="44229"/>
                  </a:lnTo>
                  <a:lnTo>
                    <a:pt x="512475" y="9828"/>
                  </a:lnTo>
                  <a:lnTo>
                    <a:pt x="640593" y="29486"/>
                  </a:lnTo>
                  <a:lnTo>
                    <a:pt x="768712" y="39315"/>
                  </a:lnTo>
                  <a:lnTo>
                    <a:pt x="896831" y="24572"/>
                  </a:lnTo>
                </a:path>
              </a:pathLst>
            </a:custGeom>
            <a:ln w="35231" cap="flat">
              <a:solidFill>
                <a:srgbClr val="BEBEBE">
                  <a:alpha val="69803"/>
                </a:srgbClr>
              </a:solidFill>
              <a:prstDash val="solid"/>
              <a:round/>
            </a:ln>
          </p:spPr>
          <p:txBody>
            <a:bodyPr/>
            <a:lstStyle/>
            <a:p/>
          </p:txBody>
        </p:sp>
        <p:sp>
          <p:nvSpPr>
            <p:cNvPr id="1013" name="pl1013"/>
            <p:cNvSpPr/>
            <p:nvPr/>
          </p:nvSpPr>
          <p:spPr>
            <a:xfrm>
              <a:off x="4964427"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014" name="pl1014"/>
            <p:cNvSpPr/>
            <p:nvPr/>
          </p:nvSpPr>
          <p:spPr>
            <a:xfrm>
              <a:off x="4964427" y="2480792"/>
              <a:ext cx="896831" cy="44229"/>
            </a:xfrm>
            <a:custGeom>
              <a:avLst/>
              <a:pathLst>
                <a:path w="896831" h="44229">
                  <a:moveTo>
                    <a:pt x="0" y="0"/>
                  </a:moveTo>
                  <a:lnTo>
                    <a:pt x="128118" y="4914"/>
                  </a:lnTo>
                  <a:lnTo>
                    <a:pt x="256237" y="4914"/>
                  </a:lnTo>
                  <a:lnTo>
                    <a:pt x="384356" y="44229"/>
                  </a:lnTo>
                  <a:lnTo>
                    <a:pt x="512475" y="9828"/>
                  </a:lnTo>
                  <a:lnTo>
                    <a:pt x="640593" y="29486"/>
                  </a:lnTo>
                  <a:lnTo>
                    <a:pt x="768712" y="39315"/>
                  </a:lnTo>
                  <a:lnTo>
                    <a:pt x="896831" y="24572"/>
                  </a:lnTo>
                </a:path>
              </a:pathLst>
            </a:custGeom>
            <a:ln w="40651" cap="flat">
              <a:solidFill>
                <a:srgbClr val="000000">
                  <a:alpha val="100000"/>
                </a:srgbClr>
              </a:solidFill>
              <a:prstDash val="solid"/>
              <a:round/>
            </a:ln>
          </p:spPr>
          <p:txBody>
            <a:bodyPr/>
            <a:lstStyle/>
            <a:p/>
          </p:txBody>
        </p:sp>
        <p:sp>
          <p:nvSpPr>
            <p:cNvPr id="1015" name="pl1015"/>
            <p:cNvSpPr/>
            <p:nvPr/>
          </p:nvSpPr>
          <p:spPr>
            <a:xfrm>
              <a:off x="4964427" y="2480792"/>
              <a:ext cx="896831" cy="44229"/>
            </a:xfrm>
            <a:custGeom>
              <a:avLst/>
              <a:pathLst>
                <a:path w="896831" h="44229">
                  <a:moveTo>
                    <a:pt x="0" y="0"/>
                  </a:moveTo>
                  <a:lnTo>
                    <a:pt x="128118" y="4914"/>
                  </a:lnTo>
                  <a:lnTo>
                    <a:pt x="256237" y="4914"/>
                  </a:lnTo>
                  <a:lnTo>
                    <a:pt x="384356" y="44229"/>
                  </a:lnTo>
                  <a:lnTo>
                    <a:pt x="512475" y="9828"/>
                  </a:lnTo>
                  <a:lnTo>
                    <a:pt x="640593" y="29486"/>
                  </a:lnTo>
                  <a:lnTo>
                    <a:pt x="768712" y="39315"/>
                  </a:lnTo>
                  <a:lnTo>
                    <a:pt x="896831" y="24572"/>
                  </a:lnTo>
                </a:path>
              </a:pathLst>
            </a:custGeom>
            <a:ln w="35231" cap="flat">
              <a:solidFill>
                <a:srgbClr val="F26A21">
                  <a:alpha val="100000"/>
                </a:srgbClr>
              </a:solidFill>
              <a:prstDash val="solid"/>
              <a:round/>
            </a:ln>
          </p:spPr>
          <p:txBody>
            <a:bodyPr/>
            <a:lstStyle/>
            <a:p/>
          </p:txBody>
        </p:sp>
        <p:sp>
          <p:nvSpPr>
            <p:cNvPr id="1016" name="pl1016"/>
            <p:cNvSpPr/>
            <p:nvPr/>
          </p:nvSpPr>
          <p:spPr>
            <a:xfrm>
              <a:off x="4919585"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17" name="tx1017"/>
            <p:cNvSpPr/>
            <p:nvPr/>
          </p:nvSpPr>
          <p:spPr>
            <a:xfrm>
              <a:off x="4904168" y="23177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18" name="tx1018"/>
            <p:cNvSpPr/>
            <p:nvPr/>
          </p:nvSpPr>
          <p:spPr>
            <a:xfrm>
              <a:off x="5062416"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19" name="tx1019"/>
            <p:cNvSpPr/>
            <p:nvPr/>
          </p:nvSpPr>
          <p:spPr>
            <a:xfrm>
              <a:off x="5190535"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20" name="tx1020"/>
            <p:cNvSpPr/>
            <p:nvPr/>
          </p:nvSpPr>
          <p:spPr>
            <a:xfrm>
              <a:off x="5318653"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21" name="tx1021"/>
            <p:cNvSpPr/>
            <p:nvPr/>
          </p:nvSpPr>
          <p:spPr>
            <a:xfrm>
              <a:off x="5446772" y="2327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22" name="tx1022"/>
            <p:cNvSpPr/>
            <p:nvPr/>
          </p:nvSpPr>
          <p:spPr>
            <a:xfrm>
              <a:off x="5574891" y="23472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23" name="tx1023"/>
            <p:cNvSpPr/>
            <p:nvPr/>
          </p:nvSpPr>
          <p:spPr>
            <a:xfrm>
              <a:off x="5703010"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24" name="tx1024"/>
            <p:cNvSpPr/>
            <p:nvPr/>
          </p:nvSpPr>
          <p:spPr>
            <a:xfrm>
              <a:off x="5831129" y="2342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25" name="rc1025"/>
            <p:cNvSpPr/>
            <p:nvPr/>
          </p:nvSpPr>
          <p:spPr>
            <a:xfrm>
              <a:off x="4919585" y="2831086"/>
              <a:ext cx="986514" cy="367599"/>
            </a:xfrm>
            <a:prstGeom prst="rect">
              <a:avLst/>
            </a:prstGeom>
            <a:solidFill>
              <a:srgbClr val="EBEBEB">
                <a:alpha val="100000"/>
              </a:srgbClr>
            </a:solidFill>
          </p:spPr>
          <p:txBody>
            <a:bodyPr/>
            <a:lstStyle/>
            <a:p/>
          </p:txBody>
        </p:sp>
        <p:sp>
          <p:nvSpPr>
            <p:cNvPr id="1026" name="pl1026"/>
            <p:cNvSpPr/>
            <p:nvPr/>
          </p:nvSpPr>
          <p:spPr>
            <a:xfrm>
              <a:off x="4919585"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7" name="pl1027"/>
            <p:cNvSpPr/>
            <p:nvPr/>
          </p:nvSpPr>
          <p:spPr>
            <a:xfrm>
              <a:off x="4919585"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8" name="pl1028"/>
            <p:cNvSpPr/>
            <p:nvPr/>
          </p:nvSpPr>
          <p:spPr>
            <a:xfrm>
              <a:off x="4919585"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9" name="pl1029"/>
            <p:cNvSpPr/>
            <p:nvPr/>
          </p:nvSpPr>
          <p:spPr>
            <a:xfrm>
              <a:off x="4919585"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0" name="pl1030"/>
            <p:cNvSpPr/>
            <p:nvPr/>
          </p:nvSpPr>
          <p:spPr>
            <a:xfrm>
              <a:off x="4919585"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1" name="pl1031"/>
            <p:cNvSpPr/>
            <p:nvPr/>
          </p:nvSpPr>
          <p:spPr>
            <a:xfrm>
              <a:off x="4919585"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2" name="pl1032"/>
            <p:cNvSpPr/>
            <p:nvPr/>
          </p:nvSpPr>
          <p:spPr>
            <a:xfrm>
              <a:off x="496442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509254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522066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5" name="pl1035"/>
            <p:cNvSpPr/>
            <p:nvPr/>
          </p:nvSpPr>
          <p:spPr>
            <a:xfrm>
              <a:off x="534878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6" name="pl1036"/>
            <p:cNvSpPr/>
            <p:nvPr/>
          </p:nvSpPr>
          <p:spPr>
            <a:xfrm>
              <a:off x="547690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560502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573313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9" name="pl1039"/>
            <p:cNvSpPr/>
            <p:nvPr/>
          </p:nvSpPr>
          <p:spPr>
            <a:xfrm>
              <a:off x="586125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0" name="pl1040"/>
            <p:cNvSpPr/>
            <p:nvPr/>
          </p:nvSpPr>
          <p:spPr>
            <a:xfrm>
              <a:off x="4964427"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041" name="pl1041"/>
            <p:cNvSpPr/>
            <p:nvPr/>
          </p:nvSpPr>
          <p:spPr>
            <a:xfrm>
              <a:off x="4964427" y="2970656"/>
              <a:ext cx="896831" cy="142518"/>
            </a:xfrm>
            <a:custGeom>
              <a:avLst/>
              <a:pathLst>
                <a:path w="896831" h="142518">
                  <a:moveTo>
                    <a:pt x="0" y="142518"/>
                  </a:moveTo>
                  <a:lnTo>
                    <a:pt x="128118" y="142518"/>
                  </a:lnTo>
                  <a:lnTo>
                    <a:pt x="256237" y="122860"/>
                  </a:lnTo>
                  <a:lnTo>
                    <a:pt x="384356" y="93374"/>
                  </a:lnTo>
                  <a:lnTo>
                    <a:pt x="512475" y="98288"/>
                  </a:lnTo>
                  <a:lnTo>
                    <a:pt x="640593" y="24572"/>
                  </a:lnTo>
                  <a:lnTo>
                    <a:pt x="768712" y="0"/>
                  </a:lnTo>
                  <a:lnTo>
                    <a:pt x="896831" y="9828"/>
                  </a:lnTo>
                </a:path>
              </a:pathLst>
            </a:custGeom>
            <a:ln w="40651" cap="flat">
              <a:solidFill>
                <a:srgbClr val="BEBEBE">
                  <a:alpha val="69803"/>
                </a:srgbClr>
              </a:solidFill>
              <a:prstDash val="solid"/>
              <a:round/>
            </a:ln>
          </p:spPr>
          <p:txBody>
            <a:bodyPr/>
            <a:lstStyle/>
            <a:p/>
          </p:txBody>
        </p:sp>
        <p:sp>
          <p:nvSpPr>
            <p:cNvPr id="1042" name="pl1042"/>
            <p:cNvSpPr/>
            <p:nvPr/>
          </p:nvSpPr>
          <p:spPr>
            <a:xfrm>
              <a:off x="4964427" y="2970656"/>
              <a:ext cx="896831" cy="142518"/>
            </a:xfrm>
            <a:custGeom>
              <a:avLst/>
              <a:pathLst>
                <a:path w="896831" h="142518">
                  <a:moveTo>
                    <a:pt x="0" y="142518"/>
                  </a:moveTo>
                  <a:lnTo>
                    <a:pt x="128118" y="142518"/>
                  </a:lnTo>
                  <a:lnTo>
                    <a:pt x="256237" y="122860"/>
                  </a:lnTo>
                  <a:lnTo>
                    <a:pt x="384356" y="93374"/>
                  </a:lnTo>
                  <a:lnTo>
                    <a:pt x="512475" y="98288"/>
                  </a:lnTo>
                  <a:lnTo>
                    <a:pt x="640593" y="24572"/>
                  </a:lnTo>
                  <a:lnTo>
                    <a:pt x="768712" y="0"/>
                  </a:lnTo>
                  <a:lnTo>
                    <a:pt x="896831" y="9828"/>
                  </a:lnTo>
                </a:path>
              </a:pathLst>
            </a:custGeom>
            <a:ln w="35231" cap="flat">
              <a:solidFill>
                <a:srgbClr val="BEBEBE">
                  <a:alpha val="69803"/>
                </a:srgbClr>
              </a:solidFill>
              <a:prstDash val="solid"/>
              <a:round/>
            </a:ln>
          </p:spPr>
          <p:txBody>
            <a:bodyPr/>
            <a:lstStyle/>
            <a:p/>
          </p:txBody>
        </p:sp>
        <p:sp>
          <p:nvSpPr>
            <p:cNvPr id="1043" name="pl1043"/>
            <p:cNvSpPr/>
            <p:nvPr/>
          </p:nvSpPr>
          <p:spPr>
            <a:xfrm>
              <a:off x="4964427"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044" name="pl1044"/>
            <p:cNvSpPr/>
            <p:nvPr/>
          </p:nvSpPr>
          <p:spPr>
            <a:xfrm>
              <a:off x="4964427" y="2970656"/>
              <a:ext cx="896831" cy="142518"/>
            </a:xfrm>
            <a:custGeom>
              <a:avLst/>
              <a:pathLst>
                <a:path w="896831" h="142518">
                  <a:moveTo>
                    <a:pt x="0" y="142518"/>
                  </a:moveTo>
                  <a:lnTo>
                    <a:pt x="128118" y="142518"/>
                  </a:lnTo>
                  <a:lnTo>
                    <a:pt x="256237" y="122860"/>
                  </a:lnTo>
                  <a:lnTo>
                    <a:pt x="384356" y="93374"/>
                  </a:lnTo>
                  <a:lnTo>
                    <a:pt x="512475" y="98288"/>
                  </a:lnTo>
                  <a:lnTo>
                    <a:pt x="640593" y="24572"/>
                  </a:lnTo>
                  <a:lnTo>
                    <a:pt x="768712" y="0"/>
                  </a:lnTo>
                  <a:lnTo>
                    <a:pt x="896831" y="9828"/>
                  </a:lnTo>
                </a:path>
              </a:pathLst>
            </a:custGeom>
            <a:ln w="40651" cap="flat">
              <a:solidFill>
                <a:srgbClr val="000000">
                  <a:alpha val="100000"/>
                </a:srgbClr>
              </a:solidFill>
              <a:prstDash val="solid"/>
              <a:round/>
            </a:ln>
          </p:spPr>
          <p:txBody>
            <a:bodyPr/>
            <a:lstStyle/>
            <a:p/>
          </p:txBody>
        </p:sp>
        <p:sp>
          <p:nvSpPr>
            <p:cNvPr id="1045" name="pl1045"/>
            <p:cNvSpPr/>
            <p:nvPr/>
          </p:nvSpPr>
          <p:spPr>
            <a:xfrm>
              <a:off x="4964427" y="2970656"/>
              <a:ext cx="896831" cy="142518"/>
            </a:xfrm>
            <a:custGeom>
              <a:avLst/>
              <a:pathLst>
                <a:path w="896831" h="142518">
                  <a:moveTo>
                    <a:pt x="0" y="142518"/>
                  </a:moveTo>
                  <a:lnTo>
                    <a:pt x="128118" y="142518"/>
                  </a:lnTo>
                  <a:lnTo>
                    <a:pt x="256237" y="122860"/>
                  </a:lnTo>
                  <a:lnTo>
                    <a:pt x="384356" y="93374"/>
                  </a:lnTo>
                  <a:lnTo>
                    <a:pt x="512475" y="98288"/>
                  </a:lnTo>
                  <a:lnTo>
                    <a:pt x="640593" y="24572"/>
                  </a:lnTo>
                  <a:lnTo>
                    <a:pt x="768712" y="0"/>
                  </a:lnTo>
                  <a:lnTo>
                    <a:pt x="896831" y="9828"/>
                  </a:lnTo>
                </a:path>
              </a:pathLst>
            </a:custGeom>
            <a:ln w="35231" cap="flat">
              <a:solidFill>
                <a:srgbClr val="F26A21">
                  <a:alpha val="100000"/>
                </a:srgbClr>
              </a:solidFill>
              <a:prstDash val="solid"/>
              <a:round/>
            </a:ln>
          </p:spPr>
          <p:txBody>
            <a:bodyPr/>
            <a:lstStyle/>
            <a:p/>
          </p:txBody>
        </p:sp>
        <p:sp>
          <p:nvSpPr>
            <p:cNvPr id="1046" name="pl1046"/>
            <p:cNvSpPr/>
            <p:nvPr/>
          </p:nvSpPr>
          <p:spPr>
            <a:xfrm>
              <a:off x="4919585"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47" name="tx1047"/>
            <p:cNvSpPr/>
            <p:nvPr/>
          </p:nvSpPr>
          <p:spPr>
            <a:xfrm>
              <a:off x="4904168" y="29501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048" name="tx1048"/>
            <p:cNvSpPr/>
            <p:nvPr/>
          </p:nvSpPr>
          <p:spPr>
            <a:xfrm>
              <a:off x="5032286" y="29501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049" name="tx1049"/>
            <p:cNvSpPr/>
            <p:nvPr/>
          </p:nvSpPr>
          <p:spPr>
            <a:xfrm>
              <a:off x="5160405" y="2930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050" name="tx1050"/>
            <p:cNvSpPr/>
            <p:nvPr/>
          </p:nvSpPr>
          <p:spPr>
            <a:xfrm>
              <a:off x="5288524" y="29010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051" name="tx1051"/>
            <p:cNvSpPr/>
            <p:nvPr/>
          </p:nvSpPr>
          <p:spPr>
            <a:xfrm>
              <a:off x="5416643" y="2905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052" name="tx1052"/>
            <p:cNvSpPr/>
            <p:nvPr/>
          </p:nvSpPr>
          <p:spPr>
            <a:xfrm>
              <a:off x="5544762" y="28322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1053" name="tx1053"/>
            <p:cNvSpPr/>
            <p:nvPr/>
          </p:nvSpPr>
          <p:spPr>
            <a:xfrm>
              <a:off x="5672880" y="28076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1054" name="tx1054"/>
            <p:cNvSpPr/>
            <p:nvPr/>
          </p:nvSpPr>
          <p:spPr>
            <a:xfrm>
              <a:off x="5800999" y="28174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a:t>
              </a:r>
            </a:p>
          </p:txBody>
        </p:sp>
        <p:sp>
          <p:nvSpPr>
            <p:cNvPr id="1055" name="rc1055"/>
            <p:cNvSpPr/>
            <p:nvPr/>
          </p:nvSpPr>
          <p:spPr>
            <a:xfrm>
              <a:off x="4919585" y="3483127"/>
              <a:ext cx="986514" cy="367599"/>
            </a:xfrm>
            <a:prstGeom prst="rect">
              <a:avLst/>
            </a:prstGeom>
            <a:solidFill>
              <a:srgbClr val="EBEBEB">
                <a:alpha val="100000"/>
              </a:srgbClr>
            </a:solidFill>
          </p:spPr>
          <p:txBody>
            <a:bodyPr/>
            <a:lstStyle/>
            <a:p/>
          </p:txBody>
        </p:sp>
        <p:sp>
          <p:nvSpPr>
            <p:cNvPr id="1056" name="pl1056"/>
            <p:cNvSpPr/>
            <p:nvPr/>
          </p:nvSpPr>
          <p:spPr>
            <a:xfrm>
              <a:off x="4919585"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7" name="pl1057"/>
            <p:cNvSpPr/>
            <p:nvPr/>
          </p:nvSpPr>
          <p:spPr>
            <a:xfrm>
              <a:off x="4919585"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8" name="pl1058"/>
            <p:cNvSpPr/>
            <p:nvPr/>
          </p:nvSpPr>
          <p:spPr>
            <a:xfrm>
              <a:off x="4919585"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9" name="pl1059"/>
            <p:cNvSpPr/>
            <p:nvPr/>
          </p:nvSpPr>
          <p:spPr>
            <a:xfrm>
              <a:off x="4919585"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0" name="pl1060"/>
            <p:cNvSpPr/>
            <p:nvPr/>
          </p:nvSpPr>
          <p:spPr>
            <a:xfrm>
              <a:off x="4919585"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1" name="pl1061"/>
            <p:cNvSpPr/>
            <p:nvPr/>
          </p:nvSpPr>
          <p:spPr>
            <a:xfrm>
              <a:off x="4919585"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2" name="pl1062"/>
            <p:cNvSpPr/>
            <p:nvPr/>
          </p:nvSpPr>
          <p:spPr>
            <a:xfrm>
              <a:off x="496442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3" name="pl1063"/>
            <p:cNvSpPr/>
            <p:nvPr/>
          </p:nvSpPr>
          <p:spPr>
            <a:xfrm>
              <a:off x="509254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4" name="pl1064"/>
            <p:cNvSpPr/>
            <p:nvPr/>
          </p:nvSpPr>
          <p:spPr>
            <a:xfrm>
              <a:off x="522066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5" name="pl1065"/>
            <p:cNvSpPr/>
            <p:nvPr/>
          </p:nvSpPr>
          <p:spPr>
            <a:xfrm>
              <a:off x="534878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6" name="pl1066"/>
            <p:cNvSpPr/>
            <p:nvPr/>
          </p:nvSpPr>
          <p:spPr>
            <a:xfrm>
              <a:off x="547690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7" name="pl1067"/>
            <p:cNvSpPr/>
            <p:nvPr/>
          </p:nvSpPr>
          <p:spPr>
            <a:xfrm>
              <a:off x="560502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573313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586125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4964427"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071" name="pl1071"/>
            <p:cNvSpPr/>
            <p:nvPr/>
          </p:nvSpPr>
          <p:spPr>
            <a:xfrm>
              <a:off x="4964427" y="3745558"/>
              <a:ext cx="896831" cy="54058"/>
            </a:xfrm>
            <a:custGeom>
              <a:avLst/>
              <a:pathLst>
                <a:path w="896831" h="54058">
                  <a:moveTo>
                    <a:pt x="0" y="44229"/>
                  </a:moveTo>
                  <a:lnTo>
                    <a:pt x="128118" y="54058"/>
                  </a:lnTo>
                  <a:lnTo>
                    <a:pt x="256237" y="34401"/>
                  </a:lnTo>
                  <a:lnTo>
                    <a:pt x="384356" y="29486"/>
                  </a:lnTo>
                  <a:lnTo>
                    <a:pt x="512475" y="19657"/>
                  </a:lnTo>
                  <a:lnTo>
                    <a:pt x="640593" y="24572"/>
                  </a:lnTo>
                  <a:lnTo>
                    <a:pt x="768712" y="29486"/>
                  </a:lnTo>
                  <a:lnTo>
                    <a:pt x="896831" y="0"/>
                  </a:lnTo>
                </a:path>
              </a:pathLst>
            </a:custGeom>
            <a:ln w="40651" cap="flat">
              <a:solidFill>
                <a:srgbClr val="BEBEBE">
                  <a:alpha val="69803"/>
                </a:srgbClr>
              </a:solidFill>
              <a:prstDash val="solid"/>
              <a:round/>
            </a:ln>
          </p:spPr>
          <p:txBody>
            <a:bodyPr/>
            <a:lstStyle/>
            <a:p/>
          </p:txBody>
        </p:sp>
        <p:sp>
          <p:nvSpPr>
            <p:cNvPr id="1072" name="pl1072"/>
            <p:cNvSpPr/>
            <p:nvPr/>
          </p:nvSpPr>
          <p:spPr>
            <a:xfrm>
              <a:off x="4964427" y="3745558"/>
              <a:ext cx="896831" cy="54058"/>
            </a:xfrm>
            <a:custGeom>
              <a:avLst/>
              <a:pathLst>
                <a:path w="896831" h="54058">
                  <a:moveTo>
                    <a:pt x="0" y="44229"/>
                  </a:moveTo>
                  <a:lnTo>
                    <a:pt x="128118" y="54058"/>
                  </a:lnTo>
                  <a:lnTo>
                    <a:pt x="256237" y="34401"/>
                  </a:lnTo>
                  <a:lnTo>
                    <a:pt x="384356" y="29486"/>
                  </a:lnTo>
                  <a:lnTo>
                    <a:pt x="512475" y="19657"/>
                  </a:lnTo>
                  <a:lnTo>
                    <a:pt x="640593" y="24572"/>
                  </a:lnTo>
                  <a:lnTo>
                    <a:pt x="768712" y="29486"/>
                  </a:lnTo>
                  <a:lnTo>
                    <a:pt x="896831" y="0"/>
                  </a:lnTo>
                </a:path>
              </a:pathLst>
            </a:custGeom>
            <a:ln w="35231" cap="flat">
              <a:solidFill>
                <a:srgbClr val="BEBEBE">
                  <a:alpha val="69803"/>
                </a:srgbClr>
              </a:solidFill>
              <a:prstDash val="solid"/>
              <a:round/>
            </a:ln>
          </p:spPr>
          <p:txBody>
            <a:bodyPr/>
            <a:lstStyle/>
            <a:p/>
          </p:txBody>
        </p:sp>
        <p:sp>
          <p:nvSpPr>
            <p:cNvPr id="1073" name="pl1073"/>
            <p:cNvSpPr/>
            <p:nvPr/>
          </p:nvSpPr>
          <p:spPr>
            <a:xfrm>
              <a:off x="4964427"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074" name="pl1074"/>
            <p:cNvSpPr/>
            <p:nvPr/>
          </p:nvSpPr>
          <p:spPr>
            <a:xfrm>
              <a:off x="4964427" y="3745558"/>
              <a:ext cx="896831" cy="54058"/>
            </a:xfrm>
            <a:custGeom>
              <a:avLst/>
              <a:pathLst>
                <a:path w="896831" h="54058">
                  <a:moveTo>
                    <a:pt x="0" y="44229"/>
                  </a:moveTo>
                  <a:lnTo>
                    <a:pt x="128118" y="54058"/>
                  </a:lnTo>
                  <a:lnTo>
                    <a:pt x="256237" y="34401"/>
                  </a:lnTo>
                  <a:lnTo>
                    <a:pt x="384356" y="29486"/>
                  </a:lnTo>
                  <a:lnTo>
                    <a:pt x="512475" y="19657"/>
                  </a:lnTo>
                  <a:lnTo>
                    <a:pt x="640593" y="24572"/>
                  </a:lnTo>
                  <a:lnTo>
                    <a:pt x="768712" y="29486"/>
                  </a:lnTo>
                  <a:lnTo>
                    <a:pt x="896831" y="0"/>
                  </a:lnTo>
                </a:path>
              </a:pathLst>
            </a:custGeom>
            <a:ln w="40651" cap="flat">
              <a:solidFill>
                <a:srgbClr val="000000">
                  <a:alpha val="100000"/>
                </a:srgbClr>
              </a:solidFill>
              <a:prstDash val="solid"/>
              <a:round/>
            </a:ln>
          </p:spPr>
          <p:txBody>
            <a:bodyPr/>
            <a:lstStyle/>
            <a:p/>
          </p:txBody>
        </p:sp>
        <p:sp>
          <p:nvSpPr>
            <p:cNvPr id="1075" name="pl1075"/>
            <p:cNvSpPr/>
            <p:nvPr/>
          </p:nvSpPr>
          <p:spPr>
            <a:xfrm>
              <a:off x="4964427" y="3745558"/>
              <a:ext cx="896831" cy="54058"/>
            </a:xfrm>
            <a:custGeom>
              <a:avLst/>
              <a:pathLst>
                <a:path w="896831" h="54058">
                  <a:moveTo>
                    <a:pt x="0" y="44229"/>
                  </a:moveTo>
                  <a:lnTo>
                    <a:pt x="128118" y="54058"/>
                  </a:lnTo>
                  <a:lnTo>
                    <a:pt x="256237" y="34401"/>
                  </a:lnTo>
                  <a:lnTo>
                    <a:pt x="384356" y="29486"/>
                  </a:lnTo>
                  <a:lnTo>
                    <a:pt x="512475" y="19657"/>
                  </a:lnTo>
                  <a:lnTo>
                    <a:pt x="640593" y="24572"/>
                  </a:lnTo>
                  <a:lnTo>
                    <a:pt x="768712" y="29486"/>
                  </a:lnTo>
                  <a:lnTo>
                    <a:pt x="896831" y="0"/>
                  </a:lnTo>
                </a:path>
              </a:pathLst>
            </a:custGeom>
            <a:ln w="35231" cap="flat">
              <a:solidFill>
                <a:srgbClr val="F26A21">
                  <a:alpha val="100000"/>
                </a:srgbClr>
              </a:solidFill>
              <a:prstDash val="solid"/>
              <a:round/>
            </a:ln>
          </p:spPr>
          <p:txBody>
            <a:bodyPr/>
            <a:lstStyle/>
            <a:p/>
          </p:txBody>
        </p:sp>
        <p:sp>
          <p:nvSpPr>
            <p:cNvPr id="1076" name="pl1076"/>
            <p:cNvSpPr/>
            <p:nvPr/>
          </p:nvSpPr>
          <p:spPr>
            <a:xfrm>
              <a:off x="4919585"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77" name="tx1077"/>
            <p:cNvSpPr/>
            <p:nvPr/>
          </p:nvSpPr>
          <p:spPr>
            <a:xfrm>
              <a:off x="4934297" y="36267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78" name="tx1078"/>
            <p:cNvSpPr/>
            <p:nvPr/>
          </p:nvSpPr>
          <p:spPr>
            <a:xfrm>
              <a:off x="5062416" y="36365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79" name="tx1079"/>
            <p:cNvSpPr/>
            <p:nvPr/>
          </p:nvSpPr>
          <p:spPr>
            <a:xfrm>
              <a:off x="5164429" y="361693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080" name="tx1080"/>
            <p:cNvSpPr/>
            <p:nvPr/>
          </p:nvSpPr>
          <p:spPr>
            <a:xfrm>
              <a:off x="5288524" y="36120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081" name="tx1081"/>
            <p:cNvSpPr/>
            <p:nvPr/>
          </p:nvSpPr>
          <p:spPr>
            <a:xfrm>
              <a:off x="5416643" y="36021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082" name="tx1082"/>
            <p:cNvSpPr/>
            <p:nvPr/>
          </p:nvSpPr>
          <p:spPr>
            <a:xfrm>
              <a:off x="5544762" y="3607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83" name="tx1083"/>
            <p:cNvSpPr/>
            <p:nvPr/>
          </p:nvSpPr>
          <p:spPr>
            <a:xfrm>
              <a:off x="5672880" y="36120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084" name="tx1084"/>
            <p:cNvSpPr/>
            <p:nvPr/>
          </p:nvSpPr>
          <p:spPr>
            <a:xfrm>
              <a:off x="5800999" y="35825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085" name="rc1085"/>
            <p:cNvSpPr/>
            <p:nvPr/>
          </p:nvSpPr>
          <p:spPr>
            <a:xfrm>
              <a:off x="4919585" y="4135168"/>
              <a:ext cx="986514" cy="367599"/>
            </a:xfrm>
            <a:prstGeom prst="rect">
              <a:avLst/>
            </a:prstGeom>
            <a:solidFill>
              <a:srgbClr val="EBEBEB">
                <a:alpha val="100000"/>
              </a:srgbClr>
            </a:solidFill>
          </p:spPr>
          <p:txBody>
            <a:bodyPr/>
            <a:lstStyle/>
            <a:p/>
          </p:txBody>
        </p:sp>
        <p:sp>
          <p:nvSpPr>
            <p:cNvPr id="1086" name="pl1086"/>
            <p:cNvSpPr/>
            <p:nvPr/>
          </p:nvSpPr>
          <p:spPr>
            <a:xfrm>
              <a:off x="4919585"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7" name="pl1087"/>
            <p:cNvSpPr/>
            <p:nvPr/>
          </p:nvSpPr>
          <p:spPr>
            <a:xfrm>
              <a:off x="4919585"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8" name="pl1088"/>
            <p:cNvSpPr/>
            <p:nvPr/>
          </p:nvSpPr>
          <p:spPr>
            <a:xfrm>
              <a:off x="4919585"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9" name="pl1089"/>
            <p:cNvSpPr/>
            <p:nvPr/>
          </p:nvSpPr>
          <p:spPr>
            <a:xfrm>
              <a:off x="4919585"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0" name="pl1090"/>
            <p:cNvSpPr/>
            <p:nvPr/>
          </p:nvSpPr>
          <p:spPr>
            <a:xfrm>
              <a:off x="4919585"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1" name="pl1091"/>
            <p:cNvSpPr/>
            <p:nvPr/>
          </p:nvSpPr>
          <p:spPr>
            <a:xfrm>
              <a:off x="4919585"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2" name="pl1092"/>
            <p:cNvSpPr/>
            <p:nvPr/>
          </p:nvSpPr>
          <p:spPr>
            <a:xfrm>
              <a:off x="496442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3" name="pl1093"/>
            <p:cNvSpPr/>
            <p:nvPr/>
          </p:nvSpPr>
          <p:spPr>
            <a:xfrm>
              <a:off x="509254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4" name="pl1094"/>
            <p:cNvSpPr/>
            <p:nvPr/>
          </p:nvSpPr>
          <p:spPr>
            <a:xfrm>
              <a:off x="522066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5" name="pl1095"/>
            <p:cNvSpPr/>
            <p:nvPr/>
          </p:nvSpPr>
          <p:spPr>
            <a:xfrm>
              <a:off x="534878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6" name="pl1096"/>
            <p:cNvSpPr/>
            <p:nvPr/>
          </p:nvSpPr>
          <p:spPr>
            <a:xfrm>
              <a:off x="547690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7" name="pl1097"/>
            <p:cNvSpPr/>
            <p:nvPr/>
          </p:nvSpPr>
          <p:spPr>
            <a:xfrm>
              <a:off x="560502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8" name="pl1098"/>
            <p:cNvSpPr/>
            <p:nvPr/>
          </p:nvSpPr>
          <p:spPr>
            <a:xfrm>
              <a:off x="573313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586125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4964427"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101" name="pl1101"/>
            <p:cNvSpPr/>
            <p:nvPr/>
          </p:nvSpPr>
          <p:spPr>
            <a:xfrm>
              <a:off x="4964427" y="4304225"/>
              <a:ext cx="896831" cy="132689"/>
            </a:xfrm>
            <a:custGeom>
              <a:avLst/>
              <a:pathLst>
                <a:path w="896831" h="132689">
                  <a:moveTo>
                    <a:pt x="0" y="0"/>
                  </a:moveTo>
                  <a:lnTo>
                    <a:pt x="128118" y="34401"/>
                  </a:lnTo>
                  <a:lnTo>
                    <a:pt x="256237" y="132689"/>
                  </a:lnTo>
                  <a:lnTo>
                    <a:pt x="384356" y="127775"/>
                  </a:lnTo>
                  <a:lnTo>
                    <a:pt x="512475" y="73716"/>
                  </a:lnTo>
                  <a:lnTo>
                    <a:pt x="640593" y="103203"/>
                  </a:lnTo>
                  <a:lnTo>
                    <a:pt x="768712" y="113031"/>
                  </a:lnTo>
                  <a:lnTo>
                    <a:pt x="896831" y="108117"/>
                  </a:lnTo>
                </a:path>
              </a:pathLst>
            </a:custGeom>
            <a:ln w="40651" cap="flat">
              <a:solidFill>
                <a:srgbClr val="BEBEBE">
                  <a:alpha val="69803"/>
                </a:srgbClr>
              </a:solidFill>
              <a:prstDash val="solid"/>
              <a:round/>
            </a:ln>
          </p:spPr>
          <p:txBody>
            <a:bodyPr/>
            <a:lstStyle/>
            <a:p/>
          </p:txBody>
        </p:sp>
        <p:sp>
          <p:nvSpPr>
            <p:cNvPr id="1102" name="pl1102"/>
            <p:cNvSpPr/>
            <p:nvPr/>
          </p:nvSpPr>
          <p:spPr>
            <a:xfrm>
              <a:off x="4964427" y="4304225"/>
              <a:ext cx="896831" cy="132689"/>
            </a:xfrm>
            <a:custGeom>
              <a:avLst/>
              <a:pathLst>
                <a:path w="896831" h="132689">
                  <a:moveTo>
                    <a:pt x="0" y="0"/>
                  </a:moveTo>
                  <a:lnTo>
                    <a:pt x="128118" y="34401"/>
                  </a:lnTo>
                  <a:lnTo>
                    <a:pt x="256237" y="132689"/>
                  </a:lnTo>
                  <a:lnTo>
                    <a:pt x="384356" y="127775"/>
                  </a:lnTo>
                  <a:lnTo>
                    <a:pt x="512475" y="73716"/>
                  </a:lnTo>
                  <a:lnTo>
                    <a:pt x="640593" y="103203"/>
                  </a:lnTo>
                  <a:lnTo>
                    <a:pt x="768712" y="113031"/>
                  </a:lnTo>
                  <a:lnTo>
                    <a:pt x="896831" y="108117"/>
                  </a:lnTo>
                </a:path>
              </a:pathLst>
            </a:custGeom>
            <a:ln w="35231" cap="flat">
              <a:solidFill>
                <a:srgbClr val="BEBEBE">
                  <a:alpha val="69803"/>
                </a:srgbClr>
              </a:solidFill>
              <a:prstDash val="solid"/>
              <a:round/>
            </a:ln>
          </p:spPr>
          <p:txBody>
            <a:bodyPr/>
            <a:lstStyle/>
            <a:p/>
          </p:txBody>
        </p:sp>
        <p:sp>
          <p:nvSpPr>
            <p:cNvPr id="1103" name="pl1103"/>
            <p:cNvSpPr/>
            <p:nvPr/>
          </p:nvSpPr>
          <p:spPr>
            <a:xfrm>
              <a:off x="4964427"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104" name="pl1104"/>
            <p:cNvSpPr/>
            <p:nvPr/>
          </p:nvSpPr>
          <p:spPr>
            <a:xfrm>
              <a:off x="4964427" y="4304225"/>
              <a:ext cx="896831" cy="132689"/>
            </a:xfrm>
            <a:custGeom>
              <a:avLst/>
              <a:pathLst>
                <a:path w="896831" h="132689">
                  <a:moveTo>
                    <a:pt x="0" y="0"/>
                  </a:moveTo>
                  <a:lnTo>
                    <a:pt x="128118" y="34401"/>
                  </a:lnTo>
                  <a:lnTo>
                    <a:pt x="256237" y="132689"/>
                  </a:lnTo>
                  <a:lnTo>
                    <a:pt x="384356" y="127775"/>
                  </a:lnTo>
                  <a:lnTo>
                    <a:pt x="512475" y="73716"/>
                  </a:lnTo>
                  <a:lnTo>
                    <a:pt x="640593" y="103203"/>
                  </a:lnTo>
                  <a:lnTo>
                    <a:pt x="768712" y="113031"/>
                  </a:lnTo>
                  <a:lnTo>
                    <a:pt x="896831" y="108117"/>
                  </a:lnTo>
                </a:path>
              </a:pathLst>
            </a:custGeom>
            <a:ln w="40651" cap="flat">
              <a:solidFill>
                <a:srgbClr val="000000">
                  <a:alpha val="100000"/>
                </a:srgbClr>
              </a:solidFill>
              <a:prstDash val="solid"/>
              <a:round/>
            </a:ln>
          </p:spPr>
          <p:txBody>
            <a:bodyPr/>
            <a:lstStyle/>
            <a:p/>
          </p:txBody>
        </p:sp>
        <p:sp>
          <p:nvSpPr>
            <p:cNvPr id="1105" name="pl1105"/>
            <p:cNvSpPr/>
            <p:nvPr/>
          </p:nvSpPr>
          <p:spPr>
            <a:xfrm>
              <a:off x="4964427" y="4304225"/>
              <a:ext cx="896831" cy="132689"/>
            </a:xfrm>
            <a:custGeom>
              <a:avLst/>
              <a:pathLst>
                <a:path w="896831" h="132689">
                  <a:moveTo>
                    <a:pt x="0" y="0"/>
                  </a:moveTo>
                  <a:lnTo>
                    <a:pt x="128118" y="34401"/>
                  </a:lnTo>
                  <a:lnTo>
                    <a:pt x="256237" y="132689"/>
                  </a:lnTo>
                  <a:lnTo>
                    <a:pt x="384356" y="127775"/>
                  </a:lnTo>
                  <a:lnTo>
                    <a:pt x="512475" y="73716"/>
                  </a:lnTo>
                  <a:lnTo>
                    <a:pt x="640593" y="103203"/>
                  </a:lnTo>
                  <a:lnTo>
                    <a:pt x="768712" y="113031"/>
                  </a:lnTo>
                  <a:lnTo>
                    <a:pt x="896831" y="108117"/>
                  </a:lnTo>
                </a:path>
              </a:pathLst>
            </a:custGeom>
            <a:ln w="35231" cap="flat">
              <a:solidFill>
                <a:srgbClr val="F26A21">
                  <a:alpha val="100000"/>
                </a:srgbClr>
              </a:solidFill>
              <a:prstDash val="solid"/>
              <a:round/>
            </a:ln>
          </p:spPr>
          <p:txBody>
            <a:bodyPr/>
            <a:lstStyle/>
            <a:p/>
          </p:txBody>
        </p:sp>
        <p:sp>
          <p:nvSpPr>
            <p:cNvPr id="1106" name="pl1106"/>
            <p:cNvSpPr/>
            <p:nvPr/>
          </p:nvSpPr>
          <p:spPr>
            <a:xfrm>
              <a:off x="4919585"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07" name="tx1107"/>
            <p:cNvSpPr/>
            <p:nvPr/>
          </p:nvSpPr>
          <p:spPr>
            <a:xfrm>
              <a:off x="4904168" y="41411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108" name="tx1108"/>
            <p:cNvSpPr/>
            <p:nvPr/>
          </p:nvSpPr>
          <p:spPr>
            <a:xfrm>
              <a:off x="5032286" y="41755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1109" name="tx1109"/>
            <p:cNvSpPr/>
            <p:nvPr/>
          </p:nvSpPr>
          <p:spPr>
            <a:xfrm>
              <a:off x="5160405" y="4273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10" name="tx1110"/>
            <p:cNvSpPr/>
            <p:nvPr/>
          </p:nvSpPr>
          <p:spPr>
            <a:xfrm>
              <a:off x="5292547" y="426897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11" name="tx1111"/>
            <p:cNvSpPr/>
            <p:nvPr/>
          </p:nvSpPr>
          <p:spPr>
            <a:xfrm>
              <a:off x="5416643" y="4214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112" name="tx1112"/>
            <p:cNvSpPr/>
            <p:nvPr/>
          </p:nvSpPr>
          <p:spPr>
            <a:xfrm>
              <a:off x="5544762" y="42443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113" name="tx1113"/>
            <p:cNvSpPr/>
            <p:nvPr/>
          </p:nvSpPr>
          <p:spPr>
            <a:xfrm>
              <a:off x="5672880" y="42542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114" name="tx1114"/>
            <p:cNvSpPr/>
            <p:nvPr/>
          </p:nvSpPr>
          <p:spPr>
            <a:xfrm>
              <a:off x="5800999" y="42493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115" name="rc1115"/>
            <p:cNvSpPr/>
            <p:nvPr/>
          </p:nvSpPr>
          <p:spPr>
            <a:xfrm>
              <a:off x="4919585" y="4787209"/>
              <a:ext cx="986514" cy="367599"/>
            </a:xfrm>
            <a:prstGeom prst="rect">
              <a:avLst/>
            </a:prstGeom>
            <a:solidFill>
              <a:srgbClr val="EBEBEB">
                <a:alpha val="100000"/>
              </a:srgbClr>
            </a:solidFill>
          </p:spPr>
          <p:txBody>
            <a:bodyPr/>
            <a:lstStyle/>
            <a:p/>
          </p:txBody>
        </p:sp>
        <p:sp>
          <p:nvSpPr>
            <p:cNvPr id="1116" name="pl1116"/>
            <p:cNvSpPr/>
            <p:nvPr/>
          </p:nvSpPr>
          <p:spPr>
            <a:xfrm>
              <a:off x="4919585"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7" name="pl1117"/>
            <p:cNvSpPr/>
            <p:nvPr/>
          </p:nvSpPr>
          <p:spPr>
            <a:xfrm>
              <a:off x="4919585"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8" name="pl1118"/>
            <p:cNvSpPr/>
            <p:nvPr/>
          </p:nvSpPr>
          <p:spPr>
            <a:xfrm>
              <a:off x="4919585"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9" name="pl1119"/>
            <p:cNvSpPr/>
            <p:nvPr/>
          </p:nvSpPr>
          <p:spPr>
            <a:xfrm>
              <a:off x="4919585"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0" name="pl1120"/>
            <p:cNvSpPr/>
            <p:nvPr/>
          </p:nvSpPr>
          <p:spPr>
            <a:xfrm>
              <a:off x="4919585"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1" name="pl1121"/>
            <p:cNvSpPr/>
            <p:nvPr/>
          </p:nvSpPr>
          <p:spPr>
            <a:xfrm>
              <a:off x="4919585"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2" name="pl1122"/>
            <p:cNvSpPr/>
            <p:nvPr/>
          </p:nvSpPr>
          <p:spPr>
            <a:xfrm>
              <a:off x="496442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3" name="pl1123"/>
            <p:cNvSpPr/>
            <p:nvPr/>
          </p:nvSpPr>
          <p:spPr>
            <a:xfrm>
              <a:off x="509254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4" name="pl1124"/>
            <p:cNvSpPr/>
            <p:nvPr/>
          </p:nvSpPr>
          <p:spPr>
            <a:xfrm>
              <a:off x="522066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5" name="pl1125"/>
            <p:cNvSpPr/>
            <p:nvPr/>
          </p:nvSpPr>
          <p:spPr>
            <a:xfrm>
              <a:off x="534878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6" name="pl1126"/>
            <p:cNvSpPr/>
            <p:nvPr/>
          </p:nvSpPr>
          <p:spPr>
            <a:xfrm>
              <a:off x="547690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7" name="pl1127"/>
            <p:cNvSpPr/>
            <p:nvPr/>
          </p:nvSpPr>
          <p:spPr>
            <a:xfrm>
              <a:off x="560502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8" name="pl1128"/>
            <p:cNvSpPr/>
            <p:nvPr/>
          </p:nvSpPr>
          <p:spPr>
            <a:xfrm>
              <a:off x="573313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9" name="pl1129"/>
            <p:cNvSpPr/>
            <p:nvPr/>
          </p:nvSpPr>
          <p:spPr>
            <a:xfrm>
              <a:off x="586125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0" name="pl1130"/>
            <p:cNvSpPr/>
            <p:nvPr/>
          </p:nvSpPr>
          <p:spPr>
            <a:xfrm>
              <a:off x="4964427"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131" name="pl1131"/>
            <p:cNvSpPr/>
            <p:nvPr/>
          </p:nvSpPr>
          <p:spPr>
            <a:xfrm>
              <a:off x="4964427" y="5123356"/>
              <a:ext cx="896831" cy="14743"/>
            </a:xfrm>
            <a:custGeom>
              <a:avLst/>
              <a:pathLst>
                <a:path w="896831" h="14743">
                  <a:moveTo>
                    <a:pt x="0" y="14743"/>
                  </a:moveTo>
                  <a:lnTo>
                    <a:pt x="128118" y="14743"/>
                  </a:lnTo>
                  <a:lnTo>
                    <a:pt x="256237" y="14743"/>
                  </a:lnTo>
                  <a:lnTo>
                    <a:pt x="384356" y="14743"/>
                  </a:lnTo>
                  <a:lnTo>
                    <a:pt x="512475" y="14743"/>
                  </a:lnTo>
                  <a:lnTo>
                    <a:pt x="640593" y="14743"/>
                  </a:lnTo>
                  <a:lnTo>
                    <a:pt x="768712" y="14743"/>
                  </a:lnTo>
                  <a:lnTo>
                    <a:pt x="896831" y="0"/>
                  </a:lnTo>
                </a:path>
              </a:pathLst>
            </a:custGeom>
            <a:ln w="40651" cap="flat">
              <a:solidFill>
                <a:srgbClr val="BEBEBE">
                  <a:alpha val="69803"/>
                </a:srgbClr>
              </a:solidFill>
              <a:prstDash val="solid"/>
              <a:round/>
            </a:ln>
          </p:spPr>
          <p:txBody>
            <a:bodyPr/>
            <a:lstStyle/>
            <a:p/>
          </p:txBody>
        </p:sp>
        <p:sp>
          <p:nvSpPr>
            <p:cNvPr id="1132" name="pl1132"/>
            <p:cNvSpPr/>
            <p:nvPr/>
          </p:nvSpPr>
          <p:spPr>
            <a:xfrm>
              <a:off x="4964427" y="5123356"/>
              <a:ext cx="896831" cy="14743"/>
            </a:xfrm>
            <a:custGeom>
              <a:avLst/>
              <a:pathLst>
                <a:path w="896831" h="14743">
                  <a:moveTo>
                    <a:pt x="0" y="14743"/>
                  </a:moveTo>
                  <a:lnTo>
                    <a:pt x="128118" y="14743"/>
                  </a:lnTo>
                  <a:lnTo>
                    <a:pt x="256237" y="14743"/>
                  </a:lnTo>
                  <a:lnTo>
                    <a:pt x="384356" y="14743"/>
                  </a:lnTo>
                  <a:lnTo>
                    <a:pt x="512475" y="14743"/>
                  </a:lnTo>
                  <a:lnTo>
                    <a:pt x="640593" y="14743"/>
                  </a:lnTo>
                  <a:lnTo>
                    <a:pt x="768712" y="14743"/>
                  </a:lnTo>
                  <a:lnTo>
                    <a:pt x="896831" y="0"/>
                  </a:lnTo>
                </a:path>
              </a:pathLst>
            </a:custGeom>
            <a:ln w="35231" cap="flat">
              <a:solidFill>
                <a:srgbClr val="BEBEBE">
                  <a:alpha val="69803"/>
                </a:srgbClr>
              </a:solidFill>
              <a:prstDash val="solid"/>
              <a:round/>
            </a:ln>
          </p:spPr>
          <p:txBody>
            <a:bodyPr/>
            <a:lstStyle/>
            <a:p/>
          </p:txBody>
        </p:sp>
        <p:sp>
          <p:nvSpPr>
            <p:cNvPr id="1133" name="pl1133"/>
            <p:cNvSpPr/>
            <p:nvPr/>
          </p:nvSpPr>
          <p:spPr>
            <a:xfrm>
              <a:off x="4964427"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134" name="pl1134"/>
            <p:cNvSpPr/>
            <p:nvPr/>
          </p:nvSpPr>
          <p:spPr>
            <a:xfrm>
              <a:off x="4964427" y="5123356"/>
              <a:ext cx="896831" cy="14743"/>
            </a:xfrm>
            <a:custGeom>
              <a:avLst/>
              <a:pathLst>
                <a:path w="896831" h="14743">
                  <a:moveTo>
                    <a:pt x="0" y="14743"/>
                  </a:moveTo>
                  <a:lnTo>
                    <a:pt x="128118" y="14743"/>
                  </a:lnTo>
                  <a:lnTo>
                    <a:pt x="256237" y="14743"/>
                  </a:lnTo>
                  <a:lnTo>
                    <a:pt x="384356" y="14743"/>
                  </a:lnTo>
                  <a:lnTo>
                    <a:pt x="512475" y="14743"/>
                  </a:lnTo>
                  <a:lnTo>
                    <a:pt x="640593" y="14743"/>
                  </a:lnTo>
                  <a:lnTo>
                    <a:pt x="768712" y="14743"/>
                  </a:lnTo>
                  <a:lnTo>
                    <a:pt x="896831" y="0"/>
                  </a:lnTo>
                </a:path>
              </a:pathLst>
            </a:custGeom>
            <a:ln w="40651" cap="flat">
              <a:solidFill>
                <a:srgbClr val="000000">
                  <a:alpha val="100000"/>
                </a:srgbClr>
              </a:solidFill>
              <a:prstDash val="solid"/>
              <a:round/>
            </a:ln>
          </p:spPr>
          <p:txBody>
            <a:bodyPr/>
            <a:lstStyle/>
            <a:p/>
          </p:txBody>
        </p:sp>
        <p:sp>
          <p:nvSpPr>
            <p:cNvPr id="1135" name="pl1135"/>
            <p:cNvSpPr/>
            <p:nvPr/>
          </p:nvSpPr>
          <p:spPr>
            <a:xfrm>
              <a:off x="4964427" y="5123356"/>
              <a:ext cx="896831" cy="14743"/>
            </a:xfrm>
            <a:custGeom>
              <a:avLst/>
              <a:pathLst>
                <a:path w="896831" h="14743">
                  <a:moveTo>
                    <a:pt x="0" y="14743"/>
                  </a:moveTo>
                  <a:lnTo>
                    <a:pt x="128118" y="14743"/>
                  </a:lnTo>
                  <a:lnTo>
                    <a:pt x="256237" y="14743"/>
                  </a:lnTo>
                  <a:lnTo>
                    <a:pt x="384356" y="14743"/>
                  </a:lnTo>
                  <a:lnTo>
                    <a:pt x="512475" y="14743"/>
                  </a:lnTo>
                  <a:lnTo>
                    <a:pt x="640593" y="14743"/>
                  </a:lnTo>
                  <a:lnTo>
                    <a:pt x="768712" y="14743"/>
                  </a:lnTo>
                  <a:lnTo>
                    <a:pt x="896831" y="0"/>
                  </a:lnTo>
                </a:path>
              </a:pathLst>
            </a:custGeom>
            <a:ln w="35231" cap="flat">
              <a:solidFill>
                <a:srgbClr val="F26A21">
                  <a:alpha val="100000"/>
                </a:srgbClr>
              </a:solidFill>
              <a:prstDash val="solid"/>
              <a:round/>
            </a:ln>
          </p:spPr>
          <p:txBody>
            <a:bodyPr/>
            <a:lstStyle/>
            <a:p/>
          </p:txBody>
        </p:sp>
        <p:sp>
          <p:nvSpPr>
            <p:cNvPr id="1136" name="pl1136"/>
            <p:cNvSpPr/>
            <p:nvPr/>
          </p:nvSpPr>
          <p:spPr>
            <a:xfrm>
              <a:off x="4919585"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37" name="tx1137"/>
            <p:cNvSpPr/>
            <p:nvPr/>
          </p:nvSpPr>
          <p:spPr>
            <a:xfrm>
              <a:off x="493429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38" name="tx1138"/>
            <p:cNvSpPr/>
            <p:nvPr/>
          </p:nvSpPr>
          <p:spPr>
            <a:xfrm>
              <a:off x="5062416"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39" name="tx1139"/>
            <p:cNvSpPr/>
            <p:nvPr/>
          </p:nvSpPr>
          <p:spPr>
            <a:xfrm>
              <a:off x="519053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0" name="tx1140"/>
            <p:cNvSpPr/>
            <p:nvPr/>
          </p:nvSpPr>
          <p:spPr>
            <a:xfrm>
              <a:off x="5318653"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1" name="tx1141"/>
            <p:cNvSpPr/>
            <p:nvPr/>
          </p:nvSpPr>
          <p:spPr>
            <a:xfrm>
              <a:off x="5446772"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2" name="tx1142"/>
            <p:cNvSpPr/>
            <p:nvPr/>
          </p:nvSpPr>
          <p:spPr>
            <a:xfrm>
              <a:off x="5574891"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3" name="tx1143"/>
            <p:cNvSpPr/>
            <p:nvPr/>
          </p:nvSpPr>
          <p:spPr>
            <a:xfrm>
              <a:off x="5703010"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4" name="tx1144"/>
            <p:cNvSpPr/>
            <p:nvPr/>
          </p:nvSpPr>
          <p:spPr>
            <a:xfrm>
              <a:off x="5831129" y="49603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45" name="rc1145"/>
            <p:cNvSpPr/>
            <p:nvPr/>
          </p:nvSpPr>
          <p:spPr>
            <a:xfrm>
              <a:off x="5975689" y="874964"/>
              <a:ext cx="986514" cy="367599"/>
            </a:xfrm>
            <a:prstGeom prst="rect">
              <a:avLst/>
            </a:prstGeom>
            <a:solidFill>
              <a:srgbClr val="EBEBEB">
                <a:alpha val="100000"/>
              </a:srgbClr>
            </a:solidFill>
          </p:spPr>
          <p:txBody>
            <a:bodyPr/>
            <a:lstStyle/>
            <a:p/>
          </p:txBody>
        </p:sp>
        <p:sp>
          <p:nvSpPr>
            <p:cNvPr id="1146" name="pl1146"/>
            <p:cNvSpPr/>
            <p:nvPr/>
          </p:nvSpPr>
          <p:spPr>
            <a:xfrm>
              <a:off x="5975689"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7" name="pl1147"/>
            <p:cNvSpPr/>
            <p:nvPr/>
          </p:nvSpPr>
          <p:spPr>
            <a:xfrm>
              <a:off x="5975689"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8" name="pl1148"/>
            <p:cNvSpPr/>
            <p:nvPr/>
          </p:nvSpPr>
          <p:spPr>
            <a:xfrm>
              <a:off x="5975689"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9" name="pl1149"/>
            <p:cNvSpPr/>
            <p:nvPr/>
          </p:nvSpPr>
          <p:spPr>
            <a:xfrm>
              <a:off x="5975689"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0" name="pl1150"/>
            <p:cNvSpPr/>
            <p:nvPr/>
          </p:nvSpPr>
          <p:spPr>
            <a:xfrm>
              <a:off x="5975689"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1" name="pl1151"/>
            <p:cNvSpPr/>
            <p:nvPr/>
          </p:nvSpPr>
          <p:spPr>
            <a:xfrm>
              <a:off x="5975689"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2" name="pl1152"/>
            <p:cNvSpPr/>
            <p:nvPr/>
          </p:nvSpPr>
          <p:spPr>
            <a:xfrm>
              <a:off x="602053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3" name="pl1153"/>
            <p:cNvSpPr/>
            <p:nvPr/>
          </p:nvSpPr>
          <p:spPr>
            <a:xfrm>
              <a:off x="614864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4" name="pl1154"/>
            <p:cNvSpPr/>
            <p:nvPr/>
          </p:nvSpPr>
          <p:spPr>
            <a:xfrm>
              <a:off x="627676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5" name="pl1155"/>
            <p:cNvSpPr/>
            <p:nvPr/>
          </p:nvSpPr>
          <p:spPr>
            <a:xfrm>
              <a:off x="64048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6" name="pl1156"/>
            <p:cNvSpPr/>
            <p:nvPr/>
          </p:nvSpPr>
          <p:spPr>
            <a:xfrm>
              <a:off x="653300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7" name="pl1157"/>
            <p:cNvSpPr/>
            <p:nvPr/>
          </p:nvSpPr>
          <p:spPr>
            <a:xfrm>
              <a:off x="666112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8" name="pl1158"/>
            <p:cNvSpPr/>
            <p:nvPr/>
          </p:nvSpPr>
          <p:spPr>
            <a:xfrm>
              <a:off x="678924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9" name="pl1159"/>
            <p:cNvSpPr/>
            <p:nvPr/>
          </p:nvSpPr>
          <p:spPr>
            <a:xfrm>
              <a:off x="691736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0" name="pl1160"/>
            <p:cNvSpPr/>
            <p:nvPr/>
          </p:nvSpPr>
          <p:spPr>
            <a:xfrm>
              <a:off x="6020530"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161" name="pl1161"/>
            <p:cNvSpPr/>
            <p:nvPr/>
          </p:nvSpPr>
          <p:spPr>
            <a:xfrm>
              <a:off x="6020530" y="1137394"/>
              <a:ext cx="896831" cy="39315"/>
            </a:xfrm>
            <a:custGeom>
              <a:avLst/>
              <a:pathLst>
                <a:path w="896831" h="39315">
                  <a:moveTo>
                    <a:pt x="0" y="0"/>
                  </a:moveTo>
                  <a:lnTo>
                    <a:pt x="128118" y="39315"/>
                  </a:lnTo>
                  <a:lnTo>
                    <a:pt x="256237" y="39315"/>
                  </a:lnTo>
                  <a:lnTo>
                    <a:pt x="384356" y="34401"/>
                  </a:lnTo>
                  <a:lnTo>
                    <a:pt x="512475" y="29486"/>
                  </a:lnTo>
                  <a:lnTo>
                    <a:pt x="640593" y="19657"/>
                  </a:lnTo>
                  <a:lnTo>
                    <a:pt x="768712" y="24572"/>
                  </a:lnTo>
                  <a:lnTo>
                    <a:pt x="896831" y="9828"/>
                  </a:lnTo>
                </a:path>
              </a:pathLst>
            </a:custGeom>
            <a:ln w="40651" cap="flat">
              <a:solidFill>
                <a:srgbClr val="BEBEBE">
                  <a:alpha val="69803"/>
                </a:srgbClr>
              </a:solidFill>
              <a:prstDash val="solid"/>
              <a:round/>
            </a:ln>
          </p:spPr>
          <p:txBody>
            <a:bodyPr/>
            <a:lstStyle/>
            <a:p/>
          </p:txBody>
        </p:sp>
        <p:sp>
          <p:nvSpPr>
            <p:cNvPr id="1162" name="pl1162"/>
            <p:cNvSpPr/>
            <p:nvPr/>
          </p:nvSpPr>
          <p:spPr>
            <a:xfrm>
              <a:off x="6020530" y="1137394"/>
              <a:ext cx="896831" cy="39315"/>
            </a:xfrm>
            <a:custGeom>
              <a:avLst/>
              <a:pathLst>
                <a:path w="896831" h="39315">
                  <a:moveTo>
                    <a:pt x="0" y="0"/>
                  </a:moveTo>
                  <a:lnTo>
                    <a:pt x="128118" y="39315"/>
                  </a:lnTo>
                  <a:lnTo>
                    <a:pt x="256237" y="39315"/>
                  </a:lnTo>
                  <a:lnTo>
                    <a:pt x="384356" y="34401"/>
                  </a:lnTo>
                  <a:lnTo>
                    <a:pt x="512475" y="29486"/>
                  </a:lnTo>
                  <a:lnTo>
                    <a:pt x="640593" y="19657"/>
                  </a:lnTo>
                  <a:lnTo>
                    <a:pt x="768712" y="24572"/>
                  </a:lnTo>
                  <a:lnTo>
                    <a:pt x="896831" y="9828"/>
                  </a:lnTo>
                </a:path>
              </a:pathLst>
            </a:custGeom>
            <a:ln w="35231" cap="flat">
              <a:solidFill>
                <a:srgbClr val="BEBEBE">
                  <a:alpha val="69803"/>
                </a:srgbClr>
              </a:solidFill>
              <a:prstDash val="solid"/>
              <a:round/>
            </a:ln>
          </p:spPr>
          <p:txBody>
            <a:bodyPr/>
            <a:lstStyle/>
            <a:p/>
          </p:txBody>
        </p:sp>
        <p:sp>
          <p:nvSpPr>
            <p:cNvPr id="1163" name="pl1163"/>
            <p:cNvSpPr/>
            <p:nvPr/>
          </p:nvSpPr>
          <p:spPr>
            <a:xfrm>
              <a:off x="6020530"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164" name="pl1164"/>
            <p:cNvSpPr/>
            <p:nvPr/>
          </p:nvSpPr>
          <p:spPr>
            <a:xfrm>
              <a:off x="6020530" y="1137394"/>
              <a:ext cx="896831" cy="39315"/>
            </a:xfrm>
            <a:custGeom>
              <a:avLst/>
              <a:pathLst>
                <a:path w="896831" h="39315">
                  <a:moveTo>
                    <a:pt x="0" y="0"/>
                  </a:moveTo>
                  <a:lnTo>
                    <a:pt x="128118" y="39315"/>
                  </a:lnTo>
                  <a:lnTo>
                    <a:pt x="256237" y="39315"/>
                  </a:lnTo>
                  <a:lnTo>
                    <a:pt x="384356" y="34401"/>
                  </a:lnTo>
                  <a:lnTo>
                    <a:pt x="512475" y="29486"/>
                  </a:lnTo>
                  <a:lnTo>
                    <a:pt x="640593" y="19657"/>
                  </a:lnTo>
                  <a:lnTo>
                    <a:pt x="768712" y="24572"/>
                  </a:lnTo>
                  <a:lnTo>
                    <a:pt x="896831" y="9828"/>
                  </a:lnTo>
                </a:path>
              </a:pathLst>
            </a:custGeom>
            <a:ln w="40651" cap="flat">
              <a:solidFill>
                <a:srgbClr val="000000">
                  <a:alpha val="100000"/>
                </a:srgbClr>
              </a:solidFill>
              <a:prstDash val="solid"/>
              <a:round/>
            </a:ln>
          </p:spPr>
          <p:txBody>
            <a:bodyPr/>
            <a:lstStyle/>
            <a:p/>
          </p:txBody>
        </p:sp>
        <p:sp>
          <p:nvSpPr>
            <p:cNvPr id="1165" name="pl1165"/>
            <p:cNvSpPr/>
            <p:nvPr/>
          </p:nvSpPr>
          <p:spPr>
            <a:xfrm>
              <a:off x="6020530" y="1137394"/>
              <a:ext cx="896831" cy="39315"/>
            </a:xfrm>
            <a:custGeom>
              <a:avLst/>
              <a:pathLst>
                <a:path w="896831" h="39315">
                  <a:moveTo>
                    <a:pt x="0" y="0"/>
                  </a:moveTo>
                  <a:lnTo>
                    <a:pt x="128118" y="39315"/>
                  </a:lnTo>
                  <a:lnTo>
                    <a:pt x="256237" y="39315"/>
                  </a:lnTo>
                  <a:lnTo>
                    <a:pt x="384356" y="34401"/>
                  </a:lnTo>
                  <a:lnTo>
                    <a:pt x="512475" y="29486"/>
                  </a:lnTo>
                  <a:lnTo>
                    <a:pt x="640593" y="19657"/>
                  </a:lnTo>
                  <a:lnTo>
                    <a:pt x="768712" y="24572"/>
                  </a:lnTo>
                  <a:lnTo>
                    <a:pt x="896831" y="9828"/>
                  </a:lnTo>
                </a:path>
              </a:pathLst>
            </a:custGeom>
            <a:ln w="35231" cap="flat">
              <a:solidFill>
                <a:srgbClr val="F26A21">
                  <a:alpha val="100000"/>
                </a:srgbClr>
              </a:solidFill>
              <a:prstDash val="solid"/>
              <a:round/>
            </a:ln>
          </p:spPr>
          <p:txBody>
            <a:bodyPr/>
            <a:lstStyle/>
            <a:p/>
          </p:txBody>
        </p:sp>
        <p:sp>
          <p:nvSpPr>
            <p:cNvPr id="1166" name="pl1166"/>
            <p:cNvSpPr/>
            <p:nvPr/>
          </p:nvSpPr>
          <p:spPr>
            <a:xfrm>
              <a:off x="5975689"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67" name="tx1167"/>
            <p:cNvSpPr/>
            <p:nvPr/>
          </p:nvSpPr>
          <p:spPr>
            <a:xfrm>
              <a:off x="5960271" y="974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168" name="tx1168"/>
            <p:cNvSpPr/>
            <p:nvPr/>
          </p:nvSpPr>
          <p:spPr>
            <a:xfrm>
              <a:off x="6088390" y="1013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69" name="tx1169"/>
            <p:cNvSpPr/>
            <p:nvPr/>
          </p:nvSpPr>
          <p:spPr>
            <a:xfrm>
              <a:off x="6216509" y="1013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70" name="tx1170"/>
            <p:cNvSpPr/>
            <p:nvPr/>
          </p:nvSpPr>
          <p:spPr>
            <a:xfrm>
              <a:off x="6348651" y="10087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71" name="tx1171"/>
            <p:cNvSpPr/>
            <p:nvPr/>
          </p:nvSpPr>
          <p:spPr>
            <a:xfrm>
              <a:off x="6472746" y="10038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172" name="tx1172"/>
            <p:cNvSpPr/>
            <p:nvPr/>
          </p:nvSpPr>
          <p:spPr>
            <a:xfrm>
              <a:off x="6600865" y="994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173" name="tx1173"/>
            <p:cNvSpPr/>
            <p:nvPr/>
          </p:nvSpPr>
          <p:spPr>
            <a:xfrm>
              <a:off x="6728984" y="998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174" name="tx1174"/>
            <p:cNvSpPr/>
            <p:nvPr/>
          </p:nvSpPr>
          <p:spPr>
            <a:xfrm>
              <a:off x="6857103" y="9841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175" name="rc1175"/>
            <p:cNvSpPr/>
            <p:nvPr/>
          </p:nvSpPr>
          <p:spPr>
            <a:xfrm>
              <a:off x="5975689" y="1527005"/>
              <a:ext cx="986514" cy="367599"/>
            </a:xfrm>
            <a:prstGeom prst="rect">
              <a:avLst/>
            </a:prstGeom>
            <a:solidFill>
              <a:srgbClr val="EBEBEB">
                <a:alpha val="100000"/>
              </a:srgbClr>
            </a:solidFill>
          </p:spPr>
          <p:txBody>
            <a:bodyPr/>
            <a:lstStyle/>
            <a:p/>
          </p:txBody>
        </p:sp>
        <p:sp>
          <p:nvSpPr>
            <p:cNvPr id="1176" name="pl1176"/>
            <p:cNvSpPr/>
            <p:nvPr/>
          </p:nvSpPr>
          <p:spPr>
            <a:xfrm>
              <a:off x="5975689"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7" name="pl1177"/>
            <p:cNvSpPr/>
            <p:nvPr/>
          </p:nvSpPr>
          <p:spPr>
            <a:xfrm>
              <a:off x="5975689"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8" name="pl1178"/>
            <p:cNvSpPr/>
            <p:nvPr/>
          </p:nvSpPr>
          <p:spPr>
            <a:xfrm>
              <a:off x="5975689"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9" name="pl1179"/>
            <p:cNvSpPr/>
            <p:nvPr/>
          </p:nvSpPr>
          <p:spPr>
            <a:xfrm>
              <a:off x="5975689"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0" name="pl1180"/>
            <p:cNvSpPr/>
            <p:nvPr/>
          </p:nvSpPr>
          <p:spPr>
            <a:xfrm>
              <a:off x="5975689"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1" name="pl1181"/>
            <p:cNvSpPr/>
            <p:nvPr/>
          </p:nvSpPr>
          <p:spPr>
            <a:xfrm>
              <a:off x="5975689"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2" name="pl1182"/>
            <p:cNvSpPr/>
            <p:nvPr/>
          </p:nvSpPr>
          <p:spPr>
            <a:xfrm>
              <a:off x="602053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3" name="pl1183"/>
            <p:cNvSpPr/>
            <p:nvPr/>
          </p:nvSpPr>
          <p:spPr>
            <a:xfrm>
              <a:off x="614864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4" name="pl1184"/>
            <p:cNvSpPr/>
            <p:nvPr/>
          </p:nvSpPr>
          <p:spPr>
            <a:xfrm>
              <a:off x="627676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5" name="pl1185"/>
            <p:cNvSpPr/>
            <p:nvPr/>
          </p:nvSpPr>
          <p:spPr>
            <a:xfrm>
              <a:off x="64048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6" name="pl1186"/>
            <p:cNvSpPr/>
            <p:nvPr/>
          </p:nvSpPr>
          <p:spPr>
            <a:xfrm>
              <a:off x="653300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7" name="pl1187"/>
            <p:cNvSpPr/>
            <p:nvPr/>
          </p:nvSpPr>
          <p:spPr>
            <a:xfrm>
              <a:off x="666112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8" name="pl1188"/>
            <p:cNvSpPr/>
            <p:nvPr/>
          </p:nvSpPr>
          <p:spPr>
            <a:xfrm>
              <a:off x="678924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9" name="pl1189"/>
            <p:cNvSpPr/>
            <p:nvPr/>
          </p:nvSpPr>
          <p:spPr>
            <a:xfrm>
              <a:off x="691736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0" name="pl1190"/>
            <p:cNvSpPr/>
            <p:nvPr/>
          </p:nvSpPr>
          <p:spPr>
            <a:xfrm>
              <a:off x="6020530"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191" name="pl1191"/>
            <p:cNvSpPr/>
            <p:nvPr/>
          </p:nvSpPr>
          <p:spPr>
            <a:xfrm>
              <a:off x="6020530" y="1804178"/>
              <a:ext cx="896831" cy="49144"/>
            </a:xfrm>
            <a:custGeom>
              <a:avLst/>
              <a:pathLst>
                <a:path w="896831" h="49144">
                  <a:moveTo>
                    <a:pt x="0" y="19657"/>
                  </a:moveTo>
                  <a:lnTo>
                    <a:pt x="128118" y="39315"/>
                  </a:lnTo>
                  <a:lnTo>
                    <a:pt x="256237" y="49144"/>
                  </a:lnTo>
                  <a:lnTo>
                    <a:pt x="384356" y="0"/>
                  </a:lnTo>
                  <a:lnTo>
                    <a:pt x="512475" y="24572"/>
                  </a:lnTo>
                  <a:lnTo>
                    <a:pt x="640593" y="34401"/>
                  </a:lnTo>
                  <a:lnTo>
                    <a:pt x="768712" y="24572"/>
                  </a:lnTo>
                  <a:lnTo>
                    <a:pt x="896831" y="24572"/>
                  </a:lnTo>
                </a:path>
              </a:pathLst>
            </a:custGeom>
            <a:ln w="40651" cap="flat">
              <a:solidFill>
                <a:srgbClr val="BEBEBE">
                  <a:alpha val="69803"/>
                </a:srgbClr>
              </a:solidFill>
              <a:prstDash val="solid"/>
              <a:round/>
            </a:ln>
          </p:spPr>
          <p:txBody>
            <a:bodyPr/>
            <a:lstStyle/>
            <a:p/>
          </p:txBody>
        </p:sp>
        <p:sp>
          <p:nvSpPr>
            <p:cNvPr id="1192" name="pl1192"/>
            <p:cNvSpPr/>
            <p:nvPr/>
          </p:nvSpPr>
          <p:spPr>
            <a:xfrm>
              <a:off x="6020530" y="1804178"/>
              <a:ext cx="896831" cy="49144"/>
            </a:xfrm>
            <a:custGeom>
              <a:avLst/>
              <a:pathLst>
                <a:path w="896831" h="49144">
                  <a:moveTo>
                    <a:pt x="0" y="19657"/>
                  </a:moveTo>
                  <a:lnTo>
                    <a:pt x="128118" y="39315"/>
                  </a:lnTo>
                  <a:lnTo>
                    <a:pt x="256237" y="49144"/>
                  </a:lnTo>
                  <a:lnTo>
                    <a:pt x="384356" y="0"/>
                  </a:lnTo>
                  <a:lnTo>
                    <a:pt x="512475" y="24572"/>
                  </a:lnTo>
                  <a:lnTo>
                    <a:pt x="640593" y="34401"/>
                  </a:lnTo>
                  <a:lnTo>
                    <a:pt x="768712" y="24572"/>
                  </a:lnTo>
                  <a:lnTo>
                    <a:pt x="896831" y="24572"/>
                  </a:lnTo>
                </a:path>
              </a:pathLst>
            </a:custGeom>
            <a:ln w="35231" cap="flat">
              <a:solidFill>
                <a:srgbClr val="BEBEBE">
                  <a:alpha val="69803"/>
                </a:srgbClr>
              </a:solidFill>
              <a:prstDash val="solid"/>
              <a:round/>
            </a:ln>
          </p:spPr>
          <p:txBody>
            <a:bodyPr/>
            <a:lstStyle/>
            <a:p/>
          </p:txBody>
        </p:sp>
        <p:sp>
          <p:nvSpPr>
            <p:cNvPr id="1193" name="pl1193"/>
            <p:cNvSpPr/>
            <p:nvPr/>
          </p:nvSpPr>
          <p:spPr>
            <a:xfrm>
              <a:off x="6020530"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194" name="pl1194"/>
            <p:cNvSpPr/>
            <p:nvPr/>
          </p:nvSpPr>
          <p:spPr>
            <a:xfrm>
              <a:off x="6020530" y="1804178"/>
              <a:ext cx="896831" cy="49144"/>
            </a:xfrm>
            <a:custGeom>
              <a:avLst/>
              <a:pathLst>
                <a:path w="896831" h="49144">
                  <a:moveTo>
                    <a:pt x="0" y="19657"/>
                  </a:moveTo>
                  <a:lnTo>
                    <a:pt x="128118" y="39315"/>
                  </a:lnTo>
                  <a:lnTo>
                    <a:pt x="256237" y="49144"/>
                  </a:lnTo>
                  <a:lnTo>
                    <a:pt x="384356" y="0"/>
                  </a:lnTo>
                  <a:lnTo>
                    <a:pt x="512475" y="24572"/>
                  </a:lnTo>
                  <a:lnTo>
                    <a:pt x="640593" y="34401"/>
                  </a:lnTo>
                  <a:lnTo>
                    <a:pt x="768712" y="24572"/>
                  </a:lnTo>
                  <a:lnTo>
                    <a:pt x="896831" y="24572"/>
                  </a:lnTo>
                </a:path>
              </a:pathLst>
            </a:custGeom>
            <a:ln w="40651" cap="flat">
              <a:solidFill>
                <a:srgbClr val="000000">
                  <a:alpha val="100000"/>
                </a:srgbClr>
              </a:solidFill>
              <a:prstDash val="solid"/>
              <a:round/>
            </a:ln>
          </p:spPr>
          <p:txBody>
            <a:bodyPr/>
            <a:lstStyle/>
            <a:p/>
          </p:txBody>
        </p:sp>
        <p:sp>
          <p:nvSpPr>
            <p:cNvPr id="1195" name="pl1195"/>
            <p:cNvSpPr/>
            <p:nvPr/>
          </p:nvSpPr>
          <p:spPr>
            <a:xfrm>
              <a:off x="6020530" y="1804178"/>
              <a:ext cx="896831" cy="49144"/>
            </a:xfrm>
            <a:custGeom>
              <a:avLst/>
              <a:pathLst>
                <a:path w="896831" h="49144">
                  <a:moveTo>
                    <a:pt x="0" y="19657"/>
                  </a:moveTo>
                  <a:lnTo>
                    <a:pt x="128118" y="39315"/>
                  </a:lnTo>
                  <a:lnTo>
                    <a:pt x="256237" y="49144"/>
                  </a:lnTo>
                  <a:lnTo>
                    <a:pt x="384356" y="0"/>
                  </a:lnTo>
                  <a:lnTo>
                    <a:pt x="512475" y="24572"/>
                  </a:lnTo>
                  <a:lnTo>
                    <a:pt x="640593" y="34401"/>
                  </a:lnTo>
                  <a:lnTo>
                    <a:pt x="768712" y="24572"/>
                  </a:lnTo>
                  <a:lnTo>
                    <a:pt x="896831" y="24572"/>
                  </a:lnTo>
                </a:path>
              </a:pathLst>
            </a:custGeom>
            <a:ln w="35231" cap="flat">
              <a:solidFill>
                <a:srgbClr val="F26A21">
                  <a:alpha val="100000"/>
                </a:srgbClr>
              </a:solidFill>
              <a:prstDash val="solid"/>
              <a:round/>
            </a:ln>
          </p:spPr>
          <p:txBody>
            <a:bodyPr/>
            <a:lstStyle/>
            <a:p/>
          </p:txBody>
        </p:sp>
        <p:sp>
          <p:nvSpPr>
            <p:cNvPr id="1196" name="pl1196"/>
            <p:cNvSpPr/>
            <p:nvPr/>
          </p:nvSpPr>
          <p:spPr>
            <a:xfrm>
              <a:off x="5975689"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97" name="tx1197"/>
            <p:cNvSpPr/>
            <p:nvPr/>
          </p:nvSpPr>
          <p:spPr>
            <a:xfrm>
              <a:off x="5964295" y="166080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98" name="tx1198"/>
            <p:cNvSpPr/>
            <p:nvPr/>
          </p:nvSpPr>
          <p:spPr>
            <a:xfrm>
              <a:off x="6118520" y="16804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99" name="tx1199"/>
            <p:cNvSpPr/>
            <p:nvPr/>
          </p:nvSpPr>
          <p:spPr>
            <a:xfrm>
              <a:off x="6246638" y="1690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00" name="tx1200"/>
            <p:cNvSpPr/>
            <p:nvPr/>
          </p:nvSpPr>
          <p:spPr>
            <a:xfrm>
              <a:off x="6344628" y="16411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01" name="tx1201"/>
            <p:cNvSpPr/>
            <p:nvPr/>
          </p:nvSpPr>
          <p:spPr>
            <a:xfrm>
              <a:off x="6472746" y="1665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02" name="tx1202"/>
            <p:cNvSpPr/>
            <p:nvPr/>
          </p:nvSpPr>
          <p:spPr>
            <a:xfrm>
              <a:off x="6630995" y="16755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03" name="tx1203"/>
            <p:cNvSpPr/>
            <p:nvPr/>
          </p:nvSpPr>
          <p:spPr>
            <a:xfrm>
              <a:off x="6728984" y="1665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04" name="tx1204"/>
            <p:cNvSpPr/>
            <p:nvPr/>
          </p:nvSpPr>
          <p:spPr>
            <a:xfrm>
              <a:off x="6857103" y="1665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05" name="rc1205"/>
            <p:cNvSpPr/>
            <p:nvPr/>
          </p:nvSpPr>
          <p:spPr>
            <a:xfrm>
              <a:off x="5975689" y="2179046"/>
              <a:ext cx="986514" cy="367599"/>
            </a:xfrm>
            <a:prstGeom prst="rect">
              <a:avLst/>
            </a:prstGeom>
            <a:solidFill>
              <a:srgbClr val="EBEBEB">
                <a:alpha val="100000"/>
              </a:srgbClr>
            </a:solidFill>
          </p:spPr>
          <p:txBody>
            <a:bodyPr/>
            <a:lstStyle/>
            <a:p/>
          </p:txBody>
        </p:sp>
        <p:sp>
          <p:nvSpPr>
            <p:cNvPr id="1206" name="pl1206"/>
            <p:cNvSpPr/>
            <p:nvPr/>
          </p:nvSpPr>
          <p:spPr>
            <a:xfrm>
              <a:off x="5975689"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7" name="pl1207"/>
            <p:cNvSpPr/>
            <p:nvPr/>
          </p:nvSpPr>
          <p:spPr>
            <a:xfrm>
              <a:off x="5975689"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8" name="pl1208"/>
            <p:cNvSpPr/>
            <p:nvPr/>
          </p:nvSpPr>
          <p:spPr>
            <a:xfrm>
              <a:off x="5975689"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9" name="pl1209"/>
            <p:cNvSpPr/>
            <p:nvPr/>
          </p:nvSpPr>
          <p:spPr>
            <a:xfrm>
              <a:off x="5975689"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0" name="pl1210"/>
            <p:cNvSpPr/>
            <p:nvPr/>
          </p:nvSpPr>
          <p:spPr>
            <a:xfrm>
              <a:off x="5975689"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1" name="pl1211"/>
            <p:cNvSpPr/>
            <p:nvPr/>
          </p:nvSpPr>
          <p:spPr>
            <a:xfrm>
              <a:off x="5975689"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2" name="pl1212"/>
            <p:cNvSpPr/>
            <p:nvPr/>
          </p:nvSpPr>
          <p:spPr>
            <a:xfrm>
              <a:off x="602053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3" name="pl1213"/>
            <p:cNvSpPr/>
            <p:nvPr/>
          </p:nvSpPr>
          <p:spPr>
            <a:xfrm>
              <a:off x="614864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4" name="pl1214"/>
            <p:cNvSpPr/>
            <p:nvPr/>
          </p:nvSpPr>
          <p:spPr>
            <a:xfrm>
              <a:off x="627676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5" name="pl1215"/>
            <p:cNvSpPr/>
            <p:nvPr/>
          </p:nvSpPr>
          <p:spPr>
            <a:xfrm>
              <a:off x="64048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6" name="pl1216"/>
            <p:cNvSpPr/>
            <p:nvPr/>
          </p:nvSpPr>
          <p:spPr>
            <a:xfrm>
              <a:off x="653300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7" name="pl1217"/>
            <p:cNvSpPr/>
            <p:nvPr/>
          </p:nvSpPr>
          <p:spPr>
            <a:xfrm>
              <a:off x="666112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8" name="pl1218"/>
            <p:cNvSpPr/>
            <p:nvPr/>
          </p:nvSpPr>
          <p:spPr>
            <a:xfrm>
              <a:off x="678924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9" name="pl1219"/>
            <p:cNvSpPr/>
            <p:nvPr/>
          </p:nvSpPr>
          <p:spPr>
            <a:xfrm>
              <a:off x="691736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20" name="pl1220"/>
            <p:cNvSpPr/>
            <p:nvPr/>
          </p:nvSpPr>
          <p:spPr>
            <a:xfrm>
              <a:off x="6020530"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221" name="pl1221"/>
            <p:cNvSpPr/>
            <p:nvPr/>
          </p:nvSpPr>
          <p:spPr>
            <a:xfrm>
              <a:off x="6020530" y="2485706"/>
              <a:ext cx="896831" cy="44229"/>
            </a:xfrm>
            <a:custGeom>
              <a:avLst/>
              <a:pathLst>
                <a:path w="896831" h="44229">
                  <a:moveTo>
                    <a:pt x="0" y="39315"/>
                  </a:moveTo>
                  <a:lnTo>
                    <a:pt x="128118" y="44229"/>
                  </a:lnTo>
                  <a:lnTo>
                    <a:pt x="256237" y="0"/>
                  </a:lnTo>
                  <a:lnTo>
                    <a:pt x="384356" y="4914"/>
                  </a:lnTo>
                  <a:lnTo>
                    <a:pt x="512475" y="34401"/>
                  </a:lnTo>
                  <a:lnTo>
                    <a:pt x="640593" y="9828"/>
                  </a:lnTo>
                  <a:lnTo>
                    <a:pt x="768712" y="44229"/>
                  </a:lnTo>
                  <a:lnTo>
                    <a:pt x="896831" y="44229"/>
                  </a:lnTo>
                </a:path>
              </a:pathLst>
            </a:custGeom>
            <a:ln w="40651" cap="flat">
              <a:solidFill>
                <a:srgbClr val="BEBEBE">
                  <a:alpha val="69803"/>
                </a:srgbClr>
              </a:solidFill>
              <a:prstDash val="solid"/>
              <a:round/>
            </a:ln>
          </p:spPr>
          <p:txBody>
            <a:bodyPr/>
            <a:lstStyle/>
            <a:p/>
          </p:txBody>
        </p:sp>
        <p:sp>
          <p:nvSpPr>
            <p:cNvPr id="1222" name="pl1222"/>
            <p:cNvSpPr/>
            <p:nvPr/>
          </p:nvSpPr>
          <p:spPr>
            <a:xfrm>
              <a:off x="6020530" y="2485706"/>
              <a:ext cx="896831" cy="44229"/>
            </a:xfrm>
            <a:custGeom>
              <a:avLst/>
              <a:pathLst>
                <a:path w="896831" h="44229">
                  <a:moveTo>
                    <a:pt x="0" y="39315"/>
                  </a:moveTo>
                  <a:lnTo>
                    <a:pt x="128118" y="44229"/>
                  </a:lnTo>
                  <a:lnTo>
                    <a:pt x="256237" y="0"/>
                  </a:lnTo>
                  <a:lnTo>
                    <a:pt x="384356" y="4914"/>
                  </a:lnTo>
                  <a:lnTo>
                    <a:pt x="512475" y="34401"/>
                  </a:lnTo>
                  <a:lnTo>
                    <a:pt x="640593" y="9828"/>
                  </a:lnTo>
                  <a:lnTo>
                    <a:pt x="768712" y="44229"/>
                  </a:lnTo>
                  <a:lnTo>
                    <a:pt x="896831" y="44229"/>
                  </a:lnTo>
                </a:path>
              </a:pathLst>
            </a:custGeom>
            <a:ln w="35231" cap="flat">
              <a:solidFill>
                <a:srgbClr val="BEBEBE">
                  <a:alpha val="69803"/>
                </a:srgbClr>
              </a:solidFill>
              <a:prstDash val="solid"/>
              <a:round/>
            </a:ln>
          </p:spPr>
          <p:txBody>
            <a:bodyPr/>
            <a:lstStyle/>
            <a:p/>
          </p:txBody>
        </p:sp>
        <p:sp>
          <p:nvSpPr>
            <p:cNvPr id="1223" name="pl1223"/>
            <p:cNvSpPr/>
            <p:nvPr/>
          </p:nvSpPr>
          <p:spPr>
            <a:xfrm>
              <a:off x="6020530"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224" name="pl1224"/>
            <p:cNvSpPr/>
            <p:nvPr/>
          </p:nvSpPr>
          <p:spPr>
            <a:xfrm>
              <a:off x="6020530" y="2485706"/>
              <a:ext cx="896831" cy="44229"/>
            </a:xfrm>
            <a:custGeom>
              <a:avLst/>
              <a:pathLst>
                <a:path w="896831" h="44229">
                  <a:moveTo>
                    <a:pt x="0" y="39315"/>
                  </a:moveTo>
                  <a:lnTo>
                    <a:pt x="128118" y="44229"/>
                  </a:lnTo>
                  <a:lnTo>
                    <a:pt x="256237" y="0"/>
                  </a:lnTo>
                  <a:lnTo>
                    <a:pt x="384356" y="4914"/>
                  </a:lnTo>
                  <a:lnTo>
                    <a:pt x="512475" y="34401"/>
                  </a:lnTo>
                  <a:lnTo>
                    <a:pt x="640593" y="9828"/>
                  </a:lnTo>
                  <a:lnTo>
                    <a:pt x="768712" y="44229"/>
                  </a:lnTo>
                  <a:lnTo>
                    <a:pt x="896831" y="44229"/>
                  </a:lnTo>
                </a:path>
              </a:pathLst>
            </a:custGeom>
            <a:ln w="40651" cap="flat">
              <a:solidFill>
                <a:srgbClr val="000000">
                  <a:alpha val="100000"/>
                </a:srgbClr>
              </a:solidFill>
              <a:prstDash val="solid"/>
              <a:round/>
            </a:ln>
          </p:spPr>
          <p:txBody>
            <a:bodyPr/>
            <a:lstStyle/>
            <a:p/>
          </p:txBody>
        </p:sp>
        <p:sp>
          <p:nvSpPr>
            <p:cNvPr id="1225" name="pl1225"/>
            <p:cNvSpPr/>
            <p:nvPr/>
          </p:nvSpPr>
          <p:spPr>
            <a:xfrm>
              <a:off x="6020530" y="2485706"/>
              <a:ext cx="896831" cy="44229"/>
            </a:xfrm>
            <a:custGeom>
              <a:avLst/>
              <a:pathLst>
                <a:path w="896831" h="44229">
                  <a:moveTo>
                    <a:pt x="0" y="39315"/>
                  </a:moveTo>
                  <a:lnTo>
                    <a:pt x="128118" y="44229"/>
                  </a:lnTo>
                  <a:lnTo>
                    <a:pt x="256237" y="0"/>
                  </a:lnTo>
                  <a:lnTo>
                    <a:pt x="384356" y="4914"/>
                  </a:lnTo>
                  <a:lnTo>
                    <a:pt x="512475" y="34401"/>
                  </a:lnTo>
                  <a:lnTo>
                    <a:pt x="640593" y="9828"/>
                  </a:lnTo>
                  <a:lnTo>
                    <a:pt x="768712" y="44229"/>
                  </a:lnTo>
                  <a:lnTo>
                    <a:pt x="896831" y="44229"/>
                  </a:lnTo>
                </a:path>
              </a:pathLst>
            </a:custGeom>
            <a:ln w="35231" cap="flat">
              <a:solidFill>
                <a:srgbClr val="F26A21">
                  <a:alpha val="100000"/>
                </a:srgbClr>
              </a:solidFill>
              <a:prstDash val="solid"/>
              <a:round/>
            </a:ln>
          </p:spPr>
          <p:txBody>
            <a:bodyPr/>
            <a:lstStyle/>
            <a:p/>
          </p:txBody>
        </p:sp>
        <p:sp>
          <p:nvSpPr>
            <p:cNvPr id="1226" name="pl1226"/>
            <p:cNvSpPr/>
            <p:nvPr/>
          </p:nvSpPr>
          <p:spPr>
            <a:xfrm>
              <a:off x="5975689"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27" name="tx1227"/>
            <p:cNvSpPr/>
            <p:nvPr/>
          </p:nvSpPr>
          <p:spPr>
            <a:xfrm>
              <a:off x="5990401"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28" name="tx1228"/>
            <p:cNvSpPr/>
            <p:nvPr/>
          </p:nvSpPr>
          <p:spPr>
            <a:xfrm>
              <a:off x="6118520"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9" name="tx1229"/>
            <p:cNvSpPr/>
            <p:nvPr/>
          </p:nvSpPr>
          <p:spPr>
            <a:xfrm>
              <a:off x="6246638"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30" name="tx1230"/>
            <p:cNvSpPr/>
            <p:nvPr/>
          </p:nvSpPr>
          <p:spPr>
            <a:xfrm>
              <a:off x="6374757" y="2327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31" name="tx1231"/>
            <p:cNvSpPr/>
            <p:nvPr/>
          </p:nvSpPr>
          <p:spPr>
            <a:xfrm>
              <a:off x="6502876"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32" name="tx1232"/>
            <p:cNvSpPr/>
            <p:nvPr/>
          </p:nvSpPr>
          <p:spPr>
            <a:xfrm>
              <a:off x="6630995" y="2332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33" name="tx1233"/>
            <p:cNvSpPr/>
            <p:nvPr/>
          </p:nvSpPr>
          <p:spPr>
            <a:xfrm>
              <a:off x="6759113"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4" name="tx1234"/>
            <p:cNvSpPr/>
            <p:nvPr/>
          </p:nvSpPr>
          <p:spPr>
            <a:xfrm>
              <a:off x="6887232"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5" name="rc1235"/>
            <p:cNvSpPr/>
            <p:nvPr/>
          </p:nvSpPr>
          <p:spPr>
            <a:xfrm>
              <a:off x="5975689" y="2831086"/>
              <a:ext cx="986514" cy="367599"/>
            </a:xfrm>
            <a:prstGeom prst="rect">
              <a:avLst/>
            </a:prstGeom>
            <a:solidFill>
              <a:srgbClr val="EBEBEB">
                <a:alpha val="100000"/>
              </a:srgbClr>
            </a:solidFill>
          </p:spPr>
          <p:txBody>
            <a:bodyPr/>
            <a:lstStyle/>
            <a:p/>
          </p:txBody>
        </p:sp>
        <p:sp>
          <p:nvSpPr>
            <p:cNvPr id="1236" name="pl1236"/>
            <p:cNvSpPr/>
            <p:nvPr/>
          </p:nvSpPr>
          <p:spPr>
            <a:xfrm>
              <a:off x="5975689"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7" name="pl1237"/>
            <p:cNvSpPr/>
            <p:nvPr/>
          </p:nvSpPr>
          <p:spPr>
            <a:xfrm>
              <a:off x="5975689"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8" name="pl1238"/>
            <p:cNvSpPr/>
            <p:nvPr/>
          </p:nvSpPr>
          <p:spPr>
            <a:xfrm>
              <a:off x="5975689"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9" name="pl1239"/>
            <p:cNvSpPr/>
            <p:nvPr/>
          </p:nvSpPr>
          <p:spPr>
            <a:xfrm>
              <a:off x="5975689"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0" name="pl1240"/>
            <p:cNvSpPr/>
            <p:nvPr/>
          </p:nvSpPr>
          <p:spPr>
            <a:xfrm>
              <a:off x="5975689"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1" name="pl1241"/>
            <p:cNvSpPr/>
            <p:nvPr/>
          </p:nvSpPr>
          <p:spPr>
            <a:xfrm>
              <a:off x="5975689"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2" name="pl1242"/>
            <p:cNvSpPr/>
            <p:nvPr/>
          </p:nvSpPr>
          <p:spPr>
            <a:xfrm>
              <a:off x="602053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3" name="pl1243"/>
            <p:cNvSpPr/>
            <p:nvPr/>
          </p:nvSpPr>
          <p:spPr>
            <a:xfrm>
              <a:off x="614864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4" name="pl1244"/>
            <p:cNvSpPr/>
            <p:nvPr/>
          </p:nvSpPr>
          <p:spPr>
            <a:xfrm>
              <a:off x="627676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5" name="pl1245"/>
            <p:cNvSpPr/>
            <p:nvPr/>
          </p:nvSpPr>
          <p:spPr>
            <a:xfrm>
              <a:off x="64048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6" name="pl1246"/>
            <p:cNvSpPr/>
            <p:nvPr/>
          </p:nvSpPr>
          <p:spPr>
            <a:xfrm>
              <a:off x="653300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7" name="pl1247"/>
            <p:cNvSpPr/>
            <p:nvPr/>
          </p:nvSpPr>
          <p:spPr>
            <a:xfrm>
              <a:off x="666112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8" name="pl1248"/>
            <p:cNvSpPr/>
            <p:nvPr/>
          </p:nvSpPr>
          <p:spPr>
            <a:xfrm>
              <a:off x="678924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9" name="pl1249"/>
            <p:cNvSpPr/>
            <p:nvPr/>
          </p:nvSpPr>
          <p:spPr>
            <a:xfrm>
              <a:off x="691736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0" name="pl1250"/>
            <p:cNvSpPr/>
            <p:nvPr/>
          </p:nvSpPr>
          <p:spPr>
            <a:xfrm>
              <a:off x="6020530"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251" name="pl1251"/>
            <p:cNvSpPr/>
            <p:nvPr/>
          </p:nvSpPr>
          <p:spPr>
            <a:xfrm>
              <a:off x="6020530" y="3147576"/>
              <a:ext cx="896831" cy="29486"/>
            </a:xfrm>
            <a:custGeom>
              <a:avLst/>
              <a:pathLst>
                <a:path w="896831" h="29486">
                  <a:moveTo>
                    <a:pt x="0" y="29486"/>
                  </a:moveTo>
                  <a:lnTo>
                    <a:pt x="128118" y="29486"/>
                  </a:lnTo>
                  <a:lnTo>
                    <a:pt x="256237" y="29486"/>
                  </a:lnTo>
                  <a:lnTo>
                    <a:pt x="384356" y="29486"/>
                  </a:lnTo>
                  <a:lnTo>
                    <a:pt x="512475" y="29486"/>
                  </a:lnTo>
                  <a:lnTo>
                    <a:pt x="640593" y="29486"/>
                  </a:lnTo>
                  <a:lnTo>
                    <a:pt x="768712" y="14743"/>
                  </a:lnTo>
                  <a:lnTo>
                    <a:pt x="896831" y="0"/>
                  </a:lnTo>
                </a:path>
              </a:pathLst>
            </a:custGeom>
            <a:ln w="40651" cap="flat">
              <a:solidFill>
                <a:srgbClr val="BEBEBE">
                  <a:alpha val="69803"/>
                </a:srgbClr>
              </a:solidFill>
              <a:prstDash val="solid"/>
              <a:round/>
            </a:ln>
          </p:spPr>
          <p:txBody>
            <a:bodyPr/>
            <a:lstStyle/>
            <a:p/>
          </p:txBody>
        </p:sp>
        <p:sp>
          <p:nvSpPr>
            <p:cNvPr id="1252" name="pl1252"/>
            <p:cNvSpPr/>
            <p:nvPr/>
          </p:nvSpPr>
          <p:spPr>
            <a:xfrm>
              <a:off x="6020530" y="3147576"/>
              <a:ext cx="896831" cy="29486"/>
            </a:xfrm>
            <a:custGeom>
              <a:avLst/>
              <a:pathLst>
                <a:path w="896831" h="29486">
                  <a:moveTo>
                    <a:pt x="0" y="29486"/>
                  </a:moveTo>
                  <a:lnTo>
                    <a:pt x="128118" y="29486"/>
                  </a:lnTo>
                  <a:lnTo>
                    <a:pt x="256237" y="29486"/>
                  </a:lnTo>
                  <a:lnTo>
                    <a:pt x="384356" y="29486"/>
                  </a:lnTo>
                  <a:lnTo>
                    <a:pt x="512475" y="29486"/>
                  </a:lnTo>
                  <a:lnTo>
                    <a:pt x="640593" y="29486"/>
                  </a:lnTo>
                  <a:lnTo>
                    <a:pt x="768712" y="14743"/>
                  </a:lnTo>
                  <a:lnTo>
                    <a:pt x="896831" y="0"/>
                  </a:lnTo>
                </a:path>
              </a:pathLst>
            </a:custGeom>
            <a:ln w="35231" cap="flat">
              <a:solidFill>
                <a:srgbClr val="BEBEBE">
                  <a:alpha val="69803"/>
                </a:srgbClr>
              </a:solidFill>
              <a:prstDash val="solid"/>
              <a:round/>
            </a:ln>
          </p:spPr>
          <p:txBody>
            <a:bodyPr/>
            <a:lstStyle/>
            <a:p/>
          </p:txBody>
        </p:sp>
        <p:sp>
          <p:nvSpPr>
            <p:cNvPr id="1253" name="pl1253"/>
            <p:cNvSpPr/>
            <p:nvPr/>
          </p:nvSpPr>
          <p:spPr>
            <a:xfrm>
              <a:off x="6020530"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254" name="pl1254"/>
            <p:cNvSpPr/>
            <p:nvPr/>
          </p:nvSpPr>
          <p:spPr>
            <a:xfrm>
              <a:off x="6020530" y="3147576"/>
              <a:ext cx="896831" cy="29486"/>
            </a:xfrm>
            <a:custGeom>
              <a:avLst/>
              <a:pathLst>
                <a:path w="896831" h="29486">
                  <a:moveTo>
                    <a:pt x="0" y="29486"/>
                  </a:moveTo>
                  <a:lnTo>
                    <a:pt x="128118" y="29486"/>
                  </a:lnTo>
                  <a:lnTo>
                    <a:pt x="256237" y="29486"/>
                  </a:lnTo>
                  <a:lnTo>
                    <a:pt x="384356" y="29486"/>
                  </a:lnTo>
                  <a:lnTo>
                    <a:pt x="512475" y="29486"/>
                  </a:lnTo>
                  <a:lnTo>
                    <a:pt x="640593" y="29486"/>
                  </a:lnTo>
                  <a:lnTo>
                    <a:pt x="768712" y="14743"/>
                  </a:lnTo>
                  <a:lnTo>
                    <a:pt x="896831" y="0"/>
                  </a:lnTo>
                </a:path>
              </a:pathLst>
            </a:custGeom>
            <a:ln w="40651" cap="flat">
              <a:solidFill>
                <a:srgbClr val="000000">
                  <a:alpha val="100000"/>
                </a:srgbClr>
              </a:solidFill>
              <a:prstDash val="solid"/>
              <a:round/>
            </a:ln>
          </p:spPr>
          <p:txBody>
            <a:bodyPr/>
            <a:lstStyle/>
            <a:p/>
          </p:txBody>
        </p:sp>
        <p:sp>
          <p:nvSpPr>
            <p:cNvPr id="1255" name="pl1255"/>
            <p:cNvSpPr/>
            <p:nvPr/>
          </p:nvSpPr>
          <p:spPr>
            <a:xfrm>
              <a:off x="6020530" y="3147576"/>
              <a:ext cx="896831" cy="29486"/>
            </a:xfrm>
            <a:custGeom>
              <a:avLst/>
              <a:pathLst>
                <a:path w="896831" h="29486">
                  <a:moveTo>
                    <a:pt x="0" y="29486"/>
                  </a:moveTo>
                  <a:lnTo>
                    <a:pt x="128118" y="29486"/>
                  </a:lnTo>
                  <a:lnTo>
                    <a:pt x="256237" y="29486"/>
                  </a:lnTo>
                  <a:lnTo>
                    <a:pt x="384356" y="29486"/>
                  </a:lnTo>
                  <a:lnTo>
                    <a:pt x="512475" y="29486"/>
                  </a:lnTo>
                  <a:lnTo>
                    <a:pt x="640593" y="29486"/>
                  </a:lnTo>
                  <a:lnTo>
                    <a:pt x="768712" y="14743"/>
                  </a:lnTo>
                  <a:lnTo>
                    <a:pt x="896831" y="0"/>
                  </a:lnTo>
                </a:path>
              </a:pathLst>
            </a:custGeom>
            <a:ln w="35231" cap="flat">
              <a:solidFill>
                <a:srgbClr val="F26A21">
                  <a:alpha val="100000"/>
                </a:srgbClr>
              </a:solidFill>
              <a:prstDash val="solid"/>
              <a:round/>
            </a:ln>
          </p:spPr>
          <p:txBody>
            <a:bodyPr/>
            <a:lstStyle/>
            <a:p/>
          </p:txBody>
        </p:sp>
        <p:sp>
          <p:nvSpPr>
            <p:cNvPr id="1256" name="pl1256"/>
            <p:cNvSpPr/>
            <p:nvPr/>
          </p:nvSpPr>
          <p:spPr>
            <a:xfrm>
              <a:off x="5975689"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57" name="tx1257"/>
            <p:cNvSpPr/>
            <p:nvPr/>
          </p:nvSpPr>
          <p:spPr>
            <a:xfrm>
              <a:off x="5990401"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58" name="tx1258"/>
            <p:cNvSpPr/>
            <p:nvPr/>
          </p:nvSpPr>
          <p:spPr>
            <a:xfrm>
              <a:off x="6118520"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59" name="tx1259"/>
            <p:cNvSpPr/>
            <p:nvPr/>
          </p:nvSpPr>
          <p:spPr>
            <a:xfrm>
              <a:off x="6246638"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60" name="tx1260"/>
            <p:cNvSpPr/>
            <p:nvPr/>
          </p:nvSpPr>
          <p:spPr>
            <a:xfrm>
              <a:off x="6374757"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61" name="tx1261"/>
            <p:cNvSpPr/>
            <p:nvPr/>
          </p:nvSpPr>
          <p:spPr>
            <a:xfrm>
              <a:off x="6502876"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62" name="tx1262"/>
            <p:cNvSpPr/>
            <p:nvPr/>
          </p:nvSpPr>
          <p:spPr>
            <a:xfrm>
              <a:off x="6630995"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63" name="tx1263"/>
            <p:cNvSpPr/>
            <p:nvPr/>
          </p:nvSpPr>
          <p:spPr>
            <a:xfrm>
              <a:off x="6759113" y="2999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64" name="tx1264"/>
            <p:cNvSpPr/>
            <p:nvPr/>
          </p:nvSpPr>
          <p:spPr>
            <a:xfrm>
              <a:off x="6887232" y="29845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65" name="rc1265"/>
            <p:cNvSpPr/>
            <p:nvPr/>
          </p:nvSpPr>
          <p:spPr>
            <a:xfrm>
              <a:off x="5975689" y="3483127"/>
              <a:ext cx="986514" cy="367599"/>
            </a:xfrm>
            <a:prstGeom prst="rect">
              <a:avLst/>
            </a:prstGeom>
            <a:solidFill>
              <a:srgbClr val="EBEBEB">
                <a:alpha val="100000"/>
              </a:srgbClr>
            </a:solidFill>
          </p:spPr>
          <p:txBody>
            <a:bodyPr/>
            <a:lstStyle/>
            <a:p/>
          </p:txBody>
        </p:sp>
        <p:sp>
          <p:nvSpPr>
            <p:cNvPr id="1266" name="pl1266"/>
            <p:cNvSpPr/>
            <p:nvPr/>
          </p:nvSpPr>
          <p:spPr>
            <a:xfrm>
              <a:off x="5975689"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7" name="pl1267"/>
            <p:cNvSpPr/>
            <p:nvPr/>
          </p:nvSpPr>
          <p:spPr>
            <a:xfrm>
              <a:off x="5975689"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8" name="pl1268"/>
            <p:cNvSpPr/>
            <p:nvPr/>
          </p:nvSpPr>
          <p:spPr>
            <a:xfrm>
              <a:off x="5975689"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9" name="pl1269"/>
            <p:cNvSpPr/>
            <p:nvPr/>
          </p:nvSpPr>
          <p:spPr>
            <a:xfrm>
              <a:off x="5975689"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0" name="pl1270"/>
            <p:cNvSpPr/>
            <p:nvPr/>
          </p:nvSpPr>
          <p:spPr>
            <a:xfrm>
              <a:off x="5975689"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1" name="pl1271"/>
            <p:cNvSpPr/>
            <p:nvPr/>
          </p:nvSpPr>
          <p:spPr>
            <a:xfrm>
              <a:off x="5975689"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2" name="pl1272"/>
            <p:cNvSpPr/>
            <p:nvPr/>
          </p:nvSpPr>
          <p:spPr>
            <a:xfrm>
              <a:off x="602053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3" name="pl1273"/>
            <p:cNvSpPr/>
            <p:nvPr/>
          </p:nvSpPr>
          <p:spPr>
            <a:xfrm>
              <a:off x="614864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4" name="pl1274"/>
            <p:cNvSpPr/>
            <p:nvPr/>
          </p:nvSpPr>
          <p:spPr>
            <a:xfrm>
              <a:off x="627676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5" name="pl1275"/>
            <p:cNvSpPr/>
            <p:nvPr/>
          </p:nvSpPr>
          <p:spPr>
            <a:xfrm>
              <a:off x="64048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6" name="pl1276"/>
            <p:cNvSpPr/>
            <p:nvPr/>
          </p:nvSpPr>
          <p:spPr>
            <a:xfrm>
              <a:off x="653300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7" name="pl1277"/>
            <p:cNvSpPr/>
            <p:nvPr/>
          </p:nvSpPr>
          <p:spPr>
            <a:xfrm>
              <a:off x="666112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8" name="pl1278"/>
            <p:cNvSpPr/>
            <p:nvPr/>
          </p:nvSpPr>
          <p:spPr>
            <a:xfrm>
              <a:off x="678924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9" name="pl1279"/>
            <p:cNvSpPr/>
            <p:nvPr/>
          </p:nvSpPr>
          <p:spPr>
            <a:xfrm>
              <a:off x="691736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0" name="pl1280"/>
            <p:cNvSpPr/>
            <p:nvPr/>
          </p:nvSpPr>
          <p:spPr>
            <a:xfrm>
              <a:off x="6020530"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281" name="pl1281"/>
            <p:cNvSpPr/>
            <p:nvPr/>
          </p:nvSpPr>
          <p:spPr>
            <a:xfrm>
              <a:off x="6020530" y="3824189"/>
              <a:ext cx="896831" cy="9828"/>
            </a:xfrm>
            <a:custGeom>
              <a:avLst/>
              <a:pathLst>
                <a:path w="896831" h="9828">
                  <a:moveTo>
                    <a:pt x="0" y="9828"/>
                  </a:moveTo>
                  <a:lnTo>
                    <a:pt x="128118" y="9828"/>
                  </a:lnTo>
                  <a:lnTo>
                    <a:pt x="256237" y="9828"/>
                  </a:lnTo>
                  <a:lnTo>
                    <a:pt x="384356" y="9828"/>
                  </a:lnTo>
                  <a:lnTo>
                    <a:pt x="512475" y="4914"/>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282" name="pl1282"/>
            <p:cNvSpPr/>
            <p:nvPr/>
          </p:nvSpPr>
          <p:spPr>
            <a:xfrm>
              <a:off x="6020530" y="3824189"/>
              <a:ext cx="896831" cy="9828"/>
            </a:xfrm>
            <a:custGeom>
              <a:avLst/>
              <a:pathLst>
                <a:path w="896831" h="9828">
                  <a:moveTo>
                    <a:pt x="0" y="9828"/>
                  </a:moveTo>
                  <a:lnTo>
                    <a:pt x="128118" y="9828"/>
                  </a:lnTo>
                  <a:lnTo>
                    <a:pt x="256237" y="9828"/>
                  </a:lnTo>
                  <a:lnTo>
                    <a:pt x="384356" y="9828"/>
                  </a:lnTo>
                  <a:lnTo>
                    <a:pt x="512475" y="4914"/>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283" name="pl1283"/>
            <p:cNvSpPr/>
            <p:nvPr/>
          </p:nvSpPr>
          <p:spPr>
            <a:xfrm>
              <a:off x="6020530"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284" name="pl1284"/>
            <p:cNvSpPr/>
            <p:nvPr/>
          </p:nvSpPr>
          <p:spPr>
            <a:xfrm>
              <a:off x="6020530" y="3824189"/>
              <a:ext cx="896831" cy="9828"/>
            </a:xfrm>
            <a:custGeom>
              <a:avLst/>
              <a:pathLst>
                <a:path w="896831" h="9828">
                  <a:moveTo>
                    <a:pt x="0" y="9828"/>
                  </a:moveTo>
                  <a:lnTo>
                    <a:pt x="128118" y="9828"/>
                  </a:lnTo>
                  <a:lnTo>
                    <a:pt x="256237" y="9828"/>
                  </a:lnTo>
                  <a:lnTo>
                    <a:pt x="384356" y="9828"/>
                  </a:lnTo>
                  <a:lnTo>
                    <a:pt x="512475" y="4914"/>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285" name="pl1285"/>
            <p:cNvSpPr/>
            <p:nvPr/>
          </p:nvSpPr>
          <p:spPr>
            <a:xfrm>
              <a:off x="6020530" y="3824189"/>
              <a:ext cx="896831" cy="9828"/>
            </a:xfrm>
            <a:custGeom>
              <a:avLst/>
              <a:pathLst>
                <a:path w="896831" h="9828">
                  <a:moveTo>
                    <a:pt x="0" y="9828"/>
                  </a:moveTo>
                  <a:lnTo>
                    <a:pt x="128118" y="9828"/>
                  </a:lnTo>
                  <a:lnTo>
                    <a:pt x="256237" y="9828"/>
                  </a:lnTo>
                  <a:lnTo>
                    <a:pt x="384356" y="9828"/>
                  </a:lnTo>
                  <a:lnTo>
                    <a:pt x="512475" y="4914"/>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286" name="pl1286"/>
            <p:cNvSpPr/>
            <p:nvPr/>
          </p:nvSpPr>
          <p:spPr>
            <a:xfrm>
              <a:off x="5975689"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87" name="tx1287"/>
            <p:cNvSpPr/>
            <p:nvPr/>
          </p:nvSpPr>
          <p:spPr>
            <a:xfrm>
              <a:off x="5990401"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8" name="tx1288"/>
            <p:cNvSpPr/>
            <p:nvPr/>
          </p:nvSpPr>
          <p:spPr>
            <a:xfrm>
              <a:off x="6118520"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9" name="tx1289"/>
            <p:cNvSpPr/>
            <p:nvPr/>
          </p:nvSpPr>
          <p:spPr>
            <a:xfrm>
              <a:off x="6246638"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0" name="tx1290"/>
            <p:cNvSpPr/>
            <p:nvPr/>
          </p:nvSpPr>
          <p:spPr>
            <a:xfrm>
              <a:off x="6374757"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1" name="tx1291"/>
            <p:cNvSpPr/>
            <p:nvPr/>
          </p:nvSpPr>
          <p:spPr>
            <a:xfrm>
              <a:off x="6502876"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92" name="tx1292"/>
            <p:cNvSpPr/>
            <p:nvPr/>
          </p:nvSpPr>
          <p:spPr>
            <a:xfrm>
              <a:off x="6630995"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93" name="tx1293"/>
            <p:cNvSpPr/>
            <p:nvPr/>
          </p:nvSpPr>
          <p:spPr>
            <a:xfrm>
              <a:off x="6759113"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94" name="tx1294"/>
            <p:cNvSpPr/>
            <p:nvPr/>
          </p:nvSpPr>
          <p:spPr>
            <a:xfrm>
              <a:off x="6887232"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95" name="rc1295"/>
            <p:cNvSpPr/>
            <p:nvPr/>
          </p:nvSpPr>
          <p:spPr>
            <a:xfrm>
              <a:off x="5975689" y="4135168"/>
              <a:ext cx="986514" cy="367599"/>
            </a:xfrm>
            <a:prstGeom prst="rect">
              <a:avLst/>
            </a:prstGeom>
            <a:solidFill>
              <a:srgbClr val="EBEBEB">
                <a:alpha val="100000"/>
              </a:srgbClr>
            </a:solidFill>
          </p:spPr>
          <p:txBody>
            <a:bodyPr/>
            <a:lstStyle/>
            <a:p/>
          </p:txBody>
        </p:sp>
        <p:sp>
          <p:nvSpPr>
            <p:cNvPr id="1296" name="pl1296"/>
            <p:cNvSpPr/>
            <p:nvPr/>
          </p:nvSpPr>
          <p:spPr>
            <a:xfrm>
              <a:off x="5975689"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7" name="pl1297"/>
            <p:cNvSpPr/>
            <p:nvPr/>
          </p:nvSpPr>
          <p:spPr>
            <a:xfrm>
              <a:off x="5975689"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8" name="pl1298"/>
            <p:cNvSpPr/>
            <p:nvPr/>
          </p:nvSpPr>
          <p:spPr>
            <a:xfrm>
              <a:off x="5975689"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9" name="pl1299"/>
            <p:cNvSpPr/>
            <p:nvPr/>
          </p:nvSpPr>
          <p:spPr>
            <a:xfrm>
              <a:off x="5975689"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0" name="pl1300"/>
            <p:cNvSpPr/>
            <p:nvPr/>
          </p:nvSpPr>
          <p:spPr>
            <a:xfrm>
              <a:off x="5975689"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1" name="pl1301"/>
            <p:cNvSpPr/>
            <p:nvPr/>
          </p:nvSpPr>
          <p:spPr>
            <a:xfrm>
              <a:off x="5975689"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2" name="pl1302"/>
            <p:cNvSpPr/>
            <p:nvPr/>
          </p:nvSpPr>
          <p:spPr>
            <a:xfrm>
              <a:off x="602053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3" name="pl1303"/>
            <p:cNvSpPr/>
            <p:nvPr/>
          </p:nvSpPr>
          <p:spPr>
            <a:xfrm>
              <a:off x="614864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4" name="pl1304"/>
            <p:cNvSpPr/>
            <p:nvPr/>
          </p:nvSpPr>
          <p:spPr>
            <a:xfrm>
              <a:off x="627676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5" name="pl1305"/>
            <p:cNvSpPr/>
            <p:nvPr/>
          </p:nvSpPr>
          <p:spPr>
            <a:xfrm>
              <a:off x="64048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6" name="pl1306"/>
            <p:cNvSpPr/>
            <p:nvPr/>
          </p:nvSpPr>
          <p:spPr>
            <a:xfrm>
              <a:off x="653300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7" name="pl1307"/>
            <p:cNvSpPr/>
            <p:nvPr/>
          </p:nvSpPr>
          <p:spPr>
            <a:xfrm>
              <a:off x="666112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8" name="pl1308"/>
            <p:cNvSpPr/>
            <p:nvPr/>
          </p:nvSpPr>
          <p:spPr>
            <a:xfrm>
              <a:off x="678924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9" name="pl1309"/>
            <p:cNvSpPr/>
            <p:nvPr/>
          </p:nvSpPr>
          <p:spPr>
            <a:xfrm>
              <a:off x="691736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0" name="pl1310"/>
            <p:cNvSpPr/>
            <p:nvPr/>
          </p:nvSpPr>
          <p:spPr>
            <a:xfrm>
              <a:off x="6020530"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311" name="pl1311"/>
            <p:cNvSpPr/>
            <p:nvPr/>
          </p:nvSpPr>
          <p:spPr>
            <a:xfrm>
              <a:off x="6020530" y="4481144"/>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1312" name="pl1312"/>
            <p:cNvSpPr/>
            <p:nvPr/>
          </p:nvSpPr>
          <p:spPr>
            <a:xfrm>
              <a:off x="6020530" y="4481144"/>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1313" name="pl1313"/>
            <p:cNvSpPr/>
            <p:nvPr/>
          </p:nvSpPr>
          <p:spPr>
            <a:xfrm>
              <a:off x="6020530"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314" name="pl1314"/>
            <p:cNvSpPr/>
            <p:nvPr/>
          </p:nvSpPr>
          <p:spPr>
            <a:xfrm>
              <a:off x="6020530" y="4481144"/>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1315" name="pl1315"/>
            <p:cNvSpPr/>
            <p:nvPr/>
          </p:nvSpPr>
          <p:spPr>
            <a:xfrm>
              <a:off x="6020530" y="4481144"/>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1316" name="pl1316"/>
            <p:cNvSpPr/>
            <p:nvPr/>
          </p:nvSpPr>
          <p:spPr>
            <a:xfrm>
              <a:off x="5975689"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17" name="tx1317"/>
            <p:cNvSpPr/>
            <p:nvPr/>
          </p:nvSpPr>
          <p:spPr>
            <a:xfrm>
              <a:off x="5990401" y="43181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18" name="tx1318"/>
            <p:cNvSpPr/>
            <p:nvPr/>
          </p:nvSpPr>
          <p:spPr>
            <a:xfrm>
              <a:off x="6118520"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19" name="tx1319"/>
            <p:cNvSpPr/>
            <p:nvPr/>
          </p:nvSpPr>
          <p:spPr>
            <a:xfrm>
              <a:off x="6246638"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0" name="tx1320"/>
            <p:cNvSpPr/>
            <p:nvPr/>
          </p:nvSpPr>
          <p:spPr>
            <a:xfrm>
              <a:off x="6374757"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1" name="tx1321"/>
            <p:cNvSpPr/>
            <p:nvPr/>
          </p:nvSpPr>
          <p:spPr>
            <a:xfrm>
              <a:off x="6502876"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2" name="tx1322"/>
            <p:cNvSpPr/>
            <p:nvPr/>
          </p:nvSpPr>
          <p:spPr>
            <a:xfrm>
              <a:off x="6630995"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3" name="tx1323"/>
            <p:cNvSpPr/>
            <p:nvPr/>
          </p:nvSpPr>
          <p:spPr>
            <a:xfrm>
              <a:off x="6759113"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4" name="tx1324"/>
            <p:cNvSpPr/>
            <p:nvPr/>
          </p:nvSpPr>
          <p:spPr>
            <a:xfrm>
              <a:off x="6887232"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5" name="rc1325"/>
            <p:cNvSpPr/>
            <p:nvPr/>
          </p:nvSpPr>
          <p:spPr>
            <a:xfrm>
              <a:off x="5975689" y="4787209"/>
              <a:ext cx="986514" cy="367599"/>
            </a:xfrm>
            <a:prstGeom prst="rect">
              <a:avLst/>
            </a:prstGeom>
            <a:solidFill>
              <a:srgbClr val="EBEBEB">
                <a:alpha val="100000"/>
              </a:srgbClr>
            </a:solidFill>
          </p:spPr>
          <p:txBody>
            <a:bodyPr/>
            <a:lstStyle/>
            <a:p/>
          </p:txBody>
        </p:sp>
        <p:sp>
          <p:nvSpPr>
            <p:cNvPr id="1326" name="pl1326"/>
            <p:cNvSpPr/>
            <p:nvPr/>
          </p:nvSpPr>
          <p:spPr>
            <a:xfrm>
              <a:off x="5975689"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7" name="pl1327"/>
            <p:cNvSpPr/>
            <p:nvPr/>
          </p:nvSpPr>
          <p:spPr>
            <a:xfrm>
              <a:off x="5975689"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8" name="pl1328"/>
            <p:cNvSpPr/>
            <p:nvPr/>
          </p:nvSpPr>
          <p:spPr>
            <a:xfrm>
              <a:off x="5975689"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9" name="pl1329"/>
            <p:cNvSpPr/>
            <p:nvPr/>
          </p:nvSpPr>
          <p:spPr>
            <a:xfrm>
              <a:off x="5975689"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0" name="pl1330"/>
            <p:cNvSpPr/>
            <p:nvPr/>
          </p:nvSpPr>
          <p:spPr>
            <a:xfrm>
              <a:off x="5975689"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1" name="pl1331"/>
            <p:cNvSpPr/>
            <p:nvPr/>
          </p:nvSpPr>
          <p:spPr>
            <a:xfrm>
              <a:off x="5975689"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2" name="pl1332"/>
            <p:cNvSpPr/>
            <p:nvPr/>
          </p:nvSpPr>
          <p:spPr>
            <a:xfrm>
              <a:off x="602053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3" name="pl1333"/>
            <p:cNvSpPr/>
            <p:nvPr/>
          </p:nvSpPr>
          <p:spPr>
            <a:xfrm>
              <a:off x="614864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4" name="pl1334"/>
            <p:cNvSpPr/>
            <p:nvPr/>
          </p:nvSpPr>
          <p:spPr>
            <a:xfrm>
              <a:off x="627676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5" name="pl1335"/>
            <p:cNvSpPr/>
            <p:nvPr/>
          </p:nvSpPr>
          <p:spPr>
            <a:xfrm>
              <a:off x="64048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6" name="pl1336"/>
            <p:cNvSpPr/>
            <p:nvPr/>
          </p:nvSpPr>
          <p:spPr>
            <a:xfrm>
              <a:off x="653300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7" name="pl1337"/>
            <p:cNvSpPr/>
            <p:nvPr/>
          </p:nvSpPr>
          <p:spPr>
            <a:xfrm>
              <a:off x="666112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8" name="pl1338"/>
            <p:cNvSpPr/>
            <p:nvPr/>
          </p:nvSpPr>
          <p:spPr>
            <a:xfrm>
              <a:off x="678924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9" name="pl1339"/>
            <p:cNvSpPr/>
            <p:nvPr/>
          </p:nvSpPr>
          <p:spPr>
            <a:xfrm>
              <a:off x="691736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0" name="pl1340"/>
            <p:cNvSpPr/>
            <p:nvPr/>
          </p:nvSpPr>
          <p:spPr>
            <a:xfrm>
              <a:off x="6020530"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341" name="pl1341"/>
            <p:cNvSpPr/>
            <p:nvPr/>
          </p:nvSpPr>
          <p:spPr>
            <a:xfrm>
              <a:off x="6020530"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1342" name="pl1342"/>
            <p:cNvSpPr/>
            <p:nvPr/>
          </p:nvSpPr>
          <p:spPr>
            <a:xfrm>
              <a:off x="6020530"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1343" name="pl1343"/>
            <p:cNvSpPr/>
            <p:nvPr/>
          </p:nvSpPr>
          <p:spPr>
            <a:xfrm>
              <a:off x="6020530"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344" name="pl1344"/>
            <p:cNvSpPr/>
            <p:nvPr/>
          </p:nvSpPr>
          <p:spPr>
            <a:xfrm>
              <a:off x="6020530"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1345" name="pl1345"/>
            <p:cNvSpPr/>
            <p:nvPr/>
          </p:nvSpPr>
          <p:spPr>
            <a:xfrm>
              <a:off x="6020530"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1346" name="pl1346"/>
            <p:cNvSpPr/>
            <p:nvPr/>
          </p:nvSpPr>
          <p:spPr>
            <a:xfrm>
              <a:off x="5975689"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47" name="tx1347"/>
            <p:cNvSpPr/>
            <p:nvPr/>
          </p:nvSpPr>
          <p:spPr>
            <a:xfrm>
              <a:off x="5990401"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48" name="tx1348"/>
            <p:cNvSpPr/>
            <p:nvPr/>
          </p:nvSpPr>
          <p:spPr>
            <a:xfrm>
              <a:off x="6118520"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49" name="tx1349"/>
            <p:cNvSpPr/>
            <p:nvPr/>
          </p:nvSpPr>
          <p:spPr>
            <a:xfrm>
              <a:off x="6246638"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50" name="tx1350"/>
            <p:cNvSpPr/>
            <p:nvPr/>
          </p:nvSpPr>
          <p:spPr>
            <a:xfrm>
              <a:off x="637475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51" name="tx1351"/>
            <p:cNvSpPr/>
            <p:nvPr/>
          </p:nvSpPr>
          <p:spPr>
            <a:xfrm>
              <a:off x="6502876"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52" name="tx1352"/>
            <p:cNvSpPr/>
            <p:nvPr/>
          </p:nvSpPr>
          <p:spPr>
            <a:xfrm>
              <a:off x="663099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53" name="tx1353"/>
            <p:cNvSpPr/>
            <p:nvPr/>
          </p:nvSpPr>
          <p:spPr>
            <a:xfrm>
              <a:off x="6759113"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54" name="tx1354"/>
            <p:cNvSpPr/>
            <p:nvPr/>
          </p:nvSpPr>
          <p:spPr>
            <a:xfrm>
              <a:off x="6887232"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55" name="rc1355"/>
            <p:cNvSpPr/>
            <p:nvPr/>
          </p:nvSpPr>
          <p:spPr>
            <a:xfrm>
              <a:off x="7031792" y="874964"/>
              <a:ext cx="986514" cy="367599"/>
            </a:xfrm>
            <a:prstGeom prst="rect">
              <a:avLst/>
            </a:prstGeom>
            <a:solidFill>
              <a:srgbClr val="EBEBEB">
                <a:alpha val="100000"/>
              </a:srgbClr>
            </a:solidFill>
          </p:spPr>
          <p:txBody>
            <a:bodyPr/>
            <a:lstStyle/>
            <a:p/>
          </p:txBody>
        </p:sp>
        <p:sp>
          <p:nvSpPr>
            <p:cNvPr id="1356" name="pl1356"/>
            <p:cNvSpPr/>
            <p:nvPr/>
          </p:nvSpPr>
          <p:spPr>
            <a:xfrm>
              <a:off x="7031792"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7" name="pl1357"/>
            <p:cNvSpPr/>
            <p:nvPr/>
          </p:nvSpPr>
          <p:spPr>
            <a:xfrm>
              <a:off x="7031792"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8" name="pl1358"/>
            <p:cNvSpPr/>
            <p:nvPr/>
          </p:nvSpPr>
          <p:spPr>
            <a:xfrm>
              <a:off x="7031792"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9" name="pl1359"/>
            <p:cNvSpPr/>
            <p:nvPr/>
          </p:nvSpPr>
          <p:spPr>
            <a:xfrm>
              <a:off x="7031792"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0" name="pl1360"/>
            <p:cNvSpPr/>
            <p:nvPr/>
          </p:nvSpPr>
          <p:spPr>
            <a:xfrm>
              <a:off x="7031792"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1" name="pl1361"/>
            <p:cNvSpPr/>
            <p:nvPr/>
          </p:nvSpPr>
          <p:spPr>
            <a:xfrm>
              <a:off x="7031792"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2" name="pl1362"/>
            <p:cNvSpPr/>
            <p:nvPr/>
          </p:nvSpPr>
          <p:spPr>
            <a:xfrm>
              <a:off x="707663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3" name="pl1363"/>
            <p:cNvSpPr/>
            <p:nvPr/>
          </p:nvSpPr>
          <p:spPr>
            <a:xfrm>
              <a:off x="72047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4" name="pl1364"/>
            <p:cNvSpPr/>
            <p:nvPr/>
          </p:nvSpPr>
          <p:spPr>
            <a:xfrm>
              <a:off x="733287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5" name="pl1365"/>
            <p:cNvSpPr/>
            <p:nvPr/>
          </p:nvSpPr>
          <p:spPr>
            <a:xfrm>
              <a:off x="746099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6" name="pl1366"/>
            <p:cNvSpPr/>
            <p:nvPr/>
          </p:nvSpPr>
          <p:spPr>
            <a:xfrm>
              <a:off x="758910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7" name="pl1367"/>
            <p:cNvSpPr/>
            <p:nvPr/>
          </p:nvSpPr>
          <p:spPr>
            <a:xfrm>
              <a:off x="77172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8" name="pl1368"/>
            <p:cNvSpPr/>
            <p:nvPr/>
          </p:nvSpPr>
          <p:spPr>
            <a:xfrm>
              <a:off x="78453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9" name="pl1369"/>
            <p:cNvSpPr/>
            <p:nvPr/>
          </p:nvSpPr>
          <p:spPr>
            <a:xfrm>
              <a:off x="797346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0" name="pl1370"/>
            <p:cNvSpPr/>
            <p:nvPr/>
          </p:nvSpPr>
          <p:spPr>
            <a:xfrm>
              <a:off x="7076634"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371" name="pl1371"/>
            <p:cNvSpPr/>
            <p:nvPr/>
          </p:nvSpPr>
          <p:spPr>
            <a:xfrm>
              <a:off x="7076634" y="1166881"/>
              <a:ext cx="896831" cy="44229"/>
            </a:xfrm>
            <a:custGeom>
              <a:avLst/>
              <a:pathLst>
                <a:path w="896831" h="44229">
                  <a:moveTo>
                    <a:pt x="0" y="44229"/>
                  </a:moveTo>
                  <a:lnTo>
                    <a:pt x="128118" y="44229"/>
                  </a:lnTo>
                  <a:lnTo>
                    <a:pt x="256237" y="44229"/>
                  </a:lnTo>
                  <a:lnTo>
                    <a:pt x="384356" y="44229"/>
                  </a:lnTo>
                  <a:lnTo>
                    <a:pt x="512475" y="0"/>
                  </a:lnTo>
                  <a:lnTo>
                    <a:pt x="640593" y="44229"/>
                  </a:lnTo>
                  <a:lnTo>
                    <a:pt x="768712" y="44229"/>
                  </a:lnTo>
                  <a:lnTo>
                    <a:pt x="896831" y="44229"/>
                  </a:lnTo>
                </a:path>
              </a:pathLst>
            </a:custGeom>
            <a:ln w="40651" cap="flat">
              <a:solidFill>
                <a:srgbClr val="BEBEBE">
                  <a:alpha val="69803"/>
                </a:srgbClr>
              </a:solidFill>
              <a:prstDash val="solid"/>
              <a:round/>
            </a:ln>
          </p:spPr>
          <p:txBody>
            <a:bodyPr/>
            <a:lstStyle/>
            <a:p/>
          </p:txBody>
        </p:sp>
        <p:sp>
          <p:nvSpPr>
            <p:cNvPr id="1372" name="pl1372"/>
            <p:cNvSpPr/>
            <p:nvPr/>
          </p:nvSpPr>
          <p:spPr>
            <a:xfrm>
              <a:off x="7076634" y="1166881"/>
              <a:ext cx="896831" cy="44229"/>
            </a:xfrm>
            <a:custGeom>
              <a:avLst/>
              <a:pathLst>
                <a:path w="896831" h="44229">
                  <a:moveTo>
                    <a:pt x="0" y="44229"/>
                  </a:moveTo>
                  <a:lnTo>
                    <a:pt x="128118" y="44229"/>
                  </a:lnTo>
                  <a:lnTo>
                    <a:pt x="256237" y="44229"/>
                  </a:lnTo>
                  <a:lnTo>
                    <a:pt x="384356" y="44229"/>
                  </a:lnTo>
                  <a:lnTo>
                    <a:pt x="512475" y="0"/>
                  </a:lnTo>
                  <a:lnTo>
                    <a:pt x="640593" y="44229"/>
                  </a:lnTo>
                  <a:lnTo>
                    <a:pt x="768712" y="44229"/>
                  </a:lnTo>
                  <a:lnTo>
                    <a:pt x="896831" y="44229"/>
                  </a:lnTo>
                </a:path>
              </a:pathLst>
            </a:custGeom>
            <a:ln w="35231" cap="flat">
              <a:solidFill>
                <a:srgbClr val="BEBEBE">
                  <a:alpha val="69803"/>
                </a:srgbClr>
              </a:solidFill>
              <a:prstDash val="solid"/>
              <a:round/>
            </a:ln>
          </p:spPr>
          <p:txBody>
            <a:bodyPr/>
            <a:lstStyle/>
            <a:p/>
          </p:txBody>
        </p:sp>
        <p:sp>
          <p:nvSpPr>
            <p:cNvPr id="1373" name="pl1373"/>
            <p:cNvSpPr/>
            <p:nvPr/>
          </p:nvSpPr>
          <p:spPr>
            <a:xfrm>
              <a:off x="7076634"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374" name="pl1374"/>
            <p:cNvSpPr/>
            <p:nvPr/>
          </p:nvSpPr>
          <p:spPr>
            <a:xfrm>
              <a:off x="7076634" y="1166881"/>
              <a:ext cx="896831" cy="44229"/>
            </a:xfrm>
            <a:custGeom>
              <a:avLst/>
              <a:pathLst>
                <a:path w="896831" h="44229">
                  <a:moveTo>
                    <a:pt x="0" y="44229"/>
                  </a:moveTo>
                  <a:lnTo>
                    <a:pt x="128118" y="44229"/>
                  </a:lnTo>
                  <a:lnTo>
                    <a:pt x="256237" y="44229"/>
                  </a:lnTo>
                  <a:lnTo>
                    <a:pt x="384356" y="44229"/>
                  </a:lnTo>
                  <a:lnTo>
                    <a:pt x="512475" y="0"/>
                  </a:lnTo>
                  <a:lnTo>
                    <a:pt x="640593" y="44229"/>
                  </a:lnTo>
                  <a:lnTo>
                    <a:pt x="768712" y="44229"/>
                  </a:lnTo>
                  <a:lnTo>
                    <a:pt x="896831" y="44229"/>
                  </a:lnTo>
                </a:path>
              </a:pathLst>
            </a:custGeom>
            <a:ln w="40651" cap="flat">
              <a:solidFill>
                <a:srgbClr val="000000">
                  <a:alpha val="100000"/>
                </a:srgbClr>
              </a:solidFill>
              <a:prstDash val="solid"/>
              <a:round/>
            </a:ln>
          </p:spPr>
          <p:txBody>
            <a:bodyPr/>
            <a:lstStyle/>
            <a:p/>
          </p:txBody>
        </p:sp>
        <p:sp>
          <p:nvSpPr>
            <p:cNvPr id="1375" name="pl1375"/>
            <p:cNvSpPr/>
            <p:nvPr/>
          </p:nvSpPr>
          <p:spPr>
            <a:xfrm>
              <a:off x="7076634" y="1166881"/>
              <a:ext cx="896831" cy="44229"/>
            </a:xfrm>
            <a:custGeom>
              <a:avLst/>
              <a:pathLst>
                <a:path w="896831" h="44229">
                  <a:moveTo>
                    <a:pt x="0" y="44229"/>
                  </a:moveTo>
                  <a:lnTo>
                    <a:pt x="128118" y="44229"/>
                  </a:lnTo>
                  <a:lnTo>
                    <a:pt x="256237" y="44229"/>
                  </a:lnTo>
                  <a:lnTo>
                    <a:pt x="384356" y="44229"/>
                  </a:lnTo>
                  <a:lnTo>
                    <a:pt x="512475" y="0"/>
                  </a:lnTo>
                  <a:lnTo>
                    <a:pt x="640593" y="44229"/>
                  </a:lnTo>
                  <a:lnTo>
                    <a:pt x="768712" y="44229"/>
                  </a:lnTo>
                  <a:lnTo>
                    <a:pt x="896831" y="44229"/>
                  </a:lnTo>
                </a:path>
              </a:pathLst>
            </a:custGeom>
            <a:ln w="35231" cap="flat">
              <a:solidFill>
                <a:srgbClr val="F26A21">
                  <a:alpha val="100000"/>
                </a:srgbClr>
              </a:solidFill>
              <a:prstDash val="solid"/>
              <a:round/>
            </a:ln>
          </p:spPr>
          <p:txBody>
            <a:bodyPr/>
            <a:lstStyle/>
            <a:p/>
          </p:txBody>
        </p:sp>
        <p:sp>
          <p:nvSpPr>
            <p:cNvPr id="1376" name="pl1376"/>
            <p:cNvSpPr/>
            <p:nvPr/>
          </p:nvSpPr>
          <p:spPr>
            <a:xfrm>
              <a:off x="7031792"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77" name="tx1377"/>
            <p:cNvSpPr/>
            <p:nvPr/>
          </p:nvSpPr>
          <p:spPr>
            <a:xfrm>
              <a:off x="7046504" y="104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78" name="tx1378"/>
            <p:cNvSpPr/>
            <p:nvPr/>
          </p:nvSpPr>
          <p:spPr>
            <a:xfrm>
              <a:off x="7174623" y="104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79" name="tx1379"/>
            <p:cNvSpPr/>
            <p:nvPr/>
          </p:nvSpPr>
          <p:spPr>
            <a:xfrm>
              <a:off x="7302742" y="104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80" name="tx1380"/>
            <p:cNvSpPr/>
            <p:nvPr/>
          </p:nvSpPr>
          <p:spPr>
            <a:xfrm>
              <a:off x="7430861" y="104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81" name="tx1381"/>
            <p:cNvSpPr/>
            <p:nvPr/>
          </p:nvSpPr>
          <p:spPr>
            <a:xfrm>
              <a:off x="7528850" y="10038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82" name="tx1382"/>
            <p:cNvSpPr/>
            <p:nvPr/>
          </p:nvSpPr>
          <p:spPr>
            <a:xfrm>
              <a:off x="7687098" y="104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83" name="tx1383"/>
            <p:cNvSpPr/>
            <p:nvPr/>
          </p:nvSpPr>
          <p:spPr>
            <a:xfrm>
              <a:off x="7815217" y="104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84" name="tx1384"/>
            <p:cNvSpPr/>
            <p:nvPr/>
          </p:nvSpPr>
          <p:spPr>
            <a:xfrm>
              <a:off x="7943336" y="104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85" name="rc1385"/>
            <p:cNvSpPr/>
            <p:nvPr/>
          </p:nvSpPr>
          <p:spPr>
            <a:xfrm>
              <a:off x="7031792" y="1527005"/>
              <a:ext cx="986514" cy="367599"/>
            </a:xfrm>
            <a:prstGeom prst="rect">
              <a:avLst/>
            </a:prstGeom>
            <a:solidFill>
              <a:srgbClr val="EBEBEB">
                <a:alpha val="100000"/>
              </a:srgbClr>
            </a:solidFill>
          </p:spPr>
          <p:txBody>
            <a:bodyPr/>
            <a:lstStyle/>
            <a:p/>
          </p:txBody>
        </p:sp>
        <p:sp>
          <p:nvSpPr>
            <p:cNvPr id="1386" name="pl1386"/>
            <p:cNvSpPr/>
            <p:nvPr/>
          </p:nvSpPr>
          <p:spPr>
            <a:xfrm>
              <a:off x="7031792"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7" name="pl1387"/>
            <p:cNvSpPr/>
            <p:nvPr/>
          </p:nvSpPr>
          <p:spPr>
            <a:xfrm>
              <a:off x="7031792"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8" name="pl1388"/>
            <p:cNvSpPr/>
            <p:nvPr/>
          </p:nvSpPr>
          <p:spPr>
            <a:xfrm>
              <a:off x="7031792"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9" name="pl1389"/>
            <p:cNvSpPr/>
            <p:nvPr/>
          </p:nvSpPr>
          <p:spPr>
            <a:xfrm>
              <a:off x="7031792"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0" name="pl1390"/>
            <p:cNvSpPr/>
            <p:nvPr/>
          </p:nvSpPr>
          <p:spPr>
            <a:xfrm>
              <a:off x="7031792"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1" name="pl1391"/>
            <p:cNvSpPr/>
            <p:nvPr/>
          </p:nvSpPr>
          <p:spPr>
            <a:xfrm>
              <a:off x="7031792"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2" name="pl1392"/>
            <p:cNvSpPr/>
            <p:nvPr/>
          </p:nvSpPr>
          <p:spPr>
            <a:xfrm>
              <a:off x="707663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3" name="pl1393"/>
            <p:cNvSpPr/>
            <p:nvPr/>
          </p:nvSpPr>
          <p:spPr>
            <a:xfrm>
              <a:off x="72047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4" name="pl1394"/>
            <p:cNvSpPr/>
            <p:nvPr/>
          </p:nvSpPr>
          <p:spPr>
            <a:xfrm>
              <a:off x="733287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5" name="pl1395"/>
            <p:cNvSpPr/>
            <p:nvPr/>
          </p:nvSpPr>
          <p:spPr>
            <a:xfrm>
              <a:off x="746099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6" name="pl1396"/>
            <p:cNvSpPr/>
            <p:nvPr/>
          </p:nvSpPr>
          <p:spPr>
            <a:xfrm>
              <a:off x="758910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7" name="pl1397"/>
            <p:cNvSpPr/>
            <p:nvPr/>
          </p:nvSpPr>
          <p:spPr>
            <a:xfrm>
              <a:off x="77172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8" name="pl1398"/>
            <p:cNvSpPr/>
            <p:nvPr/>
          </p:nvSpPr>
          <p:spPr>
            <a:xfrm>
              <a:off x="78453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9" name="pl1399"/>
            <p:cNvSpPr/>
            <p:nvPr/>
          </p:nvSpPr>
          <p:spPr>
            <a:xfrm>
              <a:off x="797346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0" name="pl1400"/>
            <p:cNvSpPr/>
            <p:nvPr/>
          </p:nvSpPr>
          <p:spPr>
            <a:xfrm>
              <a:off x="7076634"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401" name="pl1401"/>
            <p:cNvSpPr/>
            <p:nvPr/>
          </p:nvSpPr>
          <p:spPr>
            <a:xfrm>
              <a:off x="7076634" y="1818922"/>
              <a:ext cx="896831" cy="58973"/>
            </a:xfrm>
            <a:custGeom>
              <a:avLst/>
              <a:pathLst>
                <a:path w="896831" h="58973">
                  <a:moveTo>
                    <a:pt x="0" y="54058"/>
                  </a:moveTo>
                  <a:lnTo>
                    <a:pt x="128118" y="58973"/>
                  </a:lnTo>
                  <a:lnTo>
                    <a:pt x="256237" y="34401"/>
                  </a:lnTo>
                  <a:lnTo>
                    <a:pt x="384356" y="0"/>
                  </a:lnTo>
                  <a:lnTo>
                    <a:pt x="512475" y="34401"/>
                  </a:lnTo>
                  <a:lnTo>
                    <a:pt x="640593" y="49144"/>
                  </a:lnTo>
                  <a:lnTo>
                    <a:pt x="768712" y="58973"/>
                  </a:lnTo>
                  <a:lnTo>
                    <a:pt x="896831" y="39315"/>
                  </a:lnTo>
                </a:path>
              </a:pathLst>
            </a:custGeom>
            <a:ln w="40651" cap="flat">
              <a:solidFill>
                <a:srgbClr val="BEBEBE">
                  <a:alpha val="69803"/>
                </a:srgbClr>
              </a:solidFill>
              <a:prstDash val="solid"/>
              <a:round/>
            </a:ln>
          </p:spPr>
          <p:txBody>
            <a:bodyPr/>
            <a:lstStyle/>
            <a:p/>
          </p:txBody>
        </p:sp>
        <p:sp>
          <p:nvSpPr>
            <p:cNvPr id="1402" name="pl1402"/>
            <p:cNvSpPr/>
            <p:nvPr/>
          </p:nvSpPr>
          <p:spPr>
            <a:xfrm>
              <a:off x="7076634" y="1818922"/>
              <a:ext cx="896831" cy="58973"/>
            </a:xfrm>
            <a:custGeom>
              <a:avLst/>
              <a:pathLst>
                <a:path w="896831" h="58973">
                  <a:moveTo>
                    <a:pt x="0" y="54058"/>
                  </a:moveTo>
                  <a:lnTo>
                    <a:pt x="128118" y="58973"/>
                  </a:lnTo>
                  <a:lnTo>
                    <a:pt x="256237" y="34401"/>
                  </a:lnTo>
                  <a:lnTo>
                    <a:pt x="384356" y="0"/>
                  </a:lnTo>
                  <a:lnTo>
                    <a:pt x="512475" y="34401"/>
                  </a:lnTo>
                  <a:lnTo>
                    <a:pt x="640593" y="49144"/>
                  </a:lnTo>
                  <a:lnTo>
                    <a:pt x="768712" y="58973"/>
                  </a:lnTo>
                  <a:lnTo>
                    <a:pt x="896831" y="39315"/>
                  </a:lnTo>
                </a:path>
              </a:pathLst>
            </a:custGeom>
            <a:ln w="35231" cap="flat">
              <a:solidFill>
                <a:srgbClr val="BEBEBE">
                  <a:alpha val="69803"/>
                </a:srgbClr>
              </a:solidFill>
              <a:prstDash val="solid"/>
              <a:round/>
            </a:ln>
          </p:spPr>
          <p:txBody>
            <a:bodyPr/>
            <a:lstStyle/>
            <a:p/>
          </p:txBody>
        </p:sp>
        <p:sp>
          <p:nvSpPr>
            <p:cNvPr id="1403" name="pl1403"/>
            <p:cNvSpPr/>
            <p:nvPr/>
          </p:nvSpPr>
          <p:spPr>
            <a:xfrm>
              <a:off x="7076634"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404" name="pl1404"/>
            <p:cNvSpPr/>
            <p:nvPr/>
          </p:nvSpPr>
          <p:spPr>
            <a:xfrm>
              <a:off x="7076634" y="1818922"/>
              <a:ext cx="896831" cy="58973"/>
            </a:xfrm>
            <a:custGeom>
              <a:avLst/>
              <a:pathLst>
                <a:path w="896831" h="58973">
                  <a:moveTo>
                    <a:pt x="0" y="54058"/>
                  </a:moveTo>
                  <a:lnTo>
                    <a:pt x="128118" y="58973"/>
                  </a:lnTo>
                  <a:lnTo>
                    <a:pt x="256237" y="34401"/>
                  </a:lnTo>
                  <a:lnTo>
                    <a:pt x="384356" y="0"/>
                  </a:lnTo>
                  <a:lnTo>
                    <a:pt x="512475" y="34401"/>
                  </a:lnTo>
                  <a:lnTo>
                    <a:pt x="640593" y="49144"/>
                  </a:lnTo>
                  <a:lnTo>
                    <a:pt x="768712" y="58973"/>
                  </a:lnTo>
                  <a:lnTo>
                    <a:pt x="896831" y="39315"/>
                  </a:lnTo>
                </a:path>
              </a:pathLst>
            </a:custGeom>
            <a:ln w="40651" cap="flat">
              <a:solidFill>
                <a:srgbClr val="000000">
                  <a:alpha val="100000"/>
                </a:srgbClr>
              </a:solidFill>
              <a:prstDash val="solid"/>
              <a:round/>
            </a:ln>
          </p:spPr>
          <p:txBody>
            <a:bodyPr/>
            <a:lstStyle/>
            <a:p/>
          </p:txBody>
        </p:sp>
        <p:sp>
          <p:nvSpPr>
            <p:cNvPr id="1405" name="pl1405"/>
            <p:cNvSpPr/>
            <p:nvPr/>
          </p:nvSpPr>
          <p:spPr>
            <a:xfrm>
              <a:off x="7076634" y="1818922"/>
              <a:ext cx="896831" cy="58973"/>
            </a:xfrm>
            <a:custGeom>
              <a:avLst/>
              <a:pathLst>
                <a:path w="896831" h="58973">
                  <a:moveTo>
                    <a:pt x="0" y="54058"/>
                  </a:moveTo>
                  <a:lnTo>
                    <a:pt x="128118" y="58973"/>
                  </a:lnTo>
                  <a:lnTo>
                    <a:pt x="256237" y="34401"/>
                  </a:lnTo>
                  <a:lnTo>
                    <a:pt x="384356" y="0"/>
                  </a:lnTo>
                  <a:lnTo>
                    <a:pt x="512475" y="34401"/>
                  </a:lnTo>
                  <a:lnTo>
                    <a:pt x="640593" y="49144"/>
                  </a:lnTo>
                  <a:lnTo>
                    <a:pt x="768712" y="58973"/>
                  </a:lnTo>
                  <a:lnTo>
                    <a:pt x="896831" y="39315"/>
                  </a:lnTo>
                </a:path>
              </a:pathLst>
            </a:custGeom>
            <a:ln w="35231" cap="flat">
              <a:solidFill>
                <a:srgbClr val="F26A21">
                  <a:alpha val="100000"/>
                </a:srgbClr>
              </a:solidFill>
              <a:prstDash val="solid"/>
              <a:round/>
            </a:ln>
          </p:spPr>
          <p:txBody>
            <a:bodyPr/>
            <a:lstStyle/>
            <a:p/>
          </p:txBody>
        </p:sp>
        <p:sp>
          <p:nvSpPr>
            <p:cNvPr id="1406" name="pl1406"/>
            <p:cNvSpPr/>
            <p:nvPr/>
          </p:nvSpPr>
          <p:spPr>
            <a:xfrm>
              <a:off x="7031792"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07" name="tx1407"/>
            <p:cNvSpPr/>
            <p:nvPr/>
          </p:nvSpPr>
          <p:spPr>
            <a:xfrm>
              <a:off x="7046504"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08" name="tx1408"/>
            <p:cNvSpPr/>
            <p:nvPr/>
          </p:nvSpPr>
          <p:spPr>
            <a:xfrm>
              <a:off x="7174623"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9" name="tx1409"/>
            <p:cNvSpPr/>
            <p:nvPr/>
          </p:nvSpPr>
          <p:spPr>
            <a:xfrm>
              <a:off x="7302742" y="1690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10" name="tx1410"/>
            <p:cNvSpPr/>
            <p:nvPr/>
          </p:nvSpPr>
          <p:spPr>
            <a:xfrm>
              <a:off x="7400731" y="1655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11" name="tx1411"/>
            <p:cNvSpPr/>
            <p:nvPr/>
          </p:nvSpPr>
          <p:spPr>
            <a:xfrm>
              <a:off x="7558979" y="1690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12" name="tx1412"/>
            <p:cNvSpPr/>
            <p:nvPr/>
          </p:nvSpPr>
          <p:spPr>
            <a:xfrm>
              <a:off x="7687098" y="17050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13" name="tx1413"/>
            <p:cNvSpPr/>
            <p:nvPr/>
          </p:nvSpPr>
          <p:spPr>
            <a:xfrm>
              <a:off x="7815217"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14" name="tx1414"/>
            <p:cNvSpPr/>
            <p:nvPr/>
          </p:nvSpPr>
          <p:spPr>
            <a:xfrm>
              <a:off x="7943336" y="1695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15" name="rc1415"/>
            <p:cNvSpPr/>
            <p:nvPr/>
          </p:nvSpPr>
          <p:spPr>
            <a:xfrm>
              <a:off x="7031792" y="2179046"/>
              <a:ext cx="986514" cy="367599"/>
            </a:xfrm>
            <a:prstGeom prst="rect">
              <a:avLst/>
            </a:prstGeom>
            <a:solidFill>
              <a:srgbClr val="EBEBEB">
                <a:alpha val="100000"/>
              </a:srgbClr>
            </a:solidFill>
          </p:spPr>
          <p:txBody>
            <a:bodyPr/>
            <a:lstStyle/>
            <a:p/>
          </p:txBody>
        </p:sp>
        <p:sp>
          <p:nvSpPr>
            <p:cNvPr id="1416" name="pl1416"/>
            <p:cNvSpPr/>
            <p:nvPr/>
          </p:nvSpPr>
          <p:spPr>
            <a:xfrm>
              <a:off x="7031792"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7" name="pl1417"/>
            <p:cNvSpPr/>
            <p:nvPr/>
          </p:nvSpPr>
          <p:spPr>
            <a:xfrm>
              <a:off x="7031792"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8" name="pl1418"/>
            <p:cNvSpPr/>
            <p:nvPr/>
          </p:nvSpPr>
          <p:spPr>
            <a:xfrm>
              <a:off x="7031792"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9" name="pl1419"/>
            <p:cNvSpPr/>
            <p:nvPr/>
          </p:nvSpPr>
          <p:spPr>
            <a:xfrm>
              <a:off x="7031792"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0" name="pl1420"/>
            <p:cNvSpPr/>
            <p:nvPr/>
          </p:nvSpPr>
          <p:spPr>
            <a:xfrm>
              <a:off x="7031792"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1" name="pl1421"/>
            <p:cNvSpPr/>
            <p:nvPr/>
          </p:nvSpPr>
          <p:spPr>
            <a:xfrm>
              <a:off x="7031792"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2" name="pl1422"/>
            <p:cNvSpPr/>
            <p:nvPr/>
          </p:nvSpPr>
          <p:spPr>
            <a:xfrm>
              <a:off x="707663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3" name="pl1423"/>
            <p:cNvSpPr/>
            <p:nvPr/>
          </p:nvSpPr>
          <p:spPr>
            <a:xfrm>
              <a:off x="72047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4" name="pl1424"/>
            <p:cNvSpPr/>
            <p:nvPr/>
          </p:nvSpPr>
          <p:spPr>
            <a:xfrm>
              <a:off x="733287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5" name="pl1425"/>
            <p:cNvSpPr/>
            <p:nvPr/>
          </p:nvSpPr>
          <p:spPr>
            <a:xfrm>
              <a:off x="746099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6" name="pl1426"/>
            <p:cNvSpPr/>
            <p:nvPr/>
          </p:nvSpPr>
          <p:spPr>
            <a:xfrm>
              <a:off x="758910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7" name="pl1427"/>
            <p:cNvSpPr/>
            <p:nvPr/>
          </p:nvSpPr>
          <p:spPr>
            <a:xfrm>
              <a:off x="77172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8" name="pl1428"/>
            <p:cNvSpPr/>
            <p:nvPr/>
          </p:nvSpPr>
          <p:spPr>
            <a:xfrm>
              <a:off x="78453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9" name="pl1429"/>
            <p:cNvSpPr/>
            <p:nvPr/>
          </p:nvSpPr>
          <p:spPr>
            <a:xfrm>
              <a:off x="797346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0" name="pl1430"/>
            <p:cNvSpPr/>
            <p:nvPr/>
          </p:nvSpPr>
          <p:spPr>
            <a:xfrm>
              <a:off x="7076634"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431" name="pl1431"/>
            <p:cNvSpPr/>
            <p:nvPr/>
          </p:nvSpPr>
          <p:spPr>
            <a:xfrm>
              <a:off x="7076634" y="2461134"/>
              <a:ext cx="896831" cy="39315"/>
            </a:xfrm>
            <a:custGeom>
              <a:avLst/>
              <a:pathLst>
                <a:path w="896831" h="39315">
                  <a:moveTo>
                    <a:pt x="0" y="19657"/>
                  </a:moveTo>
                  <a:lnTo>
                    <a:pt x="128118" y="29486"/>
                  </a:lnTo>
                  <a:lnTo>
                    <a:pt x="256237" y="24572"/>
                  </a:lnTo>
                  <a:lnTo>
                    <a:pt x="384356" y="9828"/>
                  </a:lnTo>
                  <a:lnTo>
                    <a:pt x="512475" y="0"/>
                  </a:lnTo>
                  <a:lnTo>
                    <a:pt x="640593" y="14743"/>
                  </a:lnTo>
                  <a:lnTo>
                    <a:pt x="768712" y="39315"/>
                  </a:lnTo>
                  <a:lnTo>
                    <a:pt x="896831" y="19657"/>
                  </a:lnTo>
                </a:path>
              </a:pathLst>
            </a:custGeom>
            <a:ln w="40651" cap="flat">
              <a:solidFill>
                <a:srgbClr val="BEBEBE">
                  <a:alpha val="69803"/>
                </a:srgbClr>
              </a:solidFill>
              <a:prstDash val="solid"/>
              <a:round/>
            </a:ln>
          </p:spPr>
          <p:txBody>
            <a:bodyPr/>
            <a:lstStyle/>
            <a:p/>
          </p:txBody>
        </p:sp>
        <p:sp>
          <p:nvSpPr>
            <p:cNvPr id="1432" name="pl1432"/>
            <p:cNvSpPr/>
            <p:nvPr/>
          </p:nvSpPr>
          <p:spPr>
            <a:xfrm>
              <a:off x="7076634" y="2461134"/>
              <a:ext cx="896831" cy="39315"/>
            </a:xfrm>
            <a:custGeom>
              <a:avLst/>
              <a:pathLst>
                <a:path w="896831" h="39315">
                  <a:moveTo>
                    <a:pt x="0" y="19657"/>
                  </a:moveTo>
                  <a:lnTo>
                    <a:pt x="128118" y="29486"/>
                  </a:lnTo>
                  <a:lnTo>
                    <a:pt x="256237" y="24572"/>
                  </a:lnTo>
                  <a:lnTo>
                    <a:pt x="384356" y="9828"/>
                  </a:lnTo>
                  <a:lnTo>
                    <a:pt x="512475" y="0"/>
                  </a:lnTo>
                  <a:lnTo>
                    <a:pt x="640593" y="14743"/>
                  </a:lnTo>
                  <a:lnTo>
                    <a:pt x="768712" y="39315"/>
                  </a:lnTo>
                  <a:lnTo>
                    <a:pt x="896831" y="19657"/>
                  </a:lnTo>
                </a:path>
              </a:pathLst>
            </a:custGeom>
            <a:ln w="35231" cap="flat">
              <a:solidFill>
                <a:srgbClr val="BEBEBE">
                  <a:alpha val="69803"/>
                </a:srgbClr>
              </a:solidFill>
              <a:prstDash val="solid"/>
              <a:round/>
            </a:ln>
          </p:spPr>
          <p:txBody>
            <a:bodyPr/>
            <a:lstStyle/>
            <a:p/>
          </p:txBody>
        </p:sp>
        <p:sp>
          <p:nvSpPr>
            <p:cNvPr id="1433" name="pl1433"/>
            <p:cNvSpPr/>
            <p:nvPr/>
          </p:nvSpPr>
          <p:spPr>
            <a:xfrm>
              <a:off x="7076634"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434" name="pl1434"/>
            <p:cNvSpPr/>
            <p:nvPr/>
          </p:nvSpPr>
          <p:spPr>
            <a:xfrm>
              <a:off x="7076634" y="2461134"/>
              <a:ext cx="896831" cy="39315"/>
            </a:xfrm>
            <a:custGeom>
              <a:avLst/>
              <a:pathLst>
                <a:path w="896831" h="39315">
                  <a:moveTo>
                    <a:pt x="0" y="19657"/>
                  </a:moveTo>
                  <a:lnTo>
                    <a:pt x="128118" y="29486"/>
                  </a:lnTo>
                  <a:lnTo>
                    <a:pt x="256237" y="24572"/>
                  </a:lnTo>
                  <a:lnTo>
                    <a:pt x="384356" y="9828"/>
                  </a:lnTo>
                  <a:lnTo>
                    <a:pt x="512475" y="0"/>
                  </a:lnTo>
                  <a:lnTo>
                    <a:pt x="640593" y="14743"/>
                  </a:lnTo>
                  <a:lnTo>
                    <a:pt x="768712" y="39315"/>
                  </a:lnTo>
                  <a:lnTo>
                    <a:pt x="896831" y="19657"/>
                  </a:lnTo>
                </a:path>
              </a:pathLst>
            </a:custGeom>
            <a:ln w="40651" cap="flat">
              <a:solidFill>
                <a:srgbClr val="000000">
                  <a:alpha val="100000"/>
                </a:srgbClr>
              </a:solidFill>
              <a:prstDash val="solid"/>
              <a:round/>
            </a:ln>
          </p:spPr>
          <p:txBody>
            <a:bodyPr/>
            <a:lstStyle/>
            <a:p/>
          </p:txBody>
        </p:sp>
        <p:sp>
          <p:nvSpPr>
            <p:cNvPr id="1435" name="pl1435"/>
            <p:cNvSpPr/>
            <p:nvPr/>
          </p:nvSpPr>
          <p:spPr>
            <a:xfrm>
              <a:off x="7076634" y="2461134"/>
              <a:ext cx="896831" cy="39315"/>
            </a:xfrm>
            <a:custGeom>
              <a:avLst/>
              <a:pathLst>
                <a:path w="896831" h="39315">
                  <a:moveTo>
                    <a:pt x="0" y="19657"/>
                  </a:moveTo>
                  <a:lnTo>
                    <a:pt x="128118" y="29486"/>
                  </a:lnTo>
                  <a:lnTo>
                    <a:pt x="256237" y="24572"/>
                  </a:lnTo>
                  <a:lnTo>
                    <a:pt x="384356" y="9828"/>
                  </a:lnTo>
                  <a:lnTo>
                    <a:pt x="512475" y="0"/>
                  </a:lnTo>
                  <a:lnTo>
                    <a:pt x="640593" y="14743"/>
                  </a:lnTo>
                  <a:lnTo>
                    <a:pt x="768712" y="39315"/>
                  </a:lnTo>
                  <a:lnTo>
                    <a:pt x="896831" y="19657"/>
                  </a:lnTo>
                </a:path>
              </a:pathLst>
            </a:custGeom>
            <a:ln w="35231" cap="flat">
              <a:solidFill>
                <a:srgbClr val="F26A21">
                  <a:alpha val="100000"/>
                </a:srgbClr>
              </a:solidFill>
              <a:prstDash val="solid"/>
              <a:round/>
            </a:ln>
          </p:spPr>
          <p:txBody>
            <a:bodyPr/>
            <a:lstStyle/>
            <a:p/>
          </p:txBody>
        </p:sp>
        <p:sp>
          <p:nvSpPr>
            <p:cNvPr id="1436" name="pl1436"/>
            <p:cNvSpPr/>
            <p:nvPr/>
          </p:nvSpPr>
          <p:spPr>
            <a:xfrm>
              <a:off x="7031792"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37" name="tx1437"/>
            <p:cNvSpPr/>
            <p:nvPr/>
          </p:nvSpPr>
          <p:spPr>
            <a:xfrm>
              <a:off x="7016375" y="23177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38" name="tx1438"/>
            <p:cNvSpPr/>
            <p:nvPr/>
          </p:nvSpPr>
          <p:spPr>
            <a:xfrm>
              <a:off x="7174623" y="2327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39" name="tx1439"/>
            <p:cNvSpPr/>
            <p:nvPr/>
          </p:nvSpPr>
          <p:spPr>
            <a:xfrm>
              <a:off x="7302742"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40" name="tx1440"/>
            <p:cNvSpPr/>
            <p:nvPr/>
          </p:nvSpPr>
          <p:spPr>
            <a:xfrm>
              <a:off x="7400731" y="23079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41" name="tx1441"/>
            <p:cNvSpPr/>
            <p:nvPr/>
          </p:nvSpPr>
          <p:spPr>
            <a:xfrm>
              <a:off x="7528850" y="22981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442" name="tx1442"/>
            <p:cNvSpPr/>
            <p:nvPr/>
          </p:nvSpPr>
          <p:spPr>
            <a:xfrm>
              <a:off x="7660992" y="231284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43" name="tx1443"/>
            <p:cNvSpPr/>
            <p:nvPr/>
          </p:nvSpPr>
          <p:spPr>
            <a:xfrm>
              <a:off x="7815217" y="2337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44" name="tx1444"/>
            <p:cNvSpPr/>
            <p:nvPr/>
          </p:nvSpPr>
          <p:spPr>
            <a:xfrm>
              <a:off x="7913206" y="23177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45" name="rc1445"/>
            <p:cNvSpPr/>
            <p:nvPr/>
          </p:nvSpPr>
          <p:spPr>
            <a:xfrm>
              <a:off x="7031792" y="2831086"/>
              <a:ext cx="986514" cy="367599"/>
            </a:xfrm>
            <a:prstGeom prst="rect">
              <a:avLst/>
            </a:prstGeom>
            <a:solidFill>
              <a:srgbClr val="EBEBEB">
                <a:alpha val="100000"/>
              </a:srgbClr>
            </a:solidFill>
          </p:spPr>
          <p:txBody>
            <a:bodyPr/>
            <a:lstStyle/>
            <a:p/>
          </p:txBody>
        </p:sp>
        <p:sp>
          <p:nvSpPr>
            <p:cNvPr id="1446" name="pl1446"/>
            <p:cNvSpPr/>
            <p:nvPr/>
          </p:nvSpPr>
          <p:spPr>
            <a:xfrm>
              <a:off x="7031792"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7" name="pl1447"/>
            <p:cNvSpPr/>
            <p:nvPr/>
          </p:nvSpPr>
          <p:spPr>
            <a:xfrm>
              <a:off x="7031792"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8" name="pl1448"/>
            <p:cNvSpPr/>
            <p:nvPr/>
          </p:nvSpPr>
          <p:spPr>
            <a:xfrm>
              <a:off x="7031792"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9" name="pl1449"/>
            <p:cNvSpPr/>
            <p:nvPr/>
          </p:nvSpPr>
          <p:spPr>
            <a:xfrm>
              <a:off x="7031792"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0" name="pl1450"/>
            <p:cNvSpPr/>
            <p:nvPr/>
          </p:nvSpPr>
          <p:spPr>
            <a:xfrm>
              <a:off x="7031792"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1" name="pl1451"/>
            <p:cNvSpPr/>
            <p:nvPr/>
          </p:nvSpPr>
          <p:spPr>
            <a:xfrm>
              <a:off x="7031792"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2" name="pl1452"/>
            <p:cNvSpPr/>
            <p:nvPr/>
          </p:nvSpPr>
          <p:spPr>
            <a:xfrm>
              <a:off x="707663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3" name="pl1453"/>
            <p:cNvSpPr/>
            <p:nvPr/>
          </p:nvSpPr>
          <p:spPr>
            <a:xfrm>
              <a:off x="72047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4" name="pl1454"/>
            <p:cNvSpPr/>
            <p:nvPr/>
          </p:nvSpPr>
          <p:spPr>
            <a:xfrm>
              <a:off x="733287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5" name="pl1455"/>
            <p:cNvSpPr/>
            <p:nvPr/>
          </p:nvSpPr>
          <p:spPr>
            <a:xfrm>
              <a:off x="746099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6" name="pl1456"/>
            <p:cNvSpPr/>
            <p:nvPr/>
          </p:nvSpPr>
          <p:spPr>
            <a:xfrm>
              <a:off x="758910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7" name="pl1457"/>
            <p:cNvSpPr/>
            <p:nvPr/>
          </p:nvSpPr>
          <p:spPr>
            <a:xfrm>
              <a:off x="77172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8" name="pl1458"/>
            <p:cNvSpPr/>
            <p:nvPr/>
          </p:nvSpPr>
          <p:spPr>
            <a:xfrm>
              <a:off x="78453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9" name="pl1459"/>
            <p:cNvSpPr/>
            <p:nvPr/>
          </p:nvSpPr>
          <p:spPr>
            <a:xfrm>
              <a:off x="797346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0" name="pl1460"/>
            <p:cNvSpPr/>
            <p:nvPr/>
          </p:nvSpPr>
          <p:spPr>
            <a:xfrm>
              <a:off x="7076634"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461" name="pl1461"/>
            <p:cNvSpPr/>
            <p:nvPr/>
          </p:nvSpPr>
          <p:spPr>
            <a:xfrm>
              <a:off x="7076634" y="3177062"/>
              <a:ext cx="896831" cy="4914"/>
            </a:xfrm>
            <a:custGeom>
              <a:avLst/>
              <a:pathLst>
                <a:path w="896831" h="4914">
                  <a:moveTo>
                    <a:pt x="0" y="4914"/>
                  </a:moveTo>
                  <a:lnTo>
                    <a:pt x="128118" y="0"/>
                  </a:lnTo>
                  <a:lnTo>
                    <a:pt x="256237" y="4914"/>
                  </a:lnTo>
                  <a:lnTo>
                    <a:pt x="384356" y="4914"/>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1462" name="pl1462"/>
            <p:cNvSpPr/>
            <p:nvPr/>
          </p:nvSpPr>
          <p:spPr>
            <a:xfrm>
              <a:off x="7076634" y="3177062"/>
              <a:ext cx="896831" cy="4914"/>
            </a:xfrm>
            <a:custGeom>
              <a:avLst/>
              <a:pathLst>
                <a:path w="896831" h="4914">
                  <a:moveTo>
                    <a:pt x="0" y="4914"/>
                  </a:moveTo>
                  <a:lnTo>
                    <a:pt x="128118" y="0"/>
                  </a:lnTo>
                  <a:lnTo>
                    <a:pt x="256237" y="4914"/>
                  </a:lnTo>
                  <a:lnTo>
                    <a:pt x="384356" y="4914"/>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1463" name="pl1463"/>
            <p:cNvSpPr/>
            <p:nvPr/>
          </p:nvSpPr>
          <p:spPr>
            <a:xfrm>
              <a:off x="7076634"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464" name="pl1464"/>
            <p:cNvSpPr/>
            <p:nvPr/>
          </p:nvSpPr>
          <p:spPr>
            <a:xfrm>
              <a:off x="7076634" y="3177062"/>
              <a:ext cx="896831" cy="4914"/>
            </a:xfrm>
            <a:custGeom>
              <a:avLst/>
              <a:pathLst>
                <a:path w="896831" h="4914">
                  <a:moveTo>
                    <a:pt x="0" y="4914"/>
                  </a:moveTo>
                  <a:lnTo>
                    <a:pt x="128118" y="0"/>
                  </a:lnTo>
                  <a:lnTo>
                    <a:pt x="256237" y="4914"/>
                  </a:lnTo>
                  <a:lnTo>
                    <a:pt x="384356" y="4914"/>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1465" name="pl1465"/>
            <p:cNvSpPr/>
            <p:nvPr/>
          </p:nvSpPr>
          <p:spPr>
            <a:xfrm>
              <a:off x="7076634" y="3177062"/>
              <a:ext cx="896831" cy="4914"/>
            </a:xfrm>
            <a:custGeom>
              <a:avLst/>
              <a:pathLst>
                <a:path w="896831" h="4914">
                  <a:moveTo>
                    <a:pt x="0" y="4914"/>
                  </a:moveTo>
                  <a:lnTo>
                    <a:pt x="128118" y="0"/>
                  </a:lnTo>
                  <a:lnTo>
                    <a:pt x="256237" y="4914"/>
                  </a:lnTo>
                  <a:lnTo>
                    <a:pt x="384356" y="4914"/>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1466" name="pl1466"/>
            <p:cNvSpPr/>
            <p:nvPr/>
          </p:nvSpPr>
          <p:spPr>
            <a:xfrm>
              <a:off x="7031792"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67" name="tx1467"/>
            <p:cNvSpPr/>
            <p:nvPr/>
          </p:nvSpPr>
          <p:spPr>
            <a:xfrm>
              <a:off x="7046504"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68" name="tx1468"/>
            <p:cNvSpPr/>
            <p:nvPr/>
          </p:nvSpPr>
          <p:spPr>
            <a:xfrm>
              <a:off x="7174623"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69" name="tx1469"/>
            <p:cNvSpPr/>
            <p:nvPr/>
          </p:nvSpPr>
          <p:spPr>
            <a:xfrm>
              <a:off x="7302742"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70" name="tx1470"/>
            <p:cNvSpPr/>
            <p:nvPr/>
          </p:nvSpPr>
          <p:spPr>
            <a:xfrm>
              <a:off x="7430861"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71" name="tx1471"/>
            <p:cNvSpPr/>
            <p:nvPr/>
          </p:nvSpPr>
          <p:spPr>
            <a:xfrm>
              <a:off x="7558979"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72" name="tx1472"/>
            <p:cNvSpPr/>
            <p:nvPr/>
          </p:nvSpPr>
          <p:spPr>
            <a:xfrm>
              <a:off x="7687098"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73" name="tx1473"/>
            <p:cNvSpPr/>
            <p:nvPr/>
          </p:nvSpPr>
          <p:spPr>
            <a:xfrm>
              <a:off x="7815217"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74" name="tx1474"/>
            <p:cNvSpPr/>
            <p:nvPr/>
          </p:nvSpPr>
          <p:spPr>
            <a:xfrm>
              <a:off x="7943336"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75" name="rc1475"/>
            <p:cNvSpPr/>
            <p:nvPr/>
          </p:nvSpPr>
          <p:spPr>
            <a:xfrm>
              <a:off x="7031792" y="3483127"/>
              <a:ext cx="986514" cy="367599"/>
            </a:xfrm>
            <a:prstGeom prst="rect">
              <a:avLst/>
            </a:prstGeom>
            <a:solidFill>
              <a:srgbClr val="EBEBEB">
                <a:alpha val="100000"/>
              </a:srgbClr>
            </a:solidFill>
          </p:spPr>
          <p:txBody>
            <a:bodyPr/>
            <a:lstStyle/>
            <a:p/>
          </p:txBody>
        </p:sp>
        <p:sp>
          <p:nvSpPr>
            <p:cNvPr id="1476" name="pl1476"/>
            <p:cNvSpPr/>
            <p:nvPr/>
          </p:nvSpPr>
          <p:spPr>
            <a:xfrm>
              <a:off x="7031792"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7" name="pl1477"/>
            <p:cNvSpPr/>
            <p:nvPr/>
          </p:nvSpPr>
          <p:spPr>
            <a:xfrm>
              <a:off x="7031792"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8" name="pl1478"/>
            <p:cNvSpPr/>
            <p:nvPr/>
          </p:nvSpPr>
          <p:spPr>
            <a:xfrm>
              <a:off x="7031792"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9" name="pl1479"/>
            <p:cNvSpPr/>
            <p:nvPr/>
          </p:nvSpPr>
          <p:spPr>
            <a:xfrm>
              <a:off x="7031792"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0" name="pl1480"/>
            <p:cNvSpPr/>
            <p:nvPr/>
          </p:nvSpPr>
          <p:spPr>
            <a:xfrm>
              <a:off x="7031792"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1" name="pl1481"/>
            <p:cNvSpPr/>
            <p:nvPr/>
          </p:nvSpPr>
          <p:spPr>
            <a:xfrm>
              <a:off x="7031792"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2" name="pl1482"/>
            <p:cNvSpPr/>
            <p:nvPr/>
          </p:nvSpPr>
          <p:spPr>
            <a:xfrm>
              <a:off x="707663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3" name="pl1483"/>
            <p:cNvSpPr/>
            <p:nvPr/>
          </p:nvSpPr>
          <p:spPr>
            <a:xfrm>
              <a:off x="72047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4" name="pl1484"/>
            <p:cNvSpPr/>
            <p:nvPr/>
          </p:nvSpPr>
          <p:spPr>
            <a:xfrm>
              <a:off x="733287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5" name="pl1485"/>
            <p:cNvSpPr/>
            <p:nvPr/>
          </p:nvSpPr>
          <p:spPr>
            <a:xfrm>
              <a:off x="746099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6" name="pl1486"/>
            <p:cNvSpPr/>
            <p:nvPr/>
          </p:nvSpPr>
          <p:spPr>
            <a:xfrm>
              <a:off x="758910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7" name="pl1487"/>
            <p:cNvSpPr/>
            <p:nvPr/>
          </p:nvSpPr>
          <p:spPr>
            <a:xfrm>
              <a:off x="77172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8" name="pl1488"/>
            <p:cNvSpPr/>
            <p:nvPr/>
          </p:nvSpPr>
          <p:spPr>
            <a:xfrm>
              <a:off x="78453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9" name="pl1489"/>
            <p:cNvSpPr/>
            <p:nvPr/>
          </p:nvSpPr>
          <p:spPr>
            <a:xfrm>
              <a:off x="797346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0" name="pl1490"/>
            <p:cNvSpPr/>
            <p:nvPr/>
          </p:nvSpPr>
          <p:spPr>
            <a:xfrm>
              <a:off x="7076634"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491" name="pl1491"/>
            <p:cNvSpPr/>
            <p:nvPr/>
          </p:nvSpPr>
          <p:spPr>
            <a:xfrm>
              <a:off x="7076634" y="3799617"/>
              <a:ext cx="896831" cy="34401"/>
            </a:xfrm>
            <a:custGeom>
              <a:avLst/>
              <a:pathLst>
                <a:path w="896831" h="34401">
                  <a:moveTo>
                    <a:pt x="0" y="9828"/>
                  </a:moveTo>
                  <a:lnTo>
                    <a:pt x="128118" y="9828"/>
                  </a:lnTo>
                  <a:lnTo>
                    <a:pt x="256237" y="34401"/>
                  </a:lnTo>
                  <a:lnTo>
                    <a:pt x="384356" y="34401"/>
                  </a:lnTo>
                  <a:lnTo>
                    <a:pt x="512475" y="0"/>
                  </a:lnTo>
                  <a:lnTo>
                    <a:pt x="640593" y="4914"/>
                  </a:lnTo>
                  <a:lnTo>
                    <a:pt x="768712" y="4914"/>
                  </a:lnTo>
                  <a:lnTo>
                    <a:pt x="896831" y="9828"/>
                  </a:lnTo>
                </a:path>
              </a:pathLst>
            </a:custGeom>
            <a:ln w="40651" cap="flat">
              <a:solidFill>
                <a:srgbClr val="BEBEBE">
                  <a:alpha val="69803"/>
                </a:srgbClr>
              </a:solidFill>
              <a:prstDash val="solid"/>
              <a:round/>
            </a:ln>
          </p:spPr>
          <p:txBody>
            <a:bodyPr/>
            <a:lstStyle/>
            <a:p/>
          </p:txBody>
        </p:sp>
        <p:sp>
          <p:nvSpPr>
            <p:cNvPr id="1492" name="pl1492"/>
            <p:cNvSpPr/>
            <p:nvPr/>
          </p:nvSpPr>
          <p:spPr>
            <a:xfrm>
              <a:off x="7076634" y="3799617"/>
              <a:ext cx="896831" cy="34401"/>
            </a:xfrm>
            <a:custGeom>
              <a:avLst/>
              <a:pathLst>
                <a:path w="896831" h="34401">
                  <a:moveTo>
                    <a:pt x="0" y="9828"/>
                  </a:moveTo>
                  <a:lnTo>
                    <a:pt x="128118" y="9828"/>
                  </a:lnTo>
                  <a:lnTo>
                    <a:pt x="256237" y="34401"/>
                  </a:lnTo>
                  <a:lnTo>
                    <a:pt x="384356" y="34401"/>
                  </a:lnTo>
                  <a:lnTo>
                    <a:pt x="512475" y="0"/>
                  </a:lnTo>
                  <a:lnTo>
                    <a:pt x="640593" y="4914"/>
                  </a:lnTo>
                  <a:lnTo>
                    <a:pt x="768712" y="4914"/>
                  </a:lnTo>
                  <a:lnTo>
                    <a:pt x="896831" y="9828"/>
                  </a:lnTo>
                </a:path>
              </a:pathLst>
            </a:custGeom>
            <a:ln w="35231" cap="flat">
              <a:solidFill>
                <a:srgbClr val="BEBEBE">
                  <a:alpha val="69803"/>
                </a:srgbClr>
              </a:solidFill>
              <a:prstDash val="solid"/>
              <a:round/>
            </a:ln>
          </p:spPr>
          <p:txBody>
            <a:bodyPr/>
            <a:lstStyle/>
            <a:p/>
          </p:txBody>
        </p:sp>
        <p:sp>
          <p:nvSpPr>
            <p:cNvPr id="1493" name="pl1493"/>
            <p:cNvSpPr/>
            <p:nvPr/>
          </p:nvSpPr>
          <p:spPr>
            <a:xfrm>
              <a:off x="7076634"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494" name="pl1494"/>
            <p:cNvSpPr/>
            <p:nvPr/>
          </p:nvSpPr>
          <p:spPr>
            <a:xfrm>
              <a:off x="7076634" y="3799617"/>
              <a:ext cx="896831" cy="34401"/>
            </a:xfrm>
            <a:custGeom>
              <a:avLst/>
              <a:pathLst>
                <a:path w="896831" h="34401">
                  <a:moveTo>
                    <a:pt x="0" y="9828"/>
                  </a:moveTo>
                  <a:lnTo>
                    <a:pt x="128118" y="9828"/>
                  </a:lnTo>
                  <a:lnTo>
                    <a:pt x="256237" y="34401"/>
                  </a:lnTo>
                  <a:lnTo>
                    <a:pt x="384356" y="34401"/>
                  </a:lnTo>
                  <a:lnTo>
                    <a:pt x="512475" y="0"/>
                  </a:lnTo>
                  <a:lnTo>
                    <a:pt x="640593" y="4914"/>
                  </a:lnTo>
                  <a:lnTo>
                    <a:pt x="768712" y="4914"/>
                  </a:lnTo>
                  <a:lnTo>
                    <a:pt x="896831" y="9828"/>
                  </a:lnTo>
                </a:path>
              </a:pathLst>
            </a:custGeom>
            <a:ln w="40651" cap="flat">
              <a:solidFill>
                <a:srgbClr val="000000">
                  <a:alpha val="100000"/>
                </a:srgbClr>
              </a:solidFill>
              <a:prstDash val="solid"/>
              <a:round/>
            </a:ln>
          </p:spPr>
          <p:txBody>
            <a:bodyPr/>
            <a:lstStyle/>
            <a:p/>
          </p:txBody>
        </p:sp>
        <p:sp>
          <p:nvSpPr>
            <p:cNvPr id="1495" name="pl1495"/>
            <p:cNvSpPr/>
            <p:nvPr/>
          </p:nvSpPr>
          <p:spPr>
            <a:xfrm>
              <a:off x="7076634" y="3799617"/>
              <a:ext cx="896831" cy="34401"/>
            </a:xfrm>
            <a:custGeom>
              <a:avLst/>
              <a:pathLst>
                <a:path w="896831" h="34401">
                  <a:moveTo>
                    <a:pt x="0" y="9828"/>
                  </a:moveTo>
                  <a:lnTo>
                    <a:pt x="128118" y="9828"/>
                  </a:lnTo>
                  <a:lnTo>
                    <a:pt x="256237" y="34401"/>
                  </a:lnTo>
                  <a:lnTo>
                    <a:pt x="384356" y="34401"/>
                  </a:lnTo>
                  <a:lnTo>
                    <a:pt x="512475" y="0"/>
                  </a:lnTo>
                  <a:lnTo>
                    <a:pt x="640593" y="4914"/>
                  </a:lnTo>
                  <a:lnTo>
                    <a:pt x="768712" y="4914"/>
                  </a:lnTo>
                  <a:lnTo>
                    <a:pt x="896831" y="9828"/>
                  </a:lnTo>
                </a:path>
              </a:pathLst>
            </a:custGeom>
            <a:ln w="35231" cap="flat">
              <a:solidFill>
                <a:srgbClr val="F26A21">
                  <a:alpha val="100000"/>
                </a:srgbClr>
              </a:solidFill>
              <a:prstDash val="solid"/>
              <a:round/>
            </a:ln>
          </p:spPr>
          <p:txBody>
            <a:bodyPr/>
            <a:lstStyle/>
            <a:p/>
          </p:txBody>
        </p:sp>
        <p:sp>
          <p:nvSpPr>
            <p:cNvPr id="1496" name="pl1496"/>
            <p:cNvSpPr/>
            <p:nvPr/>
          </p:nvSpPr>
          <p:spPr>
            <a:xfrm>
              <a:off x="7031792"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97" name="tx1497"/>
            <p:cNvSpPr/>
            <p:nvPr/>
          </p:nvSpPr>
          <p:spPr>
            <a:xfrm>
              <a:off x="7046504" y="36464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98" name="tx1498"/>
            <p:cNvSpPr/>
            <p:nvPr/>
          </p:nvSpPr>
          <p:spPr>
            <a:xfrm>
              <a:off x="7174623" y="36464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99" name="tx1499"/>
            <p:cNvSpPr/>
            <p:nvPr/>
          </p:nvSpPr>
          <p:spPr>
            <a:xfrm>
              <a:off x="7302742"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00" name="tx1500"/>
            <p:cNvSpPr/>
            <p:nvPr/>
          </p:nvSpPr>
          <p:spPr>
            <a:xfrm>
              <a:off x="7430861"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01" name="tx1501"/>
            <p:cNvSpPr/>
            <p:nvPr/>
          </p:nvSpPr>
          <p:spPr>
            <a:xfrm>
              <a:off x="7558979" y="36365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502" name="tx1502"/>
            <p:cNvSpPr/>
            <p:nvPr/>
          </p:nvSpPr>
          <p:spPr>
            <a:xfrm>
              <a:off x="7687098" y="3641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503" name="tx1503"/>
            <p:cNvSpPr/>
            <p:nvPr/>
          </p:nvSpPr>
          <p:spPr>
            <a:xfrm>
              <a:off x="7815217" y="3641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504" name="tx1504"/>
            <p:cNvSpPr/>
            <p:nvPr/>
          </p:nvSpPr>
          <p:spPr>
            <a:xfrm>
              <a:off x="7943336" y="36464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05" name="rc1505"/>
            <p:cNvSpPr/>
            <p:nvPr/>
          </p:nvSpPr>
          <p:spPr>
            <a:xfrm>
              <a:off x="7031792" y="4135168"/>
              <a:ext cx="986514" cy="367599"/>
            </a:xfrm>
            <a:prstGeom prst="rect">
              <a:avLst/>
            </a:prstGeom>
            <a:solidFill>
              <a:srgbClr val="EBEBEB">
                <a:alpha val="100000"/>
              </a:srgbClr>
            </a:solidFill>
          </p:spPr>
          <p:txBody>
            <a:bodyPr/>
            <a:lstStyle/>
            <a:p/>
          </p:txBody>
        </p:sp>
        <p:sp>
          <p:nvSpPr>
            <p:cNvPr id="1506" name="pl1506"/>
            <p:cNvSpPr/>
            <p:nvPr/>
          </p:nvSpPr>
          <p:spPr>
            <a:xfrm>
              <a:off x="7031792"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7" name="pl1507"/>
            <p:cNvSpPr/>
            <p:nvPr/>
          </p:nvSpPr>
          <p:spPr>
            <a:xfrm>
              <a:off x="7031792"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8" name="pl1508"/>
            <p:cNvSpPr/>
            <p:nvPr/>
          </p:nvSpPr>
          <p:spPr>
            <a:xfrm>
              <a:off x="7031792"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9" name="pl1509"/>
            <p:cNvSpPr/>
            <p:nvPr/>
          </p:nvSpPr>
          <p:spPr>
            <a:xfrm>
              <a:off x="7031792"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0" name="pl1510"/>
            <p:cNvSpPr/>
            <p:nvPr/>
          </p:nvSpPr>
          <p:spPr>
            <a:xfrm>
              <a:off x="7031792"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1" name="pl1511"/>
            <p:cNvSpPr/>
            <p:nvPr/>
          </p:nvSpPr>
          <p:spPr>
            <a:xfrm>
              <a:off x="7031792"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2" name="pl1512"/>
            <p:cNvSpPr/>
            <p:nvPr/>
          </p:nvSpPr>
          <p:spPr>
            <a:xfrm>
              <a:off x="707663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3" name="pl1513"/>
            <p:cNvSpPr/>
            <p:nvPr/>
          </p:nvSpPr>
          <p:spPr>
            <a:xfrm>
              <a:off x="72047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4" name="pl1514"/>
            <p:cNvSpPr/>
            <p:nvPr/>
          </p:nvSpPr>
          <p:spPr>
            <a:xfrm>
              <a:off x="733287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5" name="pl1515"/>
            <p:cNvSpPr/>
            <p:nvPr/>
          </p:nvSpPr>
          <p:spPr>
            <a:xfrm>
              <a:off x="746099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6" name="pl1516"/>
            <p:cNvSpPr/>
            <p:nvPr/>
          </p:nvSpPr>
          <p:spPr>
            <a:xfrm>
              <a:off x="758910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7" name="pl1517"/>
            <p:cNvSpPr/>
            <p:nvPr/>
          </p:nvSpPr>
          <p:spPr>
            <a:xfrm>
              <a:off x="77172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8" name="pl1518"/>
            <p:cNvSpPr/>
            <p:nvPr/>
          </p:nvSpPr>
          <p:spPr>
            <a:xfrm>
              <a:off x="78453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9" name="pl1519"/>
            <p:cNvSpPr/>
            <p:nvPr/>
          </p:nvSpPr>
          <p:spPr>
            <a:xfrm>
              <a:off x="797346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0" name="pl1520"/>
            <p:cNvSpPr/>
            <p:nvPr/>
          </p:nvSpPr>
          <p:spPr>
            <a:xfrm>
              <a:off x="7076634"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521" name="pl1521"/>
            <p:cNvSpPr/>
            <p:nvPr/>
          </p:nvSpPr>
          <p:spPr>
            <a:xfrm>
              <a:off x="7076634" y="4461486"/>
              <a:ext cx="896831" cy="14743"/>
            </a:xfrm>
            <a:custGeom>
              <a:avLst/>
              <a:pathLst>
                <a:path w="896831" h="14743">
                  <a:moveTo>
                    <a:pt x="0" y="14743"/>
                  </a:moveTo>
                  <a:lnTo>
                    <a:pt x="128118" y="14743"/>
                  </a:lnTo>
                  <a:lnTo>
                    <a:pt x="256237" y="0"/>
                  </a:lnTo>
                  <a:lnTo>
                    <a:pt x="384356" y="0"/>
                  </a:lnTo>
                  <a:lnTo>
                    <a:pt x="512475" y="14743"/>
                  </a:lnTo>
                  <a:lnTo>
                    <a:pt x="640593" y="14743"/>
                  </a:lnTo>
                  <a:lnTo>
                    <a:pt x="768712" y="9828"/>
                  </a:lnTo>
                  <a:lnTo>
                    <a:pt x="896831" y="9828"/>
                  </a:lnTo>
                </a:path>
              </a:pathLst>
            </a:custGeom>
            <a:ln w="40651" cap="flat">
              <a:solidFill>
                <a:srgbClr val="BEBEBE">
                  <a:alpha val="69803"/>
                </a:srgbClr>
              </a:solidFill>
              <a:prstDash val="solid"/>
              <a:round/>
            </a:ln>
          </p:spPr>
          <p:txBody>
            <a:bodyPr/>
            <a:lstStyle/>
            <a:p/>
          </p:txBody>
        </p:sp>
        <p:sp>
          <p:nvSpPr>
            <p:cNvPr id="1522" name="pl1522"/>
            <p:cNvSpPr/>
            <p:nvPr/>
          </p:nvSpPr>
          <p:spPr>
            <a:xfrm>
              <a:off x="7076634" y="4461486"/>
              <a:ext cx="896831" cy="14743"/>
            </a:xfrm>
            <a:custGeom>
              <a:avLst/>
              <a:pathLst>
                <a:path w="896831" h="14743">
                  <a:moveTo>
                    <a:pt x="0" y="14743"/>
                  </a:moveTo>
                  <a:lnTo>
                    <a:pt x="128118" y="14743"/>
                  </a:lnTo>
                  <a:lnTo>
                    <a:pt x="256237" y="0"/>
                  </a:lnTo>
                  <a:lnTo>
                    <a:pt x="384356" y="0"/>
                  </a:lnTo>
                  <a:lnTo>
                    <a:pt x="512475" y="14743"/>
                  </a:lnTo>
                  <a:lnTo>
                    <a:pt x="640593" y="14743"/>
                  </a:lnTo>
                  <a:lnTo>
                    <a:pt x="768712" y="9828"/>
                  </a:lnTo>
                  <a:lnTo>
                    <a:pt x="896831" y="9828"/>
                  </a:lnTo>
                </a:path>
              </a:pathLst>
            </a:custGeom>
            <a:ln w="35231" cap="flat">
              <a:solidFill>
                <a:srgbClr val="BEBEBE">
                  <a:alpha val="69803"/>
                </a:srgbClr>
              </a:solidFill>
              <a:prstDash val="solid"/>
              <a:round/>
            </a:ln>
          </p:spPr>
          <p:txBody>
            <a:bodyPr/>
            <a:lstStyle/>
            <a:p/>
          </p:txBody>
        </p:sp>
        <p:sp>
          <p:nvSpPr>
            <p:cNvPr id="1523" name="pl1523"/>
            <p:cNvSpPr/>
            <p:nvPr/>
          </p:nvSpPr>
          <p:spPr>
            <a:xfrm>
              <a:off x="7076634"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524" name="pl1524"/>
            <p:cNvSpPr/>
            <p:nvPr/>
          </p:nvSpPr>
          <p:spPr>
            <a:xfrm>
              <a:off x="7076634" y="4461486"/>
              <a:ext cx="896831" cy="14743"/>
            </a:xfrm>
            <a:custGeom>
              <a:avLst/>
              <a:pathLst>
                <a:path w="896831" h="14743">
                  <a:moveTo>
                    <a:pt x="0" y="14743"/>
                  </a:moveTo>
                  <a:lnTo>
                    <a:pt x="128118" y="14743"/>
                  </a:lnTo>
                  <a:lnTo>
                    <a:pt x="256237" y="0"/>
                  </a:lnTo>
                  <a:lnTo>
                    <a:pt x="384356" y="0"/>
                  </a:lnTo>
                  <a:lnTo>
                    <a:pt x="512475" y="14743"/>
                  </a:lnTo>
                  <a:lnTo>
                    <a:pt x="640593" y="14743"/>
                  </a:lnTo>
                  <a:lnTo>
                    <a:pt x="768712" y="9828"/>
                  </a:lnTo>
                  <a:lnTo>
                    <a:pt x="896831" y="9828"/>
                  </a:lnTo>
                </a:path>
              </a:pathLst>
            </a:custGeom>
            <a:ln w="40651" cap="flat">
              <a:solidFill>
                <a:srgbClr val="000000">
                  <a:alpha val="100000"/>
                </a:srgbClr>
              </a:solidFill>
              <a:prstDash val="solid"/>
              <a:round/>
            </a:ln>
          </p:spPr>
          <p:txBody>
            <a:bodyPr/>
            <a:lstStyle/>
            <a:p/>
          </p:txBody>
        </p:sp>
        <p:sp>
          <p:nvSpPr>
            <p:cNvPr id="1525" name="pl1525"/>
            <p:cNvSpPr/>
            <p:nvPr/>
          </p:nvSpPr>
          <p:spPr>
            <a:xfrm>
              <a:off x="7076634" y="4461486"/>
              <a:ext cx="896831" cy="14743"/>
            </a:xfrm>
            <a:custGeom>
              <a:avLst/>
              <a:pathLst>
                <a:path w="896831" h="14743">
                  <a:moveTo>
                    <a:pt x="0" y="14743"/>
                  </a:moveTo>
                  <a:lnTo>
                    <a:pt x="128118" y="14743"/>
                  </a:lnTo>
                  <a:lnTo>
                    <a:pt x="256237" y="0"/>
                  </a:lnTo>
                  <a:lnTo>
                    <a:pt x="384356" y="0"/>
                  </a:lnTo>
                  <a:lnTo>
                    <a:pt x="512475" y="14743"/>
                  </a:lnTo>
                  <a:lnTo>
                    <a:pt x="640593" y="14743"/>
                  </a:lnTo>
                  <a:lnTo>
                    <a:pt x="768712" y="9828"/>
                  </a:lnTo>
                  <a:lnTo>
                    <a:pt x="896831" y="9828"/>
                  </a:lnTo>
                </a:path>
              </a:pathLst>
            </a:custGeom>
            <a:ln w="35231" cap="flat">
              <a:solidFill>
                <a:srgbClr val="F26A21">
                  <a:alpha val="100000"/>
                </a:srgbClr>
              </a:solidFill>
              <a:prstDash val="solid"/>
              <a:round/>
            </a:ln>
          </p:spPr>
          <p:txBody>
            <a:bodyPr/>
            <a:lstStyle/>
            <a:p/>
          </p:txBody>
        </p:sp>
        <p:sp>
          <p:nvSpPr>
            <p:cNvPr id="1526" name="pl1526"/>
            <p:cNvSpPr/>
            <p:nvPr/>
          </p:nvSpPr>
          <p:spPr>
            <a:xfrm>
              <a:off x="7031792"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27" name="tx1527"/>
            <p:cNvSpPr/>
            <p:nvPr/>
          </p:nvSpPr>
          <p:spPr>
            <a:xfrm>
              <a:off x="7046504"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28" name="tx1528"/>
            <p:cNvSpPr/>
            <p:nvPr/>
          </p:nvSpPr>
          <p:spPr>
            <a:xfrm>
              <a:off x="7174623"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29" name="tx1529"/>
            <p:cNvSpPr/>
            <p:nvPr/>
          </p:nvSpPr>
          <p:spPr>
            <a:xfrm>
              <a:off x="7302742" y="4298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30" name="tx1530"/>
            <p:cNvSpPr/>
            <p:nvPr/>
          </p:nvSpPr>
          <p:spPr>
            <a:xfrm>
              <a:off x="7430861" y="4298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31" name="tx1531"/>
            <p:cNvSpPr/>
            <p:nvPr/>
          </p:nvSpPr>
          <p:spPr>
            <a:xfrm>
              <a:off x="7558979"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32" name="tx1532"/>
            <p:cNvSpPr/>
            <p:nvPr/>
          </p:nvSpPr>
          <p:spPr>
            <a:xfrm>
              <a:off x="7687098"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33" name="tx1533"/>
            <p:cNvSpPr/>
            <p:nvPr/>
          </p:nvSpPr>
          <p:spPr>
            <a:xfrm>
              <a:off x="7815217"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34" name="tx1534"/>
            <p:cNvSpPr/>
            <p:nvPr/>
          </p:nvSpPr>
          <p:spPr>
            <a:xfrm>
              <a:off x="7943336"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35" name="rc1535"/>
            <p:cNvSpPr/>
            <p:nvPr/>
          </p:nvSpPr>
          <p:spPr>
            <a:xfrm>
              <a:off x="7031792" y="4787209"/>
              <a:ext cx="986514" cy="367599"/>
            </a:xfrm>
            <a:prstGeom prst="rect">
              <a:avLst/>
            </a:prstGeom>
            <a:solidFill>
              <a:srgbClr val="EBEBEB">
                <a:alpha val="100000"/>
              </a:srgbClr>
            </a:solidFill>
          </p:spPr>
          <p:txBody>
            <a:bodyPr/>
            <a:lstStyle/>
            <a:p/>
          </p:txBody>
        </p:sp>
        <p:sp>
          <p:nvSpPr>
            <p:cNvPr id="1536" name="pl1536"/>
            <p:cNvSpPr/>
            <p:nvPr/>
          </p:nvSpPr>
          <p:spPr>
            <a:xfrm>
              <a:off x="7031792"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7" name="pl1537"/>
            <p:cNvSpPr/>
            <p:nvPr/>
          </p:nvSpPr>
          <p:spPr>
            <a:xfrm>
              <a:off x="7031792"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8" name="pl1538"/>
            <p:cNvSpPr/>
            <p:nvPr/>
          </p:nvSpPr>
          <p:spPr>
            <a:xfrm>
              <a:off x="7031792"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9" name="pl1539"/>
            <p:cNvSpPr/>
            <p:nvPr/>
          </p:nvSpPr>
          <p:spPr>
            <a:xfrm>
              <a:off x="7031792"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0" name="pl1540"/>
            <p:cNvSpPr/>
            <p:nvPr/>
          </p:nvSpPr>
          <p:spPr>
            <a:xfrm>
              <a:off x="7031792"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1" name="pl1541"/>
            <p:cNvSpPr/>
            <p:nvPr/>
          </p:nvSpPr>
          <p:spPr>
            <a:xfrm>
              <a:off x="7031792"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2" name="pl1542"/>
            <p:cNvSpPr/>
            <p:nvPr/>
          </p:nvSpPr>
          <p:spPr>
            <a:xfrm>
              <a:off x="707663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3" name="pl1543"/>
            <p:cNvSpPr/>
            <p:nvPr/>
          </p:nvSpPr>
          <p:spPr>
            <a:xfrm>
              <a:off x="72047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4" name="pl1544"/>
            <p:cNvSpPr/>
            <p:nvPr/>
          </p:nvSpPr>
          <p:spPr>
            <a:xfrm>
              <a:off x="733287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5" name="pl1545"/>
            <p:cNvSpPr/>
            <p:nvPr/>
          </p:nvSpPr>
          <p:spPr>
            <a:xfrm>
              <a:off x="746099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6" name="pl1546"/>
            <p:cNvSpPr/>
            <p:nvPr/>
          </p:nvSpPr>
          <p:spPr>
            <a:xfrm>
              <a:off x="758910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7" name="pl1547"/>
            <p:cNvSpPr/>
            <p:nvPr/>
          </p:nvSpPr>
          <p:spPr>
            <a:xfrm>
              <a:off x="77172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8" name="pl1548"/>
            <p:cNvSpPr/>
            <p:nvPr/>
          </p:nvSpPr>
          <p:spPr>
            <a:xfrm>
              <a:off x="78453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9" name="pl1549"/>
            <p:cNvSpPr/>
            <p:nvPr/>
          </p:nvSpPr>
          <p:spPr>
            <a:xfrm>
              <a:off x="797346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50" name="pl1550"/>
            <p:cNvSpPr/>
            <p:nvPr/>
          </p:nvSpPr>
          <p:spPr>
            <a:xfrm>
              <a:off x="7076634"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551" name="pl1551"/>
            <p:cNvSpPr/>
            <p:nvPr/>
          </p:nvSpPr>
          <p:spPr>
            <a:xfrm>
              <a:off x="7076634"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1552" name="pl1552"/>
            <p:cNvSpPr/>
            <p:nvPr/>
          </p:nvSpPr>
          <p:spPr>
            <a:xfrm>
              <a:off x="7076634"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1553" name="pl1553"/>
            <p:cNvSpPr/>
            <p:nvPr/>
          </p:nvSpPr>
          <p:spPr>
            <a:xfrm>
              <a:off x="7076634"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554" name="pl1554"/>
            <p:cNvSpPr/>
            <p:nvPr/>
          </p:nvSpPr>
          <p:spPr>
            <a:xfrm>
              <a:off x="7076634"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1555" name="pl1555"/>
            <p:cNvSpPr/>
            <p:nvPr/>
          </p:nvSpPr>
          <p:spPr>
            <a:xfrm>
              <a:off x="7076634"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1556" name="pl1556"/>
            <p:cNvSpPr/>
            <p:nvPr/>
          </p:nvSpPr>
          <p:spPr>
            <a:xfrm>
              <a:off x="7031792"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57" name="tx1557"/>
            <p:cNvSpPr/>
            <p:nvPr/>
          </p:nvSpPr>
          <p:spPr>
            <a:xfrm>
              <a:off x="7046504"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58" name="tx1558"/>
            <p:cNvSpPr/>
            <p:nvPr/>
          </p:nvSpPr>
          <p:spPr>
            <a:xfrm>
              <a:off x="7174623"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59" name="tx1559"/>
            <p:cNvSpPr/>
            <p:nvPr/>
          </p:nvSpPr>
          <p:spPr>
            <a:xfrm>
              <a:off x="7302742"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0" name="tx1560"/>
            <p:cNvSpPr/>
            <p:nvPr/>
          </p:nvSpPr>
          <p:spPr>
            <a:xfrm>
              <a:off x="7430861"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1" name="tx1561"/>
            <p:cNvSpPr/>
            <p:nvPr/>
          </p:nvSpPr>
          <p:spPr>
            <a:xfrm>
              <a:off x="7558979"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2" name="tx1562"/>
            <p:cNvSpPr/>
            <p:nvPr/>
          </p:nvSpPr>
          <p:spPr>
            <a:xfrm>
              <a:off x="7687098"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3" name="tx1563"/>
            <p:cNvSpPr/>
            <p:nvPr/>
          </p:nvSpPr>
          <p:spPr>
            <a:xfrm>
              <a:off x="781521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4" name="tx1564"/>
            <p:cNvSpPr/>
            <p:nvPr/>
          </p:nvSpPr>
          <p:spPr>
            <a:xfrm>
              <a:off x="7943336"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5" name="rc1565"/>
            <p:cNvSpPr/>
            <p:nvPr/>
          </p:nvSpPr>
          <p:spPr>
            <a:xfrm>
              <a:off x="8087896" y="874964"/>
              <a:ext cx="986514" cy="367599"/>
            </a:xfrm>
            <a:prstGeom prst="rect">
              <a:avLst/>
            </a:prstGeom>
            <a:solidFill>
              <a:srgbClr val="EBEBEB">
                <a:alpha val="100000"/>
              </a:srgbClr>
            </a:solidFill>
          </p:spPr>
          <p:txBody>
            <a:bodyPr/>
            <a:lstStyle/>
            <a:p/>
          </p:txBody>
        </p:sp>
        <p:sp>
          <p:nvSpPr>
            <p:cNvPr id="1566" name="pl1566"/>
            <p:cNvSpPr/>
            <p:nvPr/>
          </p:nvSpPr>
          <p:spPr>
            <a:xfrm>
              <a:off x="8087896"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7" name="pl1567"/>
            <p:cNvSpPr/>
            <p:nvPr/>
          </p:nvSpPr>
          <p:spPr>
            <a:xfrm>
              <a:off x="8087896"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8" name="pl1568"/>
            <p:cNvSpPr/>
            <p:nvPr/>
          </p:nvSpPr>
          <p:spPr>
            <a:xfrm>
              <a:off x="8087896"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9" name="pl1569"/>
            <p:cNvSpPr/>
            <p:nvPr/>
          </p:nvSpPr>
          <p:spPr>
            <a:xfrm>
              <a:off x="8087896"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0" name="pl1570"/>
            <p:cNvSpPr/>
            <p:nvPr/>
          </p:nvSpPr>
          <p:spPr>
            <a:xfrm>
              <a:off x="8087896"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1" name="pl1571"/>
            <p:cNvSpPr/>
            <p:nvPr/>
          </p:nvSpPr>
          <p:spPr>
            <a:xfrm>
              <a:off x="8087896"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2" name="pl1572"/>
            <p:cNvSpPr/>
            <p:nvPr/>
          </p:nvSpPr>
          <p:spPr>
            <a:xfrm>
              <a:off x="813273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3" name="pl1573"/>
            <p:cNvSpPr/>
            <p:nvPr/>
          </p:nvSpPr>
          <p:spPr>
            <a:xfrm>
              <a:off x="826085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4" name="pl1574"/>
            <p:cNvSpPr/>
            <p:nvPr/>
          </p:nvSpPr>
          <p:spPr>
            <a:xfrm>
              <a:off x="838897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5" name="pl1575"/>
            <p:cNvSpPr/>
            <p:nvPr/>
          </p:nvSpPr>
          <p:spPr>
            <a:xfrm>
              <a:off x="85170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6" name="pl1576"/>
            <p:cNvSpPr/>
            <p:nvPr/>
          </p:nvSpPr>
          <p:spPr>
            <a:xfrm>
              <a:off x="86452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7" name="pl1577"/>
            <p:cNvSpPr/>
            <p:nvPr/>
          </p:nvSpPr>
          <p:spPr>
            <a:xfrm>
              <a:off x="87733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8" name="pl1578"/>
            <p:cNvSpPr/>
            <p:nvPr/>
          </p:nvSpPr>
          <p:spPr>
            <a:xfrm>
              <a:off x="89014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9" name="pl1579"/>
            <p:cNvSpPr/>
            <p:nvPr/>
          </p:nvSpPr>
          <p:spPr>
            <a:xfrm>
              <a:off x="90295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80" name="pl1580"/>
            <p:cNvSpPr/>
            <p:nvPr/>
          </p:nvSpPr>
          <p:spPr>
            <a:xfrm>
              <a:off x="8132737"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581" name="pl1581"/>
            <p:cNvSpPr/>
            <p:nvPr/>
          </p:nvSpPr>
          <p:spPr>
            <a:xfrm>
              <a:off x="8132737" y="1166881"/>
              <a:ext cx="896831" cy="58973"/>
            </a:xfrm>
            <a:custGeom>
              <a:avLst/>
              <a:pathLst>
                <a:path w="896831" h="58973">
                  <a:moveTo>
                    <a:pt x="0" y="58973"/>
                  </a:moveTo>
                  <a:lnTo>
                    <a:pt x="128118" y="4914"/>
                  </a:lnTo>
                  <a:lnTo>
                    <a:pt x="256237" y="0"/>
                  </a:lnTo>
                  <a:lnTo>
                    <a:pt x="384356" y="19657"/>
                  </a:lnTo>
                  <a:lnTo>
                    <a:pt x="512475" y="19657"/>
                  </a:lnTo>
                  <a:lnTo>
                    <a:pt x="640593" y="58973"/>
                  </a:lnTo>
                  <a:lnTo>
                    <a:pt x="768712" y="58973"/>
                  </a:lnTo>
                  <a:lnTo>
                    <a:pt x="896831" y="0"/>
                  </a:lnTo>
                </a:path>
              </a:pathLst>
            </a:custGeom>
            <a:ln w="40651" cap="flat">
              <a:solidFill>
                <a:srgbClr val="BEBEBE">
                  <a:alpha val="69803"/>
                </a:srgbClr>
              </a:solidFill>
              <a:prstDash val="solid"/>
              <a:round/>
            </a:ln>
          </p:spPr>
          <p:txBody>
            <a:bodyPr/>
            <a:lstStyle/>
            <a:p/>
          </p:txBody>
        </p:sp>
        <p:sp>
          <p:nvSpPr>
            <p:cNvPr id="1582" name="pl1582"/>
            <p:cNvSpPr/>
            <p:nvPr/>
          </p:nvSpPr>
          <p:spPr>
            <a:xfrm>
              <a:off x="8132737" y="1166881"/>
              <a:ext cx="896831" cy="58973"/>
            </a:xfrm>
            <a:custGeom>
              <a:avLst/>
              <a:pathLst>
                <a:path w="896831" h="58973">
                  <a:moveTo>
                    <a:pt x="0" y="58973"/>
                  </a:moveTo>
                  <a:lnTo>
                    <a:pt x="128118" y="4914"/>
                  </a:lnTo>
                  <a:lnTo>
                    <a:pt x="256237" y="0"/>
                  </a:lnTo>
                  <a:lnTo>
                    <a:pt x="384356" y="19657"/>
                  </a:lnTo>
                  <a:lnTo>
                    <a:pt x="512475" y="19657"/>
                  </a:lnTo>
                  <a:lnTo>
                    <a:pt x="640593" y="58973"/>
                  </a:lnTo>
                  <a:lnTo>
                    <a:pt x="768712" y="58973"/>
                  </a:lnTo>
                  <a:lnTo>
                    <a:pt x="896831" y="0"/>
                  </a:lnTo>
                </a:path>
              </a:pathLst>
            </a:custGeom>
            <a:ln w="35231" cap="flat">
              <a:solidFill>
                <a:srgbClr val="BEBEBE">
                  <a:alpha val="69803"/>
                </a:srgbClr>
              </a:solidFill>
              <a:prstDash val="solid"/>
              <a:round/>
            </a:ln>
          </p:spPr>
          <p:txBody>
            <a:bodyPr/>
            <a:lstStyle/>
            <a:p/>
          </p:txBody>
        </p:sp>
        <p:sp>
          <p:nvSpPr>
            <p:cNvPr id="1583" name="pl1583"/>
            <p:cNvSpPr/>
            <p:nvPr/>
          </p:nvSpPr>
          <p:spPr>
            <a:xfrm>
              <a:off x="8132737" y="1206196"/>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584" name="pl1584"/>
            <p:cNvSpPr/>
            <p:nvPr/>
          </p:nvSpPr>
          <p:spPr>
            <a:xfrm>
              <a:off x="8132737" y="1166881"/>
              <a:ext cx="896831" cy="58973"/>
            </a:xfrm>
            <a:custGeom>
              <a:avLst/>
              <a:pathLst>
                <a:path w="896831" h="58973">
                  <a:moveTo>
                    <a:pt x="0" y="58973"/>
                  </a:moveTo>
                  <a:lnTo>
                    <a:pt x="128118" y="4914"/>
                  </a:lnTo>
                  <a:lnTo>
                    <a:pt x="256237" y="0"/>
                  </a:lnTo>
                  <a:lnTo>
                    <a:pt x="384356" y="19657"/>
                  </a:lnTo>
                  <a:lnTo>
                    <a:pt x="512475" y="19657"/>
                  </a:lnTo>
                  <a:lnTo>
                    <a:pt x="640593" y="58973"/>
                  </a:lnTo>
                  <a:lnTo>
                    <a:pt x="768712" y="58973"/>
                  </a:lnTo>
                  <a:lnTo>
                    <a:pt x="896831" y="0"/>
                  </a:lnTo>
                </a:path>
              </a:pathLst>
            </a:custGeom>
            <a:ln w="40651" cap="flat">
              <a:solidFill>
                <a:srgbClr val="000000">
                  <a:alpha val="100000"/>
                </a:srgbClr>
              </a:solidFill>
              <a:prstDash val="solid"/>
              <a:round/>
            </a:ln>
          </p:spPr>
          <p:txBody>
            <a:bodyPr/>
            <a:lstStyle/>
            <a:p/>
          </p:txBody>
        </p:sp>
        <p:sp>
          <p:nvSpPr>
            <p:cNvPr id="1585" name="pl1585"/>
            <p:cNvSpPr/>
            <p:nvPr/>
          </p:nvSpPr>
          <p:spPr>
            <a:xfrm>
              <a:off x="8132737" y="1166881"/>
              <a:ext cx="896831" cy="58973"/>
            </a:xfrm>
            <a:custGeom>
              <a:avLst/>
              <a:pathLst>
                <a:path w="896831" h="58973">
                  <a:moveTo>
                    <a:pt x="0" y="58973"/>
                  </a:moveTo>
                  <a:lnTo>
                    <a:pt x="128118" y="4914"/>
                  </a:lnTo>
                  <a:lnTo>
                    <a:pt x="256237" y="0"/>
                  </a:lnTo>
                  <a:lnTo>
                    <a:pt x="384356" y="19657"/>
                  </a:lnTo>
                  <a:lnTo>
                    <a:pt x="512475" y="19657"/>
                  </a:lnTo>
                  <a:lnTo>
                    <a:pt x="640593" y="58973"/>
                  </a:lnTo>
                  <a:lnTo>
                    <a:pt x="768712" y="58973"/>
                  </a:lnTo>
                  <a:lnTo>
                    <a:pt x="896831" y="0"/>
                  </a:lnTo>
                </a:path>
              </a:pathLst>
            </a:custGeom>
            <a:ln w="35231" cap="flat">
              <a:solidFill>
                <a:srgbClr val="F26A21">
                  <a:alpha val="100000"/>
                </a:srgbClr>
              </a:solidFill>
              <a:prstDash val="solid"/>
              <a:round/>
            </a:ln>
          </p:spPr>
          <p:txBody>
            <a:bodyPr/>
            <a:lstStyle/>
            <a:p/>
          </p:txBody>
        </p:sp>
        <p:sp>
          <p:nvSpPr>
            <p:cNvPr id="1586" name="pl1586"/>
            <p:cNvSpPr/>
            <p:nvPr/>
          </p:nvSpPr>
          <p:spPr>
            <a:xfrm>
              <a:off x="8087896"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87" name="tx1587"/>
            <p:cNvSpPr/>
            <p:nvPr/>
          </p:nvSpPr>
          <p:spPr>
            <a:xfrm>
              <a:off x="8102608"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88" name="tx1588"/>
            <p:cNvSpPr/>
            <p:nvPr/>
          </p:nvSpPr>
          <p:spPr>
            <a:xfrm>
              <a:off x="8204621" y="10087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89" name="tx1589"/>
            <p:cNvSpPr/>
            <p:nvPr/>
          </p:nvSpPr>
          <p:spPr>
            <a:xfrm>
              <a:off x="8328716" y="10038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90" name="tx1590"/>
            <p:cNvSpPr/>
            <p:nvPr/>
          </p:nvSpPr>
          <p:spPr>
            <a:xfrm>
              <a:off x="8486964" y="10235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591" name="tx1591"/>
            <p:cNvSpPr/>
            <p:nvPr/>
          </p:nvSpPr>
          <p:spPr>
            <a:xfrm>
              <a:off x="8615083" y="10235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592" name="tx1592"/>
            <p:cNvSpPr/>
            <p:nvPr/>
          </p:nvSpPr>
          <p:spPr>
            <a:xfrm>
              <a:off x="8743202"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3" name="tx1593"/>
            <p:cNvSpPr/>
            <p:nvPr/>
          </p:nvSpPr>
          <p:spPr>
            <a:xfrm>
              <a:off x="8871321"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4" name="tx1594"/>
            <p:cNvSpPr/>
            <p:nvPr/>
          </p:nvSpPr>
          <p:spPr>
            <a:xfrm>
              <a:off x="8969310" y="10038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95" name="rc1595"/>
            <p:cNvSpPr/>
            <p:nvPr/>
          </p:nvSpPr>
          <p:spPr>
            <a:xfrm>
              <a:off x="8087896" y="1527005"/>
              <a:ext cx="986514" cy="367599"/>
            </a:xfrm>
            <a:prstGeom prst="rect">
              <a:avLst/>
            </a:prstGeom>
            <a:solidFill>
              <a:srgbClr val="EBEBEB">
                <a:alpha val="100000"/>
              </a:srgbClr>
            </a:solidFill>
          </p:spPr>
          <p:txBody>
            <a:bodyPr/>
            <a:lstStyle/>
            <a:p/>
          </p:txBody>
        </p:sp>
        <p:sp>
          <p:nvSpPr>
            <p:cNvPr id="1596" name="pl1596"/>
            <p:cNvSpPr/>
            <p:nvPr/>
          </p:nvSpPr>
          <p:spPr>
            <a:xfrm>
              <a:off x="8087896"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7" name="pl1597"/>
            <p:cNvSpPr/>
            <p:nvPr/>
          </p:nvSpPr>
          <p:spPr>
            <a:xfrm>
              <a:off x="8087896"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8" name="pl1598"/>
            <p:cNvSpPr/>
            <p:nvPr/>
          </p:nvSpPr>
          <p:spPr>
            <a:xfrm>
              <a:off x="8087896"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9" name="pl1599"/>
            <p:cNvSpPr/>
            <p:nvPr/>
          </p:nvSpPr>
          <p:spPr>
            <a:xfrm>
              <a:off x="8087896"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0" name="pl1600"/>
            <p:cNvSpPr/>
            <p:nvPr/>
          </p:nvSpPr>
          <p:spPr>
            <a:xfrm>
              <a:off x="8087896"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1" name="pl1601"/>
            <p:cNvSpPr/>
            <p:nvPr/>
          </p:nvSpPr>
          <p:spPr>
            <a:xfrm>
              <a:off x="8087896"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2" name="pl1602"/>
            <p:cNvSpPr/>
            <p:nvPr/>
          </p:nvSpPr>
          <p:spPr>
            <a:xfrm>
              <a:off x="813273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3" name="pl1603"/>
            <p:cNvSpPr/>
            <p:nvPr/>
          </p:nvSpPr>
          <p:spPr>
            <a:xfrm>
              <a:off x="826085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4" name="pl1604"/>
            <p:cNvSpPr/>
            <p:nvPr/>
          </p:nvSpPr>
          <p:spPr>
            <a:xfrm>
              <a:off x="838897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5" name="pl1605"/>
            <p:cNvSpPr/>
            <p:nvPr/>
          </p:nvSpPr>
          <p:spPr>
            <a:xfrm>
              <a:off x="85170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6" name="pl1606"/>
            <p:cNvSpPr/>
            <p:nvPr/>
          </p:nvSpPr>
          <p:spPr>
            <a:xfrm>
              <a:off x="86452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7" name="pl1607"/>
            <p:cNvSpPr/>
            <p:nvPr/>
          </p:nvSpPr>
          <p:spPr>
            <a:xfrm>
              <a:off x="87733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8" name="pl1608"/>
            <p:cNvSpPr/>
            <p:nvPr/>
          </p:nvSpPr>
          <p:spPr>
            <a:xfrm>
              <a:off x="89014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9" name="pl1609"/>
            <p:cNvSpPr/>
            <p:nvPr/>
          </p:nvSpPr>
          <p:spPr>
            <a:xfrm>
              <a:off x="90295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0" name="pl1610"/>
            <p:cNvSpPr/>
            <p:nvPr/>
          </p:nvSpPr>
          <p:spPr>
            <a:xfrm>
              <a:off x="8132737"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611" name="pl1611"/>
            <p:cNvSpPr/>
            <p:nvPr/>
          </p:nvSpPr>
          <p:spPr>
            <a:xfrm>
              <a:off x="8132737" y="1868066"/>
              <a:ext cx="896831" cy="9828"/>
            </a:xfrm>
            <a:custGeom>
              <a:avLst/>
              <a:pathLst>
                <a:path w="896831" h="9828">
                  <a:moveTo>
                    <a:pt x="0" y="4914"/>
                  </a:moveTo>
                  <a:lnTo>
                    <a:pt x="128118" y="4914"/>
                  </a:lnTo>
                  <a:lnTo>
                    <a:pt x="256237" y="4914"/>
                  </a:lnTo>
                  <a:lnTo>
                    <a:pt x="384356" y="4914"/>
                  </a:lnTo>
                  <a:lnTo>
                    <a:pt x="512475" y="9828"/>
                  </a:lnTo>
                  <a:lnTo>
                    <a:pt x="640593" y="0"/>
                  </a:lnTo>
                  <a:lnTo>
                    <a:pt x="768712" y="0"/>
                  </a:lnTo>
                  <a:lnTo>
                    <a:pt x="896831" y="4914"/>
                  </a:lnTo>
                </a:path>
              </a:pathLst>
            </a:custGeom>
            <a:ln w="40651" cap="flat">
              <a:solidFill>
                <a:srgbClr val="BEBEBE">
                  <a:alpha val="69803"/>
                </a:srgbClr>
              </a:solidFill>
              <a:prstDash val="solid"/>
              <a:round/>
            </a:ln>
          </p:spPr>
          <p:txBody>
            <a:bodyPr/>
            <a:lstStyle/>
            <a:p/>
          </p:txBody>
        </p:sp>
        <p:sp>
          <p:nvSpPr>
            <p:cNvPr id="1612" name="pl1612"/>
            <p:cNvSpPr/>
            <p:nvPr/>
          </p:nvSpPr>
          <p:spPr>
            <a:xfrm>
              <a:off x="8132737" y="1868066"/>
              <a:ext cx="896831" cy="9828"/>
            </a:xfrm>
            <a:custGeom>
              <a:avLst/>
              <a:pathLst>
                <a:path w="896831" h="9828">
                  <a:moveTo>
                    <a:pt x="0" y="4914"/>
                  </a:moveTo>
                  <a:lnTo>
                    <a:pt x="128118" y="4914"/>
                  </a:lnTo>
                  <a:lnTo>
                    <a:pt x="256237" y="4914"/>
                  </a:lnTo>
                  <a:lnTo>
                    <a:pt x="384356" y="4914"/>
                  </a:lnTo>
                  <a:lnTo>
                    <a:pt x="512475" y="9828"/>
                  </a:lnTo>
                  <a:lnTo>
                    <a:pt x="640593" y="0"/>
                  </a:lnTo>
                  <a:lnTo>
                    <a:pt x="768712" y="0"/>
                  </a:lnTo>
                  <a:lnTo>
                    <a:pt x="896831" y="4914"/>
                  </a:lnTo>
                </a:path>
              </a:pathLst>
            </a:custGeom>
            <a:ln w="35231" cap="flat">
              <a:solidFill>
                <a:srgbClr val="BEBEBE">
                  <a:alpha val="69803"/>
                </a:srgbClr>
              </a:solidFill>
              <a:prstDash val="solid"/>
              <a:round/>
            </a:ln>
          </p:spPr>
          <p:txBody>
            <a:bodyPr/>
            <a:lstStyle/>
            <a:p/>
          </p:txBody>
        </p:sp>
        <p:sp>
          <p:nvSpPr>
            <p:cNvPr id="1613" name="pl1613"/>
            <p:cNvSpPr/>
            <p:nvPr/>
          </p:nvSpPr>
          <p:spPr>
            <a:xfrm>
              <a:off x="8132737" y="1858237"/>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614" name="pl1614"/>
            <p:cNvSpPr/>
            <p:nvPr/>
          </p:nvSpPr>
          <p:spPr>
            <a:xfrm>
              <a:off x="8132737" y="1868066"/>
              <a:ext cx="896831" cy="9828"/>
            </a:xfrm>
            <a:custGeom>
              <a:avLst/>
              <a:pathLst>
                <a:path w="896831" h="9828">
                  <a:moveTo>
                    <a:pt x="0" y="4914"/>
                  </a:moveTo>
                  <a:lnTo>
                    <a:pt x="128118" y="4914"/>
                  </a:lnTo>
                  <a:lnTo>
                    <a:pt x="256237" y="4914"/>
                  </a:lnTo>
                  <a:lnTo>
                    <a:pt x="384356" y="4914"/>
                  </a:lnTo>
                  <a:lnTo>
                    <a:pt x="512475" y="9828"/>
                  </a:lnTo>
                  <a:lnTo>
                    <a:pt x="640593" y="0"/>
                  </a:lnTo>
                  <a:lnTo>
                    <a:pt x="768712" y="0"/>
                  </a:lnTo>
                  <a:lnTo>
                    <a:pt x="896831" y="4914"/>
                  </a:lnTo>
                </a:path>
              </a:pathLst>
            </a:custGeom>
            <a:ln w="40651" cap="flat">
              <a:solidFill>
                <a:srgbClr val="000000">
                  <a:alpha val="100000"/>
                </a:srgbClr>
              </a:solidFill>
              <a:prstDash val="solid"/>
              <a:round/>
            </a:ln>
          </p:spPr>
          <p:txBody>
            <a:bodyPr/>
            <a:lstStyle/>
            <a:p/>
          </p:txBody>
        </p:sp>
        <p:sp>
          <p:nvSpPr>
            <p:cNvPr id="1615" name="pl1615"/>
            <p:cNvSpPr/>
            <p:nvPr/>
          </p:nvSpPr>
          <p:spPr>
            <a:xfrm>
              <a:off x="8132737" y="1868066"/>
              <a:ext cx="896831" cy="9828"/>
            </a:xfrm>
            <a:custGeom>
              <a:avLst/>
              <a:pathLst>
                <a:path w="896831" h="9828">
                  <a:moveTo>
                    <a:pt x="0" y="4914"/>
                  </a:moveTo>
                  <a:lnTo>
                    <a:pt x="128118" y="4914"/>
                  </a:lnTo>
                  <a:lnTo>
                    <a:pt x="256237" y="4914"/>
                  </a:lnTo>
                  <a:lnTo>
                    <a:pt x="384356" y="4914"/>
                  </a:lnTo>
                  <a:lnTo>
                    <a:pt x="512475" y="9828"/>
                  </a:lnTo>
                  <a:lnTo>
                    <a:pt x="640593" y="0"/>
                  </a:lnTo>
                  <a:lnTo>
                    <a:pt x="768712" y="0"/>
                  </a:lnTo>
                  <a:lnTo>
                    <a:pt x="896831" y="4914"/>
                  </a:lnTo>
                </a:path>
              </a:pathLst>
            </a:custGeom>
            <a:ln w="35231" cap="flat">
              <a:solidFill>
                <a:srgbClr val="F26A21">
                  <a:alpha val="100000"/>
                </a:srgbClr>
              </a:solidFill>
              <a:prstDash val="solid"/>
              <a:round/>
            </a:ln>
          </p:spPr>
          <p:txBody>
            <a:bodyPr/>
            <a:lstStyle/>
            <a:p/>
          </p:txBody>
        </p:sp>
        <p:sp>
          <p:nvSpPr>
            <p:cNvPr id="1616" name="pl1616"/>
            <p:cNvSpPr/>
            <p:nvPr/>
          </p:nvSpPr>
          <p:spPr>
            <a:xfrm>
              <a:off x="8087896"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17" name="tx1617"/>
            <p:cNvSpPr/>
            <p:nvPr/>
          </p:nvSpPr>
          <p:spPr>
            <a:xfrm>
              <a:off x="8102608"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18" name="tx1618"/>
            <p:cNvSpPr/>
            <p:nvPr/>
          </p:nvSpPr>
          <p:spPr>
            <a:xfrm>
              <a:off x="8230727"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19" name="tx1619"/>
            <p:cNvSpPr/>
            <p:nvPr/>
          </p:nvSpPr>
          <p:spPr>
            <a:xfrm>
              <a:off x="8358846"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20" name="tx1620"/>
            <p:cNvSpPr/>
            <p:nvPr/>
          </p:nvSpPr>
          <p:spPr>
            <a:xfrm>
              <a:off x="8486964"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21" name="tx1621"/>
            <p:cNvSpPr/>
            <p:nvPr/>
          </p:nvSpPr>
          <p:spPr>
            <a:xfrm>
              <a:off x="8615083"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22" name="tx1622"/>
            <p:cNvSpPr/>
            <p:nvPr/>
          </p:nvSpPr>
          <p:spPr>
            <a:xfrm>
              <a:off x="8743202" y="17050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23" name="tx1623"/>
            <p:cNvSpPr/>
            <p:nvPr/>
          </p:nvSpPr>
          <p:spPr>
            <a:xfrm>
              <a:off x="8871321" y="17050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24" name="tx1624"/>
            <p:cNvSpPr/>
            <p:nvPr/>
          </p:nvSpPr>
          <p:spPr>
            <a:xfrm>
              <a:off x="8999439"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25" name="rc1625"/>
            <p:cNvSpPr/>
            <p:nvPr/>
          </p:nvSpPr>
          <p:spPr>
            <a:xfrm>
              <a:off x="8087896" y="2179046"/>
              <a:ext cx="986514" cy="367599"/>
            </a:xfrm>
            <a:prstGeom prst="rect">
              <a:avLst/>
            </a:prstGeom>
            <a:solidFill>
              <a:srgbClr val="EBEBEB">
                <a:alpha val="100000"/>
              </a:srgbClr>
            </a:solidFill>
          </p:spPr>
          <p:txBody>
            <a:bodyPr/>
            <a:lstStyle/>
            <a:p/>
          </p:txBody>
        </p:sp>
        <p:sp>
          <p:nvSpPr>
            <p:cNvPr id="1626" name="pl1626"/>
            <p:cNvSpPr/>
            <p:nvPr/>
          </p:nvSpPr>
          <p:spPr>
            <a:xfrm>
              <a:off x="8087896"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7" name="pl1627"/>
            <p:cNvSpPr/>
            <p:nvPr/>
          </p:nvSpPr>
          <p:spPr>
            <a:xfrm>
              <a:off x="8087896"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8" name="pl1628"/>
            <p:cNvSpPr/>
            <p:nvPr/>
          </p:nvSpPr>
          <p:spPr>
            <a:xfrm>
              <a:off x="8087896"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9" name="pl1629"/>
            <p:cNvSpPr/>
            <p:nvPr/>
          </p:nvSpPr>
          <p:spPr>
            <a:xfrm>
              <a:off x="8087896"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0" name="pl1630"/>
            <p:cNvSpPr/>
            <p:nvPr/>
          </p:nvSpPr>
          <p:spPr>
            <a:xfrm>
              <a:off x="8087896"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1" name="pl1631"/>
            <p:cNvSpPr/>
            <p:nvPr/>
          </p:nvSpPr>
          <p:spPr>
            <a:xfrm>
              <a:off x="8087896"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2" name="pl1632"/>
            <p:cNvSpPr/>
            <p:nvPr/>
          </p:nvSpPr>
          <p:spPr>
            <a:xfrm>
              <a:off x="813273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3" name="pl1633"/>
            <p:cNvSpPr/>
            <p:nvPr/>
          </p:nvSpPr>
          <p:spPr>
            <a:xfrm>
              <a:off x="826085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4" name="pl1634"/>
            <p:cNvSpPr/>
            <p:nvPr/>
          </p:nvSpPr>
          <p:spPr>
            <a:xfrm>
              <a:off x="838897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5" name="pl1635"/>
            <p:cNvSpPr/>
            <p:nvPr/>
          </p:nvSpPr>
          <p:spPr>
            <a:xfrm>
              <a:off x="85170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6" name="pl1636"/>
            <p:cNvSpPr/>
            <p:nvPr/>
          </p:nvSpPr>
          <p:spPr>
            <a:xfrm>
              <a:off x="86452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7" name="pl1637"/>
            <p:cNvSpPr/>
            <p:nvPr/>
          </p:nvSpPr>
          <p:spPr>
            <a:xfrm>
              <a:off x="87733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8" name="pl1638"/>
            <p:cNvSpPr/>
            <p:nvPr/>
          </p:nvSpPr>
          <p:spPr>
            <a:xfrm>
              <a:off x="89014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90295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8132737"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641" name="pl1641"/>
            <p:cNvSpPr/>
            <p:nvPr/>
          </p:nvSpPr>
          <p:spPr>
            <a:xfrm>
              <a:off x="8132737" y="2525021"/>
              <a:ext cx="896831" cy="4914"/>
            </a:xfrm>
            <a:custGeom>
              <a:avLst/>
              <a:pathLst>
                <a:path w="896831" h="4914">
                  <a:moveTo>
                    <a:pt x="0" y="4914"/>
                  </a:moveTo>
                  <a:lnTo>
                    <a:pt x="128118" y="4914"/>
                  </a:lnTo>
                  <a:lnTo>
                    <a:pt x="256237" y="4914"/>
                  </a:lnTo>
                  <a:lnTo>
                    <a:pt x="384356" y="4914"/>
                  </a:lnTo>
                  <a:lnTo>
                    <a:pt x="512475" y="4914"/>
                  </a:lnTo>
                  <a:lnTo>
                    <a:pt x="640593" y="4914"/>
                  </a:lnTo>
                  <a:lnTo>
                    <a:pt x="768712" y="4914"/>
                  </a:lnTo>
                  <a:lnTo>
                    <a:pt x="896831" y="0"/>
                  </a:lnTo>
                </a:path>
              </a:pathLst>
            </a:custGeom>
            <a:ln w="40651" cap="flat">
              <a:solidFill>
                <a:srgbClr val="BEBEBE">
                  <a:alpha val="69803"/>
                </a:srgbClr>
              </a:solidFill>
              <a:prstDash val="solid"/>
              <a:round/>
            </a:ln>
          </p:spPr>
          <p:txBody>
            <a:bodyPr/>
            <a:lstStyle/>
            <a:p/>
          </p:txBody>
        </p:sp>
        <p:sp>
          <p:nvSpPr>
            <p:cNvPr id="1642" name="pl1642"/>
            <p:cNvSpPr/>
            <p:nvPr/>
          </p:nvSpPr>
          <p:spPr>
            <a:xfrm>
              <a:off x="8132737" y="2525021"/>
              <a:ext cx="896831" cy="4914"/>
            </a:xfrm>
            <a:custGeom>
              <a:avLst/>
              <a:pathLst>
                <a:path w="896831" h="4914">
                  <a:moveTo>
                    <a:pt x="0" y="4914"/>
                  </a:moveTo>
                  <a:lnTo>
                    <a:pt x="128118" y="4914"/>
                  </a:lnTo>
                  <a:lnTo>
                    <a:pt x="256237" y="4914"/>
                  </a:lnTo>
                  <a:lnTo>
                    <a:pt x="384356" y="4914"/>
                  </a:lnTo>
                  <a:lnTo>
                    <a:pt x="512475" y="4914"/>
                  </a:lnTo>
                  <a:lnTo>
                    <a:pt x="640593" y="4914"/>
                  </a:lnTo>
                  <a:lnTo>
                    <a:pt x="768712" y="4914"/>
                  </a:lnTo>
                  <a:lnTo>
                    <a:pt x="896831" y="0"/>
                  </a:lnTo>
                </a:path>
              </a:pathLst>
            </a:custGeom>
            <a:ln w="35231" cap="flat">
              <a:solidFill>
                <a:srgbClr val="BEBEBE">
                  <a:alpha val="69803"/>
                </a:srgbClr>
              </a:solidFill>
              <a:prstDash val="solid"/>
              <a:round/>
            </a:ln>
          </p:spPr>
          <p:txBody>
            <a:bodyPr/>
            <a:lstStyle/>
            <a:p/>
          </p:txBody>
        </p:sp>
        <p:sp>
          <p:nvSpPr>
            <p:cNvPr id="1643" name="pl1643"/>
            <p:cNvSpPr/>
            <p:nvPr/>
          </p:nvSpPr>
          <p:spPr>
            <a:xfrm>
              <a:off x="8132737" y="2510278"/>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644" name="pl1644"/>
            <p:cNvSpPr/>
            <p:nvPr/>
          </p:nvSpPr>
          <p:spPr>
            <a:xfrm>
              <a:off x="8132737" y="2525021"/>
              <a:ext cx="896831" cy="4914"/>
            </a:xfrm>
            <a:custGeom>
              <a:avLst/>
              <a:pathLst>
                <a:path w="896831" h="4914">
                  <a:moveTo>
                    <a:pt x="0" y="4914"/>
                  </a:moveTo>
                  <a:lnTo>
                    <a:pt x="128118" y="4914"/>
                  </a:lnTo>
                  <a:lnTo>
                    <a:pt x="256237" y="4914"/>
                  </a:lnTo>
                  <a:lnTo>
                    <a:pt x="384356" y="4914"/>
                  </a:lnTo>
                  <a:lnTo>
                    <a:pt x="512475" y="4914"/>
                  </a:lnTo>
                  <a:lnTo>
                    <a:pt x="640593" y="4914"/>
                  </a:lnTo>
                  <a:lnTo>
                    <a:pt x="768712" y="4914"/>
                  </a:lnTo>
                  <a:lnTo>
                    <a:pt x="896831" y="0"/>
                  </a:lnTo>
                </a:path>
              </a:pathLst>
            </a:custGeom>
            <a:ln w="40651" cap="flat">
              <a:solidFill>
                <a:srgbClr val="000000">
                  <a:alpha val="100000"/>
                </a:srgbClr>
              </a:solidFill>
              <a:prstDash val="solid"/>
              <a:round/>
            </a:ln>
          </p:spPr>
          <p:txBody>
            <a:bodyPr/>
            <a:lstStyle/>
            <a:p/>
          </p:txBody>
        </p:sp>
        <p:sp>
          <p:nvSpPr>
            <p:cNvPr id="1645" name="pl1645"/>
            <p:cNvSpPr/>
            <p:nvPr/>
          </p:nvSpPr>
          <p:spPr>
            <a:xfrm>
              <a:off x="8132737" y="2525021"/>
              <a:ext cx="896831" cy="4914"/>
            </a:xfrm>
            <a:custGeom>
              <a:avLst/>
              <a:pathLst>
                <a:path w="896831" h="4914">
                  <a:moveTo>
                    <a:pt x="0" y="4914"/>
                  </a:moveTo>
                  <a:lnTo>
                    <a:pt x="128118" y="4914"/>
                  </a:lnTo>
                  <a:lnTo>
                    <a:pt x="256237" y="4914"/>
                  </a:lnTo>
                  <a:lnTo>
                    <a:pt x="384356" y="4914"/>
                  </a:lnTo>
                  <a:lnTo>
                    <a:pt x="512475" y="4914"/>
                  </a:lnTo>
                  <a:lnTo>
                    <a:pt x="640593" y="4914"/>
                  </a:lnTo>
                  <a:lnTo>
                    <a:pt x="768712" y="4914"/>
                  </a:lnTo>
                  <a:lnTo>
                    <a:pt x="896831" y="0"/>
                  </a:lnTo>
                </a:path>
              </a:pathLst>
            </a:custGeom>
            <a:ln w="35231" cap="flat">
              <a:solidFill>
                <a:srgbClr val="F26A21">
                  <a:alpha val="100000"/>
                </a:srgbClr>
              </a:solidFill>
              <a:prstDash val="solid"/>
              <a:round/>
            </a:ln>
          </p:spPr>
          <p:txBody>
            <a:bodyPr/>
            <a:lstStyle/>
            <a:p/>
          </p:txBody>
        </p:sp>
        <p:sp>
          <p:nvSpPr>
            <p:cNvPr id="1646" name="pl1646"/>
            <p:cNvSpPr/>
            <p:nvPr/>
          </p:nvSpPr>
          <p:spPr>
            <a:xfrm>
              <a:off x="8087896"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47" name="tx1647"/>
            <p:cNvSpPr/>
            <p:nvPr/>
          </p:nvSpPr>
          <p:spPr>
            <a:xfrm>
              <a:off x="8102608"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48" name="tx1648"/>
            <p:cNvSpPr/>
            <p:nvPr/>
          </p:nvSpPr>
          <p:spPr>
            <a:xfrm>
              <a:off x="8230727"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49" name="tx1649"/>
            <p:cNvSpPr/>
            <p:nvPr/>
          </p:nvSpPr>
          <p:spPr>
            <a:xfrm>
              <a:off x="8358846"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0" name="tx1650"/>
            <p:cNvSpPr/>
            <p:nvPr/>
          </p:nvSpPr>
          <p:spPr>
            <a:xfrm>
              <a:off x="8486964"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1" name="tx1651"/>
            <p:cNvSpPr/>
            <p:nvPr/>
          </p:nvSpPr>
          <p:spPr>
            <a:xfrm>
              <a:off x="8615083"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2" name="tx1652"/>
            <p:cNvSpPr/>
            <p:nvPr/>
          </p:nvSpPr>
          <p:spPr>
            <a:xfrm>
              <a:off x="8743202"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3" name="tx1653"/>
            <p:cNvSpPr/>
            <p:nvPr/>
          </p:nvSpPr>
          <p:spPr>
            <a:xfrm>
              <a:off x="8871321"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4" name="tx1654"/>
            <p:cNvSpPr/>
            <p:nvPr/>
          </p:nvSpPr>
          <p:spPr>
            <a:xfrm>
              <a:off x="8999439"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55" name="rc1655"/>
            <p:cNvSpPr/>
            <p:nvPr/>
          </p:nvSpPr>
          <p:spPr>
            <a:xfrm>
              <a:off x="8087896" y="2831086"/>
              <a:ext cx="986514" cy="367599"/>
            </a:xfrm>
            <a:prstGeom prst="rect">
              <a:avLst/>
            </a:prstGeom>
            <a:solidFill>
              <a:srgbClr val="EBEBEB">
                <a:alpha val="100000"/>
              </a:srgbClr>
            </a:solidFill>
          </p:spPr>
          <p:txBody>
            <a:bodyPr/>
            <a:lstStyle/>
            <a:p/>
          </p:txBody>
        </p:sp>
        <p:sp>
          <p:nvSpPr>
            <p:cNvPr id="1656" name="pl1656"/>
            <p:cNvSpPr/>
            <p:nvPr/>
          </p:nvSpPr>
          <p:spPr>
            <a:xfrm>
              <a:off x="8087896"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7" name="pl1657"/>
            <p:cNvSpPr/>
            <p:nvPr/>
          </p:nvSpPr>
          <p:spPr>
            <a:xfrm>
              <a:off x="8087896"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8" name="pl1658"/>
            <p:cNvSpPr/>
            <p:nvPr/>
          </p:nvSpPr>
          <p:spPr>
            <a:xfrm>
              <a:off x="8087896"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9" name="pl1659"/>
            <p:cNvSpPr/>
            <p:nvPr/>
          </p:nvSpPr>
          <p:spPr>
            <a:xfrm>
              <a:off x="8087896"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0" name="pl1660"/>
            <p:cNvSpPr/>
            <p:nvPr/>
          </p:nvSpPr>
          <p:spPr>
            <a:xfrm>
              <a:off x="8087896"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1" name="pl1661"/>
            <p:cNvSpPr/>
            <p:nvPr/>
          </p:nvSpPr>
          <p:spPr>
            <a:xfrm>
              <a:off x="8087896"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2" name="pl1662"/>
            <p:cNvSpPr/>
            <p:nvPr/>
          </p:nvSpPr>
          <p:spPr>
            <a:xfrm>
              <a:off x="813273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3" name="pl1663"/>
            <p:cNvSpPr/>
            <p:nvPr/>
          </p:nvSpPr>
          <p:spPr>
            <a:xfrm>
              <a:off x="826085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4" name="pl1664"/>
            <p:cNvSpPr/>
            <p:nvPr/>
          </p:nvSpPr>
          <p:spPr>
            <a:xfrm>
              <a:off x="838897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5" name="pl1665"/>
            <p:cNvSpPr/>
            <p:nvPr/>
          </p:nvSpPr>
          <p:spPr>
            <a:xfrm>
              <a:off x="85170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6" name="pl1666"/>
            <p:cNvSpPr/>
            <p:nvPr/>
          </p:nvSpPr>
          <p:spPr>
            <a:xfrm>
              <a:off x="86452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7" name="pl1667"/>
            <p:cNvSpPr/>
            <p:nvPr/>
          </p:nvSpPr>
          <p:spPr>
            <a:xfrm>
              <a:off x="87733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8" name="pl1668"/>
            <p:cNvSpPr/>
            <p:nvPr/>
          </p:nvSpPr>
          <p:spPr>
            <a:xfrm>
              <a:off x="89014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9" name="pl1669"/>
            <p:cNvSpPr/>
            <p:nvPr/>
          </p:nvSpPr>
          <p:spPr>
            <a:xfrm>
              <a:off x="90295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0" name="pl1670"/>
            <p:cNvSpPr/>
            <p:nvPr/>
          </p:nvSpPr>
          <p:spPr>
            <a:xfrm>
              <a:off x="8132737"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671" name="pl1671"/>
            <p:cNvSpPr/>
            <p:nvPr/>
          </p:nvSpPr>
          <p:spPr>
            <a:xfrm>
              <a:off x="8132737" y="3172148"/>
              <a:ext cx="896831" cy="9828"/>
            </a:xfrm>
            <a:custGeom>
              <a:avLst/>
              <a:pathLst>
                <a:path w="896831" h="9828">
                  <a:moveTo>
                    <a:pt x="0" y="4914"/>
                  </a:moveTo>
                  <a:lnTo>
                    <a:pt x="128118" y="9828"/>
                  </a:lnTo>
                  <a:lnTo>
                    <a:pt x="256237" y="9828"/>
                  </a:lnTo>
                  <a:lnTo>
                    <a:pt x="384356" y="0"/>
                  </a:lnTo>
                  <a:lnTo>
                    <a:pt x="512475" y="4914"/>
                  </a:lnTo>
                  <a:lnTo>
                    <a:pt x="640593" y="4914"/>
                  </a:lnTo>
                  <a:lnTo>
                    <a:pt x="768712" y="9828"/>
                  </a:lnTo>
                  <a:lnTo>
                    <a:pt x="896831" y="9828"/>
                  </a:lnTo>
                </a:path>
              </a:pathLst>
            </a:custGeom>
            <a:ln w="40651" cap="flat">
              <a:solidFill>
                <a:srgbClr val="BEBEBE">
                  <a:alpha val="69803"/>
                </a:srgbClr>
              </a:solidFill>
              <a:prstDash val="solid"/>
              <a:round/>
            </a:ln>
          </p:spPr>
          <p:txBody>
            <a:bodyPr/>
            <a:lstStyle/>
            <a:p/>
          </p:txBody>
        </p:sp>
        <p:sp>
          <p:nvSpPr>
            <p:cNvPr id="1672" name="pl1672"/>
            <p:cNvSpPr/>
            <p:nvPr/>
          </p:nvSpPr>
          <p:spPr>
            <a:xfrm>
              <a:off x="8132737" y="3172148"/>
              <a:ext cx="896831" cy="9828"/>
            </a:xfrm>
            <a:custGeom>
              <a:avLst/>
              <a:pathLst>
                <a:path w="896831" h="9828">
                  <a:moveTo>
                    <a:pt x="0" y="4914"/>
                  </a:moveTo>
                  <a:lnTo>
                    <a:pt x="128118" y="9828"/>
                  </a:lnTo>
                  <a:lnTo>
                    <a:pt x="256237" y="9828"/>
                  </a:lnTo>
                  <a:lnTo>
                    <a:pt x="384356" y="0"/>
                  </a:lnTo>
                  <a:lnTo>
                    <a:pt x="512475" y="4914"/>
                  </a:lnTo>
                  <a:lnTo>
                    <a:pt x="640593" y="4914"/>
                  </a:lnTo>
                  <a:lnTo>
                    <a:pt x="768712" y="9828"/>
                  </a:lnTo>
                  <a:lnTo>
                    <a:pt x="896831" y="9828"/>
                  </a:lnTo>
                </a:path>
              </a:pathLst>
            </a:custGeom>
            <a:ln w="35231" cap="flat">
              <a:solidFill>
                <a:srgbClr val="BEBEBE">
                  <a:alpha val="69803"/>
                </a:srgbClr>
              </a:solidFill>
              <a:prstDash val="solid"/>
              <a:round/>
            </a:ln>
          </p:spPr>
          <p:txBody>
            <a:bodyPr/>
            <a:lstStyle/>
            <a:p/>
          </p:txBody>
        </p:sp>
        <p:sp>
          <p:nvSpPr>
            <p:cNvPr id="1673" name="pl1673"/>
            <p:cNvSpPr/>
            <p:nvPr/>
          </p:nvSpPr>
          <p:spPr>
            <a:xfrm>
              <a:off x="8132737" y="3162319"/>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674" name="pl1674"/>
            <p:cNvSpPr/>
            <p:nvPr/>
          </p:nvSpPr>
          <p:spPr>
            <a:xfrm>
              <a:off x="8132737" y="3172148"/>
              <a:ext cx="896831" cy="9828"/>
            </a:xfrm>
            <a:custGeom>
              <a:avLst/>
              <a:pathLst>
                <a:path w="896831" h="9828">
                  <a:moveTo>
                    <a:pt x="0" y="4914"/>
                  </a:moveTo>
                  <a:lnTo>
                    <a:pt x="128118" y="9828"/>
                  </a:lnTo>
                  <a:lnTo>
                    <a:pt x="256237" y="9828"/>
                  </a:lnTo>
                  <a:lnTo>
                    <a:pt x="384356" y="0"/>
                  </a:lnTo>
                  <a:lnTo>
                    <a:pt x="512475" y="4914"/>
                  </a:lnTo>
                  <a:lnTo>
                    <a:pt x="640593" y="4914"/>
                  </a:lnTo>
                  <a:lnTo>
                    <a:pt x="768712" y="9828"/>
                  </a:lnTo>
                  <a:lnTo>
                    <a:pt x="896831" y="9828"/>
                  </a:lnTo>
                </a:path>
              </a:pathLst>
            </a:custGeom>
            <a:ln w="40651" cap="flat">
              <a:solidFill>
                <a:srgbClr val="000000">
                  <a:alpha val="100000"/>
                </a:srgbClr>
              </a:solidFill>
              <a:prstDash val="solid"/>
              <a:round/>
            </a:ln>
          </p:spPr>
          <p:txBody>
            <a:bodyPr/>
            <a:lstStyle/>
            <a:p/>
          </p:txBody>
        </p:sp>
        <p:sp>
          <p:nvSpPr>
            <p:cNvPr id="1675" name="pl1675"/>
            <p:cNvSpPr/>
            <p:nvPr/>
          </p:nvSpPr>
          <p:spPr>
            <a:xfrm>
              <a:off x="8132737" y="3172148"/>
              <a:ext cx="896831" cy="9828"/>
            </a:xfrm>
            <a:custGeom>
              <a:avLst/>
              <a:pathLst>
                <a:path w="896831" h="9828">
                  <a:moveTo>
                    <a:pt x="0" y="4914"/>
                  </a:moveTo>
                  <a:lnTo>
                    <a:pt x="128118" y="9828"/>
                  </a:lnTo>
                  <a:lnTo>
                    <a:pt x="256237" y="9828"/>
                  </a:lnTo>
                  <a:lnTo>
                    <a:pt x="384356" y="0"/>
                  </a:lnTo>
                  <a:lnTo>
                    <a:pt x="512475" y="4914"/>
                  </a:lnTo>
                  <a:lnTo>
                    <a:pt x="640593" y="4914"/>
                  </a:lnTo>
                  <a:lnTo>
                    <a:pt x="768712" y="9828"/>
                  </a:lnTo>
                  <a:lnTo>
                    <a:pt x="896831" y="9828"/>
                  </a:lnTo>
                </a:path>
              </a:pathLst>
            </a:custGeom>
            <a:ln w="35231" cap="flat">
              <a:solidFill>
                <a:srgbClr val="F26A21">
                  <a:alpha val="100000"/>
                </a:srgbClr>
              </a:solidFill>
              <a:prstDash val="solid"/>
              <a:round/>
            </a:ln>
          </p:spPr>
          <p:txBody>
            <a:bodyPr/>
            <a:lstStyle/>
            <a:p/>
          </p:txBody>
        </p:sp>
        <p:sp>
          <p:nvSpPr>
            <p:cNvPr id="1676" name="pl1676"/>
            <p:cNvSpPr/>
            <p:nvPr/>
          </p:nvSpPr>
          <p:spPr>
            <a:xfrm>
              <a:off x="8087896"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77" name="tx1677"/>
            <p:cNvSpPr/>
            <p:nvPr/>
          </p:nvSpPr>
          <p:spPr>
            <a:xfrm>
              <a:off x="8102608"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78" name="tx1678"/>
            <p:cNvSpPr/>
            <p:nvPr/>
          </p:nvSpPr>
          <p:spPr>
            <a:xfrm>
              <a:off x="8230727"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79" name="tx1679"/>
            <p:cNvSpPr/>
            <p:nvPr/>
          </p:nvSpPr>
          <p:spPr>
            <a:xfrm>
              <a:off x="8358846"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80" name="tx1680"/>
            <p:cNvSpPr/>
            <p:nvPr/>
          </p:nvSpPr>
          <p:spPr>
            <a:xfrm>
              <a:off x="8486964" y="3009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81" name="tx1681"/>
            <p:cNvSpPr/>
            <p:nvPr/>
          </p:nvSpPr>
          <p:spPr>
            <a:xfrm>
              <a:off x="8615083"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82" name="tx1682"/>
            <p:cNvSpPr/>
            <p:nvPr/>
          </p:nvSpPr>
          <p:spPr>
            <a:xfrm>
              <a:off x="8743202"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83" name="tx1683"/>
            <p:cNvSpPr/>
            <p:nvPr/>
          </p:nvSpPr>
          <p:spPr>
            <a:xfrm>
              <a:off x="8871321"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84" name="tx1684"/>
            <p:cNvSpPr/>
            <p:nvPr/>
          </p:nvSpPr>
          <p:spPr>
            <a:xfrm>
              <a:off x="8999439"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85" name="rc1685"/>
            <p:cNvSpPr/>
            <p:nvPr/>
          </p:nvSpPr>
          <p:spPr>
            <a:xfrm>
              <a:off x="8087896" y="3483127"/>
              <a:ext cx="986514" cy="367599"/>
            </a:xfrm>
            <a:prstGeom prst="rect">
              <a:avLst/>
            </a:prstGeom>
            <a:solidFill>
              <a:srgbClr val="EBEBEB">
                <a:alpha val="100000"/>
              </a:srgbClr>
            </a:solidFill>
          </p:spPr>
          <p:txBody>
            <a:bodyPr/>
            <a:lstStyle/>
            <a:p/>
          </p:txBody>
        </p:sp>
        <p:sp>
          <p:nvSpPr>
            <p:cNvPr id="1686" name="pl1686"/>
            <p:cNvSpPr/>
            <p:nvPr/>
          </p:nvSpPr>
          <p:spPr>
            <a:xfrm>
              <a:off x="8087896"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7" name="pl1687"/>
            <p:cNvSpPr/>
            <p:nvPr/>
          </p:nvSpPr>
          <p:spPr>
            <a:xfrm>
              <a:off x="8087896"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8" name="pl1688"/>
            <p:cNvSpPr/>
            <p:nvPr/>
          </p:nvSpPr>
          <p:spPr>
            <a:xfrm>
              <a:off x="8087896"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9" name="pl1689"/>
            <p:cNvSpPr/>
            <p:nvPr/>
          </p:nvSpPr>
          <p:spPr>
            <a:xfrm>
              <a:off x="8087896"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0" name="pl1690"/>
            <p:cNvSpPr/>
            <p:nvPr/>
          </p:nvSpPr>
          <p:spPr>
            <a:xfrm>
              <a:off x="8087896"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1" name="pl1691"/>
            <p:cNvSpPr/>
            <p:nvPr/>
          </p:nvSpPr>
          <p:spPr>
            <a:xfrm>
              <a:off x="8087896"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2" name="pl1692"/>
            <p:cNvSpPr/>
            <p:nvPr/>
          </p:nvSpPr>
          <p:spPr>
            <a:xfrm>
              <a:off x="813273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3" name="pl1693"/>
            <p:cNvSpPr/>
            <p:nvPr/>
          </p:nvSpPr>
          <p:spPr>
            <a:xfrm>
              <a:off x="826085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4" name="pl1694"/>
            <p:cNvSpPr/>
            <p:nvPr/>
          </p:nvSpPr>
          <p:spPr>
            <a:xfrm>
              <a:off x="838897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5" name="pl1695"/>
            <p:cNvSpPr/>
            <p:nvPr/>
          </p:nvSpPr>
          <p:spPr>
            <a:xfrm>
              <a:off x="85170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6" name="pl1696"/>
            <p:cNvSpPr/>
            <p:nvPr/>
          </p:nvSpPr>
          <p:spPr>
            <a:xfrm>
              <a:off x="86452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7" name="pl1697"/>
            <p:cNvSpPr/>
            <p:nvPr/>
          </p:nvSpPr>
          <p:spPr>
            <a:xfrm>
              <a:off x="87733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8" name="pl1698"/>
            <p:cNvSpPr/>
            <p:nvPr/>
          </p:nvSpPr>
          <p:spPr>
            <a:xfrm>
              <a:off x="89014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9" name="pl1699"/>
            <p:cNvSpPr/>
            <p:nvPr/>
          </p:nvSpPr>
          <p:spPr>
            <a:xfrm>
              <a:off x="90295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0" name="pl1700"/>
            <p:cNvSpPr/>
            <p:nvPr/>
          </p:nvSpPr>
          <p:spPr>
            <a:xfrm>
              <a:off x="8132737"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701" name="pl1701"/>
            <p:cNvSpPr/>
            <p:nvPr/>
          </p:nvSpPr>
          <p:spPr>
            <a:xfrm>
              <a:off x="8132737"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702" name="pl1702"/>
            <p:cNvSpPr/>
            <p:nvPr/>
          </p:nvSpPr>
          <p:spPr>
            <a:xfrm>
              <a:off x="8132737"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703" name="pl1703"/>
            <p:cNvSpPr/>
            <p:nvPr/>
          </p:nvSpPr>
          <p:spPr>
            <a:xfrm>
              <a:off x="8132737" y="3814360"/>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704" name="pl1704"/>
            <p:cNvSpPr/>
            <p:nvPr/>
          </p:nvSpPr>
          <p:spPr>
            <a:xfrm>
              <a:off x="8132737"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705" name="pl1705"/>
            <p:cNvSpPr/>
            <p:nvPr/>
          </p:nvSpPr>
          <p:spPr>
            <a:xfrm>
              <a:off x="8132737"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706" name="pl1706"/>
            <p:cNvSpPr/>
            <p:nvPr/>
          </p:nvSpPr>
          <p:spPr>
            <a:xfrm>
              <a:off x="8087896"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07" name="tx1707"/>
            <p:cNvSpPr/>
            <p:nvPr/>
          </p:nvSpPr>
          <p:spPr>
            <a:xfrm>
              <a:off x="8102608"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08" name="tx1708"/>
            <p:cNvSpPr/>
            <p:nvPr/>
          </p:nvSpPr>
          <p:spPr>
            <a:xfrm>
              <a:off x="8230727"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09" name="tx1709"/>
            <p:cNvSpPr/>
            <p:nvPr/>
          </p:nvSpPr>
          <p:spPr>
            <a:xfrm>
              <a:off x="8358846"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0" name="tx1710"/>
            <p:cNvSpPr/>
            <p:nvPr/>
          </p:nvSpPr>
          <p:spPr>
            <a:xfrm>
              <a:off x="8486964"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1" name="tx1711"/>
            <p:cNvSpPr/>
            <p:nvPr/>
          </p:nvSpPr>
          <p:spPr>
            <a:xfrm>
              <a:off x="8615083"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2" name="tx1712"/>
            <p:cNvSpPr/>
            <p:nvPr/>
          </p:nvSpPr>
          <p:spPr>
            <a:xfrm>
              <a:off x="8743202"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3" name="tx1713"/>
            <p:cNvSpPr/>
            <p:nvPr/>
          </p:nvSpPr>
          <p:spPr>
            <a:xfrm>
              <a:off x="8871321"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4" name="tx1714"/>
            <p:cNvSpPr/>
            <p:nvPr/>
          </p:nvSpPr>
          <p:spPr>
            <a:xfrm>
              <a:off x="8999439"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5" name="rc1715"/>
            <p:cNvSpPr/>
            <p:nvPr/>
          </p:nvSpPr>
          <p:spPr>
            <a:xfrm>
              <a:off x="8087896" y="4135168"/>
              <a:ext cx="986514" cy="367599"/>
            </a:xfrm>
            <a:prstGeom prst="rect">
              <a:avLst/>
            </a:prstGeom>
            <a:solidFill>
              <a:srgbClr val="EBEBEB">
                <a:alpha val="100000"/>
              </a:srgbClr>
            </a:solidFill>
          </p:spPr>
          <p:txBody>
            <a:bodyPr/>
            <a:lstStyle/>
            <a:p/>
          </p:txBody>
        </p:sp>
        <p:sp>
          <p:nvSpPr>
            <p:cNvPr id="1716" name="pl1716"/>
            <p:cNvSpPr/>
            <p:nvPr/>
          </p:nvSpPr>
          <p:spPr>
            <a:xfrm>
              <a:off x="8087896"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7" name="pl1717"/>
            <p:cNvSpPr/>
            <p:nvPr/>
          </p:nvSpPr>
          <p:spPr>
            <a:xfrm>
              <a:off x="8087896"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8" name="pl1718"/>
            <p:cNvSpPr/>
            <p:nvPr/>
          </p:nvSpPr>
          <p:spPr>
            <a:xfrm>
              <a:off x="8087896"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9" name="pl1719"/>
            <p:cNvSpPr/>
            <p:nvPr/>
          </p:nvSpPr>
          <p:spPr>
            <a:xfrm>
              <a:off x="8087896"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0" name="pl1720"/>
            <p:cNvSpPr/>
            <p:nvPr/>
          </p:nvSpPr>
          <p:spPr>
            <a:xfrm>
              <a:off x="8087896"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1" name="pl1721"/>
            <p:cNvSpPr/>
            <p:nvPr/>
          </p:nvSpPr>
          <p:spPr>
            <a:xfrm>
              <a:off x="8087896"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2" name="pl1722"/>
            <p:cNvSpPr/>
            <p:nvPr/>
          </p:nvSpPr>
          <p:spPr>
            <a:xfrm>
              <a:off x="813273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3" name="pl1723"/>
            <p:cNvSpPr/>
            <p:nvPr/>
          </p:nvSpPr>
          <p:spPr>
            <a:xfrm>
              <a:off x="826085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4" name="pl1724"/>
            <p:cNvSpPr/>
            <p:nvPr/>
          </p:nvSpPr>
          <p:spPr>
            <a:xfrm>
              <a:off x="838897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5" name="pl1725"/>
            <p:cNvSpPr/>
            <p:nvPr/>
          </p:nvSpPr>
          <p:spPr>
            <a:xfrm>
              <a:off x="85170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6" name="pl1726"/>
            <p:cNvSpPr/>
            <p:nvPr/>
          </p:nvSpPr>
          <p:spPr>
            <a:xfrm>
              <a:off x="86452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7" name="pl1727"/>
            <p:cNvSpPr/>
            <p:nvPr/>
          </p:nvSpPr>
          <p:spPr>
            <a:xfrm>
              <a:off x="87733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8" name="pl1728"/>
            <p:cNvSpPr/>
            <p:nvPr/>
          </p:nvSpPr>
          <p:spPr>
            <a:xfrm>
              <a:off x="89014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9" name="pl1729"/>
            <p:cNvSpPr/>
            <p:nvPr/>
          </p:nvSpPr>
          <p:spPr>
            <a:xfrm>
              <a:off x="90295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30" name="pl1730"/>
            <p:cNvSpPr/>
            <p:nvPr/>
          </p:nvSpPr>
          <p:spPr>
            <a:xfrm>
              <a:off x="8132737"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731" name="pl1731"/>
            <p:cNvSpPr/>
            <p:nvPr/>
          </p:nvSpPr>
          <p:spPr>
            <a:xfrm>
              <a:off x="8132737" y="4373027"/>
              <a:ext cx="896831" cy="113031"/>
            </a:xfrm>
            <a:custGeom>
              <a:avLst/>
              <a:pathLst>
                <a:path w="896831" h="113031">
                  <a:moveTo>
                    <a:pt x="0" y="93374"/>
                  </a:moveTo>
                  <a:lnTo>
                    <a:pt x="128118" y="78630"/>
                  </a:lnTo>
                  <a:lnTo>
                    <a:pt x="256237" y="93374"/>
                  </a:lnTo>
                  <a:lnTo>
                    <a:pt x="384356" y="63887"/>
                  </a:lnTo>
                  <a:lnTo>
                    <a:pt x="512475" y="54058"/>
                  </a:lnTo>
                  <a:lnTo>
                    <a:pt x="640593" y="0"/>
                  </a:lnTo>
                  <a:lnTo>
                    <a:pt x="768712" y="113031"/>
                  </a:lnTo>
                  <a:lnTo>
                    <a:pt x="896831" y="78630"/>
                  </a:lnTo>
                </a:path>
              </a:pathLst>
            </a:custGeom>
            <a:ln w="40651" cap="flat">
              <a:solidFill>
                <a:srgbClr val="BEBEBE">
                  <a:alpha val="69803"/>
                </a:srgbClr>
              </a:solidFill>
              <a:prstDash val="solid"/>
              <a:round/>
            </a:ln>
          </p:spPr>
          <p:txBody>
            <a:bodyPr/>
            <a:lstStyle/>
            <a:p/>
          </p:txBody>
        </p:sp>
        <p:sp>
          <p:nvSpPr>
            <p:cNvPr id="1732" name="pl1732"/>
            <p:cNvSpPr/>
            <p:nvPr/>
          </p:nvSpPr>
          <p:spPr>
            <a:xfrm>
              <a:off x="8132737" y="4373027"/>
              <a:ext cx="896831" cy="113031"/>
            </a:xfrm>
            <a:custGeom>
              <a:avLst/>
              <a:pathLst>
                <a:path w="896831" h="113031">
                  <a:moveTo>
                    <a:pt x="0" y="93374"/>
                  </a:moveTo>
                  <a:lnTo>
                    <a:pt x="128118" y="78630"/>
                  </a:lnTo>
                  <a:lnTo>
                    <a:pt x="256237" y="93374"/>
                  </a:lnTo>
                  <a:lnTo>
                    <a:pt x="384356" y="63887"/>
                  </a:lnTo>
                  <a:lnTo>
                    <a:pt x="512475" y="54058"/>
                  </a:lnTo>
                  <a:lnTo>
                    <a:pt x="640593" y="0"/>
                  </a:lnTo>
                  <a:lnTo>
                    <a:pt x="768712" y="113031"/>
                  </a:lnTo>
                  <a:lnTo>
                    <a:pt x="896831" y="78630"/>
                  </a:lnTo>
                </a:path>
              </a:pathLst>
            </a:custGeom>
            <a:ln w="35231" cap="flat">
              <a:solidFill>
                <a:srgbClr val="BEBEBE">
                  <a:alpha val="69803"/>
                </a:srgbClr>
              </a:solidFill>
              <a:prstDash val="solid"/>
              <a:round/>
            </a:ln>
          </p:spPr>
          <p:txBody>
            <a:bodyPr/>
            <a:lstStyle/>
            <a:p/>
          </p:txBody>
        </p:sp>
        <p:sp>
          <p:nvSpPr>
            <p:cNvPr id="1733" name="pl1733"/>
            <p:cNvSpPr/>
            <p:nvPr/>
          </p:nvSpPr>
          <p:spPr>
            <a:xfrm>
              <a:off x="8132737" y="4466401"/>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734" name="pl1734"/>
            <p:cNvSpPr/>
            <p:nvPr/>
          </p:nvSpPr>
          <p:spPr>
            <a:xfrm>
              <a:off x="8132737" y="4373027"/>
              <a:ext cx="896831" cy="113031"/>
            </a:xfrm>
            <a:custGeom>
              <a:avLst/>
              <a:pathLst>
                <a:path w="896831" h="113031">
                  <a:moveTo>
                    <a:pt x="0" y="93374"/>
                  </a:moveTo>
                  <a:lnTo>
                    <a:pt x="128118" y="78630"/>
                  </a:lnTo>
                  <a:lnTo>
                    <a:pt x="256237" y="93374"/>
                  </a:lnTo>
                  <a:lnTo>
                    <a:pt x="384356" y="63887"/>
                  </a:lnTo>
                  <a:lnTo>
                    <a:pt x="512475" y="54058"/>
                  </a:lnTo>
                  <a:lnTo>
                    <a:pt x="640593" y="0"/>
                  </a:lnTo>
                  <a:lnTo>
                    <a:pt x="768712" y="113031"/>
                  </a:lnTo>
                  <a:lnTo>
                    <a:pt x="896831" y="78630"/>
                  </a:lnTo>
                </a:path>
              </a:pathLst>
            </a:custGeom>
            <a:ln w="40651" cap="flat">
              <a:solidFill>
                <a:srgbClr val="000000">
                  <a:alpha val="100000"/>
                </a:srgbClr>
              </a:solidFill>
              <a:prstDash val="solid"/>
              <a:round/>
            </a:ln>
          </p:spPr>
          <p:txBody>
            <a:bodyPr/>
            <a:lstStyle/>
            <a:p/>
          </p:txBody>
        </p:sp>
        <p:sp>
          <p:nvSpPr>
            <p:cNvPr id="1735" name="pl1735"/>
            <p:cNvSpPr/>
            <p:nvPr/>
          </p:nvSpPr>
          <p:spPr>
            <a:xfrm>
              <a:off x="8132737" y="4373027"/>
              <a:ext cx="896831" cy="113031"/>
            </a:xfrm>
            <a:custGeom>
              <a:avLst/>
              <a:pathLst>
                <a:path w="896831" h="113031">
                  <a:moveTo>
                    <a:pt x="0" y="93374"/>
                  </a:moveTo>
                  <a:lnTo>
                    <a:pt x="128118" y="78630"/>
                  </a:lnTo>
                  <a:lnTo>
                    <a:pt x="256237" y="93374"/>
                  </a:lnTo>
                  <a:lnTo>
                    <a:pt x="384356" y="63887"/>
                  </a:lnTo>
                  <a:lnTo>
                    <a:pt x="512475" y="54058"/>
                  </a:lnTo>
                  <a:lnTo>
                    <a:pt x="640593" y="0"/>
                  </a:lnTo>
                  <a:lnTo>
                    <a:pt x="768712" y="113031"/>
                  </a:lnTo>
                  <a:lnTo>
                    <a:pt x="896831" y="78630"/>
                  </a:lnTo>
                </a:path>
              </a:pathLst>
            </a:custGeom>
            <a:ln w="35231" cap="flat">
              <a:solidFill>
                <a:srgbClr val="F26A21">
                  <a:alpha val="100000"/>
                </a:srgbClr>
              </a:solidFill>
              <a:prstDash val="solid"/>
              <a:round/>
            </a:ln>
          </p:spPr>
          <p:txBody>
            <a:bodyPr/>
            <a:lstStyle/>
            <a:p/>
          </p:txBody>
        </p:sp>
        <p:sp>
          <p:nvSpPr>
            <p:cNvPr id="1736" name="pl1736"/>
            <p:cNvSpPr/>
            <p:nvPr/>
          </p:nvSpPr>
          <p:spPr>
            <a:xfrm>
              <a:off x="8087896"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37" name="tx1737"/>
            <p:cNvSpPr/>
            <p:nvPr/>
          </p:nvSpPr>
          <p:spPr>
            <a:xfrm>
              <a:off x="8102608" y="430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38" name="tx1738"/>
            <p:cNvSpPr/>
            <p:nvPr/>
          </p:nvSpPr>
          <p:spPr>
            <a:xfrm>
              <a:off x="8230727" y="42886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739" name="tx1739"/>
            <p:cNvSpPr/>
            <p:nvPr/>
          </p:nvSpPr>
          <p:spPr>
            <a:xfrm>
              <a:off x="8358846" y="430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40" name="tx1740"/>
            <p:cNvSpPr/>
            <p:nvPr/>
          </p:nvSpPr>
          <p:spPr>
            <a:xfrm>
              <a:off x="8456835" y="4273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741" name="tx1741"/>
            <p:cNvSpPr/>
            <p:nvPr/>
          </p:nvSpPr>
          <p:spPr>
            <a:xfrm>
              <a:off x="8584954" y="42640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742" name="tx1742"/>
            <p:cNvSpPr/>
            <p:nvPr/>
          </p:nvSpPr>
          <p:spPr>
            <a:xfrm>
              <a:off x="8713072" y="42099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743" name="tx1743"/>
            <p:cNvSpPr/>
            <p:nvPr/>
          </p:nvSpPr>
          <p:spPr>
            <a:xfrm>
              <a:off x="8871321"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44" name="tx1744"/>
            <p:cNvSpPr/>
            <p:nvPr/>
          </p:nvSpPr>
          <p:spPr>
            <a:xfrm>
              <a:off x="8999439" y="42886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745" name="rc1745"/>
            <p:cNvSpPr/>
            <p:nvPr/>
          </p:nvSpPr>
          <p:spPr>
            <a:xfrm>
              <a:off x="8087896" y="4787209"/>
              <a:ext cx="986514" cy="367599"/>
            </a:xfrm>
            <a:prstGeom prst="rect">
              <a:avLst/>
            </a:prstGeom>
            <a:solidFill>
              <a:srgbClr val="EBEBEB">
                <a:alpha val="100000"/>
              </a:srgbClr>
            </a:solidFill>
          </p:spPr>
          <p:txBody>
            <a:bodyPr/>
            <a:lstStyle/>
            <a:p/>
          </p:txBody>
        </p:sp>
        <p:sp>
          <p:nvSpPr>
            <p:cNvPr id="1746" name="pl1746"/>
            <p:cNvSpPr/>
            <p:nvPr/>
          </p:nvSpPr>
          <p:spPr>
            <a:xfrm>
              <a:off x="8087896"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7" name="pl1747"/>
            <p:cNvSpPr/>
            <p:nvPr/>
          </p:nvSpPr>
          <p:spPr>
            <a:xfrm>
              <a:off x="8087896"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8" name="pl1748"/>
            <p:cNvSpPr/>
            <p:nvPr/>
          </p:nvSpPr>
          <p:spPr>
            <a:xfrm>
              <a:off x="8087896"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9" name="pl1749"/>
            <p:cNvSpPr/>
            <p:nvPr/>
          </p:nvSpPr>
          <p:spPr>
            <a:xfrm>
              <a:off x="8087896"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50" name="pl1750"/>
            <p:cNvSpPr/>
            <p:nvPr/>
          </p:nvSpPr>
          <p:spPr>
            <a:xfrm>
              <a:off x="8087896"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51" name="pl1751"/>
            <p:cNvSpPr/>
            <p:nvPr/>
          </p:nvSpPr>
          <p:spPr>
            <a:xfrm>
              <a:off x="8087896"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52" name="pl1752"/>
            <p:cNvSpPr/>
            <p:nvPr/>
          </p:nvSpPr>
          <p:spPr>
            <a:xfrm>
              <a:off x="813273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3" name="pl1753"/>
            <p:cNvSpPr/>
            <p:nvPr/>
          </p:nvSpPr>
          <p:spPr>
            <a:xfrm>
              <a:off x="826085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4" name="pl1754"/>
            <p:cNvSpPr/>
            <p:nvPr/>
          </p:nvSpPr>
          <p:spPr>
            <a:xfrm>
              <a:off x="838897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5" name="pl1755"/>
            <p:cNvSpPr/>
            <p:nvPr/>
          </p:nvSpPr>
          <p:spPr>
            <a:xfrm>
              <a:off x="85170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6" name="pl1756"/>
            <p:cNvSpPr/>
            <p:nvPr/>
          </p:nvSpPr>
          <p:spPr>
            <a:xfrm>
              <a:off x="86452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7" name="pl1757"/>
            <p:cNvSpPr/>
            <p:nvPr/>
          </p:nvSpPr>
          <p:spPr>
            <a:xfrm>
              <a:off x="87733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8" name="pl1758"/>
            <p:cNvSpPr/>
            <p:nvPr/>
          </p:nvSpPr>
          <p:spPr>
            <a:xfrm>
              <a:off x="89014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9" name="pl1759"/>
            <p:cNvSpPr/>
            <p:nvPr/>
          </p:nvSpPr>
          <p:spPr>
            <a:xfrm>
              <a:off x="90295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60" name="pl1760"/>
            <p:cNvSpPr/>
            <p:nvPr/>
          </p:nvSpPr>
          <p:spPr>
            <a:xfrm>
              <a:off x="8132737"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761" name="pl1761"/>
            <p:cNvSpPr/>
            <p:nvPr/>
          </p:nvSpPr>
          <p:spPr>
            <a:xfrm>
              <a:off x="8132737" y="5128270"/>
              <a:ext cx="896831" cy="9828"/>
            </a:xfrm>
            <a:custGeom>
              <a:avLst/>
              <a:pathLst>
                <a:path w="896831" h="9828">
                  <a:moveTo>
                    <a:pt x="0" y="9828"/>
                  </a:moveTo>
                  <a:lnTo>
                    <a:pt x="128118" y="9828"/>
                  </a:lnTo>
                  <a:lnTo>
                    <a:pt x="256237" y="4914"/>
                  </a:lnTo>
                  <a:lnTo>
                    <a:pt x="384356" y="0"/>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1762" name="pl1762"/>
            <p:cNvSpPr/>
            <p:nvPr/>
          </p:nvSpPr>
          <p:spPr>
            <a:xfrm>
              <a:off x="8132737" y="5128270"/>
              <a:ext cx="896831" cy="9828"/>
            </a:xfrm>
            <a:custGeom>
              <a:avLst/>
              <a:pathLst>
                <a:path w="896831" h="9828">
                  <a:moveTo>
                    <a:pt x="0" y="9828"/>
                  </a:moveTo>
                  <a:lnTo>
                    <a:pt x="128118" y="9828"/>
                  </a:lnTo>
                  <a:lnTo>
                    <a:pt x="256237" y="4914"/>
                  </a:lnTo>
                  <a:lnTo>
                    <a:pt x="384356" y="0"/>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1763" name="pl1763"/>
            <p:cNvSpPr/>
            <p:nvPr/>
          </p:nvSpPr>
          <p:spPr>
            <a:xfrm>
              <a:off x="8132737" y="5118442"/>
              <a:ext cx="896831" cy="9828"/>
            </a:xfrm>
            <a:custGeom>
              <a:avLst/>
              <a:pathLst>
                <a:path w="896831" h="9828">
                  <a:moveTo>
                    <a:pt x="0" y="9828"/>
                  </a:moveTo>
                  <a:lnTo>
                    <a:pt x="128118" y="4914"/>
                  </a:lnTo>
                  <a:lnTo>
                    <a:pt x="256237" y="0"/>
                  </a:lnTo>
                  <a:lnTo>
                    <a:pt x="384356" y="4914"/>
                  </a:lnTo>
                  <a:lnTo>
                    <a:pt x="512475" y="0"/>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764" name="pl1764"/>
            <p:cNvSpPr/>
            <p:nvPr/>
          </p:nvSpPr>
          <p:spPr>
            <a:xfrm>
              <a:off x="8132737" y="5128270"/>
              <a:ext cx="896831" cy="9828"/>
            </a:xfrm>
            <a:custGeom>
              <a:avLst/>
              <a:pathLst>
                <a:path w="896831" h="9828">
                  <a:moveTo>
                    <a:pt x="0" y="9828"/>
                  </a:moveTo>
                  <a:lnTo>
                    <a:pt x="128118" y="9828"/>
                  </a:lnTo>
                  <a:lnTo>
                    <a:pt x="256237" y="4914"/>
                  </a:lnTo>
                  <a:lnTo>
                    <a:pt x="384356" y="0"/>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1765" name="pl1765"/>
            <p:cNvSpPr/>
            <p:nvPr/>
          </p:nvSpPr>
          <p:spPr>
            <a:xfrm>
              <a:off x="8132737" y="5128270"/>
              <a:ext cx="896831" cy="9828"/>
            </a:xfrm>
            <a:custGeom>
              <a:avLst/>
              <a:pathLst>
                <a:path w="896831" h="9828">
                  <a:moveTo>
                    <a:pt x="0" y="9828"/>
                  </a:moveTo>
                  <a:lnTo>
                    <a:pt x="128118" y="9828"/>
                  </a:lnTo>
                  <a:lnTo>
                    <a:pt x="256237" y="4914"/>
                  </a:lnTo>
                  <a:lnTo>
                    <a:pt x="384356" y="0"/>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1766" name="pl1766"/>
            <p:cNvSpPr/>
            <p:nvPr/>
          </p:nvSpPr>
          <p:spPr>
            <a:xfrm>
              <a:off x="8087896"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67" name="tx1767"/>
            <p:cNvSpPr/>
            <p:nvPr/>
          </p:nvSpPr>
          <p:spPr>
            <a:xfrm>
              <a:off x="8102608"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68" name="tx1768"/>
            <p:cNvSpPr/>
            <p:nvPr/>
          </p:nvSpPr>
          <p:spPr>
            <a:xfrm>
              <a:off x="823072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69" name="tx1769"/>
            <p:cNvSpPr/>
            <p:nvPr/>
          </p:nvSpPr>
          <p:spPr>
            <a:xfrm>
              <a:off x="8358846"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70" name="tx1770"/>
            <p:cNvSpPr/>
            <p:nvPr/>
          </p:nvSpPr>
          <p:spPr>
            <a:xfrm>
              <a:off x="8486964"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71" name="tx1771"/>
            <p:cNvSpPr/>
            <p:nvPr/>
          </p:nvSpPr>
          <p:spPr>
            <a:xfrm>
              <a:off x="8615083"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72" name="tx1772"/>
            <p:cNvSpPr/>
            <p:nvPr/>
          </p:nvSpPr>
          <p:spPr>
            <a:xfrm>
              <a:off x="8743202"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73" name="tx1773"/>
            <p:cNvSpPr/>
            <p:nvPr/>
          </p:nvSpPr>
          <p:spPr>
            <a:xfrm>
              <a:off x="8871321"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74" name="tx1774"/>
            <p:cNvSpPr/>
            <p:nvPr/>
          </p:nvSpPr>
          <p:spPr>
            <a:xfrm>
              <a:off x="8999439"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75" name="tx1775"/>
            <p:cNvSpPr/>
            <p:nvPr/>
          </p:nvSpPr>
          <p:spPr>
            <a:xfrm>
              <a:off x="1022784" y="5291819"/>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Tuvalu</a:t>
              </a:r>
            </a:p>
          </p:txBody>
        </p:sp>
        <p:sp>
          <p:nvSpPr>
            <p:cNvPr id="1776" name="tx1776"/>
            <p:cNvSpPr/>
            <p:nvPr/>
          </p:nvSpPr>
          <p:spPr>
            <a:xfrm>
              <a:off x="2040437" y="5291819"/>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Vanuatu</a:t>
              </a:r>
            </a:p>
          </p:txBody>
        </p:sp>
        <p:sp>
          <p:nvSpPr>
            <p:cNvPr id="1777" name="tx1777"/>
            <p:cNvSpPr/>
            <p:nvPr/>
          </p:nvSpPr>
          <p:spPr>
            <a:xfrm>
              <a:off x="3039574" y="5291819"/>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1778" name="tx1778"/>
            <p:cNvSpPr/>
            <p:nvPr/>
          </p:nvSpPr>
          <p:spPr>
            <a:xfrm>
              <a:off x="934682" y="4639778"/>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Vincent</a:t>
              </a:r>
            </a:p>
          </p:txBody>
        </p:sp>
        <p:sp>
          <p:nvSpPr>
            <p:cNvPr id="1779" name="tx1779"/>
            <p:cNvSpPr/>
            <p:nvPr/>
          </p:nvSpPr>
          <p:spPr>
            <a:xfrm>
              <a:off x="1806397" y="4639778"/>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State of Palestine</a:t>
              </a:r>
            </a:p>
          </p:txBody>
        </p:sp>
        <p:sp>
          <p:nvSpPr>
            <p:cNvPr id="1780" name="tx1780"/>
            <p:cNvSpPr/>
            <p:nvPr/>
          </p:nvSpPr>
          <p:spPr>
            <a:xfrm>
              <a:off x="3061474" y="4639778"/>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1781" name="tx1781"/>
            <p:cNvSpPr/>
            <p:nvPr/>
          </p:nvSpPr>
          <p:spPr>
            <a:xfrm>
              <a:off x="4142403" y="46397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Thailand</a:t>
              </a:r>
            </a:p>
          </p:txBody>
        </p:sp>
        <p:sp>
          <p:nvSpPr>
            <p:cNvPr id="1782" name="tx1782"/>
            <p:cNvSpPr/>
            <p:nvPr/>
          </p:nvSpPr>
          <p:spPr>
            <a:xfrm>
              <a:off x="5260549" y="4639778"/>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Tonga</a:t>
              </a:r>
            </a:p>
          </p:txBody>
        </p:sp>
        <p:sp>
          <p:nvSpPr>
            <p:cNvPr id="1783" name="tx1783"/>
            <p:cNvSpPr/>
            <p:nvPr/>
          </p:nvSpPr>
          <p:spPr>
            <a:xfrm>
              <a:off x="6290912" y="4639778"/>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Tunisia</a:t>
              </a:r>
            </a:p>
          </p:txBody>
        </p:sp>
        <p:sp>
          <p:nvSpPr>
            <p:cNvPr id="1784" name="tx1784"/>
            <p:cNvSpPr/>
            <p:nvPr/>
          </p:nvSpPr>
          <p:spPr>
            <a:xfrm>
              <a:off x="7343953" y="4639778"/>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Turkiye</a:t>
              </a:r>
            </a:p>
          </p:txBody>
        </p:sp>
        <p:sp>
          <p:nvSpPr>
            <p:cNvPr id="1785" name="tx1785"/>
            <p:cNvSpPr/>
            <p:nvPr/>
          </p:nvSpPr>
          <p:spPr>
            <a:xfrm>
              <a:off x="8244700" y="4639778"/>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Turkmenistan</a:t>
              </a:r>
            </a:p>
          </p:txBody>
        </p:sp>
        <p:sp>
          <p:nvSpPr>
            <p:cNvPr id="1786" name="tx1786"/>
            <p:cNvSpPr/>
            <p:nvPr/>
          </p:nvSpPr>
          <p:spPr>
            <a:xfrm>
              <a:off x="762820" y="3987737"/>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1787" name="tx1787"/>
            <p:cNvSpPr/>
            <p:nvPr/>
          </p:nvSpPr>
          <p:spPr>
            <a:xfrm>
              <a:off x="2005279" y="3987737"/>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1788" name="tx1788"/>
            <p:cNvSpPr/>
            <p:nvPr/>
          </p:nvSpPr>
          <p:spPr>
            <a:xfrm>
              <a:off x="3182586" y="3987737"/>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1789" name="tx1789"/>
            <p:cNvSpPr/>
            <p:nvPr/>
          </p:nvSpPr>
          <p:spPr>
            <a:xfrm>
              <a:off x="4086534" y="3987737"/>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1790" name="tx1790"/>
            <p:cNvSpPr/>
            <p:nvPr/>
          </p:nvSpPr>
          <p:spPr>
            <a:xfrm>
              <a:off x="5235769" y="3987737"/>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Samoa</a:t>
              </a:r>
            </a:p>
          </p:txBody>
        </p:sp>
        <p:sp>
          <p:nvSpPr>
            <p:cNvPr id="1791" name="tx1791"/>
            <p:cNvSpPr/>
            <p:nvPr/>
          </p:nvSpPr>
          <p:spPr>
            <a:xfrm>
              <a:off x="6307417" y="3987737"/>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1792" name="tx1792"/>
            <p:cNvSpPr/>
            <p:nvPr/>
          </p:nvSpPr>
          <p:spPr>
            <a:xfrm>
              <a:off x="7223663" y="3987737"/>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1793" name="tx1793"/>
            <p:cNvSpPr/>
            <p:nvPr/>
          </p:nvSpPr>
          <p:spPr>
            <a:xfrm>
              <a:off x="8379208" y="3987737"/>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1794" name="tx1794"/>
            <p:cNvSpPr/>
            <p:nvPr/>
          </p:nvSpPr>
          <p:spPr>
            <a:xfrm>
              <a:off x="784675" y="3335696"/>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Marshall Islands</a:t>
              </a:r>
            </a:p>
          </p:txBody>
        </p:sp>
        <p:sp>
          <p:nvSpPr>
            <p:cNvPr id="1795" name="tx1795"/>
            <p:cNvSpPr/>
            <p:nvPr/>
          </p:nvSpPr>
          <p:spPr>
            <a:xfrm>
              <a:off x="2017852" y="3335696"/>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Mauritius</a:t>
              </a:r>
            </a:p>
          </p:txBody>
        </p:sp>
        <p:sp>
          <p:nvSpPr>
            <p:cNvPr id="1796" name="tx1796"/>
            <p:cNvSpPr/>
            <p:nvPr/>
          </p:nvSpPr>
          <p:spPr>
            <a:xfrm>
              <a:off x="3123653"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1797" name="tx1797"/>
            <p:cNvSpPr/>
            <p:nvPr/>
          </p:nvSpPr>
          <p:spPr>
            <a:xfrm>
              <a:off x="4086579" y="3335696"/>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Micronesia</a:t>
              </a:r>
            </a:p>
          </p:txBody>
        </p:sp>
        <p:sp>
          <p:nvSpPr>
            <p:cNvPr id="1798" name="tx1798"/>
            <p:cNvSpPr/>
            <p:nvPr/>
          </p:nvSpPr>
          <p:spPr>
            <a:xfrm>
              <a:off x="5114519" y="3335696"/>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1799" name="tx1799"/>
            <p:cNvSpPr/>
            <p:nvPr/>
          </p:nvSpPr>
          <p:spPr>
            <a:xfrm>
              <a:off x="6254656" y="3335696"/>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Morocco</a:t>
              </a:r>
            </a:p>
          </p:txBody>
        </p:sp>
        <p:sp>
          <p:nvSpPr>
            <p:cNvPr id="1800" name="tx1800"/>
            <p:cNvSpPr/>
            <p:nvPr/>
          </p:nvSpPr>
          <p:spPr>
            <a:xfrm>
              <a:off x="7320133" y="3335696"/>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1801" name="tx1801"/>
            <p:cNvSpPr/>
            <p:nvPr/>
          </p:nvSpPr>
          <p:spPr>
            <a:xfrm>
              <a:off x="8466259" y="3335696"/>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Niue</a:t>
              </a:r>
            </a:p>
          </p:txBody>
        </p:sp>
        <p:sp>
          <p:nvSpPr>
            <p:cNvPr id="1802" name="tx1802"/>
            <p:cNvSpPr/>
            <p:nvPr/>
          </p:nvSpPr>
          <p:spPr>
            <a:xfrm>
              <a:off x="1092096" y="268365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Iraq</a:t>
              </a:r>
            </a:p>
          </p:txBody>
        </p:sp>
        <p:sp>
          <p:nvSpPr>
            <p:cNvPr id="1803" name="tx1803"/>
            <p:cNvSpPr/>
            <p:nvPr/>
          </p:nvSpPr>
          <p:spPr>
            <a:xfrm>
              <a:off x="2036460" y="2683655"/>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1804" name="tx1804"/>
            <p:cNvSpPr/>
            <p:nvPr/>
          </p:nvSpPr>
          <p:spPr>
            <a:xfrm>
              <a:off x="3129734" y="2683655"/>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Jordan</a:t>
              </a:r>
            </a:p>
          </p:txBody>
        </p:sp>
        <p:sp>
          <p:nvSpPr>
            <p:cNvPr id="1805" name="tx1805"/>
            <p:cNvSpPr/>
            <p:nvPr/>
          </p:nvSpPr>
          <p:spPr>
            <a:xfrm>
              <a:off x="4064679" y="2683655"/>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1806" name="tx1806"/>
            <p:cNvSpPr/>
            <p:nvPr/>
          </p:nvSpPr>
          <p:spPr>
            <a:xfrm>
              <a:off x="5195215" y="2683655"/>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Lebanon</a:t>
              </a:r>
            </a:p>
          </p:txBody>
        </p:sp>
        <p:sp>
          <p:nvSpPr>
            <p:cNvPr id="1807" name="tx1807"/>
            <p:cNvSpPr/>
            <p:nvPr/>
          </p:nvSpPr>
          <p:spPr>
            <a:xfrm>
              <a:off x="6335352" y="2683655"/>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Libya</a:t>
              </a:r>
            </a:p>
          </p:txBody>
        </p:sp>
        <p:sp>
          <p:nvSpPr>
            <p:cNvPr id="1808" name="tx1808"/>
            <p:cNvSpPr/>
            <p:nvPr/>
          </p:nvSpPr>
          <p:spPr>
            <a:xfrm>
              <a:off x="7304588" y="2683655"/>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Malaysia</a:t>
              </a:r>
            </a:p>
          </p:txBody>
        </p:sp>
        <p:sp>
          <p:nvSpPr>
            <p:cNvPr id="1809" name="tx1809"/>
            <p:cNvSpPr/>
            <p:nvPr/>
          </p:nvSpPr>
          <p:spPr>
            <a:xfrm>
              <a:off x="8360691" y="2683655"/>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Maldives</a:t>
              </a:r>
            </a:p>
          </p:txBody>
        </p:sp>
        <p:sp>
          <p:nvSpPr>
            <p:cNvPr id="1810" name="tx1810"/>
            <p:cNvSpPr/>
            <p:nvPr/>
          </p:nvSpPr>
          <p:spPr>
            <a:xfrm>
              <a:off x="902678" y="203161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El Salvador</a:t>
              </a:r>
            </a:p>
          </p:txBody>
        </p:sp>
        <p:sp>
          <p:nvSpPr>
            <p:cNvPr id="1811" name="tx1811"/>
            <p:cNvSpPr/>
            <p:nvPr/>
          </p:nvSpPr>
          <p:spPr>
            <a:xfrm>
              <a:off x="1797116" y="2031614"/>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1812" name="tx1812"/>
            <p:cNvSpPr/>
            <p:nvPr/>
          </p:nvSpPr>
          <p:spPr>
            <a:xfrm>
              <a:off x="3092609" y="203161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1813" name="tx1813"/>
            <p:cNvSpPr/>
            <p:nvPr/>
          </p:nvSpPr>
          <p:spPr>
            <a:xfrm>
              <a:off x="4285461" y="2031614"/>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Fiji</a:t>
              </a:r>
            </a:p>
          </p:txBody>
        </p:sp>
        <p:sp>
          <p:nvSpPr>
            <p:cNvPr id="1814" name="tx1814"/>
            <p:cNvSpPr/>
            <p:nvPr/>
          </p:nvSpPr>
          <p:spPr>
            <a:xfrm>
              <a:off x="5245004"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1815" name="tx1815"/>
            <p:cNvSpPr/>
            <p:nvPr/>
          </p:nvSpPr>
          <p:spPr>
            <a:xfrm>
              <a:off x="6251410" y="2031614"/>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1816" name="tx1816"/>
            <p:cNvSpPr/>
            <p:nvPr/>
          </p:nvSpPr>
          <p:spPr>
            <a:xfrm>
              <a:off x="7251644" y="20316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1817" name="tx1817"/>
            <p:cNvSpPr/>
            <p:nvPr/>
          </p:nvSpPr>
          <p:spPr>
            <a:xfrm>
              <a:off x="8484821" y="2031614"/>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Iran</a:t>
              </a:r>
            </a:p>
          </p:txBody>
        </p:sp>
        <p:sp>
          <p:nvSpPr>
            <p:cNvPr id="1818" name="tx1818"/>
            <p:cNvSpPr/>
            <p:nvPr/>
          </p:nvSpPr>
          <p:spPr>
            <a:xfrm>
              <a:off x="893214" y="137957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Cabo Verde</a:t>
              </a:r>
            </a:p>
          </p:txBody>
        </p:sp>
        <p:sp>
          <p:nvSpPr>
            <p:cNvPr id="1819" name="tx1819"/>
            <p:cNvSpPr/>
            <p:nvPr/>
          </p:nvSpPr>
          <p:spPr>
            <a:xfrm>
              <a:off x="2098548" y="1379573"/>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China</a:t>
              </a:r>
            </a:p>
          </p:txBody>
        </p:sp>
        <p:sp>
          <p:nvSpPr>
            <p:cNvPr id="1820" name="tx1820"/>
            <p:cNvSpPr/>
            <p:nvPr/>
          </p:nvSpPr>
          <p:spPr>
            <a:xfrm>
              <a:off x="3064628" y="1379573"/>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1821" name="tx1821"/>
            <p:cNvSpPr/>
            <p:nvPr/>
          </p:nvSpPr>
          <p:spPr>
            <a:xfrm>
              <a:off x="4033681" y="1379573"/>
              <a:ext cx="6461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Cook Islands</a:t>
              </a:r>
            </a:p>
          </p:txBody>
        </p:sp>
        <p:sp>
          <p:nvSpPr>
            <p:cNvPr id="1822" name="tx1822"/>
            <p:cNvSpPr/>
            <p:nvPr/>
          </p:nvSpPr>
          <p:spPr>
            <a:xfrm>
              <a:off x="5179990" y="1379573"/>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1823" name="tx1823"/>
            <p:cNvSpPr/>
            <p:nvPr/>
          </p:nvSpPr>
          <p:spPr>
            <a:xfrm>
              <a:off x="5972061" y="1379573"/>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1824" name="tx1824"/>
            <p:cNvSpPr/>
            <p:nvPr/>
          </p:nvSpPr>
          <p:spPr>
            <a:xfrm>
              <a:off x="7316886" y="1379573"/>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1825" name="tx1825"/>
            <p:cNvSpPr/>
            <p:nvPr/>
          </p:nvSpPr>
          <p:spPr>
            <a:xfrm>
              <a:off x="8438232" y="137957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Egypt</a:t>
              </a:r>
            </a:p>
          </p:txBody>
        </p:sp>
        <p:sp>
          <p:nvSpPr>
            <p:cNvPr id="1826" name="tx1826"/>
            <p:cNvSpPr/>
            <p:nvPr/>
          </p:nvSpPr>
          <p:spPr>
            <a:xfrm>
              <a:off x="1002027" y="72753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Albania</a:t>
              </a:r>
            </a:p>
          </p:txBody>
        </p:sp>
        <p:sp>
          <p:nvSpPr>
            <p:cNvPr id="1827" name="tx1827"/>
            <p:cNvSpPr/>
            <p:nvPr/>
          </p:nvSpPr>
          <p:spPr>
            <a:xfrm>
              <a:off x="2070613" y="727533"/>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Algeria</a:t>
              </a:r>
            </a:p>
          </p:txBody>
        </p:sp>
        <p:sp>
          <p:nvSpPr>
            <p:cNvPr id="1828" name="tx1828"/>
            <p:cNvSpPr/>
            <p:nvPr/>
          </p:nvSpPr>
          <p:spPr>
            <a:xfrm>
              <a:off x="3061382"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1829" name="tx1829"/>
            <p:cNvSpPr/>
            <p:nvPr/>
          </p:nvSpPr>
          <p:spPr>
            <a:xfrm>
              <a:off x="4167275" y="727533"/>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Belarus</a:t>
              </a:r>
            </a:p>
          </p:txBody>
        </p:sp>
        <p:sp>
          <p:nvSpPr>
            <p:cNvPr id="1830" name="tx1830"/>
            <p:cNvSpPr/>
            <p:nvPr/>
          </p:nvSpPr>
          <p:spPr>
            <a:xfrm>
              <a:off x="5260686"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1831" name="tx1831"/>
            <p:cNvSpPr/>
            <p:nvPr/>
          </p:nvSpPr>
          <p:spPr>
            <a:xfrm>
              <a:off x="5860001"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1832" name="tx1832"/>
            <p:cNvSpPr/>
            <p:nvPr/>
          </p:nvSpPr>
          <p:spPr>
            <a:xfrm>
              <a:off x="7279625" y="727533"/>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Botswana</a:t>
              </a:r>
            </a:p>
          </p:txBody>
        </p:sp>
        <p:sp>
          <p:nvSpPr>
            <p:cNvPr id="1833" name="tx1833"/>
            <p:cNvSpPr/>
            <p:nvPr/>
          </p:nvSpPr>
          <p:spPr>
            <a:xfrm>
              <a:off x="8441479" y="727533"/>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1834" name="pl1834"/>
            <p:cNvSpPr/>
            <p:nvPr/>
          </p:nvSpPr>
          <p:spPr>
            <a:xfrm>
              <a:off x="74001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5" name="pl1835"/>
            <p:cNvSpPr/>
            <p:nvPr/>
          </p:nvSpPr>
          <p:spPr>
            <a:xfrm>
              <a:off x="8681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6" name="pl1836"/>
            <p:cNvSpPr/>
            <p:nvPr/>
          </p:nvSpPr>
          <p:spPr>
            <a:xfrm>
              <a:off x="9962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7" name="pl1837"/>
            <p:cNvSpPr/>
            <p:nvPr/>
          </p:nvSpPr>
          <p:spPr>
            <a:xfrm>
              <a:off x="11243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8" name="pl1838"/>
            <p:cNvSpPr/>
            <p:nvPr/>
          </p:nvSpPr>
          <p:spPr>
            <a:xfrm>
              <a:off x="125248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9" name="pl1839"/>
            <p:cNvSpPr/>
            <p:nvPr/>
          </p:nvSpPr>
          <p:spPr>
            <a:xfrm>
              <a:off x="13806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0" name="pl1840"/>
            <p:cNvSpPr/>
            <p:nvPr/>
          </p:nvSpPr>
          <p:spPr>
            <a:xfrm>
              <a:off x="150872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1" name="pl1841"/>
            <p:cNvSpPr/>
            <p:nvPr/>
          </p:nvSpPr>
          <p:spPr>
            <a:xfrm>
              <a:off x="16368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2" name="tx1842"/>
            <p:cNvSpPr/>
            <p:nvPr/>
          </p:nvSpPr>
          <p:spPr>
            <a:xfrm rot="-5400000">
              <a:off x="6156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43" name="tx1843"/>
            <p:cNvSpPr/>
            <p:nvPr/>
          </p:nvSpPr>
          <p:spPr>
            <a:xfrm rot="-5400000">
              <a:off x="7437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44" name="tx1844"/>
            <p:cNvSpPr/>
            <p:nvPr/>
          </p:nvSpPr>
          <p:spPr>
            <a:xfrm rot="-5400000">
              <a:off x="87189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45" name="tx1845"/>
            <p:cNvSpPr/>
            <p:nvPr/>
          </p:nvSpPr>
          <p:spPr>
            <a:xfrm rot="-5400000">
              <a:off x="1000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46" name="tx1846"/>
            <p:cNvSpPr/>
            <p:nvPr/>
          </p:nvSpPr>
          <p:spPr>
            <a:xfrm rot="-5400000">
              <a:off x="112812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47" name="tx1847"/>
            <p:cNvSpPr/>
            <p:nvPr/>
          </p:nvSpPr>
          <p:spPr>
            <a:xfrm rot="-5400000">
              <a:off x="12562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48" name="tx1848"/>
            <p:cNvSpPr/>
            <p:nvPr/>
          </p:nvSpPr>
          <p:spPr>
            <a:xfrm rot="-5400000">
              <a:off x="138436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49" name="tx1849"/>
            <p:cNvSpPr/>
            <p:nvPr/>
          </p:nvSpPr>
          <p:spPr>
            <a:xfrm rot="-5400000">
              <a:off x="151248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50" name="pl1850"/>
            <p:cNvSpPr/>
            <p:nvPr/>
          </p:nvSpPr>
          <p:spPr>
            <a:xfrm>
              <a:off x="17961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1" name="pl1851"/>
            <p:cNvSpPr/>
            <p:nvPr/>
          </p:nvSpPr>
          <p:spPr>
            <a:xfrm>
              <a:off x="19242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2" name="pl1852"/>
            <p:cNvSpPr/>
            <p:nvPr/>
          </p:nvSpPr>
          <p:spPr>
            <a:xfrm>
              <a:off x="2052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3" name="pl1853"/>
            <p:cNvSpPr/>
            <p:nvPr/>
          </p:nvSpPr>
          <p:spPr>
            <a:xfrm>
              <a:off x="21804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4" name="pl1854"/>
            <p:cNvSpPr/>
            <p:nvPr/>
          </p:nvSpPr>
          <p:spPr>
            <a:xfrm>
              <a:off x="23085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5" name="pl1855"/>
            <p:cNvSpPr/>
            <p:nvPr/>
          </p:nvSpPr>
          <p:spPr>
            <a:xfrm>
              <a:off x="24367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6" name="pl1856"/>
            <p:cNvSpPr/>
            <p:nvPr/>
          </p:nvSpPr>
          <p:spPr>
            <a:xfrm>
              <a:off x="25648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7" name="pl1857"/>
            <p:cNvSpPr/>
            <p:nvPr/>
          </p:nvSpPr>
          <p:spPr>
            <a:xfrm>
              <a:off x="26929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8" name="tx1858"/>
            <p:cNvSpPr/>
            <p:nvPr/>
          </p:nvSpPr>
          <p:spPr>
            <a:xfrm rot="-5400000">
              <a:off x="16717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59" name="tx1859"/>
            <p:cNvSpPr/>
            <p:nvPr/>
          </p:nvSpPr>
          <p:spPr>
            <a:xfrm rot="-5400000">
              <a:off x="17998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60" name="tx1860"/>
            <p:cNvSpPr/>
            <p:nvPr/>
          </p:nvSpPr>
          <p:spPr>
            <a:xfrm rot="-5400000">
              <a:off x="1927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61" name="tx1861"/>
            <p:cNvSpPr/>
            <p:nvPr/>
          </p:nvSpPr>
          <p:spPr>
            <a:xfrm rot="-5400000">
              <a:off x="205611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62" name="tx1862"/>
            <p:cNvSpPr/>
            <p:nvPr/>
          </p:nvSpPr>
          <p:spPr>
            <a:xfrm rot="-5400000">
              <a:off x="218423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63" name="tx1863"/>
            <p:cNvSpPr/>
            <p:nvPr/>
          </p:nvSpPr>
          <p:spPr>
            <a:xfrm rot="-5400000">
              <a:off x="23123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64" name="tx1864"/>
            <p:cNvSpPr/>
            <p:nvPr/>
          </p:nvSpPr>
          <p:spPr>
            <a:xfrm rot="-5400000">
              <a:off x="24404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65" name="tx1865"/>
            <p:cNvSpPr/>
            <p:nvPr/>
          </p:nvSpPr>
          <p:spPr>
            <a:xfrm rot="-5400000">
              <a:off x="25685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66" name="pl1866"/>
            <p:cNvSpPr/>
            <p:nvPr/>
          </p:nvSpPr>
          <p:spPr>
            <a:xfrm>
              <a:off x="285221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7" name="pl1867"/>
            <p:cNvSpPr/>
            <p:nvPr/>
          </p:nvSpPr>
          <p:spPr>
            <a:xfrm>
              <a:off x="298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8" name="pl1868"/>
            <p:cNvSpPr/>
            <p:nvPr/>
          </p:nvSpPr>
          <p:spPr>
            <a:xfrm>
              <a:off x="310845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9" name="pl1869"/>
            <p:cNvSpPr/>
            <p:nvPr/>
          </p:nvSpPr>
          <p:spPr>
            <a:xfrm>
              <a:off x="32365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0" name="pl1870"/>
            <p:cNvSpPr/>
            <p:nvPr/>
          </p:nvSpPr>
          <p:spPr>
            <a:xfrm>
              <a:off x="336469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1" name="pl1871"/>
            <p:cNvSpPr/>
            <p:nvPr/>
          </p:nvSpPr>
          <p:spPr>
            <a:xfrm>
              <a:off x="34928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2" name="pl1872"/>
            <p:cNvSpPr/>
            <p:nvPr/>
          </p:nvSpPr>
          <p:spPr>
            <a:xfrm>
              <a:off x="362093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3" name="pl1873"/>
            <p:cNvSpPr/>
            <p:nvPr/>
          </p:nvSpPr>
          <p:spPr>
            <a:xfrm>
              <a:off x="374905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4" name="tx1874"/>
            <p:cNvSpPr/>
            <p:nvPr/>
          </p:nvSpPr>
          <p:spPr>
            <a:xfrm rot="-5400000">
              <a:off x="272786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75" name="tx1875"/>
            <p:cNvSpPr/>
            <p:nvPr/>
          </p:nvSpPr>
          <p:spPr>
            <a:xfrm rot="-5400000">
              <a:off x="285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76" name="tx1876"/>
            <p:cNvSpPr/>
            <p:nvPr/>
          </p:nvSpPr>
          <p:spPr>
            <a:xfrm rot="-5400000">
              <a:off x="298409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77" name="tx1877"/>
            <p:cNvSpPr/>
            <p:nvPr/>
          </p:nvSpPr>
          <p:spPr>
            <a:xfrm rot="-5400000">
              <a:off x="31122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78" name="tx1878"/>
            <p:cNvSpPr/>
            <p:nvPr/>
          </p:nvSpPr>
          <p:spPr>
            <a:xfrm rot="-5400000">
              <a:off x="324033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79" name="tx1879"/>
            <p:cNvSpPr/>
            <p:nvPr/>
          </p:nvSpPr>
          <p:spPr>
            <a:xfrm rot="-5400000">
              <a:off x="33684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80" name="tx1880"/>
            <p:cNvSpPr/>
            <p:nvPr/>
          </p:nvSpPr>
          <p:spPr>
            <a:xfrm rot="-5400000">
              <a:off x="349657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81" name="tx1881"/>
            <p:cNvSpPr/>
            <p:nvPr/>
          </p:nvSpPr>
          <p:spPr>
            <a:xfrm rot="-5400000">
              <a:off x="362469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82" name="pl1882"/>
            <p:cNvSpPr/>
            <p:nvPr/>
          </p:nvSpPr>
          <p:spPr>
            <a:xfrm>
              <a:off x="390832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3" name="pl1883"/>
            <p:cNvSpPr/>
            <p:nvPr/>
          </p:nvSpPr>
          <p:spPr>
            <a:xfrm>
              <a:off x="403644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4" name="pl1884"/>
            <p:cNvSpPr/>
            <p:nvPr/>
          </p:nvSpPr>
          <p:spPr>
            <a:xfrm>
              <a:off x="416456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5" name="pl1885"/>
            <p:cNvSpPr/>
            <p:nvPr/>
          </p:nvSpPr>
          <p:spPr>
            <a:xfrm>
              <a:off x="429267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6" name="pl1886"/>
            <p:cNvSpPr/>
            <p:nvPr/>
          </p:nvSpPr>
          <p:spPr>
            <a:xfrm>
              <a:off x="442079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7" name="pl1887"/>
            <p:cNvSpPr/>
            <p:nvPr/>
          </p:nvSpPr>
          <p:spPr>
            <a:xfrm>
              <a:off x="454891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8" name="pl1888"/>
            <p:cNvSpPr/>
            <p:nvPr/>
          </p:nvSpPr>
          <p:spPr>
            <a:xfrm>
              <a:off x="467703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9" name="pl1889"/>
            <p:cNvSpPr/>
            <p:nvPr/>
          </p:nvSpPr>
          <p:spPr>
            <a:xfrm>
              <a:off x="480515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0" name="tx1890"/>
            <p:cNvSpPr/>
            <p:nvPr/>
          </p:nvSpPr>
          <p:spPr>
            <a:xfrm rot="-5400000">
              <a:off x="378396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91" name="tx1891"/>
            <p:cNvSpPr/>
            <p:nvPr/>
          </p:nvSpPr>
          <p:spPr>
            <a:xfrm rot="-5400000">
              <a:off x="391208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92" name="tx1892"/>
            <p:cNvSpPr/>
            <p:nvPr/>
          </p:nvSpPr>
          <p:spPr>
            <a:xfrm rot="-5400000">
              <a:off x="404020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93" name="tx1893"/>
            <p:cNvSpPr/>
            <p:nvPr/>
          </p:nvSpPr>
          <p:spPr>
            <a:xfrm rot="-5400000">
              <a:off x="416832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94" name="tx1894"/>
            <p:cNvSpPr/>
            <p:nvPr/>
          </p:nvSpPr>
          <p:spPr>
            <a:xfrm rot="-5400000">
              <a:off x="429644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95" name="tx1895"/>
            <p:cNvSpPr/>
            <p:nvPr/>
          </p:nvSpPr>
          <p:spPr>
            <a:xfrm rot="-5400000">
              <a:off x="442455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96" name="tx1896"/>
            <p:cNvSpPr/>
            <p:nvPr/>
          </p:nvSpPr>
          <p:spPr>
            <a:xfrm rot="-5400000">
              <a:off x="455267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97" name="tx1897"/>
            <p:cNvSpPr/>
            <p:nvPr/>
          </p:nvSpPr>
          <p:spPr>
            <a:xfrm rot="-5400000">
              <a:off x="468079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98" name="pl1898"/>
            <p:cNvSpPr/>
            <p:nvPr/>
          </p:nvSpPr>
          <p:spPr>
            <a:xfrm>
              <a:off x="496442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9" name="pl1899"/>
            <p:cNvSpPr/>
            <p:nvPr/>
          </p:nvSpPr>
          <p:spPr>
            <a:xfrm>
              <a:off x="509254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0" name="pl1900"/>
            <p:cNvSpPr/>
            <p:nvPr/>
          </p:nvSpPr>
          <p:spPr>
            <a:xfrm>
              <a:off x="522066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1" name="pl1901"/>
            <p:cNvSpPr/>
            <p:nvPr/>
          </p:nvSpPr>
          <p:spPr>
            <a:xfrm>
              <a:off x="534878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2" name="pl1902"/>
            <p:cNvSpPr/>
            <p:nvPr/>
          </p:nvSpPr>
          <p:spPr>
            <a:xfrm>
              <a:off x="547690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3" name="pl1903"/>
            <p:cNvSpPr/>
            <p:nvPr/>
          </p:nvSpPr>
          <p:spPr>
            <a:xfrm>
              <a:off x="560502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4" name="pl1904"/>
            <p:cNvSpPr/>
            <p:nvPr/>
          </p:nvSpPr>
          <p:spPr>
            <a:xfrm>
              <a:off x="573313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5" name="pl1905"/>
            <p:cNvSpPr/>
            <p:nvPr/>
          </p:nvSpPr>
          <p:spPr>
            <a:xfrm>
              <a:off x="586125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6" name="tx1906"/>
            <p:cNvSpPr/>
            <p:nvPr/>
          </p:nvSpPr>
          <p:spPr>
            <a:xfrm rot="-5400000">
              <a:off x="484006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07" name="tx1907"/>
            <p:cNvSpPr/>
            <p:nvPr/>
          </p:nvSpPr>
          <p:spPr>
            <a:xfrm rot="-5400000">
              <a:off x="496818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08" name="tx1908"/>
            <p:cNvSpPr/>
            <p:nvPr/>
          </p:nvSpPr>
          <p:spPr>
            <a:xfrm rot="-5400000">
              <a:off x="509630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09" name="tx1909"/>
            <p:cNvSpPr/>
            <p:nvPr/>
          </p:nvSpPr>
          <p:spPr>
            <a:xfrm rot="-5400000">
              <a:off x="522442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10" name="tx1910"/>
            <p:cNvSpPr/>
            <p:nvPr/>
          </p:nvSpPr>
          <p:spPr>
            <a:xfrm rot="-5400000">
              <a:off x="535254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11" name="tx1911"/>
            <p:cNvSpPr/>
            <p:nvPr/>
          </p:nvSpPr>
          <p:spPr>
            <a:xfrm rot="-5400000">
              <a:off x="548066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12" name="tx1912"/>
            <p:cNvSpPr/>
            <p:nvPr/>
          </p:nvSpPr>
          <p:spPr>
            <a:xfrm rot="-5400000">
              <a:off x="560878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13" name="tx1913"/>
            <p:cNvSpPr/>
            <p:nvPr/>
          </p:nvSpPr>
          <p:spPr>
            <a:xfrm rot="-5400000">
              <a:off x="573690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14" name="pl1914"/>
            <p:cNvSpPr/>
            <p:nvPr/>
          </p:nvSpPr>
          <p:spPr>
            <a:xfrm>
              <a:off x="602053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5" name="pl1915"/>
            <p:cNvSpPr/>
            <p:nvPr/>
          </p:nvSpPr>
          <p:spPr>
            <a:xfrm>
              <a:off x="614864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6" name="pl1916"/>
            <p:cNvSpPr/>
            <p:nvPr/>
          </p:nvSpPr>
          <p:spPr>
            <a:xfrm>
              <a:off x="627676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7" name="pl1917"/>
            <p:cNvSpPr/>
            <p:nvPr/>
          </p:nvSpPr>
          <p:spPr>
            <a:xfrm>
              <a:off x="640488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8" name="pl1918"/>
            <p:cNvSpPr/>
            <p:nvPr/>
          </p:nvSpPr>
          <p:spPr>
            <a:xfrm>
              <a:off x="653300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9" name="pl1919"/>
            <p:cNvSpPr/>
            <p:nvPr/>
          </p:nvSpPr>
          <p:spPr>
            <a:xfrm>
              <a:off x="666112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0" name="pl1920"/>
            <p:cNvSpPr/>
            <p:nvPr/>
          </p:nvSpPr>
          <p:spPr>
            <a:xfrm>
              <a:off x="678924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1" name="pl1921"/>
            <p:cNvSpPr/>
            <p:nvPr/>
          </p:nvSpPr>
          <p:spPr>
            <a:xfrm>
              <a:off x="691736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2" name="tx1922"/>
            <p:cNvSpPr/>
            <p:nvPr/>
          </p:nvSpPr>
          <p:spPr>
            <a:xfrm rot="-5400000">
              <a:off x="589617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23" name="tx1923"/>
            <p:cNvSpPr/>
            <p:nvPr/>
          </p:nvSpPr>
          <p:spPr>
            <a:xfrm rot="-5400000">
              <a:off x="602429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24" name="tx1924"/>
            <p:cNvSpPr/>
            <p:nvPr/>
          </p:nvSpPr>
          <p:spPr>
            <a:xfrm rot="-5400000">
              <a:off x="615240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25" name="tx1925"/>
            <p:cNvSpPr/>
            <p:nvPr/>
          </p:nvSpPr>
          <p:spPr>
            <a:xfrm rot="-5400000">
              <a:off x="628052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26" name="tx1926"/>
            <p:cNvSpPr/>
            <p:nvPr/>
          </p:nvSpPr>
          <p:spPr>
            <a:xfrm rot="-5400000">
              <a:off x="640864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27" name="tx1927"/>
            <p:cNvSpPr/>
            <p:nvPr/>
          </p:nvSpPr>
          <p:spPr>
            <a:xfrm rot="-5400000">
              <a:off x="653676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28" name="tx1928"/>
            <p:cNvSpPr/>
            <p:nvPr/>
          </p:nvSpPr>
          <p:spPr>
            <a:xfrm rot="-5400000">
              <a:off x="666488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29" name="tx1929"/>
            <p:cNvSpPr/>
            <p:nvPr/>
          </p:nvSpPr>
          <p:spPr>
            <a:xfrm rot="-5400000">
              <a:off x="679300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30" name="pl1930"/>
            <p:cNvSpPr/>
            <p:nvPr/>
          </p:nvSpPr>
          <p:spPr>
            <a:xfrm>
              <a:off x="707663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1" name="pl1931"/>
            <p:cNvSpPr/>
            <p:nvPr/>
          </p:nvSpPr>
          <p:spPr>
            <a:xfrm>
              <a:off x="720475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2" name="pl1932"/>
            <p:cNvSpPr/>
            <p:nvPr/>
          </p:nvSpPr>
          <p:spPr>
            <a:xfrm>
              <a:off x="733287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3" name="pl1933"/>
            <p:cNvSpPr/>
            <p:nvPr/>
          </p:nvSpPr>
          <p:spPr>
            <a:xfrm>
              <a:off x="746099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4" name="pl1934"/>
            <p:cNvSpPr/>
            <p:nvPr/>
          </p:nvSpPr>
          <p:spPr>
            <a:xfrm>
              <a:off x="758910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5" name="pl1935"/>
            <p:cNvSpPr/>
            <p:nvPr/>
          </p:nvSpPr>
          <p:spPr>
            <a:xfrm>
              <a:off x="771722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6" name="pl1936"/>
            <p:cNvSpPr/>
            <p:nvPr/>
          </p:nvSpPr>
          <p:spPr>
            <a:xfrm>
              <a:off x="784534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7" name="pl1937"/>
            <p:cNvSpPr/>
            <p:nvPr/>
          </p:nvSpPr>
          <p:spPr>
            <a:xfrm>
              <a:off x="797346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8" name="tx1938"/>
            <p:cNvSpPr/>
            <p:nvPr/>
          </p:nvSpPr>
          <p:spPr>
            <a:xfrm rot="-5400000">
              <a:off x="695227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39" name="tx1939"/>
            <p:cNvSpPr/>
            <p:nvPr/>
          </p:nvSpPr>
          <p:spPr>
            <a:xfrm rot="-5400000">
              <a:off x="708039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40" name="tx1940"/>
            <p:cNvSpPr/>
            <p:nvPr/>
          </p:nvSpPr>
          <p:spPr>
            <a:xfrm rot="-5400000">
              <a:off x="720851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41" name="tx1941"/>
            <p:cNvSpPr/>
            <p:nvPr/>
          </p:nvSpPr>
          <p:spPr>
            <a:xfrm rot="-5400000">
              <a:off x="733663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42" name="tx1942"/>
            <p:cNvSpPr/>
            <p:nvPr/>
          </p:nvSpPr>
          <p:spPr>
            <a:xfrm rot="-5400000">
              <a:off x="746475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43" name="tx1943"/>
            <p:cNvSpPr/>
            <p:nvPr/>
          </p:nvSpPr>
          <p:spPr>
            <a:xfrm rot="-5400000">
              <a:off x="759286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44" name="tx1944"/>
            <p:cNvSpPr/>
            <p:nvPr/>
          </p:nvSpPr>
          <p:spPr>
            <a:xfrm rot="-5400000">
              <a:off x="772098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45" name="tx1945"/>
            <p:cNvSpPr/>
            <p:nvPr/>
          </p:nvSpPr>
          <p:spPr>
            <a:xfrm rot="-5400000">
              <a:off x="784910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46" name="pl1946"/>
            <p:cNvSpPr/>
            <p:nvPr/>
          </p:nvSpPr>
          <p:spPr>
            <a:xfrm>
              <a:off x="813273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7" name="pl1947"/>
            <p:cNvSpPr/>
            <p:nvPr/>
          </p:nvSpPr>
          <p:spPr>
            <a:xfrm>
              <a:off x="826085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8" name="pl1948"/>
            <p:cNvSpPr/>
            <p:nvPr/>
          </p:nvSpPr>
          <p:spPr>
            <a:xfrm>
              <a:off x="838897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9" name="pl1949"/>
            <p:cNvSpPr/>
            <p:nvPr/>
          </p:nvSpPr>
          <p:spPr>
            <a:xfrm>
              <a:off x="851709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0" name="pl1950"/>
            <p:cNvSpPr/>
            <p:nvPr/>
          </p:nvSpPr>
          <p:spPr>
            <a:xfrm>
              <a:off x="86452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1" name="pl1951"/>
            <p:cNvSpPr/>
            <p:nvPr/>
          </p:nvSpPr>
          <p:spPr>
            <a:xfrm>
              <a:off x="877333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2" name="pl1952"/>
            <p:cNvSpPr/>
            <p:nvPr/>
          </p:nvSpPr>
          <p:spPr>
            <a:xfrm>
              <a:off x="890145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3" name="pl1953"/>
            <p:cNvSpPr/>
            <p:nvPr/>
          </p:nvSpPr>
          <p:spPr>
            <a:xfrm>
              <a:off x="902956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4" name="tx1954"/>
            <p:cNvSpPr/>
            <p:nvPr/>
          </p:nvSpPr>
          <p:spPr>
            <a:xfrm rot="-5400000">
              <a:off x="800837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55" name="tx1955"/>
            <p:cNvSpPr/>
            <p:nvPr/>
          </p:nvSpPr>
          <p:spPr>
            <a:xfrm rot="-5400000">
              <a:off x="813649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56" name="tx1956"/>
            <p:cNvSpPr/>
            <p:nvPr/>
          </p:nvSpPr>
          <p:spPr>
            <a:xfrm rot="-5400000">
              <a:off x="826461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57" name="tx1957"/>
            <p:cNvSpPr/>
            <p:nvPr/>
          </p:nvSpPr>
          <p:spPr>
            <a:xfrm rot="-5400000">
              <a:off x="839273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58" name="tx1958"/>
            <p:cNvSpPr/>
            <p:nvPr/>
          </p:nvSpPr>
          <p:spPr>
            <a:xfrm rot="-5400000">
              <a:off x="852085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59" name="tx1959"/>
            <p:cNvSpPr/>
            <p:nvPr/>
          </p:nvSpPr>
          <p:spPr>
            <a:xfrm rot="-5400000">
              <a:off x="864897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60" name="tx1960"/>
            <p:cNvSpPr/>
            <p:nvPr/>
          </p:nvSpPr>
          <p:spPr>
            <a:xfrm rot="-5400000">
              <a:off x="87770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61" name="tx1961"/>
            <p:cNvSpPr/>
            <p:nvPr/>
          </p:nvSpPr>
          <p:spPr>
            <a:xfrm rot="-5400000">
              <a:off x="890521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62" name="tx1962"/>
            <p:cNvSpPr/>
            <p:nvPr/>
          </p:nvSpPr>
          <p:spPr>
            <a:xfrm>
              <a:off x="570361" y="118584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63" name="tx1963"/>
            <p:cNvSpPr/>
            <p:nvPr/>
          </p:nvSpPr>
          <p:spPr>
            <a:xfrm>
              <a:off x="508182" y="106298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64" name="tx1964"/>
            <p:cNvSpPr/>
            <p:nvPr/>
          </p:nvSpPr>
          <p:spPr>
            <a:xfrm>
              <a:off x="508182" y="94012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65" name="pl1965"/>
            <p:cNvSpPr/>
            <p:nvPr/>
          </p:nvSpPr>
          <p:spPr>
            <a:xfrm>
              <a:off x="660376" y="12258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6" name="pl1966"/>
            <p:cNvSpPr/>
            <p:nvPr/>
          </p:nvSpPr>
          <p:spPr>
            <a:xfrm>
              <a:off x="660376" y="11029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7" name="pl1967"/>
            <p:cNvSpPr/>
            <p:nvPr/>
          </p:nvSpPr>
          <p:spPr>
            <a:xfrm>
              <a:off x="660376" y="98013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8" name="tx1968"/>
            <p:cNvSpPr/>
            <p:nvPr/>
          </p:nvSpPr>
          <p:spPr>
            <a:xfrm>
              <a:off x="570361" y="183789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69" name="tx1969"/>
            <p:cNvSpPr/>
            <p:nvPr/>
          </p:nvSpPr>
          <p:spPr>
            <a:xfrm>
              <a:off x="508182" y="171502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70" name="tx1970"/>
            <p:cNvSpPr/>
            <p:nvPr/>
          </p:nvSpPr>
          <p:spPr>
            <a:xfrm>
              <a:off x="508182" y="159216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71" name="pl1971"/>
            <p:cNvSpPr/>
            <p:nvPr/>
          </p:nvSpPr>
          <p:spPr>
            <a:xfrm>
              <a:off x="660376" y="18778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2" name="pl1972"/>
            <p:cNvSpPr/>
            <p:nvPr/>
          </p:nvSpPr>
          <p:spPr>
            <a:xfrm>
              <a:off x="660376" y="17550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3" name="pl1973"/>
            <p:cNvSpPr/>
            <p:nvPr/>
          </p:nvSpPr>
          <p:spPr>
            <a:xfrm>
              <a:off x="660376" y="16321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4" name="tx1974"/>
            <p:cNvSpPr/>
            <p:nvPr/>
          </p:nvSpPr>
          <p:spPr>
            <a:xfrm>
              <a:off x="570361" y="248993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75" name="tx1975"/>
            <p:cNvSpPr/>
            <p:nvPr/>
          </p:nvSpPr>
          <p:spPr>
            <a:xfrm>
              <a:off x="508182" y="23670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76" name="tx1976"/>
            <p:cNvSpPr/>
            <p:nvPr/>
          </p:nvSpPr>
          <p:spPr>
            <a:xfrm>
              <a:off x="508182" y="224420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77" name="pl1977"/>
            <p:cNvSpPr/>
            <p:nvPr/>
          </p:nvSpPr>
          <p:spPr>
            <a:xfrm>
              <a:off x="660376" y="25299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8" name="pl1978"/>
            <p:cNvSpPr/>
            <p:nvPr/>
          </p:nvSpPr>
          <p:spPr>
            <a:xfrm>
              <a:off x="660376" y="24070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9" name="pl1979"/>
            <p:cNvSpPr/>
            <p:nvPr/>
          </p:nvSpPr>
          <p:spPr>
            <a:xfrm>
              <a:off x="660376" y="22842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80" name="tx1980"/>
            <p:cNvSpPr/>
            <p:nvPr/>
          </p:nvSpPr>
          <p:spPr>
            <a:xfrm>
              <a:off x="570361" y="31419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81" name="tx1981"/>
            <p:cNvSpPr/>
            <p:nvPr/>
          </p:nvSpPr>
          <p:spPr>
            <a:xfrm>
              <a:off x="508182" y="30191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82" name="tx1982"/>
            <p:cNvSpPr/>
            <p:nvPr/>
          </p:nvSpPr>
          <p:spPr>
            <a:xfrm>
              <a:off x="508182" y="289625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83" name="pl1983"/>
            <p:cNvSpPr/>
            <p:nvPr/>
          </p:nvSpPr>
          <p:spPr>
            <a:xfrm>
              <a:off x="660376" y="31819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84" name="pl1984"/>
            <p:cNvSpPr/>
            <p:nvPr/>
          </p:nvSpPr>
          <p:spPr>
            <a:xfrm>
              <a:off x="660376" y="30591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85" name="pl1985"/>
            <p:cNvSpPr/>
            <p:nvPr/>
          </p:nvSpPr>
          <p:spPr>
            <a:xfrm>
              <a:off x="660376" y="29362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86" name="tx1986"/>
            <p:cNvSpPr/>
            <p:nvPr/>
          </p:nvSpPr>
          <p:spPr>
            <a:xfrm>
              <a:off x="570361" y="379401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87" name="tx1987"/>
            <p:cNvSpPr/>
            <p:nvPr/>
          </p:nvSpPr>
          <p:spPr>
            <a:xfrm>
              <a:off x="508182" y="367115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88" name="tx1988"/>
            <p:cNvSpPr/>
            <p:nvPr/>
          </p:nvSpPr>
          <p:spPr>
            <a:xfrm>
              <a:off x="508182" y="354829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89" name="pl1989"/>
            <p:cNvSpPr/>
            <p:nvPr/>
          </p:nvSpPr>
          <p:spPr>
            <a:xfrm>
              <a:off x="660376" y="38340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0" name="pl1990"/>
            <p:cNvSpPr/>
            <p:nvPr/>
          </p:nvSpPr>
          <p:spPr>
            <a:xfrm>
              <a:off x="660376" y="37111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1" name="pl1991"/>
            <p:cNvSpPr/>
            <p:nvPr/>
          </p:nvSpPr>
          <p:spPr>
            <a:xfrm>
              <a:off x="660376" y="35882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2" name="tx1992"/>
            <p:cNvSpPr/>
            <p:nvPr/>
          </p:nvSpPr>
          <p:spPr>
            <a:xfrm>
              <a:off x="570361" y="444605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93" name="tx1993"/>
            <p:cNvSpPr/>
            <p:nvPr/>
          </p:nvSpPr>
          <p:spPr>
            <a:xfrm>
              <a:off x="508182" y="43231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94" name="tx1994"/>
            <p:cNvSpPr/>
            <p:nvPr/>
          </p:nvSpPr>
          <p:spPr>
            <a:xfrm>
              <a:off x="508182" y="42003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95" name="pl1995"/>
            <p:cNvSpPr/>
            <p:nvPr/>
          </p:nvSpPr>
          <p:spPr>
            <a:xfrm>
              <a:off x="660376" y="448605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6" name="pl1996"/>
            <p:cNvSpPr/>
            <p:nvPr/>
          </p:nvSpPr>
          <p:spPr>
            <a:xfrm>
              <a:off x="660376" y="43631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7" name="pl1997"/>
            <p:cNvSpPr/>
            <p:nvPr/>
          </p:nvSpPr>
          <p:spPr>
            <a:xfrm>
              <a:off x="660376" y="42403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8" name="tx1998"/>
            <p:cNvSpPr/>
            <p:nvPr/>
          </p:nvSpPr>
          <p:spPr>
            <a:xfrm>
              <a:off x="570361" y="50980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99" name="tx1999"/>
            <p:cNvSpPr/>
            <p:nvPr/>
          </p:nvSpPr>
          <p:spPr>
            <a:xfrm>
              <a:off x="508182" y="497523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00" name="tx2000"/>
            <p:cNvSpPr/>
            <p:nvPr/>
          </p:nvSpPr>
          <p:spPr>
            <a:xfrm>
              <a:off x="508182" y="485237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01" name="pl2001"/>
            <p:cNvSpPr/>
            <p:nvPr/>
          </p:nvSpPr>
          <p:spPr>
            <a:xfrm>
              <a:off x="660376" y="513809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02" name="pl2002"/>
            <p:cNvSpPr/>
            <p:nvPr/>
          </p:nvSpPr>
          <p:spPr>
            <a:xfrm>
              <a:off x="660376" y="50152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03" name="pl2003"/>
            <p:cNvSpPr/>
            <p:nvPr/>
          </p:nvSpPr>
          <p:spPr>
            <a:xfrm>
              <a:off x="660376" y="48923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04" name="tx2004"/>
            <p:cNvSpPr/>
            <p:nvPr/>
          </p:nvSpPr>
          <p:spPr>
            <a:xfrm>
              <a:off x="570361" y="575013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05" name="tx2005"/>
            <p:cNvSpPr/>
            <p:nvPr/>
          </p:nvSpPr>
          <p:spPr>
            <a:xfrm>
              <a:off x="508182" y="562727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06" name="tx2006"/>
            <p:cNvSpPr/>
            <p:nvPr/>
          </p:nvSpPr>
          <p:spPr>
            <a:xfrm>
              <a:off x="508182" y="550441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07" name="pl2007"/>
            <p:cNvSpPr/>
            <p:nvPr/>
          </p:nvSpPr>
          <p:spPr>
            <a:xfrm>
              <a:off x="660376" y="57901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08" name="pl2008"/>
            <p:cNvSpPr/>
            <p:nvPr/>
          </p:nvSpPr>
          <p:spPr>
            <a:xfrm>
              <a:off x="660376" y="56672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09" name="pl2009"/>
            <p:cNvSpPr/>
            <p:nvPr/>
          </p:nvSpPr>
          <p:spPr>
            <a:xfrm>
              <a:off x="660376" y="55444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10" name="tx2010"/>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2011" name="tx2011"/>
            <p:cNvSpPr/>
            <p:nvPr/>
          </p:nvSpPr>
          <p:spPr>
            <a:xfrm>
              <a:off x="695171" y="435349"/>
              <a:ext cx="603046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DTP3 (%), by country, Never Gavi MICs, 2018-2025</a:t>
              </a:r>
            </a:p>
          </p:txBody>
        </p:sp>
        <p:sp>
          <p:nvSpPr>
            <p:cNvPr id="2012" name="tx2012"/>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13" name="tx2013"/>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2014" name="tx2014"/>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201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DTP3 by country.
In 2025, Lebanon had the highest drop-out with 41% of children who received DTP1 not receiving DTP3.
Belarus, Cabo Verde, China, El Salvador, Eswatini, Grenada, Jamaica, Malaysia, Maldives, Mexico, Niue, St Vincent, Serbia, State of Palestine, Suriname, Tunisia, Tuvalu, and Turkiye had the lowest DTP drop-out (0%). Zero drop-out indicates that near enough all children that received DTP1 also received DTP3.
12 countries had DTP drop-out of more than 10%.</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874964"/>
              <a:ext cx="978742" cy="367599"/>
            </a:xfrm>
            <a:prstGeom prst="rect">
              <a:avLst/>
            </a:prstGeom>
            <a:solidFill>
              <a:srgbClr val="EBEBEB">
                <a:alpha val="100000"/>
              </a:srgbClr>
            </a:solidFill>
          </p:spPr>
          <p:txBody>
            <a:bodyPr/>
            <a:lstStyle/>
            <a:p/>
          </p:txBody>
        </p:sp>
        <p:sp>
          <p:nvSpPr>
            <p:cNvPr id="6" name="pl6"/>
            <p:cNvSpPr/>
            <p:nvPr/>
          </p:nvSpPr>
          <p:spPr>
            <a:xfrm>
              <a:off x="757350" y="12091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 name="pl7"/>
            <p:cNvSpPr/>
            <p:nvPr/>
          </p:nvSpPr>
          <p:spPr>
            <a:xfrm>
              <a:off x="757350" y="11448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 name="pl8"/>
            <p:cNvSpPr/>
            <p:nvPr/>
          </p:nvSpPr>
          <p:spPr>
            <a:xfrm>
              <a:off x="757350" y="10806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 name="pl9"/>
            <p:cNvSpPr/>
            <p:nvPr/>
          </p:nvSpPr>
          <p:spPr>
            <a:xfrm>
              <a:off x="757350" y="101634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 name="pl10"/>
            <p:cNvSpPr/>
            <p:nvPr/>
          </p:nvSpPr>
          <p:spPr>
            <a:xfrm>
              <a:off x="757350" y="9520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 name="pl11"/>
            <p:cNvSpPr/>
            <p:nvPr/>
          </p:nvSpPr>
          <p:spPr>
            <a:xfrm>
              <a:off x="757350" y="88781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 name="pl12"/>
            <p:cNvSpPr/>
            <p:nvPr/>
          </p:nvSpPr>
          <p:spPr>
            <a:xfrm>
              <a:off x="757350" y="12412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 name="pl13"/>
            <p:cNvSpPr/>
            <p:nvPr/>
          </p:nvSpPr>
          <p:spPr>
            <a:xfrm>
              <a:off x="757350" y="117701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 name="pl14"/>
            <p:cNvSpPr/>
            <p:nvPr/>
          </p:nvSpPr>
          <p:spPr>
            <a:xfrm>
              <a:off x="757350" y="111274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 name="pl15"/>
            <p:cNvSpPr/>
            <p:nvPr/>
          </p:nvSpPr>
          <p:spPr>
            <a:xfrm>
              <a:off x="757350" y="10484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 name="pl16"/>
            <p:cNvSpPr/>
            <p:nvPr/>
          </p:nvSpPr>
          <p:spPr>
            <a:xfrm>
              <a:off x="757350" y="98421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 name="pl17"/>
            <p:cNvSpPr/>
            <p:nvPr/>
          </p:nvSpPr>
          <p:spPr>
            <a:xfrm>
              <a:off x="757350" y="91995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 name="pl18"/>
            <p:cNvSpPr/>
            <p:nvPr/>
          </p:nvSpPr>
          <p:spPr>
            <a:xfrm>
              <a:off x="80183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9289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0560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18316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131027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 name="pl23"/>
            <p:cNvSpPr/>
            <p:nvPr/>
          </p:nvSpPr>
          <p:spPr>
            <a:xfrm>
              <a:off x="143738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 name="pl24"/>
            <p:cNvSpPr/>
            <p:nvPr/>
          </p:nvSpPr>
          <p:spPr>
            <a:xfrm>
              <a:off x="15644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 name="pl25"/>
            <p:cNvSpPr/>
            <p:nvPr/>
          </p:nvSpPr>
          <p:spPr>
            <a:xfrm>
              <a:off x="169160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 name="pl26"/>
            <p:cNvSpPr/>
            <p:nvPr/>
          </p:nvSpPr>
          <p:spPr>
            <a:xfrm>
              <a:off x="801838"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27" name="pl27"/>
            <p:cNvSpPr/>
            <p:nvPr/>
          </p:nvSpPr>
          <p:spPr>
            <a:xfrm>
              <a:off x="801838" y="1130741"/>
              <a:ext cx="889765" cy="35988"/>
            </a:xfrm>
            <a:custGeom>
              <a:avLst/>
              <a:pathLst>
                <a:path w="889765" h="35988">
                  <a:moveTo>
                    <a:pt x="0" y="33418"/>
                  </a:moveTo>
                  <a:lnTo>
                    <a:pt x="127109" y="35988"/>
                  </a:lnTo>
                  <a:lnTo>
                    <a:pt x="254218" y="25706"/>
                  </a:lnTo>
                  <a:lnTo>
                    <a:pt x="381328" y="17994"/>
                  </a:lnTo>
                  <a:lnTo>
                    <a:pt x="508437" y="15423"/>
                  </a:lnTo>
                  <a:lnTo>
                    <a:pt x="635546" y="7711"/>
                  </a:lnTo>
                  <a:lnTo>
                    <a:pt x="762656" y="0"/>
                  </a:lnTo>
                  <a:lnTo>
                    <a:pt x="889765" y="2570"/>
                  </a:lnTo>
                </a:path>
              </a:pathLst>
            </a:custGeom>
            <a:ln w="40651" cap="flat">
              <a:solidFill>
                <a:srgbClr val="BEBEBE">
                  <a:alpha val="69803"/>
                </a:srgbClr>
              </a:solidFill>
              <a:prstDash val="solid"/>
              <a:round/>
            </a:ln>
          </p:spPr>
          <p:txBody>
            <a:bodyPr/>
            <a:lstStyle/>
            <a:p/>
          </p:txBody>
        </p:sp>
        <p:sp>
          <p:nvSpPr>
            <p:cNvPr id="28" name="pl28"/>
            <p:cNvSpPr/>
            <p:nvPr/>
          </p:nvSpPr>
          <p:spPr>
            <a:xfrm>
              <a:off x="801838" y="1130741"/>
              <a:ext cx="889765" cy="35988"/>
            </a:xfrm>
            <a:custGeom>
              <a:avLst/>
              <a:pathLst>
                <a:path w="889765" h="35988">
                  <a:moveTo>
                    <a:pt x="0" y="33418"/>
                  </a:moveTo>
                  <a:lnTo>
                    <a:pt x="127109" y="35988"/>
                  </a:lnTo>
                  <a:lnTo>
                    <a:pt x="254218" y="25706"/>
                  </a:lnTo>
                  <a:lnTo>
                    <a:pt x="381328" y="17994"/>
                  </a:lnTo>
                  <a:lnTo>
                    <a:pt x="508437" y="15423"/>
                  </a:lnTo>
                  <a:lnTo>
                    <a:pt x="635546" y="7711"/>
                  </a:lnTo>
                  <a:lnTo>
                    <a:pt x="762656" y="0"/>
                  </a:lnTo>
                  <a:lnTo>
                    <a:pt x="889765" y="2570"/>
                  </a:lnTo>
                </a:path>
              </a:pathLst>
            </a:custGeom>
            <a:ln w="35231" cap="flat">
              <a:solidFill>
                <a:srgbClr val="BEBEBE">
                  <a:alpha val="69803"/>
                </a:srgbClr>
              </a:solidFill>
              <a:prstDash val="solid"/>
              <a:round/>
            </a:ln>
          </p:spPr>
          <p:txBody>
            <a:bodyPr/>
            <a:lstStyle/>
            <a:p/>
          </p:txBody>
        </p:sp>
        <p:sp>
          <p:nvSpPr>
            <p:cNvPr id="29" name="pl29"/>
            <p:cNvSpPr/>
            <p:nvPr/>
          </p:nvSpPr>
          <p:spPr>
            <a:xfrm>
              <a:off x="801838"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30" name="pl30"/>
            <p:cNvSpPr/>
            <p:nvPr/>
          </p:nvSpPr>
          <p:spPr>
            <a:xfrm>
              <a:off x="801838" y="1130741"/>
              <a:ext cx="889765" cy="35988"/>
            </a:xfrm>
            <a:custGeom>
              <a:avLst/>
              <a:pathLst>
                <a:path w="889765" h="35988">
                  <a:moveTo>
                    <a:pt x="0" y="33418"/>
                  </a:moveTo>
                  <a:lnTo>
                    <a:pt x="127109" y="35988"/>
                  </a:lnTo>
                  <a:lnTo>
                    <a:pt x="254218" y="25706"/>
                  </a:lnTo>
                  <a:lnTo>
                    <a:pt x="381328" y="17994"/>
                  </a:lnTo>
                  <a:lnTo>
                    <a:pt x="508437" y="15423"/>
                  </a:lnTo>
                  <a:lnTo>
                    <a:pt x="635546" y="7711"/>
                  </a:lnTo>
                  <a:lnTo>
                    <a:pt x="762656" y="0"/>
                  </a:lnTo>
                  <a:lnTo>
                    <a:pt x="889765" y="2570"/>
                  </a:lnTo>
                </a:path>
              </a:pathLst>
            </a:custGeom>
            <a:ln w="40651" cap="flat">
              <a:solidFill>
                <a:srgbClr val="000000">
                  <a:alpha val="100000"/>
                </a:srgbClr>
              </a:solidFill>
              <a:prstDash val="solid"/>
              <a:round/>
            </a:ln>
          </p:spPr>
          <p:txBody>
            <a:bodyPr/>
            <a:lstStyle/>
            <a:p/>
          </p:txBody>
        </p:sp>
        <p:sp>
          <p:nvSpPr>
            <p:cNvPr id="31" name="pl31"/>
            <p:cNvSpPr/>
            <p:nvPr/>
          </p:nvSpPr>
          <p:spPr>
            <a:xfrm>
              <a:off x="801838" y="1130741"/>
              <a:ext cx="889765" cy="35988"/>
            </a:xfrm>
            <a:custGeom>
              <a:avLst/>
              <a:pathLst>
                <a:path w="889765" h="35988">
                  <a:moveTo>
                    <a:pt x="0" y="33418"/>
                  </a:moveTo>
                  <a:lnTo>
                    <a:pt x="127109" y="35988"/>
                  </a:lnTo>
                  <a:lnTo>
                    <a:pt x="254218" y="25706"/>
                  </a:lnTo>
                  <a:lnTo>
                    <a:pt x="381328" y="17994"/>
                  </a:lnTo>
                  <a:lnTo>
                    <a:pt x="508437" y="15423"/>
                  </a:lnTo>
                  <a:lnTo>
                    <a:pt x="635546" y="7711"/>
                  </a:lnTo>
                  <a:lnTo>
                    <a:pt x="762656" y="0"/>
                  </a:lnTo>
                  <a:lnTo>
                    <a:pt x="889765" y="2570"/>
                  </a:lnTo>
                </a:path>
              </a:pathLst>
            </a:custGeom>
            <a:ln w="35231" cap="flat">
              <a:solidFill>
                <a:srgbClr val="F26A21">
                  <a:alpha val="100000"/>
                </a:srgbClr>
              </a:solidFill>
              <a:prstDash val="solid"/>
              <a:round/>
            </a:ln>
          </p:spPr>
          <p:txBody>
            <a:bodyPr/>
            <a:lstStyle/>
            <a:p/>
          </p:txBody>
        </p:sp>
        <p:sp>
          <p:nvSpPr>
            <p:cNvPr id="32" name="pl32"/>
            <p:cNvSpPr/>
            <p:nvPr/>
          </p:nvSpPr>
          <p:spPr>
            <a:xfrm>
              <a:off x="757350" y="117701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3" name="tx33"/>
            <p:cNvSpPr/>
            <p:nvPr/>
          </p:nvSpPr>
          <p:spPr>
            <a:xfrm>
              <a:off x="771709" y="10011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4" name="tx34"/>
            <p:cNvSpPr/>
            <p:nvPr/>
          </p:nvSpPr>
          <p:spPr>
            <a:xfrm>
              <a:off x="898818" y="10037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5" name="tx35"/>
            <p:cNvSpPr/>
            <p:nvPr/>
          </p:nvSpPr>
          <p:spPr>
            <a:xfrm>
              <a:off x="1025927" y="9934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6" name="tx36"/>
            <p:cNvSpPr/>
            <p:nvPr/>
          </p:nvSpPr>
          <p:spPr>
            <a:xfrm>
              <a:off x="1126931" y="98570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7" name="tx37"/>
            <p:cNvSpPr/>
            <p:nvPr/>
          </p:nvSpPr>
          <p:spPr>
            <a:xfrm>
              <a:off x="1250017" y="9831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8" name="tx38"/>
            <p:cNvSpPr/>
            <p:nvPr/>
          </p:nvSpPr>
          <p:spPr>
            <a:xfrm>
              <a:off x="1377126" y="9754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9" name="tx39"/>
            <p:cNvSpPr/>
            <p:nvPr/>
          </p:nvSpPr>
          <p:spPr>
            <a:xfrm>
              <a:off x="1504235" y="9677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0" name="tx40"/>
            <p:cNvSpPr/>
            <p:nvPr/>
          </p:nvSpPr>
          <p:spPr>
            <a:xfrm>
              <a:off x="1631345" y="970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1" name="rc41"/>
            <p:cNvSpPr/>
            <p:nvPr/>
          </p:nvSpPr>
          <p:spPr>
            <a:xfrm>
              <a:off x="757350" y="1527005"/>
              <a:ext cx="978742" cy="367599"/>
            </a:xfrm>
            <a:prstGeom prst="rect">
              <a:avLst/>
            </a:prstGeom>
            <a:solidFill>
              <a:srgbClr val="EBEBEB">
                <a:alpha val="100000"/>
              </a:srgbClr>
            </a:solidFill>
          </p:spPr>
          <p:txBody>
            <a:bodyPr/>
            <a:lstStyle/>
            <a:p/>
          </p:txBody>
        </p:sp>
        <p:sp>
          <p:nvSpPr>
            <p:cNvPr id="42" name="pl42"/>
            <p:cNvSpPr/>
            <p:nvPr/>
          </p:nvSpPr>
          <p:spPr>
            <a:xfrm>
              <a:off x="757350" y="18611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3" name="pl43"/>
            <p:cNvSpPr/>
            <p:nvPr/>
          </p:nvSpPr>
          <p:spPr>
            <a:xfrm>
              <a:off x="757350" y="17969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 name="pl44"/>
            <p:cNvSpPr/>
            <p:nvPr/>
          </p:nvSpPr>
          <p:spPr>
            <a:xfrm>
              <a:off x="757350" y="173265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5" name="pl45"/>
            <p:cNvSpPr/>
            <p:nvPr/>
          </p:nvSpPr>
          <p:spPr>
            <a:xfrm>
              <a:off x="757350" y="166838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6" name="pl46"/>
            <p:cNvSpPr/>
            <p:nvPr/>
          </p:nvSpPr>
          <p:spPr>
            <a:xfrm>
              <a:off x="757350" y="1604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 name="pl47"/>
            <p:cNvSpPr/>
            <p:nvPr/>
          </p:nvSpPr>
          <p:spPr>
            <a:xfrm>
              <a:off x="757350" y="153985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8" name="pl48"/>
            <p:cNvSpPr/>
            <p:nvPr/>
          </p:nvSpPr>
          <p:spPr>
            <a:xfrm>
              <a:off x="757350" y="18933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9" name="pl49"/>
            <p:cNvSpPr/>
            <p:nvPr/>
          </p:nvSpPr>
          <p:spPr>
            <a:xfrm>
              <a:off x="757350" y="182905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0" name="pl50"/>
            <p:cNvSpPr/>
            <p:nvPr/>
          </p:nvSpPr>
          <p:spPr>
            <a:xfrm>
              <a:off x="757350" y="176478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1" name="pl51"/>
            <p:cNvSpPr/>
            <p:nvPr/>
          </p:nvSpPr>
          <p:spPr>
            <a:xfrm>
              <a:off x="757350" y="17005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2" name="pl52"/>
            <p:cNvSpPr/>
            <p:nvPr/>
          </p:nvSpPr>
          <p:spPr>
            <a:xfrm>
              <a:off x="757350" y="163625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3" name="pl53"/>
            <p:cNvSpPr/>
            <p:nvPr/>
          </p:nvSpPr>
          <p:spPr>
            <a:xfrm>
              <a:off x="757350" y="157199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4" name="pl54"/>
            <p:cNvSpPr/>
            <p:nvPr/>
          </p:nvSpPr>
          <p:spPr>
            <a:xfrm>
              <a:off x="80183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 name="pl55"/>
            <p:cNvSpPr/>
            <p:nvPr/>
          </p:nvSpPr>
          <p:spPr>
            <a:xfrm>
              <a:off x="9289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 name="pl56"/>
            <p:cNvSpPr/>
            <p:nvPr/>
          </p:nvSpPr>
          <p:spPr>
            <a:xfrm>
              <a:off x="10560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7" name="pl57"/>
            <p:cNvSpPr/>
            <p:nvPr/>
          </p:nvSpPr>
          <p:spPr>
            <a:xfrm>
              <a:off x="118316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 name="pl58"/>
            <p:cNvSpPr/>
            <p:nvPr/>
          </p:nvSpPr>
          <p:spPr>
            <a:xfrm>
              <a:off x="131027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 name="pl59"/>
            <p:cNvSpPr/>
            <p:nvPr/>
          </p:nvSpPr>
          <p:spPr>
            <a:xfrm>
              <a:off x="143738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 name="pl60"/>
            <p:cNvSpPr/>
            <p:nvPr/>
          </p:nvSpPr>
          <p:spPr>
            <a:xfrm>
              <a:off x="15644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 name="pl61"/>
            <p:cNvSpPr/>
            <p:nvPr/>
          </p:nvSpPr>
          <p:spPr>
            <a:xfrm>
              <a:off x="169160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 name="pl62"/>
            <p:cNvSpPr/>
            <p:nvPr/>
          </p:nvSpPr>
          <p:spPr>
            <a:xfrm>
              <a:off x="801838"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63" name="pl63"/>
            <p:cNvSpPr/>
            <p:nvPr/>
          </p:nvSpPr>
          <p:spPr>
            <a:xfrm>
              <a:off x="801838" y="1829053"/>
              <a:ext cx="889765" cy="5141"/>
            </a:xfrm>
            <a:custGeom>
              <a:avLst/>
              <a:pathLst>
                <a:path w="889765" h="5141">
                  <a:moveTo>
                    <a:pt x="0" y="0"/>
                  </a:moveTo>
                  <a:lnTo>
                    <a:pt x="127109" y="5141"/>
                  </a:lnTo>
                  <a:lnTo>
                    <a:pt x="254218" y="5141"/>
                  </a:lnTo>
                  <a:lnTo>
                    <a:pt x="381328" y="5141"/>
                  </a:lnTo>
                  <a:lnTo>
                    <a:pt x="508437" y="5141"/>
                  </a:lnTo>
                  <a:lnTo>
                    <a:pt x="635546" y="5141"/>
                  </a:lnTo>
                  <a:lnTo>
                    <a:pt x="762656" y="5141"/>
                  </a:lnTo>
                  <a:lnTo>
                    <a:pt x="889765" y="5141"/>
                  </a:lnTo>
                </a:path>
              </a:pathLst>
            </a:custGeom>
            <a:ln w="40651" cap="flat">
              <a:solidFill>
                <a:srgbClr val="BEBEBE">
                  <a:alpha val="69803"/>
                </a:srgbClr>
              </a:solidFill>
              <a:prstDash val="solid"/>
              <a:round/>
            </a:ln>
          </p:spPr>
          <p:txBody>
            <a:bodyPr/>
            <a:lstStyle/>
            <a:p/>
          </p:txBody>
        </p:sp>
        <p:sp>
          <p:nvSpPr>
            <p:cNvPr id="64" name="pl64"/>
            <p:cNvSpPr/>
            <p:nvPr/>
          </p:nvSpPr>
          <p:spPr>
            <a:xfrm>
              <a:off x="801838" y="1829053"/>
              <a:ext cx="889765" cy="5141"/>
            </a:xfrm>
            <a:custGeom>
              <a:avLst/>
              <a:pathLst>
                <a:path w="889765" h="5141">
                  <a:moveTo>
                    <a:pt x="0" y="0"/>
                  </a:moveTo>
                  <a:lnTo>
                    <a:pt x="127109" y="5141"/>
                  </a:lnTo>
                  <a:lnTo>
                    <a:pt x="254218" y="5141"/>
                  </a:lnTo>
                  <a:lnTo>
                    <a:pt x="381328" y="5141"/>
                  </a:lnTo>
                  <a:lnTo>
                    <a:pt x="508437" y="5141"/>
                  </a:lnTo>
                  <a:lnTo>
                    <a:pt x="635546" y="5141"/>
                  </a:lnTo>
                  <a:lnTo>
                    <a:pt x="762656" y="5141"/>
                  </a:lnTo>
                  <a:lnTo>
                    <a:pt x="889765" y="5141"/>
                  </a:lnTo>
                </a:path>
              </a:pathLst>
            </a:custGeom>
            <a:ln w="35231" cap="flat">
              <a:solidFill>
                <a:srgbClr val="BEBEBE">
                  <a:alpha val="69803"/>
                </a:srgbClr>
              </a:solidFill>
              <a:prstDash val="solid"/>
              <a:round/>
            </a:ln>
          </p:spPr>
          <p:txBody>
            <a:bodyPr/>
            <a:lstStyle/>
            <a:p/>
          </p:txBody>
        </p:sp>
        <p:sp>
          <p:nvSpPr>
            <p:cNvPr id="65" name="pl65"/>
            <p:cNvSpPr/>
            <p:nvPr/>
          </p:nvSpPr>
          <p:spPr>
            <a:xfrm>
              <a:off x="801838"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66" name="pl66"/>
            <p:cNvSpPr/>
            <p:nvPr/>
          </p:nvSpPr>
          <p:spPr>
            <a:xfrm>
              <a:off x="801838" y="1829053"/>
              <a:ext cx="889765" cy="5141"/>
            </a:xfrm>
            <a:custGeom>
              <a:avLst/>
              <a:pathLst>
                <a:path w="889765" h="5141">
                  <a:moveTo>
                    <a:pt x="0" y="0"/>
                  </a:moveTo>
                  <a:lnTo>
                    <a:pt x="127109" y="5141"/>
                  </a:lnTo>
                  <a:lnTo>
                    <a:pt x="254218" y="5141"/>
                  </a:lnTo>
                  <a:lnTo>
                    <a:pt x="381328" y="5141"/>
                  </a:lnTo>
                  <a:lnTo>
                    <a:pt x="508437" y="5141"/>
                  </a:lnTo>
                  <a:lnTo>
                    <a:pt x="635546" y="5141"/>
                  </a:lnTo>
                  <a:lnTo>
                    <a:pt x="762656" y="5141"/>
                  </a:lnTo>
                  <a:lnTo>
                    <a:pt x="889765" y="5141"/>
                  </a:lnTo>
                </a:path>
              </a:pathLst>
            </a:custGeom>
            <a:ln w="40651" cap="flat">
              <a:solidFill>
                <a:srgbClr val="000000">
                  <a:alpha val="100000"/>
                </a:srgbClr>
              </a:solidFill>
              <a:prstDash val="solid"/>
              <a:round/>
            </a:ln>
          </p:spPr>
          <p:txBody>
            <a:bodyPr/>
            <a:lstStyle/>
            <a:p/>
          </p:txBody>
        </p:sp>
        <p:sp>
          <p:nvSpPr>
            <p:cNvPr id="67" name="pl67"/>
            <p:cNvSpPr/>
            <p:nvPr/>
          </p:nvSpPr>
          <p:spPr>
            <a:xfrm>
              <a:off x="801838" y="1829053"/>
              <a:ext cx="889765" cy="5141"/>
            </a:xfrm>
            <a:custGeom>
              <a:avLst/>
              <a:pathLst>
                <a:path w="889765" h="5141">
                  <a:moveTo>
                    <a:pt x="0" y="0"/>
                  </a:moveTo>
                  <a:lnTo>
                    <a:pt x="127109" y="5141"/>
                  </a:lnTo>
                  <a:lnTo>
                    <a:pt x="254218" y="5141"/>
                  </a:lnTo>
                  <a:lnTo>
                    <a:pt x="381328" y="5141"/>
                  </a:lnTo>
                  <a:lnTo>
                    <a:pt x="508437" y="5141"/>
                  </a:lnTo>
                  <a:lnTo>
                    <a:pt x="635546" y="5141"/>
                  </a:lnTo>
                  <a:lnTo>
                    <a:pt x="762656" y="5141"/>
                  </a:lnTo>
                  <a:lnTo>
                    <a:pt x="889765" y="5141"/>
                  </a:lnTo>
                </a:path>
              </a:pathLst>
            </a:custGeom>
            <a:ln w="35231" cap="flat">
              <a:solidFill>
                <a:srgbClr val="F26A21">
                  <a:alpha val="100000"/>
                </a:srgbClr>
              </a:solidFill>
              <a:prstDash val="solid"/>
              <a:round/>
            </a:ln>
          </p:spPr>
          <p:txBody>
            <a:bodyPr/>
            <a:lstStyle/>
            <a:p/>
          </p:txBody>
        </p:sp>
        <p:sp>
          <p:nvSpPr>
            <p:cNvPr id="68" name="pl68"/>
            <p:cNvSpPr/>
            <p:nvPr/>
          </p:nvSpPr>
          <p:spPr>
            <a:xfrm>
              <a:off x="757350" y="1829053"/>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9" name="tx69"/>
            <p:cNvSpPr/>
            <p:nvPr/>
          </p:nvSpPr>
          <p:spPr>
            <a:xfrm>
              <a:off x="771709"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0" name="tx70"/>
            <p:cNvSpPr/>
            <p:nvPr/>
          </p:nvSpPr>
          <p:spPr>
            <a:xfrm>
              <a:off x="880759" y="16711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1" name="tx71"/>
            <p:cNvSpPr/>
            <p:nvPr/>
          </p:nvSpPr>
          <p:spPr>
            <a:xfrm>
              <a:off x="1007868" y="16711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 name="tx72"/>
            <p:cNvSpPr/>
            <p:nvPr/>
          </p:nvSpPr>
          <p:spPr>
            <a:xfrm>
              <a:off x="1134977" y="16711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3" name="tx73"/>
            <p:cNvSpPr/>
            <p:nvPr/>
          </p:nvSpPr>
          <p:spPr>
            <a:xfrm>
              <a:off x="1262087" y="16711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4" name="tx74"/>
            <p:cNvSpPr/>
            <p:nvPr/>
          </p:nvSpPr>
          <p:spPr>
            <a:xfrm>
              <a:off x="1389196" y="16711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5" name="tx75"/>
            <p:cNvSpPr/>
            <p:nvPr/>
          </p:nvSpPr>
          <p:spPr>
            <a:xfrm>
              <a:off x="1516305" y="16711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6" name="tx76"/>
            <p:cNvSpPr/>
            <p:nvPr/>
          </p:nvSpPr>
          <p:spPr>
            <a:xfrm>
              <a:off x="1643415" y="16711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7" name="rc77"/>
            <p:cNvSpPr/>
            <p:nvPr/>
          </p:nvSpPr>
          <p:spPr>
            <a:xfrm>
              <a:off x="757350" y="2179046"/>
              <a:ext cx="978742" cy="367599"/>
            </a:xfrm>
            <a:prstGeom prst="rect">
              <a:avLst/>
            </a:prstGeom>
            <a:solidFill>
              <a:srgbClr val="EBEBEB">
                <a:alpha val="100000"/>
              </a:srgbClr>
            </a:solidFill>
          </p:spPr>
          <p:txBody>
            <a:bodyPr/>
            <a:lstStyle/>
            <a:p/>
          </p:txBody>
        </p:sp>
        <p:sp>
          <p:nvSpPr>
            <p:cNvPr id="78" name="pl78"/>
            <p:cNvSpPr/>
            <p:nvPr/>
          </p:nvSpPr>
          <p:spPr>
            <a:xfrm>
              <a:off x="757350" y="25132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9" name="pl79"/>
            <p:cNvSpPr/>
            <p:nvPr/>
          </p:nvSpPr>
          <p:spPr>
            <a:xfrm>
              <a:off x="757350" y="24489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 name="pl80"/>
            <p:cNvSpPr/>
            <p:nvPr/>
          </p:nvSpPr>
          <p:spPr>
            <a:xfrm>
              <a:off x="757350" y="238469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1" name="pl81"/>
            <p:cNvSpPr/>
            <p:nvPr/>
          </p:nvSpPr>
          <p:spPr>
            <a:xfrm>
              <a:off x="757350" y="232043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2" name="pl82"/>
            <p:cNvSpPr/>
            <p:nvPr/>
          </p:nvSpPr>
          <p:spPr>
            <a:xfrm>
              <a:off x="757350" y="2256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 name="pl83"/>
            <p:cNvSpPr/>
            <p:nvPr/>
          </p:nvSpPr>
          <p:spPr>
            <a:xfrm>
              <a:off x="757350" y="219189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4" name="pl84"/>
            <p:cNvSpPr/>
            <p:nvPr/>
          </p:nvSpPr>
          <p:spPr>
            <a:xfrm>
              <a:off x="757350" y="254536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5" name="pl85"/>
            <p:cNvSpPr/>
            <p:nvPr/>
          </p:nvSpPr>
          <p:spPr>
            <a:xfrm>
              <a:off x="757350" y="248109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6" name="pl86"/>
            <p:cNvSpPr/>
            <p:nvPr/>
          </p:nvSpPr>
          <p:spPr>
            <a:xfrm>
              <a:off x="757350" y="241682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7" name="pl87"/>
            <p:cNvSpPr/>
            <p:nvPr/>
          </p:nvSpPr>
          <p:spPr>
            <a:xfrm>
              <a:off x="757350" y="23525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8" name="pl88"/>
            <p:cNvSpPr/>
            <p:nvPr/>
          </p:nvSpPr>
          <p:spPr>
            <a:xfrm>
              <a:off x="757350" y="228829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9" name="pl89"/>
            <p:cNvSpPr/>
            <p:nvPr/>
          </p:nvSpPr>
          <p:spPr>
            <a:xfrm>
              <a:off x="757350" y="22240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0" name="pl90"/>
            <p:cNvSpPr/>
            <p:nvPr/>
          </p:nvSpPr>
          <p:spPr>
            <a:xfrm>
              <a:off x="80183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 name="pl91"/>
            <p:cNvSpPr/>
            <p:nvPr/>
          </p:nvSpPr>
          <p:spPr>
            <a:xfrm>
              <a:off x="9289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 name="pl92"/>
            <p:cNvSpPr/>
            <p:nvPr/>
          </p:nvSpPr>
          <p:spPr>
            <a:xfrm>
              <a:off x="10560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3" name="pl93"/>
            <p:cNvSpPr/>
            <p:nvPr/>
          </p:nvSpPr>
          <p:spPr>
            <a:xfrm>
              <a:off x="118316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 name="pl94"/>
            <p:cNvSpPr/>
            <p:nvPr/>
          </p:nvSpPr>
          <p:spPr>
            <a:xfrm>
              <a:off x="131027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 name="pl95"/>
            <p:cNvSpPr/>
            <p:nvPr/>
          </p:nvSpPr>
          <p:spPr>
            <a:xfrm>
              <a:off x="143738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6" name="pl96"/>
            <p:cNvSpPr/>
            <p:nvPr/>
          </p:nvSpPr>
          <p:spPr>
            <a:xfrm>
              <a:off x="15644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169160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801838"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99" name="pl99"/>
            <p:cNvSpPr/>
            <p:nvPr/>
          </p:nvSpPr>
          <p:spPr>
            <a:xfrm>
              <a:off x="801838" y="2437393"/>
              <a:ext cx="889765" cy="51412"/>
            </a:xfrm>
            <a:custGeom>
              <a:avLst/>
              <a:pathLst>
                <a:path w="889765" h="51412">
                  <a:moveTo>
                    <a:pt x="0" y="33418"/>
                  </a:moveTo>
                  <a:lnTo>
                    <a:pt x="127109" y="43700"/>
                  </a:lnTo>
                  <a:lnTo>
                    <a:pt x="254218" y="7711"/>
                  </a:lnTo>
                  <a:lnTo>
                    <a:pt x="381328" y="43700"/>
                  </a:lnTo>
                  <a:lnTo>
                    <a:pt x="508437" y="0"/>
                  </a:lnTo>
                  <a:lnTo>
                    <a:pt x="635546" y="51412"/>
                  </a:lnTo>
                  <a:lnTo>
                    <a:pt x="762656" y="38559"/>
                  </a:lnTo>
                  <a:lnTo>
                    <a:pt x="889765" y="41129"/>
                  </a:lnTo>
                </a:path>
              </a:pathLst>
            </a:custGeom>
            <a:ln w="40651" cap="flat">
              <a:solidFill>
                <a:srgbClr val="BEBEBE">
                  <a:alpha val="69803"/>
                </a:srgbClr>
              </a:solidFill>
              <a:prstDash val="solid"/>
              <a:round/>
            </a:ln>
          </p:spPr>
          <p:txBody>
            <a:bodyPr/>
            <a:lstStyle/>
            <a:p/>
          </p:txBody>
        </p:sp>
        <p:sp>
          <p:nvSpPr>
            <p:cNvPr id="100" name="pl100"/>
            <p:cNvSpPr/>
            <p:nvPr/>
          </p:nvSpPr>
          <p:spPr>
            <a:xfrm>
              <a:off x="801838" y="2437393"/>
              <a:ext cx="889765" cy="51412"/>
            </a:xfrm>
            <a:custGeom>
              <a:avLst/>
              <a:pathLst>
                <a:path w="889765" h="51412">
                  <a:moveTo>
                    <a:pt x="0" y="33418"/>
                  </a:moveTo>
                  <a:lnTo>
                    <a:pt x="127109" y="43700"/>
                  </a:lnTo>
                  <a:lnTo>
                    <a:pt x="254218" y="7711"/>
                  </a:lnTo>
                  <a:lnTo>
                    <a:pt x="381328" y="43700"/>
                  </a:lnTo>
                  <a:lnTo>
                    <a:pt x="508437" y="0"/>
                  </a:lnTo>
                  <a:lnTo>
                    <a:pt x="635546" y="51412"/>
                  </a:lnTo>
                  <a:lnTo>
                    <a:pt x="762656" y="38559"/>
                  </a:lnTo>
                  <a:lnTo>
                    <a:pt x="889765" y="41129"/>
                  </a:lnTo>
                </a:path>
              </a:pathLst>
            </a:custGeom>
            <a:ln w="35231" cap="flat">
              <a:solidFill>
                <a:srgbClr val="BEBEBE">
                  <a:alpha val="69803"/>
                </a:srgbClr>
              </a:solidFill>
              <a:prstDash val="solid"/>
              <a:round/>
            </a:ln>
          </p:spPr>
          <p:txBody>
            <a:bodyPr/>
            <a:lstStyle/>
            <a:p/>
          </p:txBody>
        </p:sp>
        <p:sp>
          <p:nvSpPr>
            <p:cNvPr id="101" name="pl101"/>
            <p:cNvSpPr/>
            <p:nvPr/>
          </p:nvSpPr>
          <p:spPr>
            <a:xfrm>
              <a:off x="801838"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02" name="pl102"/>
            <p:cNvSpPr/>
            <p:nvPr/>
          </p:nvSpPr>
          <p:spPr>
            <a:xfrm>
              <a:off x="801838" y="2437393"/>
              <a:ext cx="889765" cy="51412"/>
            </a:xfrm>
            <a:custGeom>
              <a:avLst/>
              <a:pathLst>
                <a:path w="889765" h="51412">
                  <a:moveTo>
                    <a:pt x="0" y="33418"/>
                  </a:moveTo>
                  <a:lnTo>
                    <a:pt x="127109" y="43700"/>
                  </a:lnTo>
                  <a:lnTo>
                    <a:pt x="254218" y="7711"/>
                  </a:lnTo>
                  <a:lnTo>
                    <a:pt x="381328" y="43700"/>
                  </a:lnTo>
                  <a:lnTo>
                    <a:pt x="508437" y="0"/>
                  </a:lnTo>
                  <a:lnTo>
                    <a:pt x="635546" y="51412"/>
                  </a:lnTo>
                  <a:lnTo>
                    <a:pt x="762656" y="38559"/>
                  </a:lnTo>
                  <a:lnTo>
                    <a:pt x="889765" y="41129"/>
                  </a:lnTo>
                </a:path>
              </a:pathLst>
            </a:custGeom>
            <a:ln w="40651" cap="flat">
              <a:solidFill>
                <a:srgbClr val="000000">
                  <a:alpha val="100000"/>
                </a:srgbClr>
              </a:solidFill>
              <a:prstDash val="solid"/>
              <a:round/>
            </a:ln>
          </p:spPr>
          <p:txBody>
            <a:bodyPr/>
            <a:lstStyle/>
            <a:p/>
          </p:txBody>
        </p:sp>
        <p:sp>
          <p:nvSpPr>
            <p:cNvPr id="103" name="pl103"/>
            <p:cNvSpPr/>
            <p:nvPr/>
          </p:nvSpPr>
          <p:spPr>
            <a:xfrm>
              <a:off x="801838" y="2437393"/>
              <a:ext cx="889765" cy="51412"/>
            </a:xfrm>
            <a:custGeom>
              <a:avLst/>
              <a:pathLst>
                <a:path w="889765" h="51412">
                  <a:moveTo>
                    <a:pt x="0" y="33418"/>
                  </a:moveTo>
                  <a:lnTo>
                    <a:pt x="127109" y="43700"/>
                  </a:lnTo>
                  <a:lnTo>
                    <a:pt x="254218" y="7711"/>
                  </a:lnTo>
                  <a:lnTo>
                    <a:pt x="381328" y="43700"/>
                  </a:lnTo>
                  <a:lnTo>
                    <a:pt x="508437" y="0"/>
                  </a:lnTo>
                  <a:lnTo>
                    <a:pt x="635546" y="51412"/>
                  </a:lnTo>
                  <a:lnTo>
                    <a:pt x="762656" y="38559"/>
                  </a:lnTo>
                  <a:lnTo>
                    <a:pt x="889765" y="41129"/>
                  </a:lnTo>
                </a:path>
              </a:pathLst>
            </a:custGeom>
            <a:ln w="35231" cap="flat">
              <a:solidFill>
                <a:srgbClr val="F26A21">
                  <a:alpha val="100000"/>
                </a:srgbClr>
              </a:solidFill>
              <a:prstDash val="solid"/>
              <a:round/>
            </a:ln>
          </p:spPr>
          <p:txBody>
            <a:bodyPr/>
            <a:lstStyle/>
            <a:p/>
          </p:txBody>
        </p:sp>
        <p:sp>
          <p:nvSpPr>
            <p:cNvPr id="104" name="pl104"/>
            <p:cNvSpPr/>
            <p:nvPr/>
          </p:nvSpPr>
          <p:spPr>
            <a:xfrm>
              <a:off x="757350" y="248109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5" name="tx105"/>
            <p:cNvSpPr/>
            <p:nvPr/>
          </p:nvSpPr>
          <p:spPr>
            <a:xfrm>
              <a:off x="771709" y="23077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6" name="tx106"/>
            <p:cNvSpPr/>
            <p:nvPr/>
          </p:nvSpPr>
          <p:spPr>
            <a:xfrm>
              <a:off x="898818" y="23180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7" name="tx107"/>
            <p:cNvSpPr/>
            <p:nvPr/>
          </p:nvSpPr>
          <p:spPr>
            <a:xfrm>
              <a:off x="995798" y="22820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08" name="tx108"/>
            <p:cNvSpPr/>
            <p:nvPr/>
          </p:nvSpPr>
          <p:spPr>
            <a:xfrm>
              <a:off x="1153037" y="23180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9" name="tx109"/>
            <p:cNvSpPr/>
            <p:nvPr/>
          </p:nvSpPr>
          <p:spPr>
            <a:xfrm>
              <a:off x="1250017" y="22743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10" name="tx110"/>
            <p:cNvSpPr/>
            <p:nvPr/>
          </p:nvSpPr>
          <p:spPr>
            <a:xfrm>
              <a:off x="1389196" y="23257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 name="tx111"/>
            <p:cNvSpPr/>
            <p:nvPr/>
          </p:nvSpPr>
          <p:spPr>
            <a:xfrm>
              <a:off x="1534365" y="23129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2" name="tx112"/>
            <p:cNvSpPr/>
            <p:nvPr/>
          </p:nvSpPr>
          <p:spPr>
            <a:xfrm>
              <a:off x="1661474" y="23154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3" name="rc113"/>
            <p:cNvSpPr/>
            <p:nvPr/>
          </p:nvSpPr>
          <p:spPr>
            <a:xfrm>
              <a:off x="757350" y="2831086"/>
              <a:ext cx="978742" cy="367599"/>
            </a:xfrm>
            <a:prstGeom prst="rect">
              <a:avLst/>
            </a:prstGeom>
            <a:solidFill>
              <a:srgbClr val="EBEBEB">
                <a:alpha val="100000"/>
              </a:srgbClr>
            </a:solidFill>
          </p:spPr>
          <p:txBody>
            <a:bodyPr/>
            <a:lstStyle/>
            <a:p/>
          </p:txBody>
        </p:sp>
        <p:sp>
          <p:nvSpPr>
            <p:cNvPr id="114" name="pl114"/>
            <p:cNvSpPr/>
            <p:nvPr/>
          </p:nvSpPr>
          <p:spPr>
            <a:xfrm>
              <a:off x="757350" y="31652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5" name="pl115"/>
            <p:cNvSpPr/>
            <p:nvPr/>
          </p:nvSpPr>
          <p:spPr>
            <a:xfrm>
              <a:off x="757350" y="31010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 name="pl116"/>
            <p:cNvSpPr/>
            <p:nvPr/>
          </p:nvSpPr>
          <p:spPr>
            <a:xfrm>
              <a:off x="757350" y="303673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7" name="pl117"/>
            <p:cNvSpPr/>
            <p:nvPr/>
          </p:nvSpPr>
          <p:spPr>
            <a:xfrm>
              <a:off x="757350" y="29724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8" name="pl118"/>
            <p:cNvSpPr/>
            <p:nvPr/>
          </p:nvSpPr>
          <p:spPr>
            <a:xfrm>
              <a:off x="757350" y="2908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 name="pl119"/>
            <p:cNvSpPr/>
            <p:nvPr/>
          </p:nvSpPr>
          <p:spPr>
            <a:xfrm>
              <a:off x="757350" y="284394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0" name="pl120"/>
            <p:cNvSpPr/>
            <p:nvPr/>
          </p:nvSpPr>
          <p:spPr>
            <a:xfrm>
              <a:off x="757350" y="31974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1" name="pl121"/>
            <p:cNvSpPr/>
            <p:nvPr/>
          </p:nvSpPr>
          <p:spPr>
            <a:xfrm>
              <a:off x="757350" y="313313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2" name="pl122"/>
            <p:cNvSpPr/>
            <p:nvPr/>
          </p:nvSpPr>
          <p:spPr>
            <a:xfrm>
              <a:off x="757350" y="30688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3" name="pl123"/>
            <p:cNvSpPr/>
            <p:nvPr/>
          </p:nvSpPr>
          <p:spPr>
            <a:xfrm>
              <a:off x="757350" y="30046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4" name="pl124"/>
            <p:cNvSpPr/>
            <p:nvPr/>
          </p:nvSpPr>
          <p:spPr>
            <a:xfrm>
              <a:off x="757350" y="294033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5" name="pl125"/>
            <p:cNvSpPr/>
            <p:nvPr/>
          </p:nvSpPr>
          <p:spPr>
            <a:xfrm>
              <a:off x="757350" y="287607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6" name="pl126"/>
            <p:cNvSpPr/>
            <p:nvPr/>
          </p:nvSpPr>
          <p:spPr>
            <a:xfrm>
              <a:off x="80183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 name="pl127"/>
            <p:cNvSpPr/>
            <p:nvPr/>
          </p:nvSpPr>
          <p:spPr>
            <a:xfrm>
              <a:off x="9289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10560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118316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131027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143738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15644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169160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801838"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35" name="pl135"/>
            <p:cNvSpPr/>
            <p:nvPr/>
          </p:nvSpPr>
          <p:spPr>
            <a:xfrm>
              <a:off x="801838" y="3112570"/>
              <a:ext cx="889765" cy="28276"/>
            </a:xfrm>
            <a:custGeom>
              <a:avLst/>
              <a:pathLst>
                <a:path w="889765" h="28276">
                  <a:moveTo>
                    <a:pt x="0" y="2570"/>
                  </a:moveTo>
                  <a:lnTo>
                    <a:pt x="127109" y="0"/>
                  </a:lnTo>
                  <a:lnTo>
                    <a:pt x="254218" y="28276"/>
                  </a:lnTo>
                  <a:lnTo>
                    <a:pt x="381328" y="5141"/>
                  </a:lnTo>
                  <a:lnTo>
                    <a:pt x="508437" y="15423"/>
                  </a:lnTo>
                  <a:lnTo>
                    <a:pt x="635546" y="17994"/>
                  </a:lnTo>
                  <a:lnTo>
                    <a:pt x="762656" y="17994"/>
                  </a:lnTo>
                  <a:lnTo>
                    <a:pt x="889765" y="17994"/>
                  </a:lnTo>
                </a:path>
              </a:pathLst>
            </a:custGeom>
            <a:ln w="40651" cap="flat">
              <a:solidFill>
                <a:srgbClr val="BEBEBE">
                  <a:alpha val="69803"/>
                </a:srgbClr>
              </a:solidFill>
              <a:prstDash val="solid"/>
              <a:round/>
            </a:ln>
          </p:spPr>
          <p:txBody>
            <a:bodyPr/>
            <a:lstStyle/>
            <a:p/>
          </p:txBody>
        </p:sp>
        <p:sp>
          <p:nvSpPr>
            <p:cNvPr id="136" name="pl136"/>
            <p:cNvSpPr/>
            <p:nvPr/>
          </p:nvSpPr>
          <p:spPr>
            <a:xfrm>
              <a:off x="801838" y="3112570"/>
              <a:ext cx="889765" cy="28276"/>
            </a:xfrm>
            <a:custGeom>
              <a:avLst/>
              <a:pathLst>
                <a:path w="889765" h="28276">
                  <a:moveTo>
                    <a:pt x="0" y="2570"/>
                  </a:moveTo>
                  <a:lnTo>
                    <a:pt x="127109" y="0"/>
                  </a:lnTo>
                  <a:lnTo>
                    <a:pt x="254218" y="28276"/>
                  </a:lnTo>
                  <a:lnTo>
                    <a:pt x="381328" y="5141"/>
                  </a:lnTo>
                  <a:lnTo>
                    <a:pt x="508437" y="15423"/>
                  </a:lnTo>
                  <a:lnTo>
                    <a:pt x="635546" y="17994"/>
                  </a:lnTo>
                  <a:lnTo>
                    <a:pt x="762656" y="17994"/>
                  </a:lnTo>
                  <a:lnTo>
                    <a:pt x="889765" y="17994"/>
                  </a:lnTo>
                </a:path>
              </a:pathLst>
            </a:custGeom>
            <a:ln w="35231" cap="flat">
              <a:solidFill>
                <a:srgbClr val="BEBEBE">
                  <a:alpha val="69803"/>
                </a:srgbClr>
              </a:solidFill>
              <a:prstDash val="solid"/>
              <a:round/>
            </a:ln>
          </p:spPr>
          <p:txBody>
            <a:bodyPr/>
            <a:lstStyle/>
            <a:p/>
          </p:txBody>
        </p:sp>
        <p:sp>
          <p:nvSpPr>
            <p:cNvPr id="137" name="pl137"/>
            <p:cNvSpPr/>
            <p:nvPr/>
          </p:nvSpPr>
          <p:spPr>
            <a:xfrm>
              <a:off x="801838"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38" name="pl138"/>
            <p:cNvSpPr/>
            <p:nvPr/>
          </p:nvSpPr>
          <p:spPr>
            <a:xfrm>
              <a:off x="801838" y="3112570"/>
              <a:ext cx="889765" cy="28276"/>
            </a:xfrm>
            <a:custGeom>
              <a:avLst/>
              <a:pathLst>
                <a:path w="889765" h="28276">
                  <a:moveTo>
                    <a:pt x="0" y="2570"/>
                  </a:moveTo>
                  <a:lnTo>
                    <a:pt x="127109" y="0"/>
                  </a:lnTo>
                  <a:lnTo>
                    <a:pt x="254218" y="28276"/>
                  </a:lnTo>
                  <a:lnTo>
                    <a:pt x="381328" y="5141"/>
                  </a:lnTo>
                  <a:lnTo>
                    <a:pt x="508437" y="15423"/>
                  </a:lnTo>
                  <a:lnTo>
                    <a:pt x="635546" y="17994"/>
                  </a:lnTo>
                  <a:lnTo>
                    <a:pt x="762656" y="17994"/>
                  </a:lnTo>
                  <a:lnTo>
                    <a:pt x="889765" y="17994"/>
                  </a:lnTo>
                </a:path>
              </a:pathLst>
            </a:custGeom>
            <a:ln w="40651" cap="flat">
              <a:solidFill>
                <a:srgbClr val="000000">
                  <a:alpha val="100000"/>
                </a:srgbClr>
              </a:solidFill>
              <a:prstDash val="solid"/>
              <a:round/>
            </a:ln>
          </p:spPr>
          <p:txBody>
            <a:bodyPr/>
            <a:lstStyle/>
            <a:p/>
          </p:txBody>
        </p:sp>
        <p:sp>
          <p:nvSpPr>
            <p:cNvPr id="139" name="pl139"/>
            <p:cNvSpPr/>
            <p:nvPr/>
          </p:nvSpPr>
          <p:spPr>
            <a:xfrm>
              <a:off x="801838" y="3112570"/>
              <a:ext cx="889765" cy="28276"/>
            </a:xfrm>
            <a:custGeom>
              <a:avLst/>
              <a:pathLst>
                <a:path w="889765" h="28276">
                  <a:moveTo>
                    <a:pt x="0" y="2570"/>
                  </a:moveTo>
                  <a:lnTo>
                    <a:pt x="127109" y="0"/>
                  </a:lnTo>
                  <a:lnTo>
                    <a:pt x="254218" y="28276"/>
                  </a:lnTo>
                  <a:lnTo>
                    <a:pt x="381328" y="5141"/>
                  </a:lnTo>
                  <a:lnTo>
                    <a:pt x="508437" y="15423"/>
                  </a:lnTo>
                  <a:lnTo>
                    <a:pt x="635546" y="17994"/>
                  </a:lnTo>
                  <a:lnTo>
                    <a:pt x="762656" y="17994"/>
                  </a:lnTo>
                  <a:lnTo>
                    <a:pt x="889765" y="17994"/>
                  </a:lnTo>
                </a:path>
              </a:pathLst>
            </a:custGeom>
            <a:ln w="35231" cap="flat">
              <a:solidFill>
                <a:srgbClr val="F26A21">
                  <a:alpha val="100000"/>
                </a:srgbClr>
              </a:solidFill>
              <a:prstDash val="solid"/>
              <a:round/>
            </a:ln>
          </p:spPr>
          <p:txBody>
            <a:bodyPr/>
            <a:lstStyle/>
            <a:p/>
          </p:txBody>
        </p:sp>
        <p:sp>
          <p:nvSpPr>
            <p:cNvPr id="140" name="pl140"/>
            <p:cNvSpPr/>
            <p:nvPr/>
          </p:nvSpPr>
          <p:spPr>
            <a:xfrm>
              <a:off x="757350" y="313313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41" name="tx141"/>
            <p:cNvSpPr/>
            <p:nvPr/>
          </p:nvSpPr>
          <p:spPr>
            <a:xfrm>
              <a:off x="771709"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2" name="tx142"/>
            <p:cNvSpPr/>
            <p:nvPr/>
          </p:nvSpPr>
          <p:spPr>
            <a:xfrm>
              <a:off x="898818" y="29495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3" name="tx143"/>
            <p:cNvSpPr/>
            <p:nvPr/>
          </p:nvSpPr>
          <p:spPr>
            <a:xfrm>
              <a:off x="1007868" y="29778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4" name="tx144"/>
            <p:cNvSpPr/>
            <p:nvPr/>
          </p:nvSpPr>
          <p:spPr>
            <a:xfrm>
              <a:off x="1153037" y="29546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5" name="tx145"/>
            <p:cNvSpPr/>
            <p:nvPr/>
          </p:nvSpPr>
          <p:spPr>
            <a:xfrm>
              <a:off x="1280146" y="29649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6" name="tx146"/>
            <p:cNvSpPr/>
            <p:nvPr/>
          </p:nvSpPr>
          <p:spPr>
            <a:xfrm>
              <a:off x="1407256"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7" name="tx147"/>
            <p:cNvSpPr/>
            <p:nvPr/>
          </p:nvSpPr>
          <p:spPr>
            <a:xfrm>
              <a:off x="1534365"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8" name="tx148"/>
            <p:cNvSpPr/>
            <p:nvPr/>
          </p:nvSpPr>
          <p:spPr>
            <a:xfrm>
              <a:off x="1661474"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9" name="rc149"/>
            <p:cNvSpPr/>
            <p:nvPr/>
          </p:nvSpPr>
          <p:spPr>
            <a:xfrm>
              <a:off x="757350" y="3483127"/>
              <a:ext cx="978742" cy="367599"/>
            </a:xfrm>
            <a:prstGeom prst="rect">
              <a:avLst/>
            </a:prstGeom>
            <a:solidFill>
              <a:srgbClr val="EBEBEB">
                <a:alpha val="100000"/>
              </a:srgbClr>
            </a:solidFill>
          </p:spPr>
          <p:txBody>
            <a:bodyPr/>
            <a:lstStyle/>
            <a:p/>
          </p:txBody>
        </p:sp>
        <p:sp>
          <p:nvSpPr>
            <p:cNvPr id="150" name="pl150"/>
            <p:cNvSpPr/>
            <p:nvPr/>
          </p:nvSpPr>
          <p:spPr>
            <a:xfrm>
              <a:off x="757350" y="38173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1" name="pl151"/>
            <p:cNvSpPr/>
            <p:nvPr/>
          </p:nvSpPr>
          <p:spPr>
            <a:xfrm>
              <a:off x="757350" y="375304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 name="pl152"/>
            <p:cNvSpPr/>
            <p:nvPr/>
          </p:nvSpPr>
          <p:spPr>
            <a:xfrm>
              <a:off x="757350" y="36887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3" name="pl153"/>
            <p:cNvSpPr/>
            <p:nvPr/>
          </p:nvSpPr>
          <p:spPr>
            <a:xfrm>
              <a:off x="757350" y="36245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4" name="pl154"/>
            <p:cNvSpPr/>
            <p:nvPr/>
          </p:nvSpPr>
          <p:spPr>
            <a:xfrm>
              <a:off x="757350" y="35602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 name="pl155"/>
            <p:cNvSpPr/>
            <p:nvPr/>
          </p:nvSpPr>
          <p:spPr>
            <a:xfrm>
              <a:off x="757350" y="349598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6" name="pl156"/>
            <p:cNvSpPr/>
            <p:nvPr/>
          </p:nvSpPr>
          <p:spPr>
            <a:xfrm>
              <a:off x="757350" y="384944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7" name="pl157"/>
            <p:cNvSpPr/>
            <p:nvPr/>
          </p:nvSpPr>
          <p:spPr>
            <a:xfrm>
              <a:off x="757350" y="378517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8" name="pl158"/>
            <p:cNvSpPr/>
            <p:nvPr/>
          </p:nvSpPr>
          <p:spPr>
            <a:xfrm>
              <a:off x="757350" y="372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9" name="pl159"/>
            <p:cNvSpPr/>
            <p:nvPr/>
          </p:nvSpPr>
          <p:spPr>
            <a:xfrm>
              <a:off x="757350" y="36566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0" name="pl160"/>
            <p:cNvSpPr/>
            <p:nvPr/>
          </p:nvSpPr>
          <p:spPr>
            <a:xfrm>
              <a:off x="757350" y="35923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1" name="pl161"/>
            <p:cNvSpPr/>
            <p:nvPr/>
          </p:nvSpPr>
          <p:spPr>
            <a:xfrm>
              <a:off x="757350" y="352811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2" name="pl162"/>
            <p:cNvSpPr/>
            <p:nvPr/>
          </p:nvSpPr>
          <p:spPr>
            <a:xfrm>
              <a:off x="80183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9289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10560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118316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131027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143738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15644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169160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801838"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71" name="pl171"/>
            <p:cNvSpPr/>
            <p:nvPr/>
          </p:nvSpPr>
          <p:spPr>
            <a:xfrm>
              <a:off x="801838" y="3744046"/>
              <a:ext cx="889765" cy="20564"/>
            </a:xfrm>
            <a:custGeom>
              <a:avLst/>
              <a:pathLst>
                <a:path w="889765" h="20564">
                  <a:moveTo>
                    <a:pt x="0" y="5141"/>
                  </a:moveTo>
                  <a:lnTo>
                    <a:pt x="127109" y="12853"/>
                  </a:lnTo>
                  <a:lnTo>
                    <a:pt x="254218" y="20564"/>
                  </a:lnTo>
                  <a:lnTo>
                    <a:pt x="381328" y="10282"/>
                  </a:lnTo>
                  <a:lnTo>
                    <a:pt x="508437" y="0"/>
                  </a:lnTo>
                  <a:lnTo>
                    <a:pt x="635546" y="15423"/>
                  </a:lnTo>
                  <a:lnTo>
                    <a:pt x="762656" y="15423"/>
                  </a:lnTo>
                  <a:lnTo>
                    <a:pt x="889765" y="15423"/>
                  </a:lnTo>
                </a:path>
              </a:pathLst>
            </a:custGeom>
            <a:ln w="40651" cap="flat">
              <a:solidFill>
                <a:srgbClr val="BEBEBE">
                  <a:alpha val="69803"/>
                </a:srgbClr>
              </a:solidFill>
              <a:prstDash val="solid"/>
              <a:round/>
            </a:ln>
          </p:spPr>
          <p:txBody>
            <a:bodyPr/>
            <a:lstStyle/>
            <a:p/>
          </p:txBody>
        </p:sp>
        <p:sp>
          <p:nvSpPr>
            <p:cNvPr id="172" name="pl172"/>
            <p:cNvSpPr/>
            <p:nvPr/>
          </p:nvSpPr>
          <p:spPr>
            <a:xfrm>
              <a:off x="801838" y="3744046"/>
              <a:ext cx="889765" cy="20564"/>
            </a:xfrm>
            <a:custGeom>
              <a:avLst/>
              <a:pathLst>
                <a:path w="889765" h="20564">
                  <a:moveTo>
                    <a:pt x="0" y="5141"/>
                  </a:moveTo>
                  <a:lnTo>
                    <a:pt x="127109" y="12853"/>
                  </a:lnTo>
                  <a:lnTo>
                    <a:pt x="254218" y="20564"/>
                  </a:lnTo>
                  <a:lnTo>
                    <a:pt x="381328" y="10282"/>
                  </a:lnTo>
                  <a:lnTo>
                    <a:pt x="508437" y="0"/>
                  </a:lnTo>
                  <a:lnTo>
                    <a:pt x="635546" y="15423"/>
                  </a:lnTo>
                  <a:lnTo>
                    <a:pt x="762656" y="15423"/>
                  </a:lnTo>
                  <a:lnTo>
                    <a:pt x="889765" y="15423"/>
                  </a:lnTo>
                </a:path>
              </a:pathLst>
            </a:custGeom>
            <a:ln w="35231" cap="flat">
              <a:solidFill>
                <a:srgbClr val="BEBEBE">
                  <a:alpha val="69803"/>
                </a:srgbClr>
              </a:solidFill>
              <a:prstDash val="solid"/>
              <a:round/>
            </a:ln>
          </p:spPr>
          <p:txBody>
            <a:bodyPr/>
            <a:lstStyle/>
            <a:p/>
          </p:txBody>
        </p:sp>
        <p:sp>
          <p:nvSpPr>
            <p:cNvPr id="173" name="pl173"/>
            <p:cNvSpPr/>
            <p:nvPr/>
          </p:nvSpPr>
          <p:spPr>
            <a:xfrm>
              <a:off x="801838"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74" name="pl174"/>
            <p:cNvSpPr/>
            <p:nvPr/>
          </p:nvSpPr>
          <p:spPr>
            <a:xfrm>
              <a:off x="801838" y="3744046"/>
              <a:ext cx="889765" cy="20564"/>
            </a:xfrm>
            <a:custGeom>
              <a:avLst/>
              <a:pathLst>
                <a:path w="889765" h="20564">
                  <a:moveTo>
                    <a:pt x="0" y="5141"/>
                  </a:moveTo>
                  <a:lnTo>
                    <a:pt x="127109" y="12853"/>
                  </a:lnTo>
                  <a:lnTo>
                    <a:pt x="254218" y="20564"/>
                  </a:lnTo>
                  <a:lnTo>
                    <a:pt x="381328" y="10282"/>
                  </a:lnTo>
                  <a:lnTo>
                    <a:pt x="508437" y="0"/>
                  </a:lnTo>
                  <a:lnTo>
                    <a:pt x="635546" y="15423"/>
                  </a:lnTo>
                  <a:lnTo>
                    <a:pt x="762656" y="15423"/>
                  </a:lnTo>
                  <a:lnTo>
                    <a:pt x="889765" y="15423"/>
                  </a:lnTo>
                </a:path>
              </a:pathLst>
            </a:custGeom>
            <a:ln w="40651" cap="flat">
              <a:solidFill>
                <a:srgbClr val="000000">
                  <a:alpha val="100000"/>
                </a:srgbClr>
              </a:solidFill>
              <a:prstDash val="solid"/>
              <a:round/>
            </a:ln>
          </p:spPr>
          <p:txBody>
            <a:bodyPr/>
            <a:lstStyle/>
            <a:p/>
          </p:txBody>
        </p:sp>
        <p:sp>
          <p:nvSpPr>
            <p:cNvPr id="175" name="pl175"/>
            <p:cNvSpPr/>
            <p:nvPr/>
          </p:nvSpPr>
          <p:spPr>
            <a:xfrm>
              <a:off x="801838" y="3744046"/>
              <a:ext cx="889765" cy="20564"/>
            </a:xfrm>
            <a:custGeom>
              <a:avLst/>
              <a:pathLst>
                <a:path w="889765" h="20564">
                  <a:moveTo>
                    <a:pt x="0" y="5141"/>
                  </a:moveTo>
                  <a:lnTo>
                    <a:pt x="127109" y="12853"/>
                  </a:lnTo>
                  <a:lnTo>
                    <a:pt x="254218" y="20564"/>
                  </a:lnTo>
                  <a:lnTo>
                    <a:pt x="381328" y="10282"/>
                  </a:lnTo>
                  <a:lnTo>
                    <a:pt x="508437" y="0"/>
                  </a:lnTo>
                  <a:lnTo>
                    <a:pt x="635546" y="15423"/>
                  </a:lnTo>
                  <a:lnTo>
                    <a:pt x="762656" y="15423"/>
                  </a:lnTo>
                  <a:lnTo>
                    <a:pt x="889765" y="15423"/>
                  </a:lnTo>
                </a:path>
              </a:pathLst>
            </a:custGeom>
            <a:ln w="35231" cap="flat">
              <a:solidFill>
                <a:srgbClr val="F26A21">
                  <a:alpha val="100000"/>
                </a:srgbClr>
              </a:solidFill>
              <a:prstDash val="solid"/>
              <a:round/>
            </a:ln>
          </p:spPr>
          <p:txBody>
            <a:bodyPr/>
            <a:lstStyle/>
            <a:p/>
          </p:txBody>
        </p:sp>
        <p:sp>
          <p:nvSpPr>
            <p:cNvPr id="176" name="pl176"/>
            <p:cNvSpPr/>
            <p:nvPr/>
          </p:nvSpPr>
          <p:spPr>
            <a:xfrm>
              <a:off x="757350" y="378517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7" name="tx177"/>
            <p:cNvSpPr/>
            <p:nvPr/>
          </p:nvSpPr>
          <p:spPr>
            <a:xfrm>
              <a:off x="741579" y="35861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78" name="tx178"/>
            <p:cNvSpPr/>
            <p:nvPr/>
          </p:nvSpPr>
          <p:spPr>
            <a:xfrm>
              <a:off x="872712" y="359387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9" name="tx179"/>
            <p:cNvSpPr/>
            <p:nvPr/>
          </p:nvSpPr>
          <p:spPr>
            <a:xfrm>
              <a:off x="1025927" y="36015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80" name="tx180"/>
            <p:cNvSpPr/>
            <p:nvPr/>
          </p:nvSpPr>
          <p:spPr>
            <a:xfrm>
              <a:off x="1122907" y="35913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81" name="tx181"/>
            <p:cNvSpPr/>
            <p:nvPr/>
          </p:nvSpPr>
          <p:spPr>
            <a:xfrm>
              <a:off x="1250017" y="35810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82" name="tx182"/>
            <p:cNvSpPr/>
            <p:nvPr/>
          </p:nvSpPr>
          <p:spPr>
            <a:xfrm>
              <a:off x="1377126" y="35964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83" name="tx183"/>
            <p:cNvSpPr/>
            <p:nvPr/>
          </p:nvSpPr>
          <p:spPr>
            <a:xfrm>
              <a:off x="1504235" y="35964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84" name="tx184"/>
            <p:cNvSpPr/>
            <p:nvPr/>
          </p:nvSpPr>
          <p:spPr>
            <a:xfrm>
              <a:off x="1631345" y="35964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85" name="rc185"/>
            <p:cNvSpPr/>
            <p:nvPr/>
          </p:nvSpPr>
          <p:spPr>
            <a:xfrm>
              <a:off x="757350" y="4135168"/>
              <a:ext cx="978742" cy="367599"/>
            </a:xfrm>
            <a:prstGeom prst="rect">
              <a:avLst/>
            </a:prstGeom>
            <a:solidFill>
              <a:srgbClr val="EBEBEB">
                <a:alpha val="100000"/>
              </a:srgbClr>
            </a:solidFill>
          </p:spPr>
          <p:txBody>
            <a:bodyPr/>
            <a:lstStyle/>
            <a:p/>
          </p:txBody>
        </p:sp>
        <p:sp>
          <p:nvSpPr>
            <p:cNvPr id="186" name="pl186"/>
            <p:cNvSpPr/>
            <p:nvPr/>
          </p:nvSpPr>
          <p:spPr>
            <a:xfrm>
              <a:off x="757350" y="446934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7" name="pl187"/>
            <p:cNvSpPr/>
            <p:nvPr/>
          </p:nvSpPr>
          <p:spPr>
            <a:xfrm>
              <a:off x="757350" y="440508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 name="pl188"/>
            <p:cNvSpPr/>
            <p:nvPr/>
          </p:nvSpPr>
          <p:spPr>
            <a:xfrm>
              <a:off x="757350" y="434081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9" name="pl189"/>
            <p:cNvSpPr/>
            <p:nvPr/>
          </p:nvSpPr>
          <p:spPr>
            <a:xfrm>
              <a:off x="757350" y="42765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0" name="pl190"/>
            <p:cNvSpPr/>
            <p:nvPr/>
          </p:nvSpPr>
          <p:spPr>
            <a:xfrm>
              <a:off x="757350" y="4212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 name="pl191"/>
            <p:cNvSpPr/>
            <p:nvPr/>
          </p:nvSpPr>
          <p:spPr>
            <a:xfrm>
              <a:off x="757350" y="414802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2" name="pl192"/>
            <p:cNvSpPr/>
            <p:nvPr/>
          </p:nvSpPr>
          <p:spPr>
            <a:xfrm>
              <a:off x="757350" y="450148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3" name="pl193"/>
            <p:cNvSpPr/>
            <p:nvPr/>
          </p:nvSpPr>
          <p:spPr>
            <a:xfrm>
              <a:off x="757350" y="44372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4" name="pl194"/>
            <p:cNvSpPr/>
            <p:nvPr/>
          </p:nvSpPr>
          <p:spPr>
            <a:xfrm>
              <a:off x="757350" y="4372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5" name="pl195"/>
            <p:cNvSpPr/>
            <p:nvPr/>
          </p:nvSpPr>
          <p:spPr>
            <a:xfrm>
              <a:off x="757350" y="43086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6" name="pl196"/>
            <p:cNvSpPr/>
            <p:nvPr/>
          </p:nvSpPr>
          <p:spPr>
            <a:xfrm>
              <a:off x="757350" y="424442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7" name="pl197"/>
            <p:cNvSpPr/>
            <p:nvPr/>
          </p:nvSpPr>
          <p:spPr>
            <a:xfrm>
              <a:off x="757350" y="41801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8" name="pl198"/>
            <p:cNvSpPr/>
            <p:nvPr/>
          </p:nvSpPr>
          <p:spPr>
            <a:xfrm>
              <a:off x="80183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9289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10560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118316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131027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143738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15644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169160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801838"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207" name="pl207"/>
            <p:cNvSpPr/>
            <p:nvPr/>
          </p:nvSpPr>
          <p:spPr>
            <a:xfrm>
              <a:off x="801838" y="4354957"/>
              <a:ext cx="889765" cy="28276"/>
            </a:xfrm>
            <a:custGeom>
              <a:avLst/>
              <a:pathLst>
                <a:path w="889765" h="28276">
                  <a:moveTo>
                    <a:pt x="0" y="23135"/>
                  </a:moveTo>
                  <a:lnTo>
                    <a:pt x="127109" y="25706"/>
                  </a:lnTo>
                  <a:lnTo>
                    <a:pt x="254218" y="0"/>
                  </a:lnTo>
                  <a:lnTo>
                    <a:pt x="381328" y="28276"/>
                  </a:lnTo>
                  <a:lnTo>
                    <a:pt x="508437" y="23135"/>
                  </a:lnTo>
                  <a:lnTo>
                    <a:pt x="635546" y="28276"/>
                  </a:lnTo>
                  <a:lnTo>
                    <a:pt x="762656" y="25706"/>
                  </a:lnTo>
                  <a:lnTo>
                    <a:pt x="889765" y="7711"/>
                  </a:lnTo>
                </a:path>
              </a:pathLst>
            </a:custGeom>
            <a:ln w="40651" cap="flat">
              <a:solidFill>
                <a:srgbClr val="BEBEBE">
                  <a:alpha val="69803"/>
                </a:srgbClr>
              </a:solidFill>
              <a:prstDash val="solid"/>
              <a:round/>
            </a:ln>
          </p:spPr>
          <p:txBody>
            <a:bodyPr/>
            <a:lstStyle/>
            <a:p/>
          </p:txBody>
        </p:sp>
        <p:sp>
          <p:nvSpPr>
            <p:cNvPr id="208" name="pl208"/>
            <p:cNvSpPr/>
            <p:nvPr/>
          </p:nvSpPr>
          <p:spPr>
            <a:xfrm>
              <a:off x="801838" y="4354957"/>
              <a:ext cx="889765" cy="28276"/>
            </a:xfrm>
            <a:custGeom>
              <a:avLst/>
              <a:pathLst>
                <a:path w="889765" h="28276">
                  <a:moveTo>
                    <a:pt x="0" y="23135"/>
                  </a:moveTo>
                  <a:lnTo>
                    <a:pt x="127109" y="25706"/>
                  </a:lnTo>
                  <a:lnTo>
                    <a:pt x="254218" y="0"/>
                  </a:lnTo>
                  <a:lnTo>
                    <a:pt x="381328" y="28276"/>
                  </a:lnTo>
                  <a:lnTo>
                    <a:pt x="508437" y="23135"/>
                  </a:lnTo>
                  <a:lnTo>
                    <a:pt x="635546" y="28276"/>
                  </a:lnTo>
                  <a:lnTo>
                    <a:pt x="762656" y="25706"/>
                  </a:lnTo>
                  <a:lnTo>
                    <a:pt x="889765" y="7711"/>
                  </a:lnTo>
                </a:path>
              </a:pathLst>
            </a:custGeom>
            <a:ln w="35231" cap="flat">
              <a:solidFill>
                <a:srgbClr val="BEBEBE">
                  <a:alpha val="69803"/>
                </a:srgbClr>
              </a:solidFill>
              <a:prstDash val="solid"/>
              <a:round/>
            </a:ln>
          </p:spPr>
          <p:txBody>
            <a:bodyPr/>
            <a:lstStyle/>
            <a:p/>
          </p:txBody>
        </p:sp>
        <p:sp>
          <p:nvSpPr>
            <p:cNvPr id="209" name="pl209"/>
            <p:cNvSpPr/>
            <p:nvPr/>
          </p:nvSpPr>
          <p:spPr>
            <a:xfrm>
              <a:off x="801838"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210" name="pl210"/>
            <p:cNvSpPr/>
            <p:nvPr/>
          </p:nvSpPr>
          <p:spPr>
            <a:xfrm>
              <a:off x="801838" y="4354957"/>
              <a:ext cx="889765" cy="28276"/>
            </a:xfrm>
            <a:custGeom>
              <a:avLst/>
              <a:pathLst>
                <a:path w="889765" h="28276">
                  <a:moveTo>
                    <a:pt x="0" y="23135"/>
                  </a:moveTo>
                  <a:lnTo>
                    <a:pt x="127109" y="25706"/>
                  </a:lnTo>
                  <a:lnTo>
                    <a:pt x="254218" y="0"/>
                  </a:lnTo>
                  <a:lnTo>
                    <a:pt x="381328" y="28276"/>
                  </a:lnTo>
                  <a:lnTo>
                    <a:pt x="508437" y="23135"/>
                  </a:lnTo>
                  <a:lnTo>
                    <a:pt x="635546" y="28276"/>
                  </a:lnTo>
                  <a:lnTo>
                    <a:pt x="762656" y="25706"/>
                  </a:lnTo>
                  <a:lnTo>
                    <a:pt x="889765" y="7711"/>
                  </a:lnTo>
                </a:path>
              </a:pathLst>
            </a:custGeom>
            <a:ln w="40651" cap="flat">
              <a:solidFill>
                <a:srgbClr val="000000">
                  <a:alpha val="100000"/>
                </a:srgbClr>
              </a:solidFill>
              <a:prstDash val="solid"/>
              <a:round/>
            </a:ln>
          </p:spPr>
          <p:txBody>
            <a:bodyPr/>
            <a:lstStyle/>
            <a:p/>
          </p:txBody>
        </p:sp>
        <p:sp>
          <p:nvSpPr>
            <p:cNvPr id="211" name="pl211"/>
            <p:cNvSpPr/>
            <p:nvPr/>
          </p:nvSpPr>
          <p:spPr>
            <a:xfrm>
              <a:off x="801838" y="4354957"/>
              <a:ext cx="889765" cy="28276"/>
            </a:xfrm>
            <a:custGeom>
              <a:avLst/>
              <a:pathLst>
                <a:path w="889765" h="28276">
                  <a:moveTo>
                    <a:pt x="0" y="23135"/>
                  </a:moveTo>
                  <a:lnTo>
                    <a:pt x="127109" y="25706"/>
                  </a:lnTo>
                  <a:lnTo>
                    <a:pt x="254218" y="0"/>
                  </a:lnTo>
                  <a:lnTo>
                    <a:pt x="381328" y="28276"/>
                  </a:lnTo>
                  <a:lnTo>
                    <a:pt x="508437" y="23135"/>
                  </a:lnTo>
                  <a:lnTo>
                    <a:pt x="635546" y="28276"/>
                  </a:lnTo>
                  <a:lnTo>
                    <a:pt x="762656" y="25706"/>
                  </a:lnTo>
                  <a:lnTo>
                    <a:pt x="889765" y="7711"/>
                  </a:lnTo>
                </a:path>
              </a:pathLst>
            </a:custGeom>
            <a:ln w="35231" cap="flat">
              <a:solidFill>
                <a:srgbClr val="F26A21">
                  <a:alpha val="100000"/>
                </a:srgbClr>
              </a:solidFill>
              <a:prstDash val="solid"/>
              <a:round/>
            </a:ln>
          </p:spPr>
          <p:txBody>
            <a:bodyPr/>
            <a:lstStyle/>
            <a:p/>
          </p:txBody>
        </p:sp>
        <p:sp>
          <p:nvSpPr>
            <p:cNvPr id="212" name="pl212"/>
            <p:cNvSpPr/>
            <p:nvPr/>
          </p:nvSpPr>
          <p:spPr>
            <a:xfrm>
              <a:off x="757350" y="443721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13" name="tx213"/>
            <p:cNvSpPr/>
            <p:nvPr/>
          </p:nvSpPr>
          <p:spPr>
            <a:xfrm>
              <a:off x="741579" y="42150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214" name="tx214"/>
            <p:cNvSpPr/>
            <p:nvPr/>
          </p:nvSpPr>
          <p:spPr>
            <a:xfrm>
              <a:off x="868689" y="4217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215" name="tx215"/>
            <p:cNvSpPr/>
            <p:nvPr/>
          </p:nvSpPr>
          <p:spPr>
            <a:xfrm>
              <a:off x="995798" y="41919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216" name="tx216"/>
            <p:cNvSpPr/>
            <p:nvPr/>
          </p:nvSpPr>
          <p:spPr>
            <a:xfrm>
              <a:off x="1122907" y="42202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217" name="tx217"/>
            <p:cNvSpPr/>
            <p:nvPr/>
          </p:nvSpPr>
          <p:spPr>
            <a:xfrm>
              <a:off x="1250017" y="42150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218" name="tx218"/>
            <p:cNvSpPr/>
            <p:nvPr/>
          </p:nvSpPr>
          <p:spPr>
            <a:xfrm>
              <a:off x="1377126" y="42202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219" name="tx219"/>
            <p:cNvSpPr/>
            <p:nvPr/>
          </p:nvSpPr>
          <p:spPr>
            <a:xfrm>
              <a:off x="1504235" y="4217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220" name="tx220"/>
            <p:cNvSpPr/>
            <p:nvPr/>
          </p:nvSpPr>
          <p:spPr>
            <a:xfrm>
              <a:off x="1631345" y="41996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221" name="rc221"/>
            <p:cNvSpPr/>
            <p:nvPr/>
          </p:nvSpPr>
          <p:spPr>
            <a:xfrm>
              <a:off x="757350" y="4787209"/>
              <a:ext cx="978742" cy="367599"/>
            </a:xfrm>
            <a:prstGeom prst="rect">
              <a:avLst/>
            </a:prstGeom>
            <a:solidFill>
              <a:srgbClr val="EBEBEB">
                <a:alpha val="100000"/>
              </a:srgbClr>
            </a:solidFill>
          </p:spPr>
          <p:txBody>
            <a:bodyPr/>
            <a:lstStyle/>
            <a:p/>
          </p:txBody>
        </p:sp>
        <p:sp>
          <p:nvSpPr>
            <p:cNvPr id="222" name="pl222"/>
            <p:cNvSpPr/>
            <p:nvPr/>
          </p:nvSpPr>
          <p:spPr>
            <a:xfrm>
              <a:off x="757350" y="51213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3" name="pl223"/>
            <p:cNvSpPr/>
            <p:nvPr/>
          </p:nvSpPr>
          <p:spPr>
            <a:xfrm>
              <a:off x="757350" y="50571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4" name="pl224"/>
            <p:cNvSpPr/>
            <p:nvPr/>
          </p:nvSpPr>
          <p:spPr>
            <a:xfrm>
              <a:off x="757350" y="499285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5" name="pl225"/>
            <p:cNvSpPr/>
            <p:nvPr/>
          </p:nvSpPr>
          <p:spPr>
            <a:xfrm>
              <a:off x="757350" y="492859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6" name="pl226"/>
            <p:cNvSpPr/>
            <p:nvPr/>
          </p:nvSpPr>
          <p:spPr>
            <a:xfrm>
              <a:off x="757350" y="48643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7" name="pl227"/>
            <p:cNvSpPr/>
            <p:nvPr/>
          </p:nvSpPr>
          <p:spPr>
            <a:xfrm>
              <a:off x="757350" y="48000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8" name="pl228"/>
            <p:cNvSpPr/>
            <p:nvPr/>
          </p:nvSpPr>
          <p:spPr>
            <a:xfrm>
              <a:off x="757350" y="51535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29" name="pl229"/>
            <p:cNvSpPr/>
            <p:nvPr/>
          </p:nvSpPr>
          <p:spPr>
            <a:xfrm>
              <a:off x="757350" y="508925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30" name="pl230"/>
            <p:cNvSpPr/>
            <p:nvPr/>
          </p:nvSpPr>
          <p:spPr>
            <a:xfrm>
              <a:off x="757350" y="5024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31" name="pl231"/>
            <p:cNvSpPr/>
            <p:nvPr/>
          </p:nvSpPr>
          <p:spPr>
            <a:xfrm>
              <a:off x="757350" y="49607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32" name="pl232"/>
            <p:cNvSpPr/>
            <p:nvPr/>
          </p:nvSpPr>
          <p:spPr>
            <a:xfrm>
              <a:off x="757350" y="489646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33" name="pl233"/>
            <p:cNvSpPr/>
            <p:nvPr/>
          </p:nvSpPr>
          <p:spPr>
            <a:xfrm>
              <a:off x="757350" y="483219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34" name="pl234"/>
            <p:cNvSpPr/>
            <p:nvPr/>
          </p:nvSpPr>
          <p:spPr>
            <a:xfrm>
              <a:off x="80183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9289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10560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118316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131027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143738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0" name="pl240"/>
            <p:cNvSpPr/>
            <p:nvPr/>
          </p:nvSpPr>
          <p:spPr>
            <a:xfrm>
              <a:off x="15644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1" name="pl241"/>
            <p:cNvSpPr/>
            <p:nvPr/>
          </p:nvSpPr>
          <p:spPr>
            <a:xfrm>
              <a:off x="169160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2" name="pl242"/>
            <p:cNvSpPr/>
            <p:nvPr/>
          </p:nvSpPr>
          <p:spPr>
            <a:xfrm>
              <a:off x="801838"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243" name="pl243"/>
            <p:cNvSpPr/>
            <p:nvPr/>
          </p:nvSpPr>
          <p:spPr>
            <a:xfrm>
              <a:off x="801838" y="5078975"/>
              <a:ext cx="889765" cy="20564"/>
            </a:xfrm>
            <a:custGeom>
              <a:avLst/>
              <a:pathLst>
                <a:path w="889765" h="20564">
                  <a:moveTo>
                    <a:pt x="0" y="15423"/>
                  </a:moveTo>
                  <a:lnTo>
                    <a:pt x="127109" y="10282"/>
                  </a:lnTo>
                  <a:lnTo>
                    <a:pt x="254218" y="10282"/>
                  </a:lnTo>
                  <a:lnTo>
                    <a:pt x="381328" y="20564"/>
                  </a:lnTo>
                  <a:lnTo>
                    <a:pt x="508437" y="10282"/>
                  </a:lnTo>
                  <a:lnTo>
                    <a:pt x="635546" y="0"/>
                  </a:lnTo>
                  <a:lnTo>
                    <a:pt x="762656" y="10282"/>
                  </a:lnTo>
                  <a:lnTo>
                    <a:pt x="889765" y="10282"/>
                  </a:lnTo>
                </a:path>
              </a:pathLst>
            </a:custGeom>
            <a:ln w="40651" cap="flat">
              <a:solidFill>
                <a:srgbClr val="BEBEBE">
                  <a:alpha val="69803"/>
                </a:srgbClr>
              </a:solidFill>
              <a:prstDash val="solid"/>
              <a:round/>
            </a:ln>
          </p:spPr>
          <p:txBody>
            <a:bodyPr/>
            <a:lstStyle/>
            <a:p/>
          </p:txBody>
        </p:sp>
        <p:sp>
          <p:nvSpPr>
            <p:cNvPr id="244" name="pl244"/>
            <p:cNvSpPr/>
            <p:nvPr/>
          </p:nvSpPr>
          <p:spPr>
            <a:xfrm>
              <a:off x="801838" y="5078975"/>
              <a:ext cx="889765" cy="20564"/>
            </a:xfrm>
            <a:custGeom>
              <a:avLst/>
              <a:pathLst>
                <a:path w="889765" h="20564">
                  <a:moveTo>
                    <a:pt x="0" y="15423"/>
                  </a:moveTo>
                  <a:lnTo>
                    <a:pt x="127109" y="10282"/>
                  </a:lnTo>
                  <a:lnTo>
                    <a:pt x="254218" y="10282"/>
                  </a:lnTo>
                  <a:lnTo>
                    <a:pt x="381328" y="20564"/>
                  </a:lnTo>
                  <a:lnTo>
                    <a:pt x="508437" y="10282"/>
                  </a:lnTo>
                  <a:lnTo>
                    <a:pt x="635546" y="0"/>
                  </a:lnTo>
                  <a:lnTo>
                    <a:pt x="762656" y="10282"/>
                  </a:lnTo>
                  <a:lnTo>
                    <a:pt x="889765" y="10282"/>
                  </a:lnTo>
                </a:path>
              </a:pathLst>
            </a:custGeom>
            <a:ln w="35231" cap="flat">
              <a:solidFill>
                <a:srgbClr val="BEBEBE">
                  <a:alpha val="69803"/>
                </a:srgbClr>
              </a:solidFill>
              <a:prstDash val="solid"/>
              <a:round/>
            </a:ln>
          </p:spPr>
          <p:txBody>
            <a:bodyPr/>
            <a:lstStyle/>
            <a:p/>
          </p:txBody>
        </p:sp>
        <p:sp>
          <p:nvSpPr>
            <p:cNvPr id="245" name="pl245"/>
            <p:cNvSpPr/>
            <p:nvPr/>
          </p:nvSpPr>
          <p:spPr>
            <a:xfrm>
              <a:off x="801838"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246" name="pl246"/>
            <p:cNvSpPr/>
            <p:nvPr/>
          </p:nvSpPr>
          <p:spPr>
            <a:xfrm>
              <a:off x="801838" y="5078975"/>
              <a:ext cx="889765" cy="20564"/>
            </a:xfrm>
            <a:custGeom>
              <a:avLst/>
              <a:pathLst>
                <a:path w="889765" h="20564">
                  <a:moveTo>
                    <a:pt x="0" y="15423"/>
                  </a:moveTo>
                  <a:lnTo>
                    <a:pt x="127109" y="10282"/>
                  </a:lnTo>
                  <a:lnTo>
                    <a:pt x="254218" y="10282"/>
                  </a:lnTo>
                  <a:lnTo>
                    <a:pt x="381328" y="20564"/>
                  </a:lnTo>
                  <a:lnTo>
                    <a:pt x="508437" y="10282"/>
                  </a:lnTo>
                  <a:lnTo>
                    <a:pt x="635546" y="0"/>
                  </a:lnTo>
                  <a:lnTo>
                    <a:pt x="762656" y="10282"/>
                  </a:lnTo>
                  <a:lnTo>
                    <a:pt x="889765" y="10282"/>
                  </a:lnTo>
                </a:path>
              </a:pathLst>
            </a:custGeom>
            <a:ln w="40651" cap="flat">
              <a:solidFill>
                <a:srgbClr val="000000">
                  <a:alpha val="100000"/>
                </a:srgbClr>
              </a:solidFill>
              <a:prstDash val="solid"/>
              <a:round/>
            </a:ln>
          </p:spPr>
          <p:txBody>
            <a:bodyPr/>
            <a:lstStyle/>
            <a:p/>
          </p:txBody>
        </p:sp>
        <p:sp>
          <p:nvSpPr>
            <p:cNvPr id="247" name="pl247"/>
            <p:cNvSpPr/>
            <p:nvPr/>
          </p:nvSpPr>
          <p:spPr>
            <a:xfrm>
              <a:off x="801838" y="5078975"/>
              <a:ext cx="889765" cy="20564"/>
            </a:xfrm>
            <a:custGeom>
              <a:avLst/>
              <a:pathLst>
                <a:path w="889765" h="20564">
                  <a:moveTo>
                    <a:pt x="0" y="15423"/>
                  </a:moveTo>
                  <a:lnTo>
                    <a:pt x="127109" y="10282"/>
                  </a:lnTo>
                  <a:lnTo>
                    <a:pt x="254218" y="10282"/>
                  </a:lnTo>
                  <a:lnTo>
                    <a:pt x="381328" y="20564"/>
                  </a:lnTo>
                  <a:lnTo>
                    <a:pt x="508437" y="10282"/>
                  </a:lnTo>
                  <a:lnTo>
                    <a:pt x="635546" y="0"/>
                  </a:lnTo>
                  <a:lnTo>
                    <a:pt x="762656" y="10282"/>
                  </a:lnTo>
                  <a:lnTo>
                    <a:pt x="889765" y="10282"/>
                  </a:lnTo>
                </a:path>
              </a:pathLst>
            </a:custGeom>
            <a:ln w="35231" cap="flat">
              <a:solidFill>
                <a:srgbClr val="F26A21">
                  <a:alpha val="100000"/>
                </a:srgbClr>
              </a:solidFill>
              <a:prstDash val="solid"/>
              <a:round/>
            </a:ln>
          </p:spPr>
          <p:txBody>
            <a:bodyPr/>
            <a:lstStyle/>
            <a:p/>
          </p:txBody>
        </p:sp>
        <p:sp>
          <p:nvSpPr>
            <p:cNvPr id="248" name="pl248"/>
            <p:cNvSpPr/>
            <p:nvPr/>
          </p:nvSpPr>
          <p:spPr>
            <a:xfrm>
              <a:off x="757350" y="508925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49" name="tx249"/>
            <p:cNvSpPr/>
            <p:nvPr/>
          </p:nvSpPr>
          <p:spPr>
            <a:xfrm>
              <a:off x="753649" y="49313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0" name="tx250"/>
            <p:cNvSpPr/>
            <p:nvPr/>
          </p:nvSpPr>
          <p:spPr>
            <a:xfrm>
              <a:off x="898818"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1" name="tx251"/>
            <p:cNvSpPr/>
            <p:nvPr/>
          </p:nvSpPr>
          <p:spPr>
            <a:xfrm>
              <a:off x="1025927"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2" name="tx252"/>
            <p:cNvSpPr/>
            <p:nvPr/>
          </p:nvSpPr>
          <p:spPr>
            <a:xfrm>
              <a:off x="1134977" y="49365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53" name="tx253"/>
            <p:cNvSpPr/>
            <p:nvPr/>
          </p:nvSpPr>
          <p:spPr>
            <a:xfrm>
              <a:off x="1280146"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4" name="tx254"/>
            <p:cNvSpPr/>
            <p:nvPr/>
          </p:nvSpPr>
          <p:spPr>
            <a:xfrm>
              <a:off x="1407256" y="4915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55" name="tx255"/>
            <p:cNvSpPr/>
            <p:nvPr/>
          </p:nvSpPr>
          <p:spPr>
            <a:xfrm>
              <a:off x="1534365"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6" name="tx256"/>
            <p:cNvSpPr/>
            <p:nvPr/>
          </p:nvSpPr>
          <p:spPr>
            <a:xfrm>
              <a:off x="1661474"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7" name="rc257"/>
            <p:cNvSpPr/>
            <p:nvPr/>
          </p:nvSpPr>
          <p:spPr>
            <a:xfrm>
              <a:off x="757350" y="5439250"/>
              <a:ext cx="978742" cy="367599"/>
            </a:xfrm>
            <a:prstGeom prst="rect">
              <a:avLst/>
            </a:prstGeom>
            <a:solidFill>
              <a:srgbClr val="EBEBEB">
                <a:alpha val="100000"/>
              </a:srgbClr>
            </a:solidFill>
          </p:spPr>
          <p:txBody>
            <a:bodyPr/>
            <a:lstStyle/>
            <a:p/>
          </p:txBody>
        </p:sp>
        <p:sp>
          <p:nvSpPr>
            <p:cNvPr id="258" name="pl258"/>
            <p:cNvSpPr/>
            <p:nvPr/>
          </p:nvSpPr>
          <p:spPr>
            <a:xfrm>
              <a:off x="757350" y="57734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59" name="pl259"/>
            <p:cNvSpPr/>
            <p:nvPr/>
          </p:nvSpPr>
          <p:spPr>
            <a:xfrm>
              <a:off x="757350" y="570916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60" name="pl260"/>
            <p:cNvSpPr/>
            <p:nvPr/>
          </p:nvSpPr>
          <p:spPr>
            <a:xfrm>
              <a:off x="757350" y="564490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61" name="pl261"/>
            <p:cNvSpPr/>
            <p:nvPr/>
          </p:nvSpPr>
          <p:spPr>
            <a:xfrm>
              <a:off x="757350" y="558063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62" name="pl262"/>
            <p:cNvSpPr/>
            <p:nvPr/>
          </p:nvSpPr>
          <p:spPr>
            <a:xfrm>
              <a:off x="757350" y="551636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63" name="pl263"/>
            <p:cNvSpPr/>
            <p:nvPr/>
          </p:nvSpPr>
          <p:spPr>
            <a:xfrm>
              <a:off x="757350" y="545210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64" name="pl264"/>
            <p:cNvSpPr/>
            <p:nvPr/>
          </p:nvSpPr>
          <p:spPr>
            <a:xfrm>
              <a:off x="757350" y="58055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5" name="pl265"/>
            <p:cNvSpPr/>
            <p:nvPr/>
          </p:nvSpPr>
          <p:spPr>
            <a:xfrm>
              <a:off x="757350" y="574129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6" name="pl266"/>
            <p:cNvSpPr/>
            <p:nvPr/>
          </p:nvSpPr>
          <p:spPr>
            <a:xfrm>
              <a:off x="757350" y="56770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7" name="pl267"/>
            <p:cNvSpPr/>
            <p:nvPr/>
          </p:nvSpPr>
          <p:spPr>
            <a:xfrm>
              <a:off x="757350" y="561276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8" name="pl268"/>
            <p:cNvSpPr/>
            <p:nvPr/>
          </p:nvSpPr>
          <p:spPr>
            <a:xfrm>
              <a:off x="757350" y="554850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9" name="pl269"/>
            <p:cNvSpPr/>
            <p:nvPr/>
          </p:nvSpPr>
          <p:spPr>
            <a:xfrm>
              <a:off x="757350" y="548423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70" name="pl270"/>
            <p:cNvSpPr/>
            <p:nvPr/>
          </p:nvSpPr>
          <p:spPr>
            <a:xfrm>
              <a:off x="80183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1" name="pl271"/>
            <p:cNvSpPr/>
            <p:nvPr/>
          </p:nvSpPr>
          <p:spPr>
            <a:xfrm>
              <a:off x="92894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2" name="pl272"/>
            <p:cNvSpPr/>
            <p:nvPr/>
          </p:nvSpPr>
          <p:spPr>
            <a:xfrm>
              <a:off x="105605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118316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131027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143738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156449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169160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801838" y="5731016"/>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279" name="pl279"/>
            <p:cNvSpPr/>
            <p:nvPr/>
          </p:nvSpPr>
          <p:spPr>
            <a:xfrm>
              <a:off x="801838" y="5713021"/>
              <a:ext cx="889765" cy="25706"/>
            </a:xfrm>
            <a:custGeom>
              <a:avLst/>
              <a:pathLst>
                <a:path w="889765" h="25706">
                  <a:moveTo>
                    <a:pt x="0" y="0"/>
                  </a:moveTo>
                  <a:lnTo>
                    <a:pt x="127109" y="20564"/>
                  </a:lnTo>
                  <a:lnTo>
                    <a:pt x="254218" y="12853"/>
                  </a:lnTo>
                  <a:lnTo>
                    <a:pt x="381328" y="12853"/>
                  </a:lnTo>
                  <a:lnTo>
                    <a:pt x="508437" y="5141"/>
                  </a:lnTo>
                  <a:lnTo>
                    <a:pt x="635546" y="25706"/>
                  </a:lnTo>
                  <a:lnTo>
                    <a:pt x="762656" y="23135"/>
                  </a:lnTo>
                  <a:lnTo>
                    <a:pt x="889765" y="23135"/>
                  </a:lnTo>
                </a:path>
              </a:pathLst>
            </a:custGeom>
            <a:ln w="40651" cap="flat">
              <a:solidFill>
                <a:srgbClr val="BEBEBE">
                  <a:alpha val="69803"/>
                </a:srgbClr>
              </a:solidFill>
              <a:prstDash val="solid"/>
              <a:round/>
            </a:ln>
          </p:spPr>
          <p:txBody>
            <a:bodyPr/>
            <a:lstStyle/>
            <a:p/>
          </p:txBody>
        </p:sp>
        <p:sp>
          <p:nvSpPr>
            <p:cNvPr id="280" name="pl280"/>
            <p:cNvSpPr/>
            <p:nvPr/>
          </p:nvSpPr>
          <p:spPr>
            <a:xfrm>
              <a:off x="801838" y="5713021"/>
              <a:ext cx="889765" cy="25706"/>
            </a:xfrm>
            <a:custGeom>
              <a:avLst/>
              <a:pathLst>
                <a:path w="889765" h="25706">
                  <a:moveTo>
                    <a:pt x="0" y="0"/>
                  </a:moveTo>
                  <a:lnTo>
                    <a:pt x="127109" y="20564"/>
                  </a:lnTo>
                  <a:lnTo>
                    <a:pt x="254218" y="12853"/>
                  </a:lnTo>
                  <a:lnTo>
                    <a:pt x="381328" y="12853"/>
                  </a:lnTo>
                  <a:lnTo>
                    <a:pt x="508437" y="5141"/>
                  </a:lnTo>
                  <a:lnTo>
                    <a:pt x="635546" y="25706"/>
                  </a:lnTo>
                  <a:lnTo>
                    <a:pt x="762656" y="23135"/>
                  </a:lnTo>
                  <a:lnTo>
                    <a:pt x="889765" y="23135"/>
                  </a:lnTo>
                </a:path>
              </a:pathLst>
            </a:custGeom>
            <a:ln w="35231" cap="flat">
              <a:solidFill>
                <a:srgbClr val="BEBEBE">
                  <a:alpha val="69803"/>
                </a:srgbClr>
              </a:solidFill>
              <a:prstDash val="solid"/>
              <a:round/>
            </a:ln>
          </p:spPr>
          <p:txBody>
            <a:bodyPr/>
            <a:lstStyle/>
            <a:p/>
          </p:txBody>
        </p:sp>
        <p:sp>
          <p:nvSpPr>
            <p:cNvPr id="281" name="pl281"/>
            <p:cNvSpPr/>
            <p:nvPr/>
          </p:nvSpPr>
          <p:spPr>
            <a:xfrm>
              <a:off x="801838" y="5731016"/>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282" name="pl282"/>
            <p:cNvSpPr/>
            <p:nvPr/>
          </p:nvSpPr>
          <p:spPr>
            <a:xfrm>
              <a:off x="801838" y="5713021"/>
              <a:ext cx="889765" cy="25706"/>
            </a:xfrm>
            <a:custGeom>
              <a:avLst/>
              <a:pathLst>
                <a:path w="889765" h="25706">
                  <a:moveTo>
                    <a:pt x="0" y="0"/>
                  </a:moveTo>
                  <a:lnTo>
                    <a:pt x="127109" y="20564"/>
                  </a:lnTo>
                  <a:lnTo>
                    <a:pt x="254218" y="12853"/>
                  </a:lnTo>
                  <a:lnTo>
                    <a:pt x="381328" y="12853"/>
                  </a:lnTo>
                  <a:lnTo>
                    <a:pt x="508437" y="5141"/>
                  </a:lnTo>
                  <a:lnTo>
                    <a:pt x="635546" y="25706"/>
                  </a:lnTo>
                  <a:lnTo>
                    <a:pt x="762656" y="23135"/>
                  </a:lnTo>
                  <a:lnTo>
                    <a:pt x="889765" y="23135"/>
                  </a:lnTo>
                </a:path>
              </a:pathLst>
            </a:custGeom>
            <a:ln w="40651" cap="flat">
              <a:solidFill>
                <a:srgbClr val="000000">
                  <a:alpha val="100000"/>
                </a:srgbClr>
              </a:solidFill>
              <a:prstDash val="solid"/>
              <a:round/>
            </a:ln>
          </p:spPr>
          <p:txBody>
            <a:bodyPr/>
            <a:lstStyle/>
            <a:p/>
          </p:txBody>
        </p:sp>
        <p:sp>
          <p:nvSpPr>
            <p:cNvPr id="283" name="pl283"/>
            <p:cNvSpPr/>
            <p:nvPr/>
          </p:nvSpPr>
          <p:spPr>
            <a:xfrm>
              <a:off x="801838" y="5713021"/>
              <a:ext cx="889765" cy="25706"/>
            </a:xfrm>
            <a:custGeom>
              <a:avLst/>
              <a:pathLst>
                <a:path w="889765" h="25706">
                  <a:moveTo>
                    <a:pt x="0" y="0"/>
                  </a:moveTo>
                  <a:lnTo>
                    <a:pt x="127109" y="20564"/>
                  </a:lnTo>
                  <a:lnTo>
                    <a:pt x="254218" y="12853"/>
                  </a:lnTo>
                  <a:lnTo>
                    <a:pt x="381328" y="12853"/>
                  </a:lnTo>
                  <a:lnTo>
                    <a:pt x="508437" y="5141"/>
                  </a:lnTo>
                  <a:lnTo>
                    <a:pt x="635546" y="25706"/>
                  </a:lnTo>
                  <a:lnTo>
                    <a:pt x="762656" y="23135"/>
                  </a:lnTo>
                  <a:lnTo>
                    <a:pt x="889765" y="23135"/>
                  </a:lnTo>
                </a:path>
              </a:pathLst>
            </a:custGeom>
            <a:ln w="35231" cap="flat">
              <a:solidFill>
                <a:srgbClr val="F26A21">
                  <a:alpha val="100000"/>
                </a:srgbClr>
              </a:solidFill>
              <a:prstDash val="solid"/>
              <a:round/>
            </a:ln>
          </p:spPr>
          <p:txBody>
            <a:bodyPr/>
            <a:lstStyle/>
            <a:p/>
          </p:txBody>
        </p:sp>
        <p:sp>
          <p:nvSpPr>
            <p:cNvPr id="284" name="pl284"/>
            <p:cNvSpPr/>
            <p:nvPr/>
          </p:nvSpPr>
          <p:spPr>
            <a:xfrm>
              <a:off x="757350" y="574129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85" name="tx285"/>
            <p:cNvSpPr/>
            <p:nvPr/>
          </p:nvSpPr>
          <p:spPr>
            <a:xfrm>
              <a:off x="745603" y="554999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86" name="tx286"/>
            <p:cNvSpPr/>
            <p:nvPr/>
          </p:nvSpPr>
          <p:spPr>
            <a:xfrm>
              <a:off x="898818" y="55705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7" name="tx287"/>
            <p:cNvSpPr/>
            <p:nvPr/>
          </p:nvSpPr>
          <p:spPr>
            <a:xfrm>
              <a:off x="1025927" y="55628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88" name="tx288"/>
            <p:cNvSpPr/>
            <p:nvPr/>
          </p:nvSpPr>
          <p:spPr>
            <a:xfrm>
              <a:off x="1153037" y="55628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89" name="tx289"/>
            <p:cNvSpPr/>
            <p:nvPr/>
          </p:nvSpPr>
          <p:spPr>
            <a:xfrm>
              <a:off x="1280146" y="55551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90" name="tx290"/>
            <p:cNvSpPr/>
            <p:nvPr/>
          </p:nvSpPr>
          <p:spPr>
            <a:xfrm>
              <a:off x="1407256" y="55756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1" name="tx291"/>
            <p:cNvSpPr/>
            <p:nvPr/>
          </p:nvSpPr>
          <p:spPr>
            <a:xfrm>
              <a:off x="1534365" y="5573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2" name="tx292"/>
            <p:cNvSpPr/>
            <p:nvPr/>
          </p:nvSpPr>
          <p:spPr>
            <a:xfrm>
              <a:off x="1661474" y="5573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3" name="rc293"/>
            <p:cNvSpPr/>
            <p:nvPr/>
          </p:nvSpPr>
          <p:spPr>
            <a:xfrm>
              <a:off x="1805681" y="874964"/>
              <a:ext cx="978742" cy="367599"/>
            </a:xfrm>
            <a:prstGeom prst="rect">
              <a:avLst/>
            </a:prstGeom>
            <a:solidFill>
              <a:srgbClr val="EBEBEB">
                <a:alpha val="100000"/>
              </a:srgbClr>
            </a:solidFill>
          </p:spPr>
          <p:txBody>
            <a:bodyPr/>
            <a:lstStyle/>
            <a:p/>
          </p:txBody>
        </p:sp>
        <p:sp>
          <p:nvSpPr>
            <p:cNvPr id="294" name="pl294"/>
            <p:cNvSpPr/>
            <p:nvPr/>
          </p:nvSpPr>
          <p:spPr>
            <a:xfrm>
              <a:off x="1805681" y="12091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5" name="pl295"/>
            <p:cNvSpPr/>
            <p:nvPr/>
          </p:nvSpPr>
          <p:spPr>
            <a:xfrm>
              <a:off x="1805681" y="11448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6" name="pl296"/>
            <p:cNvSpPr/>
            <p:nvPr/>
          </p:nvSpPr>
          <p:spPr>
            <a:xfrm>
              <a:off x="1805681" y="10806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7" name="pl297"/>
            <p:cNvSpPr/>
            <p:nvPr/>
          </p:nvSpPr>
          <p:spPr>
            <a:xfrm>
              <a:off x="1805681" y="101634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8" name="pl298"/>
            <p:cNvSpPr/>
            <p:nvPr/>
          </p:nvSpPr>
          <p:spPr>
            <a:xfrm>
              <a:off x="1805681" y="9520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9" name="pl299"/>
            <p:cNvSpPr/>
            <p:nvPr/>
          </p:nvSpPr>
          <p:spPr>
            <a:xfrm>
              <a:off x="1805681" y="88781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00" name="pl300"/>
            <p:cNvSpPr/>
            <p:nvPr/>
          </p:nvSpPr>
          <p:spPr>
            <a:xfrm>
              <a:off x="1805681" y="12412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1" name="pl301"/>
            <p:cNvSpPr/>
            <p:nvPr/>
          </p:nvSpPr>
          <p:spPr>
            <a:xfrm>
              <a:off x="1805681" y="117701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2" name="pl302"/>
            <p:cNvSpPr/>
            <p:nvPr/>
          </p:nvSpPr>
          <p:spPr>
            <a:xfrm>
              <a:off x="1805681" y="111274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3" name="pl303"/>
            <p:cNvSpPr/>
            <p:nvPr/>
          </p:nvSpPr>
          <p:spPr>
            <a:xfrm>
              <a:off x="1805681" y="10484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4" name="pl304"/>
            <p:cNvSpPr/>
            <p:nvPr/>
          </p:nvSpPr>
          <p:spPr>
            <a:xfrm>
              <a:off x="1805681" y="98421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5" name="pl305"/>
            <p:cNvSpPr/>
            <p:nvPr/>
          </p:nvSpPr>
          <p:spPr>
            <a:xfrm>
              <a:off x="1805681" y="91995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6" name="pl306"/>
            <p:cNvSpPr/>
            <p:nvPr/>
          </p:nvSpPr>
          <p:spPr>
            <a:xfrm>
              <a:off x="18501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197727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210438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223149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0" name="pl310"/>
            <p:cNvSpPr/>
            <p:nvPr/>
          </p:nvSpPr>
          <p:spPr>
            <a:xfrm>
              <a:off x="235860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1" name="pl311"/>
            <p:cNvSpPr/>
            <p:nvPr/>
          </p:nvSpPr>
          <p:spPr>
            <a:xfrm>
              <a:off x="248571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2" name="pl312"/>
            <p:cNvSpPr/>
            <p:nvPr/>
          </p:nvSpPr>
          <p:spPr>
            <a:xfrm>
              <a:off x="261282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273993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1850169"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315" name="pl315"/>
            <p:cNvSpPr/>
            <p:nvPr/>
          </p:nvSpPr>
          <p:spPr>
            <a:xfrm>
              <a:off x="1850169" y="1133312"/>
              <a:ext cx="889765" cy="46271"/>
            </a:xfrm>
            <a:custGeom>
              <a:avLst/>
              <a:pathLst>
                <a:path w="889765" h="46271">
                  <a:moveTo>
                    <a:pt x="0" y="0"/>
                  </a:moveTo>
                  <a:lnTo>
                    <a:pt x="127109" y="2570"/>
                  </a:lnTo>
                  <a:lnTo>
                    <a:pt x="254218" y="5141"/>
                  </a:lnTo>
                  <a:lnTo>
                    <a:pt x="381328" y="7711"/>
                  </a:lnTo>
                  <a:lnTo>
                    <a:pt x="508437" y="10282"/>
                  </a:lnTo>
                  <a:lnTo>
                    <a:pt x="635546" y="46271"/>
                  </a:lnTo>
                  <a:lnTo>
                    <a:pt x="762656" y="33418"/>
                  </a:lnTo>
                  <a:lnTo>
                    <a:pt x="889765" y="35988"/>
                  </a:lnTo>
                </a:path>
              </a:pathLst>
            </a:custGeom>
            <a:ln w="40651" cap="flat">
              <a:solidFill>
                <a:srgbClr val="BEBEBE">
                  <a:alpha val="69803"/>
                </a:srgbClr>
              </a:solidFill>
              <a:prstDash val="solid"/>
              <a:round/>
            </a:ln>
          </p:spPr>
          <p:txBody>
            <a:bodyPr/>
            <a:lstStyle/>
            <a:p/>
          </p:txBody>
        </p:sp>
        <p:sp>
          <p:nvSpPr>
            <p:cNvPr id="316" name="pl316"/>
            <p:cNvSpPr/>
            <p:nvPr/>
          </p:nvSpPr>
          <p:spPr>
            <a:xfrm>
              <a:off x="1850169" y="1133312"/>
              <a:ext cx="889765" cy="46271"/>
            </a:xfrm>
            <a:custGeom>
              <a:avLst/>
              <a:pathLst>
                <a:path w="889765" h="46271">
                  <a:moveTo>
                    <a:pt x="0" y="0"/>
                  </a:moveTo>
                  <a:lnTo>
                    <a:pt x="127109" y="2570"/>
                  </a:lnTo>
                  <a:lnTo>
                    <a:pt x="254218" y="5141"/>
                  </a:lnTo>
                  <a:lnTo>
                    <a:pt x="381328" y="7711"/>
                  </a:lnTo>
                  <a:lnTo>
                    <a:pt x="508437" y="10282"/>
                  </a:lnTo>
                  <a:lnTo>
                    <a:pt x="635546" y="46271"/>
                  </a:lnTo>
                  <a:lnTo>
                    <a:pt x="762656" y="33418"/>
                  </a:lnTo>
                  <a:lnTo>
                    <a:pt x="889765" y="35988"/>
                  </a:lnTo>
                </a:path>
              </a:pathLst>
            </a:custGeom>
            <a:ln w="35231" cap="flat">
              <a:solidFill>
                <a:srgbClr val="BEBEBE">
                  <a:alpha val="69803"/>
                </a:srgbClr>
              </a:solidFill>
              <a:prstDash val="solid"/>
              <a:round/>
            </a:ln>
          </p:spPr>
          <p:txBody>
            <a:bodyPr/>
            <a:lstStyle/>
            <a:p/>
          </p:txBody>
        </p:sp>
        <p:sp>
          <p:nvSpPr>
            <p:cNvPr id="317" name="pl317"/>
            <p:cNvSpPr/>
            <p:nvPr/>
          </p:nvSpPr>
          <p:spPr>
            <a:xfrm>
              <a:off x="1850169"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318" name="pl318"/>
            <p:cNvSpPr/>
            <p:nvPr/>
          </p:nvSpPr>
          <p:spPr>
            <a:xfrm>
              <a:off x="1850169" y="1133312"/>
              <a:ext cx="889765" cy="46271"/>
            </a:xfrm>
            <a:custGeom>
              <a:avLst/>
              <a:pathLst>
                <a:path w="889765" h="46271">
                  <a:moveTo>
                    <a:pt x="0" y="0"/>
                  </a:moveTo>
                  <a:lnTo>
                    <a:pt x="127109" y="2570"/>
                  </a:lnTo>
                  <a:lnTo>
                    <a:pt x="254218" y="5141"/>
                  </a:lnTo>
                  <a:lnTo>
                    <a:pt x="381328" y="7711"/>
                  </a:lnTo>
                  <a:lnTo>
                    <a:pt x="508437" y="10282"/>
                  </a:lnTo>
                  <a:lnTo>
                    <a:pt x="635546" y="46271"/>
                  </a:lnTo>
                  <a:lnTo>
                    <a:pt x="762656" y="33418"/>
                  </a:lnTo>
                  <a:lnTo>
                    <a:pt x="889765" y="35988"/>
                  </a:lnTo>
                </a:path>
              </a:pathLst>
            </a:custGeom>
            <a:ln w="40651" cap="flat">
              <a:solidFill>
                <a:srgbClr val="000000">
                  <a:alpha val="100000"/>
                </a:srgbClr>
              </a:solidFill>
              <a:prstDash val="solid"/>
              <a:round/>
            </a:ln>
          </p:spPr>
          <p:txBody>
            <a:bodyPr/>
            <a:lstStyle/>
            <a:p/>
          </p:txBody>
        </p:sp>
        <p:sp>
          <p:nvSpPr>
            <p:cNvPr id="319" name="pl319"/>
            <p:cNvSpPr/>
            <p:nvPr/>
          </p:nvSpPr>
          <p:spPr>
            <a:xfrm>
              <a:off x="1850169" y="1133312"/>
              <a:ext cx="889765" cy="46271"/>
            </a:xfrm>
            <a:custGeom>
              <a:avLst/>
              <a:pathLst>
                <a:path w="889765" h="46271">
                  <a:moveTo>
                    <a:pt x="0" y="0"/>
                  </a:moveTo>
                  <a:lnTo>
                    <a:pt x="127109" y="2570"/>
                  </a:lnTo>
                  <a:lnTo>
                    <a:pt x="254218" y="5141"/>
                  </a:lnTo>
                  <a:lnTo>
                    <a:pt x="381328" y="7711"/>
                  </a:lnTo>
                  <a:lnTo>
                    <a:pt x="508437" y="10282"/>
                  </a:lnTo>
                  <a:lnTo>
                    <a:pt x="635546" y="46271"/>
                  </a:lnTo>
                  <a:lnTo>
                    <a:pt x="762656" y="33418"/>
                  </a:lnTo>
                  <a:lnTo>
                    <a:pt x="889765" y="35988"/>
                  </a:lnTo>
                </a:path>
              </a:pathLst>
            </a:custGeom>
            <a:ln w="35231" cap="flat">
              <a:solidFill>
                <a:srgbClr val="F26A21">
                  <a:alpha val="100000"/>
                </a:srgbClr>
              </a:solidFill>
              <a:prstDash val="solid"/>
              <a:round/>
            </a:ln>
          </p:spPr>
          <p:txBody>
            <a:bodyPr/>
            <a:lstStyle/>
            <a:p/>
          </p:txBody>
        </p:sp>
        <p:sp>
          <p:nvSpPr>
            <p:cNvPr id="320" name="pl320"/>
            <p:cNvSpPr/>
            <p:nvPr/>
          </p:nvSpPr>
          <p:spPr>
            <a:xfrm>
              <a:off x="1805681" y="117701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21" name="tx321"/>
            <p:cNvSpPr/>
            <p:nvPr/>
          </p:nvSpPr>
          <p:spPr>
            <a:xfrm>
              <a:off x="1789910" y="970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22" name="tx322"/>
            <p:cNvSpPr/>
            <p:nvPr/>
          </p:nvSpPr>
          <p:spPr>
            <a:xfrm>
              <a:off x="1917020" y="9728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23" name="tx323"/>
            <p:cNvSpPr/>
            <p:nvPr/>
          </p:nvSpPr>
          <p:spPr>
            <a:xfrm>
              <a:off x="2044129" y="9754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24" name="tx324"/>
            <p:cNvSpPr/>
            <p:nvPr/>
          </p:nvSpPr>
          <p:spPr>
            <a:xfrm>
              <a:off x="2171238" y="9779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25" name="tx325"/>
            <p:cNvSpPr/>
            <p:nvPr/>
          </p:nvSpPr>
          <p:spPr>
            <a:xfrm>
              <a:off x="2298348" y="9805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26" name="tx326"/>
            <p:cNvSpPr/>
            <p:nvPr/>
          </p:nvSpPr>
          <p:spPr>
            <a:xfrm>
              <a:off x="2437527" y="10165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7" name="tx327"/>
            <p:cNvSpPr/>
            <p:nvPr/>
          </p:nvSpPr>
          <p:spPr>
            <a:xfrm>
              <a:off x="2582696" y="10037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8" name="tx328"/>
            <p:cNvSpPr/>
            <p:nvPr/>
          </p:nvSpPr>
          <p:spPr>
            <a:xfrm>
              <a:off x="2709805" y="10062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29" name="rc329"/>
            <p:cNvSpPr/>
            <p:nvPr/>
          </p:nvSpPr>
          <p:spPr>
            <a:xfrm>
              <a:off x="1805681" y="1527005"/>
              <a:ext cx="978742" cy="367599"/>
            </a:xfrm>
            <a:prstGeom prst="rect">
              <a:avLst/>
            </a:prstGeom>
            <a:solidFill>
              <a:srgbClr val="EBEBEB">
                <a:alpha val="100000"/>
              </a:srgbClr>
            </a:solidFill>
          </p:spPr>
          <p:txBody>
            <a:bodyPr/>
            <a:lstStyle/>
            <a:p/>
          </p:txBody>
        </p:sp>
        <p:sp>
          <p:nvSpPr>
            <p:cNvPr id="330" name="pl330"/>
            <p:cNvSpPr/>
            <p:nvPr/>
          </p:nvSpPr>
          <p:spPr>
            <a:xfrm>
              <a:off x="1805681" y="18611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1" name="pl331"/>
            <p:cNvSpPr/>
            <p:nvPr/>
          </p:nvSpPr>
          <p:spPr>
            <a:xfrm>
              <a:off x="1805681" y="17969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2" name="pl332"/>
            <p:cNvSpPr/>
            <p:nvPr/>
          </p:nvSpPr>
          <p:spPr>
            <a:xfrm>
              <a:off x="1805681" y="173265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3" name="pl333"/>
            <p:cNvSpPr/>
            <p:nvPr/>
          </p:nvSpPr>
          <p:spPr>
            <a:xfrm>
              <a:off x="1805681" y="166838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4" name="pl334"/>
            <p:cNvSpPr/>
            <p:nvPr/>
          </p:nvSpPr>
          <p:spPr>
            <a:xfrm>
              <a:off x="1805681" y="1604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5" name="pl335"/>
            <p:cNvSpPr/>
            <p:nvPr/>
          </p:nvSpPr>
          <p:spPr>
            <a:xfrm>
              <a:off x="1805681" y="153985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6" name="pl336"/>
            <p:cNvSpPr/>
            <p:nvPr/>
          </p:nvSpPr>
          <p:spPr>
            <a:xfrm>
              <a:off x="1805681" y="18933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37" name="pl337"/>
            <p:cNvSpPr/>
            <p:nvPr/>
          </p:nvSpPr>
          <p:spPr>
            <a:xfrm>
              <a:off x="1805681" y="182905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38" name="pl338"/>
            <p:cNvSpPr/>
            <p:nvPr/>
          </p:nvSpPr>
          <p:spPr>
            <a:xfrm>
              <a:off x="1805681" y="176478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39" name="pl339"/>
            <p:cNvSpPr/>
            <p:nvPr/>
          </p:nvSpPr>
          <p:spPr>
            <a:xfrm>
              <a:off x="1805681" y="17005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40" name="pl340"/>
            <p:cNvSpPr/>
            <p:nvPr/>
          </p:nvSpPr>
          <p:spPr>
            <a:xfrm>
              <a:off x="1805681" y="163625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41" name="pl341"/>
            <p:cNvSpPr/>
            <p:nvPr/>
          </p:nvSpPr>
          <p:spPr>
            <a:xfrm>
              <a:off x="1805681" y="157199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42" name="pl342"/>
            <p:cNvSpPr/>
            <p:nvPr/>
          </p:nvSpPr>
          <p:spPr>
            <a:xfrm>
              <a:off x="18501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197727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210438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223149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235860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248571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261282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273993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1850169"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351" name="pl351"/>
            <p:cNvSpPr/>
            <p:nvPr/>
          </p:nvSpPr>
          <p:spPr>
            <a:xfrm>
              <a:off x="1850169" y="1823912"/>
              <a:ext cx="889765" cy="5141"/>
            </a:xfrm>
            <a:custGeom>
              <a:avLst/>
              <a:pathLst>
                <a:path w="889765" h="5141">
                  <a:moveTo>
                    <a:pt x="0" y="5141"/>
                  </a:moveTo>
                  <a:lnTo>
                    <a:pt x="127109" y="5141"/>
                  </a:lnTo>
                  <a:lnTo>
                    <a:pt x="254218" y="5141"/>
                  </a:lnTo>
                  <a:lnTo>
                    <a:pt x="381328" y="5141"/>
                  </a:lnTo>
                  <a:lnTo>
                    <a:pt x="508437" y="5141"/>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352" name="pl352"/>
            <p:cNvSpPr/>
            <p:nvPr/>
          </p:nvSpPr>
          <p:spPr>
            <a:xfrm>
              <a:off x="1850169" y="1823912"/>
              <a:ext cx="889765" cy="5141"/>
            </a:xfrm>
            <a:custGeom>
              <a:avLst/>
              <a:pathLst>
                <a:path w="889765" h="5141">
                  <a:moveTo>
                    <a:pt x="0" y="5141"/>
                  </a:moveTo>
                  <a:lnTo>
                    <a:pt x="127109" y="5141"/>
                  </a:lnTo>
                  <a:lnTo>
                    <a:pt x="254218" y="5141"/>
                  </a:lnTo>
                  <a:lnTo>
                    <a:pt x="381328" y="5141"/>
                  </a:lnTo>
                  <a:lnTo>
                    <a:pt x="508437" y="5141"/>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353" name="pl353"/>
            <p:cNvSpPr/>
            <p:nvPr/>
          </p:nvSpPr>
          <p:spPr>
            <a:xfrm>
              <a:off x="1850169"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354" name="pl354"/>
            <p:cNvSpPr/>
            <p:nvPr/>
          </p:nvSpPr>
          <p:spPr>
            <a:xfrm>
              <a:off x="1850169" y="1823912"/>
              <a:ext cx="889765" cy="5141"/>
            </a:xfrm>
            <a:custGeom>
              <a:avLst/>
              <a:pathLst>
                <a:path w="889765" h="5141">
                  <a:moveTo>
                    <a:pt x="0" y="5141"/>
                  </a:moveTo>
                  <a:lnTo>
                    <a:pt x="127109" y="5141"/>
                  </a:lnTo>
                  <a:lnTo>
                    <a:pt x="254218" y="5141"/>
                  </a:lnTo>
                  <a:lnTo>
                    <a:pt x="381328" y="5141"/>
                  </a:lnTo>
                  <a:lnTo>
                    <a:pt x="508437" y="5141"/>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355" name="pl355"/>
            <p:cNvSpPr/>
            <p:nvPr/>
          </p:nvSpPr>
          <p:spPr>
            <a:xfrm>
              <a:off x="1850169" y="1823912"/>
              <a:ext cx="889765" cy="5141"/>
            </a:xfrm>
            <a:custGeom>
              <a:avLst/>
              <a:pathLst>
                <a:path w="889765" h="5141">
                  <a:moveTo>
                    <a:pt x="0" y="5141"/>
                  </a:moveTo>
                  <a:lnTo>
                    <a:pt x="127109" y="5141"/>
                  </a:lnTo>
                  <a:lnTo>
                    <a:pt x="254218" y="5141"/>
                  </a:lnTo>
                  <a:lnTo>
                    <a:pt x="381328" y="5141"/>
                  </a:lnTo>
                  <a:lnTo>
                    <a:pt x="508437" y="5141"/>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356" name="pl356"/>
            <p:cNvSpPr/>
            <p:nvPr/>
          </p:nvSpPr>
          <p:spPr>
            <a:xfrm>
              <a:off x="1805681" y="1829053"/>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57" name="tx357"/>
            <p:cNvSpPr/>
            <p:nvPr/>
          </p:nvSpPr>
          <p:spPr>
            <a:xfrm>
              <a:off x="1820040"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8" name="tx358"/>
            <p:cNvSpPr/>
            <p:nvPr/>
          </p:nvSpPr>
          <p:spPr>
            <a:xfrm>
              <a:off x="1947149"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9" name="tx359"/>
            <p:cNvSpPr/>
            <p:nvPr/>
          </p:nvSpPr>
          <p:spPr>
            <a:xfrm>
              <a:off x="2074259"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0" name="tx360"/>
            <p:cNvSpPr/>
            <p:nvPr/>
          </p:nvSpPr>
          <p:spPr>
            <a:xfrm>
              <a:off x="2201368"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1" name="tx361"/>
            <p:cNvSpPr/>
            <p:nvPr/>
          </p:nvSpPr>
          <p:spPr>
            <a:xfrm>
              <a:off x="2328477"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2" name="tx362"/>
            <p:cNvSpPr/>
            <p:nvPr/>
          </p:nvSpPr>
          <p:spPr>
            <a:xfrm>
              <a:off x="2455587"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3" name="tx363"/>
            <p:cNvSpPr/>
            <p:nvPr/>
          </p:nvSpPr>
          <p:spPr>
            <a:xfrm>
              <a:off x="2582696"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4" name="tx364"/>
            <p:cNvSpPr/>
            <p:nvPr/>
          </p:nvSpPr>
          <p:spPr>
            <a:xfrm>
              <a:off x="2709805"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5" name="rc365"/>
            <p:cNvSpPr/>
            <p:nvPr/>
          </p:nvSpPr>
          <p:spPr>
            <a:xfrm>
              <a:off x="1805681" y="2179046"/>
              <a:ext cx="978742" cy="367599"/>
            </a:xfrm>
            <a:prstGeom prst="rect">
              <a:avLst/>
            </a:prstGeom>
            <a:solidFill>
              <a:srgbClr val="EBEBEB">
                <a:alpha val="100000"/>
              </a:srgbClr>
            </a:solidFill>
          </p:spPr>
          <p:txBody>
            <a:bodyPr/>
            <a:lstStyle/>
            <a:p/>
          </p:txBody>
        </p:sp>
        <p:sp>
          <p:nvSpPr>
            <p:cNvPr id="366" name="pl366"/>
            <p:cNvSpPr/>
            <p:nvPr/>
          </p:nvSpPr>
          <p:spPr>
            <a:xfrm>
              <a:off x="1805681" y="25132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67" name="pl367"/>
            <p:cNvSpPr/>
            <p:nvPr/>
          </p:nvSpPr>
          <p:spPr>
            <a:xfrm>
              <a:off x="1805681" y="24489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68" name="pl368"/>
            <p:cNvSpPr/>
            <p:nvPr/>
          </p:nvSpPr>
          <p:spPr>
            <a:xfrm>
              <a:off x="1805681" y="238469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69" name="pl369"/>
            <p:cNvSpPr/>
            <p:nvPr/>
          </p:nvSpPr>
          <p:spPr>
            <a:xfrm>
              <a:off x="1805681" y="232043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70" name="pl370"/>
            <p:cNvSpPr/>
            <p:nvPr/>
          </p:nvSpPr>
          <p:spPr>
            <a:xfrm>
              <a:off x="1805681" y="2256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71" name="pl371"/>
            <p:cNvSpPr/>
            <p:nvPr/>
          </p:nvSpPr>
          <p:spPr>
            <a:xfrm>
              <a:off x="1805681" y="219189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72" name="pl372"/>
            <p:cNvSpPr/>
            <p:nvPr/>
          </p:nvSpPr>
          <p:spPr>
            <a:xfrm>
              <a:off x="1805681" y="254536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3" name="pl373"/>
            <p:cNvSpPr/>
            <p:nvPr/>
          </p:nvSpPr>
          <p:spPr>
            <a:xfrm>
              <a:off x="1805681" y="248109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4" name="pl374"/>
            <p:cNvSpPr/>
            <p:nvPr/>
          </p:nvSpPr>
          <p:spPr>
            <a:xfrm>
              <a:off x="1805681" y="241682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5" name="pl375"/>
            <p:cNvSpPr/>
            <p:nvPr/>
          </p:nvSpPr>
          <p:spPr>
            <a:xfrm>
              <a:off x="1805681" y="23525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6" name="pl376"/>
            <p:cNvSpPr/>
            <p:nvPr/>
          </p:nvSpPr>
          <p:spPr>
            <a:xfrm>
              <a:off x="1805681" y="228829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7" name="pl377"/>
            <p:cNvSpPr/>
            <p:nvPr/>
          </p:nvSpPr>
          <p:spPr>
            <a:xfrm>
              <a:off x="1805681" y="22240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8" name="pl378"/>
            <p:cNvSpPr/>
            <p:nvPr/>
          </p:nvSpPr>
          <p:spPr>
            <a:xfrm>
              <a:off x="18501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197727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210438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223149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235860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3" name="pl383"/>
            <p:cNvSpPr/>
            <p:nvPr/>
          </p:nvSpPr>
          <p:spPr>
            <a:xfrm>
              <a:off x="248571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4" name="pl384"/>
            <p:cNvSpPr/>
            <p:nvPr/>
          </p:nvSpPr>
          <p:spPr>
            <a:xfrm>
              <a:off x="261282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5" name="pl385"/>
            <p:cNvSpPr/>
            <p:nvPr/>
          </p:nvSpPr>
          <p:spPr>
            <a:xfrm>
              <a:off x="273993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1850169"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387" name="pl387"/>
            <p:cNvSpPr/>
            <p:nvPr/>
          </p:nvSpPr>
          <p:spPr>
            <a:xfrm>
              <a:off x="1850169" y="2406546"/>
              <a:ext cx="889765" cy="20564"/>
            </a:xfrm>
            <a:custGeom>
              <a:avLst/>
              <a:pathLst>
                <a:path w="889765" h="20564">
                  <a:moveTo>
                    <a:pt x="0" y="0"/>
                  </a:moveTo>
                  <a:lnTo>
                    <a:pt x="127109" y="7711"/>
                  </a:lnTo>
                  <a:lnTo>
                    <a:pt x="254218" y="12853"/>
                  </a:lnTo>
                  <a:lnTo>
                    <a:pt x="381328" y="17994"/>
                  </a:lnTo>
                  <a:lnTo>
                    <a:pt x="508437" y="20564"/>
                  </a:lnTo>
                  <a:lnTo>
                    <a:pt x="635546" y="12853"/>
                  </a:lnTo>
                  <a:lnTo>
                    <a:pt x="762656" y="0"/>
                  </a:lnTo>
                  <a:lnTo>
                    <a:pt x="889765" y="7711"/>
                  </a:lnTo>
                </a:path>
              </a:pathLst>
            </a:custGeom>
            <a:ln w="40651" cap="flat">
              <a:solidFill>
                <a:srgbClr val="BEBEBE">
                  <a:alpha val="69803"/>
                </a:srgbClr>
              </a:solidFill>
              <a:prstDash val="solid"/>
              <a:round/>
            </a:ln>
          </p:spPr>
          <p:txBody>
            <a:bodyPr/>
            <a:lstStyle/>
            <a:p/>
          </p:txBody>
        </p:sp>
        <p:sp>
          <p:nvSpPr>
            <p:cNvPr id="388" name="pl388"/>
            <p:cNvSpPr/>
            <p:nvPr/>
          </p:nvSpPr>
          <p:spPr>
            <a:xfrm>
              <a:off x="1850169" y="2406546"/>
              <a:ext cx="889765" cy="20564"/>
            </a:xfrm>
            <a:custGeom>
              <a:avLst/>
              <a:pathLst>
                <a:path w="889765" h="20564">
                  <a:moveTo>
                    <a:pt x="0" y="0"/>
                  </a:moveTo>
                  <a:lnTo>
                    <a:pt x="127109" y="7711"/>
                  </a:lnTo>
                  <a:lnTo>
                    <a:pt x="254218" y="12853"/>
                  </a:lnTo>
                  <a:lnTo>
                    <a:pt x="381328" y="17994"/>
                  </a:lnTo>
                  <a:lnTo>
                    <a:pt x="508437" y="20564"/>
                  </a:lnTo>
                  <a:lnTo>
                    <a:pt x="635546" y="12853"/>
                  </a:lnTo>
                  <a:lnTo>
                    <a:pt x="762656" y="0"/>
                  </a:lnTo>
                  <a:lnTo>
                    <a:pt x="889765" y="7711"/>
                  </a:lnTo>
                </a:path>
              </a:pathLst>
            </a:custGeom>
            <a:ln w="35231" cap="flat">
              <a:solidFill>
                <a:srgbClr val="BEBEBE">
                  <a:alpha val="69803"/>
                </a:srgbClr>
              </a:solidFill>
              <a:prstDash val="solid"/>
              <a:round/>
            </a:ln>
          </p:spPr>
          <p:txBody>
            <a:bodyPr/>
            <a:lstStyle/>
            <a:p/>
          </p:txBody>
        </p:sp>
        <p:sp>
          <p:nvSpPr>
            <p:cNvPr id="389" name="pl389"/>
            <p:cNvSpPr/>
            <p:nvPr/>
          </p:nvSpPr>
          <p:spPr>
            <a:xfrm>
              <a:off x="1850169"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390" name="pl390"/>
            <p:cNvSpPr/>
            <p:nvPr/>
          </p:nvSpPr>
          <p:spPr>
            <a:xfrm>
              <a:off x="1850169" y="2406546"/>
              <a:ext cx="889765" cy="20564"/>
            </a:xfrm>
            <a:custGeom>
              <a:avLst/>
              <a:pathLst>
                <a:path w="889765" h="20564">
                  <a:moveTo>
                    <a:pt x="0" y="0"/>
                  </a:moveTo>
                  <a:lnTo>
                    <a:pt x="127109" y="7711"/>
                  </a:lnTo>
                  <a:lnTo>
                    <a:pt x="254218" y="12853"/>
                  </a:lnTo>
                  <a:lnTo>
                    <a:pt x="381328" y="17994"/>
                  </a:lnTo>
                  <a:lnTo>
                    <a:pt x="508437" y="20564"/>
                  </a:lnTo>
                  <a:lnTo>
                    <a:pt x="635546" y="12853"/>
                  </a:lnTo>
                  <a:lnTo>
                    <a:pt x="762656" y="0"/>
                  </a:lnTo>
                  <a:lnTo>
                    <a:pt x="889765" y="7711"/>
                  </a:lnTo>
                </a:path>
              </a:pathLst>
            </a:custGeom>
            <a:ln w="40651" cap="flat">
              <a:solidFill>
                <a:srgbClr val="000000">
                  <a:alpha val="100000"/>
                </a:srgbClr>
              </a:solidFill>
              <a:prstDash val="solid"/>
              <a:round/>
            </a:ln>
          </p:spPr>
          <p:txBody>
            <a:bodyPr/>
            <a:lstStyle/>
            <a:p/>
          </p:txBody>
        </p:sp>
        <p:sp>
          <p:nvSpPr>
            <p:cNvPr id="391" name="pl391"/>
            <p:cNvSpPr/>
            <p:nvPr/>
          </p:nvSpPr>
          <p:spPr>
            <a:xfrm>
              <a:off x="1850169" y="2406546"/>
              <a:ext cx="889765" cy="20564"/>
            </a:xfrm>
            <a:custGeom>
              <a:avLst/>
              <a:pathLst>
                <a:path w="889765" h="20564">
                  <a:moveTo>
                    <a:pt x="0" y="0"/>
                  </a:moveTo>
                  <a:lnTo>
                    <a:pt x="127109" y="7711"/>
                  </a:lnTo>
                  <a:lnTo>
                    <a:pt x="254218" y="12853"/>
                  </a:lnTo>
                  <a:lnTo>
                    <a:pt x="381328" y="17994"/>
                  </a:lnTo>
                  <a:lnTo>
                    <a:pt x="508437" y="20564"/>
                  </a:lnTo>
                  <a:lnTo>
                    <a:pt x="635546" y="12853"/>
                  </a:lnTo>
                  <a:lnTo>
                    <a:pt x="762656" y="0"/>
                  </a:lnTo>
                  <a:lnTo>
                    <a:pt x="889765" y="7711"/>
                  </a:lnTo>
                </a:path>
              </a:pathLst>
            </a:custGeom>
            <a:ln w="35231" cap="flat">
              <a:solidFill>
                <a:srgbClr val="F26A21">
                  <a:alpha val="100000"/>
                </a:srgbClr>
              </a:solidFill>
              <a:prstDash val="solid"/>
              <a:round/>
            </a:ln>
          </p:spPr>
          <p:txBody>
            <a:bodyPr/>
            <a:lstStyle/>
            <a:p/>
          </p:txBody>
        </p:sp>
        <p:sp>
          <p:nvSpPr>
            <p:cNvPr id="392" name="pl392"/>
            <p:cNvSpPr/>
            <p:nvPr/>
          </p:nvSpPr>
          <p:spPr>
            <a:xfrm>
              <a:off x="1805681" y="248109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93" name="tx393"/>
            <p:cNvSpPr/>
            <p:nvPr/>
          </p:nvSpPr>
          <p:spPr>
            <a:xfrm>
              <a:off x="1789910" y="22435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394" name="tx394"/>
            <p:cNvSpPr/>
            <p:nvPr/>
          </p:nvSpPr>
          <p:spPr>
            <a:xfrm>
              <a:off x="1917020" y="22512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395" name="tx395"/>
            <p:cNvSpPr/>
            <p:nvPr/>
          </p:nvSpPr>
          <p:spPr>
            <a:xfrm>
              <a:off x="2044129" y="22563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396" name="tx396"/>
            <p:cNvSpPr/>
            <p:nvPr/>
          </p:nvSpPr>
          <p:spPr>
            <a:xfrm>
              <a:off x="2171238" y="22615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397" name="tx397"/>
            <p:cNvSpPr/>
            <p:nvPr/>
          </p:nvSpPr>
          <p:spPr>
            <a:xfrm>
              <a:off x="2298348" y="22640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398" name="tx398"/>
            <p:cNvSpPr/>
            <p:nvPr/>
          </p:nvSpPr>
          <p:spPr>
            <a:xfrm>
              <a:off x="2425457" y="22563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399" name="tx399"/>
            <p:cNvSpPr/>
            <p:nvPr/>
          </p:nvSpPr>
          <p:spPr>
            <a:xfrm>
              <a:off x="2552567" y="22435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400" name="tx400"/>
            <p:cNvSpPr/>
            <p:nvPr/>
          </p:nvSpPr>
          <p:spPr>
            <a:xfrm>
              <a:off x="2679676" y="22512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401" name="rc401"/>
            <p:cNvSpPr/>
            <p:nvPr/>
          </p:nvSpPr>
          <p:spPr>
            <a:xfrm>
              <a:off x="1805681" y="2831086"/>
              <a:ext cx="978742" cy="367599"/>
            </a:xfrm>
            <a:prstGeom prst="rect">
              <a:avLst/>
            </a:prstGeom>
            <a:solidFill>
              <a:srgbClr val="EBEBEB">
                <a:alpha val="100000"/>
              </a:srgbClr>
            </a:solidFill>
          </p:spPr>
          <p:txBody>
            <a:bodyPr/>
            <a:lstStyle/>
            <a:p/>
          </p:txBody>
        </p:sp>
        <p:sp>
          <p:nvSpPr>
            <p:cNvPr id="402" name="pl402"/>
            <p:cNvSpPr/>
            <p:nvPr/>
          </p:nvSpPr>
          <p:spPr>
            <a:xfrm>
              <a:off x="1805681" y="31652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3" name="pl403"/>
            <p:cNvSpPr/>
            <p:nvPr/>
          </p:nvSpPr>
          <p:spPr>
            <a:xfrm>
              <a:off x="1805681" y="31010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4" name="pl404"/>
            <p:cNvSpPr/>
            <p:nvPr/>
          </p:nvSpPr>
          <p:spPr>
            <a:xfrm>
              <a:off x="1805681" y="303673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5" name="pl405"/>
            <p:cNvSpPr/>
            <p:nvPr/>
          </p:nvSpPr>
          <p:spPr>
            <a:xfrm>
              <a:off x="1805681" y="29724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6" name="pl406"/>
            <p:cNvSpPr/>
            <p:nvPr/>
          </p:nvSpPr>
          <p:spPr>
            <a:xfrm>
              <a:off x="1805681" y="2908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7" name="pl407"/>
            <p:cNvSpPr/>
            <p:nvPr/>
          </p:nvSpPr>
          <p:spPr>
            <a:xfrm>
              <a:off x="1805681" y="284394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8" name="pl408"/>
            <p:cNvSpPr/>
            <p:nvPr/>
          </p:nvSpPr>
          <p:spPr>
            <a:xfrm>
              <a:off x="1805681" y="31974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09" name="pl409"/>
            <p:cNvSpPr/>
            <p:nvPr/>
          </p:nvSpPr>
          <p:spPr>
            <a:xfrm>
              <a:off x="1805681" y="313313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10" name="pl410"/>
            <p:cNvSpPr/>
            <p:nvPr/>
          </p:nvSpPr>
          <p:spPr>
            <a:xfrm>
              <a:off x="1805681" y="30688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11" name="pl411"/>
            <p:cNvSpPr/>
            <p:nvPr/>
          </p:nvSpPr>
          <p:spPr>
            <a:xfrm>
              <a:off x="1805681" y="30046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12" name="pl412"/>
            <p:cNvSpPr/>
            <p:nvPr/>
          </p:nvSpPr>
          <p:spPr>
            <a:xfrm>
              <a:off x="1805681" y="294033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13" name="pl413"/>
            <p:cNvSpPr/>
            <p:nvPr/>
          </p:nvSpPr>
          <p:spPr>
            <a:xfrm>
              <a:off x="1805681" y="287607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14" name="pl414"/>
            <p:cNvSpPr/>
            <p:nvPr/>
          </p:nvSpPr>
          <p:spPr>
            <a:xfrm>
              <a:off x="18501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5" name="pl415"/>
            <p:cNvSpPr/>
            <p:nvPr/>
          </p:nvSpPr>
          <p:spPr>
            <a:xfrm>
              <a:off x="197727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6" name="pl416"/>
            <p:cNvSpPr/>
            <p:nvPr/>
          </p:nvSpPr>
          <p:spPr>
            <a:xfrm>
              <a:off x="210438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223149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235860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248571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261282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273993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1850169"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423" name="pl423"/>
            <p:cNvSpPr/>
            <p:nvPr/>
          </p:nvSpPr>
          <p:spPr>
            <a:xfrm>
              <a:off x="1850169" y="3107429"/>
              <a:ext cx="889765" cy="20564"/>
            </a:xfrm>
            <a:custGeom>
              <a:avLst/>
              <a:pathLst>
                <a:path w="889765" h="20564">
                  <a:moveTo>
                    <a:pt x="0" y="0"/>
                  </a:moveTo>
                  <a:lnTo>
                    <a:pt x="127109" y="17994"/>
                  </a:lnTo>
                  <a:lnTo>
                    <a:pt x="254218" y="17994"/>
                  </a:lnTo>
                  <a:lnTo>
                    <a:pt x="381328" y="12853"/>
                  </a:lnTo>
                  <a:lnTo>
                    <a:pt x="508437" y="7711"/>
                  </a:lnTo>
                  <a:lnTo>
                    <a:pt x="635546" y="10282"/>
                  </a:lnTo>
                  <a:lnTo>
                    <a:pt x="762656" y="12853"/>
                  </a:lnTo>
                  <a:lnTo>
                    <a:pt x="889765" y="20564"/>
                  </a:lnTo>
                </a:path>
              </a:pathLst>
            </a:custGeom>
            <a:ln w="40651" cap="flat">
              <a:solidFill>
                <a:srgbClr val="BEBEBE">
                  <a:alpha val="69803"/>
                </a:srgbClr>
              </a:solidFill>
              <a:prstDash val="solid"/>
              <a:round/>
            </a:ln>
          </p:spPr>
          <p:txBody>
            <a:bodyPr/>
            <a:lstStyle/>
            <a:p/>
          </p:txBody>
        </p:sp>
        <p:sp>
          <p:nvSpPr>
            <p:cNvPr id="424" name="pl424"/>
            <p:cNvSpPr/>
            <p:nvPr/>
          </p:nvSpPr>
          <p:spPr>
            <a:xfrm>
              <a:off x="1850169" y="3107429"/>
              <a:ext cx="889765" cy="20564"/>
            </a:xfrm>
            <a:custGeom>
              <a:avLst/>
              <a:pathLst>
                <a:path w="889765" h="20564">
                  <a:moveTo>
                    <a:pt x="0" y="0"/>
                  </a:moveTo>
                  <a:lnTo>
                    <a:pt x="127109" y="17994"/>
                  </a:lnTo>
                  <a:lnTo>
                    <a:pt x="254218" y="17994"/>
                  </a:lnTo>
                  <a:lnTo>
                    <a:pt x="381328" y="12853"/>
                  </a:lnTo>
                  <a:lnTo>
                    <a:pt x="508437" y="7711"/>
                  </a:lnTo>
                  <a:lnTo>
                    <a:pt x="635546" y="10282"/>
                  </a:lnTo>
                  <a:lnTo>
                    <a:pt x="762656" y="12853"/>
                  </a:lnTo>
                  <a:lnTo>
                    <a:pt x="889765" y="20564"/>
                  </a:lnTo>
                </a:path>
              </a:pathLst>
            </a:custGeom>
            <a:ln w="35231" cap="flat">
              <a:solidFill>
                <a:srgbClr val="BEBEBE">
                  <a:alpha val="69803"/>
                </a:srgbClr>
              </a:solidFill>
              <a:prstDash val="solid"/>
              <a:round/>
            </a:ln>
          </p:spPr>
          <p:txBody>
            <a:bodyPr/>
            <a:lstStyle/>
            <a:p/>
          </p:txBody>
        </p:sp>
        <p:sp>
          <p:nvSpPr>
            <p:cNvPr id="425" name="pl425"/>
            <p:cNvSpPr/>
            <p:nvPr/>
          </p:nvSpPr>
          <p:spPr>
            <a:xfrm>
              <a:off x="1850169"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426" name="pl426"/>
            <p:cNvSpPr/>
            <p:nvPr/>
          </p:nvSpPr>
          <p:spPr>
            <a:xfrm>
              <a:off x="1850169" y="3107429"/>
              <a:ext cx="889765" cy="20564"/>
            </a:xfrm>
            <a:custGeom>
              <a:avLst/>
              <a:pathLst>
                <a:path w="889765" h="20564">
                  <a:moveTo>
                    <a:pt x="0" y="0"/>
                  </a:moveTo>
                  <a:lnTo>
                    <a:pt x="127109" y="17994"/>
                  </a:lnTo>
                  <a:lnTo>
                    <a:pt x="254218" y="17994"/>
                  </a:lnTo>
                  <a:lnTo>
                    <a:pt x="381328" y="12853"/>
                  </a:lnTo>
                  <a:lnTo>
                    <a:pt x="508437" y="7711"/>
                  </a:lnTo>
                  <a:lnTo>
                    <a:pt x="635546" y="10282"/>
                  </a:lnTo>
                  <a:lnTo>
                    <a:pt x="762656" y="12853"/>
                  </a:lnTo>
                  <a:lnTo>
                    <a:pt x="889765" y="20564"/>
                  </a:lnTo>
                </a:path>
              </a:pathLst>
            </a:custGeom>
            <a:ln w="40651" cap="flat">
              <a:solidFill>
                <a:srgbClr val="000000">
                  <a:alpha val="100000"/>
                </a:srgbClr>
              </a:solidFill>
              <a:prstDash val="solid"/>
              <a:round/>
            </a:ln>
          </p:spPr>
          <p:txBody>
            <a:bodyPr/>
            <a:lstStyle/>
            <a:p/>
          </p:txBody>
        </p:sp>
        <p:sp>
          <p:nvSpPr>
            <p:cNvPr id="427" name="pl427"/>
            <p:cNvSpPr/>
            <p:nvPr/>
          </p:nvSpPr>
          <p:spPr>
            <a:xfrm>
              <a:off x="1850169" y="3107429"/>
              <a:ext cx="889765" cy="20564"/>
            </a:xfrm>
            <a:custGeom>
              <a:avLst/>
              <a:pathLst>
                <a:path w="889765" h="20564">
                  <a:moveTo>
                    <a:pt x="0" y="0"/>
                  </a:moveTo>
                  <a:lnTo>
                    <a:pt x="127109" y="17994"/>
                  </a:lnTo>
                  <a:lnTo>
                    <a:pt x="254218" y="17994"/>
                  </a:lnTo>
                  <a:lnTo>
                    <a:pt x="381328" y="12853"/>
                  </a:lnTo>
                  <a:lnTo>
                    <a:pt x="508437" y="7711"/>
                  </a:lnTo>
                  <a:lnTo>
                    <a:pt x="635546" y="10282"/>
                  </a:lnTo>
                  <a:lnTo>
                    <a:pt x="762656" y="12853"/>
                  </a:lnTo>
                  <a:lnTo>
                    <a:pt x="889765" y="20564"/>
                  </a:lnTo>
                </a:path>
              </a:pathLst>
            </a:custGeom>
            <a:ln w="35231" cap="flat">
              <a:solidFill>
                <a:srgbClr val="F26A21">
                  <a:alpha val="100000"/>
                </a:srgbClr>
              </a:solidFill>
              <a:prstDash val="solid"/>
              <a:round/>
            </a:ln>
          </p:spPr>
          <p:txBody>
            <a:bodyPr/>
            <a:lstStyle/>
            <a:p/>
          </p:txBody>
        </p:sp>
        <p:sp>
          <p:nvSpPr>
            <p:cNvPr id="428" name="pl428"/>
            <p:cNvSpPr/>
            <p:nvPr/>
          </p:nvSpPr>
          <p:spPr>
            <a:xfrm>
              <a:off x="1805681" y="313313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429" name="tx429"/>
            <p:cNvSpPr/>
            <p:nvPr/>
          </p:nvSpPr>
          <p:spPr>
            <a:xfrm>
              <a:off x="1789910" y="29444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30" name="tx430"/>
            <p:cNvSpPr/>
            <p:nvPr/>
          </p:nvSpPr>
          <p:spPr>
            <a:xfrm>
              <a:off x="1947149" y="29623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1" name="tx431"/>
            <p:cNvSpPr/>
            <p:nvPr/>
          </p:nvSpPr>
          <p:spPr>
            <a:xfrm>
              <a:off x="2074259" y="29623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2" name="tx432"/>
            <p:cNvSpPr/>
            <p:nvPr/>
          </p:nvSpPr>
          <p:spPr>
            <a:xfrm>
              <a:off x="2201368" y="29572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3" name="tx433"/>
            <p:cNvSpPr/>
            <p:nvPr/>
          </p:nvSpPr>
          <p:spPr>
            <a:xfrm>
              <a:off x="2328477"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34" name="tx434"/>
            <p:cNvSpPr/>
            <p:nvPr/>
          </p:nvSpPr>
          <p:spPr>
            <a:xfrm>
              <a:off x="2455587" y="29546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35" name="tx435"/>
            <p:cNvSpPr/>
            <p:nvPr/>
          </p:nvSpPr>
          <p:spPr>
            <a:xfrm>
              <a:off x="2582696" y="29572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6" name="tx436"/>
            <p:cNvSpPr/>
            <p:nvPr/>
          </p:nvSpPr>
          <p:spPr>
            <a:xfrm>
              <a:off x="2709805" y="29649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37" name="rc437"/>
            <p:cNvSpPr/>
            <p:nvPr/>
          </p:nvSpPr>
          <p:spPr>
            <a:xfrm>
              <a:off x="1805681" y="3483127"/>
              <a:ext cx="978742" cy="367599"/>
            </a:xfrm>
            <a:prstGeom prst="rect">
              <a:avLst/>
            </a:prstGeom>
            <a:solidFill>
              <a:srgbClr val="EBEBEB">
                <a:alpha val="100000"/>
              </a:srgbClr>
            </a:solidFill>
          </p:spPr>
          <p:txBody>
            <a:bodyPr/>
            <a:lstStyle/>
            <a:p/>
          </p:txBody>
        </p:sp>
        <p:sp>
          <p:nvSpPr>
            <p:cNvPr id="438" name="pl438"/>
            <p:cNvSpPr/>
            <p:nvPr/>
          </p:nvSpPr>
          <p:spPr>
            <a:xfrm>
              <a:off x="1805681" y="38173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39" name="pl439"/>
            <p:cNvSpPr/>
            <p:nvPr/>
          </p:nvSpPr>
          <p:spPr>
            <a:xfrm>
              <a:off x="1805681" y="375304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0" name="pl440"/>
            <p:cNvSpPr/>
            <p:nvPr/>
          </p:nvSpPr>
          <p:spPr>
            <a:xfrm>
              <a:off x="1805681" y="36887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1" name="pl441"/>
            <p:cNvSpPr/>
            <p:nvPr/>
          </p:nvSpPr>
          <p:spPr>
            <a:xfrm>
              <a:off x="1805681" y="36245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2" name="pl442"/>
            <p:cNvSpPr/>
            <p:nvPr/>
          </p:nvSpPr>
          <p:spPr>
            <a:xfrm>
              <a:off x="1805681" y="35602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3" name="pl443"/>
            <p:cNvSpPr/>
            <p:nvPr/>
          </p:nvSpPr>
          <p:spPr>
            <a:xfrm>
              <a:off x="1805681" y="349598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4" name="pl444"/>
            <p:cNvSpPr/>
            <p:nvPr/>
          </p:nvSpPr>
          <p:spPr>
            <a:xfrm>
              <a:off x="1805681" y="384944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45" name="pl445"/>
            <p:cNvSpPr/>
            <p:nvPr/>
          </p:nvSpPr>
          <p:spPr>
            <a:xfrm>
              <a:off x="1805681" y="378517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46" name="pl446"/>
            <p:cNvSpPr/>
            <p:nvPr/>
          </p:nvSpPr>
          <p:spPr>
            <a:xfrm>
              <a:off x="1805681" y="372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47" name="pl447"/>
            <p:cNvSpPr/>
            <p:nvPr/>
          </p:nvSpPr>
          <p:spPr>
            <a:xfrm>
              <a:off x="1805681" y="36566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48" name="pl448"/>
            <p:cNvSpPr/>
            <p:nvPr/>
          </p:nvSpPr>
          <p:spPr>
            <a:xfrm>
              <a:off x="1805681" y="35923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49" name="pl449"/>
            <p:cNvSpPr/>
            <p:nvPr/>
          </p:nvSpPr>
          <p:spPr>
            <a:xfrm>
              <a:off x="1805681" y="352811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50" name="pl450"/>
            <p:cNvSpPr/>
            <p:nvPr/>
          </p:nvSpPr>
          <p:spPr>
            <a:xfrm>
              <a:off x="18501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197727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210438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223149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235860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248571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6" name="pl456"/>
            <p:cNvSpPr/>
            <p:nvPr/>
          </p:nvSpPr>
          <p:spPr>
            <a:xfrm>
              <a:off x="261282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7" name="pl457"/>
            <p:cNvSpPr/>
            <p:nvPr/>
          </p:nvSpPr>
          <p:spPr>
            <a:xfrm>
              <a:off x="273993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8" name="pl458"/>
            <p:cNvSpPr/>
            <p:nvPr/>
          </p:nvSpPr>
          <p:spPr>
            <a:xfrm>
              <a:off x="1850169"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459" name="pl459"/>
            <p:cNvSpPr/>
            <p:nvPr/>
          </p:nvSpPr>
          <p:spPr>
            <a:xfrm>
              <a:off x="1850169" y="3782605"/>
              <a:ext cx="889765" cy="7711"/>
            </a:xfrm>
            <a:custGeom>
              <a:avLst/>
              <a:pathLst>
                <a:path w="889765" h="7711">
                  <a:moveTo>
                    <a:pt x="0" y="5141"/>
                  </a:moveTo>
                  <a:lnTo>
                    <a:pt x="127109" y="7711"/>
                  </a:lnTo>
                  <a:lnTo>
                    <a:pt x="254218" y="7711"/>
                  </a:lnTo>
                  <a:lnTo>
                    <a:pt x="381328" y="7711"/>
                  </a:lnTo>
                  <a:lnTo>
                    <a:pt x="508437" y="7711"/>
                  </a:lnTo>
                  <a:lnTo>
                    <a:pt x="635546" y="0"/>
                  </a:lnTo>
                  <a:lnTo>
                    <a:pt x="762656" y="5141"/>
                  </a:lnTo>
                  <a:lnTo>
                    <a:pt x="889765" y="2570"/>
                  </a:lnTo>
                </a:path>
              </a:pathLst>
            </a:custGeom>
            <a:ln w="40651" cap="flat">
              <a:solidFill>
                <a:srgbClr val="BEBEBE">
                  <a:alpha val="69803"/>
                </a:srgbClr>
              </a:solidFill>
              <a:prstDash val="solid"/>
              <a:round/>
            </a:ln>
          </p:spPr>
          <p:txBody>
            <a:bodyPr/>
            <a:lstStyle/>
            <a:p/>
          </p:txBody>
        </p:sp>
        <p:sp>
          <p:nvSpPr>
            <p:cNvPr id="460" name="pl460"/>
            <p:cNvSpPr/>
            <p:nvPr/>
          </p:nvSpPr>
          <p:spPr>
            <a:xfrm>
              <a:off x="1850169" y="3782605"/>
              <a:ext cx="889765" cy="7711"/>
            </a:xfrm>
            <a:custGeom>
              <a:avLst/>
              <a:pathLst>
                <a:path w="889765" h="7711">
                  <a:moveTo>
                    <a:pt x="0" y="5141"/>
                  </a:moveTo>
                  <a:lnTo>
                    <a:pt x="127109" y="7711"/>
                  </a:lnTo>
                  <a:lnTo>
                    <a:pt x="254218" y="7711"/>
                  </a:lnTo>
                  <a:lnTo>
                    <a:pt x="381328" y="7711"/>
                  </a:lnTo>
                  <a:lnTo>
                    <a:pt x="508437" y="7711"/>
                  </a:lnTo>
                  <a:lnTo>
                    <a:pt x="635546" y="0"/>
                  </a:lnTo>
                  <a:lnTo>
                    <a:pt x="762656" y="5141"/>
                  </a:lnTo>
                  <a:lnTo>
                    <a:pt x="889765" y="2570"/>
                  </a:lnTo>
                </a:path>
              </a:pathLst>
            </a:custGeom>
            <a:ln w="35231" cap="flat">
              <a:solidFill>
                <a:srgbClr val="BEBEBE">
                  <a:alpha val="69803"/>
                </a:srgbClr>
              </a:solidFill>
              <a:prstDash val="solid"/>
              <a:round/>
            </a:ln>
          </p:spPr>
          <p:txBody>
            <a:bodyPr/>
            <a:lstStyle/>
            <a:p/>
          </p:txBody>
        </p:sp>
        <p:sp>
          <p:nvSpPr>
            <p:cNvPr id="461" name="pl461"/>
            <p:cNvSpPr/>
            <p:nvPr/>
          </p:nvSpPr>
          <p:spPr>
            <a:xfrm>
              <a:off x="1850169"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462" name="pl462"/>
            <p:cNvSpPr/>
            <p:nvPr/>
          </p:nvSpPr>
          <p:spPr>
            <a:xfrm>
              <a:off x="1850169" y="3782605"/>
              <a:ext cx="889765" cy="7711"/>
            </a:xfrm>
            <a:custGeom>
              <a:avLst/>
              <a:pathLst>
                <a:path w="889765" h="7711">
                  <a:moveTo>
                    <a:pt x="0" y="5141"/>
                  </a:moveTo>
                  <a:lnTo>
                    <a:pt x="127109" y="7711"/>
                  </a:lnTo>
                  <a:lnTo>
                    <a:pt x="254218" y="7711"/>
                  </a:lnTo>
                  <a:lnTo>
                    <a:pt x="381328" y="7711"/>
                  </a:lnTo>
                  <a:lnTo>
                    <a:pt x="508437" y="7711"/>
                  </a:lnTo>
                  <a:lnTo>
                    <a:pt x="635546" y="0"/>
                  </a:lnTo>
                  <a:lnTo>
                    <a:pt x="762656" y="5141"/>
                  </a:lnTo>
                  <a:lnTo>
                    <a:pt x="889765" y="2570"/>
                  </a:lnTo>
                </a:path>
              </a:pathLst>
            </a:custGeom>
            <a:ln w="40651" cap="flat">
              <a:solidFill>
                <a:srgbClr val="000000">
                  <a:alpha val="100000"/>
                </a:srgbClr>
              </a:solidFill>
              <a:prstDash val="solid"/>
              <a:round/>
            </a:ln>
          </p:spPr>
          <p:txBody>
            <a:bodyPr/>
            <a:lstStyle/>
            <a:p/>
          </p:txBody>
        </p:sp>
        <p:sp>
          <p:nvSpPr>
            <p:cNvPr id="463" name="pl463"/>
            <p:cNvSpPr/>
            <p:nvPr/>
          </p:nvSpPr>
          <p:spPr>
            <a:xfrm>
              <a:off x="1850169" y="3782605"/>
              <a:ext cx="889765" cy="7711"/>
            </a:xfrm>
            <a:custGeom>
              <a:avLst/>
              <a:pathLst>
                <a:path w="889765" h="7711">
                  <a:moveTo>
                    <a:pt x="0" y="5141"/>
                  </a:moveTo>
                  <a:lnTo>
                    <a:pt x="127109" y="7711"/>
                  </a:lnTo>
                  <a:lnTo>
                    <a:pt x="254218" y="7711"/>
                  </a:lnTo>
                  <a:lnTo>
                    <a:pt x="381328" y="7711"/>
                  </a:lnTo>
                  <a:lnTo>
                    <a:pt x="508437" y="7711"/>
                  </a:lnTo>
                  <a:lnTo>
                    <a:pt x="635546" y="0"/>
                  </a:lnTo>
                  <a:lnTo>
                    <a:pt x="762656" y="5141"/>
                  </a:lnTo>
                  <a:lnTo>
                    <a:pt x="889765" y="2570"/>
                  </a:lnTo>
                </a:path>
              </a:pathLst>
            </a:custGeom>
            <a:ln w="35231" cap="flat">
              <a:solidFill>
                <a:srgbClr val="F26A21">
                  <a:alpha val="100000"/>
                </a:srgbClr>
              </a:solidFill>
              <a:prstDash val="solid"/>
              <a:round/>
            </a:ln>
          </p:spPr>
          <p:txBody>
            <a:bodyPr/>
            <a:lstStyle/>
            <a:p/>
          </p:txBody>
        </p:sp>
        <p:sp>
          <p:nvSpPr>
            <p:cNvPr id="464" name="pl464"/>
            <p:cNvSpPr/>
            <p:nvPr/>
          </p:nvSpPr>
          <p:spPr>
            <a:xfrm>
              <a:off x="1805681" y="378517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465" name="tx465"/>
            <p:cNvSpPr/>
            <p:nvPr/>
          </p:nvSpPr>
          <p:spPr>
            <a:xfrm>
              <a:off x="1801980" y="36247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6" name="tx466"/>
            <p:cNvSpPr/>
            <p:nvPr/>
          </p:nvSpPr>
          <p:spPr>
            <a:xfrm>
              <a:off x="1929090" y="36272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7" name="tx467"/>
            <p:cNvSpPr/>
            <p:nvPr/>
          </p:nvSpPr>
          <p:spPr>
            <a:xfrm>
              <a:off x="2056199" y="36272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8" name="tx468"/>
            <p:cNvSpPr/>
            <p:nvPr/>
          </p:nvSpPr>
          <p:spPr>
            <a:xfrm>
              <a:off x="2183309" y="36272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9" name="tx469"/>
            <p:cNvSpPr/>
            <p:nvPr/>
          </p:nvSpPr>
          <p:spPr>
            <a:xfrm>
              <a:off x="2310418" y="36272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70" name="tx470"/>
            <p:cNvSpPr/>
            <p:nvPr/>
          </p:nvSpPr>
          <p:spPr>
            <a:xfrm>
              <a:off x="2455587" y="36195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71" name="tx471"/>
            <p:cNvSpPr/>
            <p:nvPr/>
          </p:nvSpPr>
          <p:spPr>
            <a:xfrm>
              <a:off x="2564637" y="36247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72" name="tx472"/>
            <p:cNvSpPr/>
            <p:nvPr/>
          </p:nvSpPr>
          <p:spPr>
            <a:xfrm>
              <a:off x="2709805"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3" name="rc473"/>
            <p:cNvSpPr/>
            <p:nvPr/>
          </p:nvSpPr>
          <p:spPr>
            <a:xfrm>
              <a:off x="1805681" y="4135168"/>
              <a:ext cx="978742" cy="367599"/>
            </a:xfrm>
            <a:prstGeom prst="rect">
              <a:avLst/>
            </a:prstGeom>
            <a:solidFill>
              <a:srgbClr val="EBEBEB">
                <a:alpha val="100000"/>
              </a:srgbClr>
            </a:solidFill>
          </p:spPr>
          <p:txBody>
            <a:bodyPr/>
            <a:lstStyle/>
            <a:p/>
          </p:txBody>
        </p:sp>
        <p:sp>
          <p:nvSpPr>
            <p:cNvPr id="474" name="pl474"/>
            <p:cNvSpPr/>
            <p:nvPr/>
          </p:nvSpPr>
          <p:spPr>
            <a:xfrm>
              <a:off x="1805681" y="446934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5" name="pl475"/>
            <p:cNvSpPr/>
            <p:nvPr/>
          </p:nvSpPr>
          <p:spPr>
            <a:xfrm>
              <a:off x="1805681" y="440508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6" name="pl476"/>
            <p:cNvSpPr/>
            <p:nvPr/>
          </p:nvSpPr>
          <p:spPr>
            <a:xfrm>
              <a:off x="1805681" y="434081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7" name="pl477"/>
            <p:cNvSpPr/>
            <p:nvPr/>
          </p:nvSpPr>
          <p:spPr>
            <a:xfrm>
              <a:off x="1805681" y="42765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8" name="pl478"/>
            <p:cNvSpPr/>
            <p:nvPr/>
          </p:nvSpPr>
          <p:spPr>
            <a:xfrm>
              <a:off x="1805681" y="4212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9" name="pl479"/>
            <p:cNvSpPr/>
            <p:nvPr/>
          </p:nvSpPr>
          <p:spPr>
            <a:xfrm>
              <a:off x="1805681" y="414802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80" name="pl480"/>
            <p:cNvSpPr/>
            <p:nvPr/>
          </p:nvSpPr>
          <p:spPr>
            <a:xfrm>
              <a:off x="1805681" y="450148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1" name="pl481"/>
            <p:cNvSpPr/>
            <p:nvPr/>
          </p:nvSpPr>
          <p:spPr>
            <a:xfrm>
              <a:off x="1805681" y="44372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2" name="pl482"/>
            <p:cNvSpPr/>
            <p:nvPr/>
          </p:nvSpPr>
          <p:spPr>
            <a:xfrm>
              <a:off x="1805681" y="4372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3" name="pl483"/>
            <p:cNvSpPr/>
            <p:nvPr/>
          </p:nvSpPr>
          <p:spPr>
            <a:xfrm>
              <a:off x="1805681" y="43086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4" name="pl484"/>
            <p:cNvSpPr/>
            <p:nvPr/>
          </p:nvSpPr>
          <p:spPr>
            <a:xfrm>
              <a:off x="1805681" y="424442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5" name="pl485"/>
            <p:cNvSpPr/>
            <p:nvPr/>
          </p:nvSpPr>
          <p:spPr>
            <a:xfrm>
              <a:off x="1805681" y="41801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6" name="pl486"/>
            <p:cNvSpPr/>
            <p:nvPr/>
          </p:nvSpPr>
          <p:spPr>
            <a:xfrm>
              <a:off x="18501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197727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8" name="pl488"/>
            <p:cNvSpPr/>
            <p:nvPr/>
          </p:nvSpPr>
          <p:spPr>
            <a:xfrm>
              <a:off x="210438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9" name="pl489"/>
            <p:cNvSpPr/>
            <p:nvPr/>
          </p:nvSpPr>
          <p:spPr>
            <a:xfrm>
              <a:off x="223149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0" name="pl490"/>
            <p:cNvSpPr/>
            <p:nvPr/>
          </p:nvSpPr>
          <p:spPr>
            <a:xfrm>
              <a:off x="235860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1" name="pl491"/>
            <p:cNvSpPr/>
            <p:nvPr/>
          </p:nvSpPr>
          <p:spPr>
            <a:xfrm>
              <a:off x="248571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2" name="pl492"/>
            <p:cNvSpPr/>
            <p:nvPr/>
          </p:nvSpPr>
          <p:spPr>
            <a:xfrm>
              <a:off x="261282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273993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1850169"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495" name="pl495"/>
            <p:cNvSpPr/>
            <p:nvPr/>
          </p:nvSpPr>
          <p:spPr>
            <a:xfrm>
              <a:off x="1850169" y="4349815"/>
              <a:ext cx="889765" cy="113107"/>
            </a:xfrm>
            <a:custGeom>
              <a:avLst/>
              <a:pathLst>
                <a:path w="889765" h="113107">
                  <a:moveTo>
                    <a:pt x="0" y="92542"/>
                  </a:moveTo>
                  <a:lnTo>
                    <a:pt x="127109" y="84830"/>
                  </a:lnTo>
                  <a:lnTo>
                    <a:pt x="254218" y="74548"/>
                  </a:lnTo>
                  <a:lnTo>
                    <a:pt x="381328" y="51412"/>
                  </a:lnTo>
                  <a:lnTo>
                    <a:pt x="508437" y="0"/>
                  </a:lnTo>
                  <a:lnTo>
                    <a:pt x="635546" y="100254"/>
                  </a:lnTo>
                  <a:lnTo>
                    <a:pt x="762656" y="113107"/>
                  </a:lnTo>
                  <a:lnTo>
                    <a:pt x="889765" y="113107"/>
                  </a:lnTo>
                </a:path>
              </a:pathLst>
            </a:custGeom>
            <a:ln w="40651" cap="flat">
              <a:solidFill>
                <a:srgbClr val="BEBEBE">
                  <a:alpha val="69803"/>
                </a:srgbClr>
              </a:solidFill>
              <a:prstDash val="solid"/>
              <a:round/>
            </a:ln>
          </p:spPr>
          <p:txBody>
            <a:bodyPr/>
            <a:lstStyle/>
            <a:p/>
          </p:txBody>
        </p:sp>
        <p:sp>
          <p:nvSpPr>
            <p:cNvPr id="496" name="pl496"/>
            <p:cNvSpPr/>
            <p:nvPr/>
          </p:nvSpPr>
          <p:spPr>
            <a:xfrm>
              <a:off x="1850169" y="4349815"/>
              <a:ext cx="889765" cy="113107"/>
            </a:xfrm>
            <a:custGeom>
              <a:avLst/>
              <a:pathLst>
                <a:path w="889765" h="113107">
                  <a:moveTo>
                    <a:pt x="0" y="92542"/>
                  </a:moveTo>
                  <a:lnTo>
                    <a:pt x="127109" y="84830"/>
                  </a:lnTo>
                  <a:lnTo>
                    <a:pt x="254218" y="74548"/>
                  </a:lnTo>
                  <a:lnTo>
                    <a:pt x="381328" y="51412"/>
                  </a:lnTo>
                  <a:lnTo>
                    <a:pt x="508437" y="0"/>
                  </a:lnTo>
                  <a:lnTo>
                    <a:pt x="635546" y="100254"/>
                  </a:lnTo>
                  <a:lnTo>
                    <a:pt x="762656" y="113107"/>
                  </a:lnTo>
                  <a:lnTo>
                    <a:pt x="889765" y="113107"/>
                  </a:lnTo>
                </a:path>
              </a:pathLst>
            </a:custGeom>
            <a:ln w="35231" cap="flat">
              <a:solidFill>
                <a:srgbClr val="BEBEBE">
                  <a:alpha val="69803"/>
                </a:srgbClr>
              </a:solidFill>
              <a:prstDash val="solid"/>
              <a:round/>
            </a:ln>
          </p:spPr>
          <p:txBody>
            <a:bodyPr/>
            <a:lstStyle/>
            <a:p/>
          </p:txBody>
        </p:sp>
        <p:sp>
          <p:nvSpPr>
            <p:cNvPr id="497" name="pl497"/>
            <p:cNvSpPr/>
            <p:nvPr/>
          </p:nvSpPr>
          <p:spPr>
            <a:xfrm>
              <a:off x="1850169"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498" name="pl498"/>
            <p:cNvSpPr/>
            <p:nvPr/>
          </p:nvSpPr>
          <p:spPr>
            <a:xfrm>
              <a:off x="1850169" y="4349815"/>
              <a:ext cx="889765" cy="113107"/>
            </a:xfrm>
            <a:custGeom>
              <a:avLst/>
              <a:pathLst>
                <a:path w="889765" h="113107">
                  <a:moveTo>
                    <a:pt x="0" y="92542"/>
                  </a:moveTo>
                  <a:lnTo>
                    <a:pt x="127109" y="84830"/>
                  </a:lnTo>
                  <a:lnTo>
                    <a:pt x="254218" y="74548"/>
                  </a:lnTo>
                  <a:lnTo>
                    <a:pt x="381328" y="51412"/>
                  </a:lnTo>
                  <a:lnTo>
                    <a:pt x="508437" y="0"/>
                  </a:lnTo>
                  <a:lnTo>
                    <a:pt x="635546" y="100254"/>
                  </a:lnTo>
                  <a:lnTo>
                    <a:pt x="762656" y="113107"/>
                  </a:lnTo>
                  <a:lnTo>
                    <a:pt x="889765" y="113107"/>
                  </a:lnTo>
                </a:path>
              </a:pathLst>
            </a:custGeom>
            <a:ln w="40651" cap="flat">
              <a:solidFill>
                <a:srgbClr val="000000">
                  <a:alpha val="100000"/>
                </a:srgbClr>
              </a:solidFill>
              <a:prstDash val="solid"/>
              <a:round/>
            </a:ln>
          </p:spPr>
          <p:txBody>
            <a:bodyPr/>
            <a:lstStyle/>
            <a:p/>
          </p:txBody>
        </p:sp>
        <p:sp>
          <p:nvSpPr>
            <p:cNvPr id="499" name="pl499"/>
            <p:cNvSpPr/>
            <p:nvPr/>
          </p:nvSpPr>
          <p:spPr>
            <a:xfrm>
              <a:off x="1850169" y="4349815"/>
              <a:ext cx="889765" cy="113107"/>
            </a:xfrm>
            <a:custGeom>
              <a:avLst/>
              <a:pathLst>
                <a:path w="889765" h="113107">
                  <a:moveTo>
                    <a:pt x="0" y="92542"/>
                  </a:moveTo>
                  <a:lnTo>
                    <a:pt x="127109" y="84830"/>
                  </a:lnTo>
                  <a:lnTo>
                    <a:pt x="254218" y="74548"/>
                  </a:lnTo>
                  <a:lnTo>
                    <a:pt x="381328" y="51412"/>
                  </a:lnTo>
                  <a:lnTo>
                    <a:pt x="508437" y="0"/>
                  </a:lnTo>
                  <a:lnTo>
                    <a:pt x="635546" y="100254"/>
                  </a:lnTo>
                  <a:lnTo>
                    <a:pt x="762656" y="113107"/>
                  </a:lnTo>
                  <a:lnTo>
                    <a:pt x="889765" y="113107"/>
                  </a:lnTo>
                </a:path>
              </a:pathLst>
            </a:custGeom>
            <a:ln w="35231" cap="flat">
              <a:solidFill>
                <a:srgbClr val="F26A21">
                  <a:alpha val="100000"/>
                </a:srgbClr>
              </a:solidFill>
              <a:prstDash val="solid"/>
              <a:round/>
            </a:ln>
          </p:spPr>
          <p:txBody>
            <a:bodyPr/>
            <a:lstStyle/>
            <a:p/>
          </p:txBody>
        </p:sp>
        <p:sp>
          <p:nvSpPr>
            <p:cNvPr id="500" name="pl500"/>
            <p:cNvSpPr/>
            <p:nvPr/>
          </p:nvSpPr>
          <p:spPr>
            <a:xfrm>
              <a:off x="1805681" y="443721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501" name="tx501"/>
            <p:cNvSpPr/>
            <p:nvPr/>
          </p:nvSpPr>
          <p:spPr>
            <a:xfrm>
              <a:off x="1801980" y="42793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02" name="tx502"/>
            <p:cNvSpPr/>
            <p:nvPr/>
          </p:nvSpPr>
          <p:spPr>
            <a:xfrm>
              <a:off x="1947149" y="42716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3" name="tx503"/>
            <p:cNvSpPr/>
            <p:nvPr/>
          </p:nvSpPr>
          <p:spPr>
            <a:xfrm>
              <a:off x="2074259" y="4261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4" name="tx504"/>
            <p:cNvSpPr/>
            <p:nvPr/>
          </p:nvSpPr>
          <p:spPr>
            <a:xfrm>
              <a:off x="2171238" y="42381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05" name="tx505"/>
            <p:cNvSpPr/>
            <p:nvPr/>
          </p:nvSpPr>
          <p:spPr>
            <a:xfrm>
              <a:off x="2298348" y="41867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506" name="tx506"/>
            <p:cNvSpPr/>
            <p:nvPr/>
          </p:nvSpPr>
          <p:spPr>
            <a:xfrm>
              <a:off x="2437527" y="428704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7" name="tx507"/>
            <p:cNvSpPr/>
            <p:nvPr/>
          </p:nvSpPr>
          <p:spPr>
            <a:xfrm>
              <a:off x="2534507" y="429989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08" name="tx508"/>
            <p:cNvSpPr/>
            <p:nvPr/>
          </p:nvSpPr>
          <p:spPr>
            <a:xfrm>
              <a:off x="2661617" y="429989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09" name="rc509"/>
            <p:cNvSpPr/>
            <p:nvPr/>
          </p:nvSpPr>
          <p:spPr>
            <a:xfrm>
              <a:off x="1805681" y="4787209"/>
              <a:ext cx="978742" cy="367599"/>
            </a:xfrm>
            <a:prstGeom prst="rect">
              <a:avLst/>
            </a:prstGeom>
            <a:solidFill>
              <a:srgbClr val="EBEBEB">
                <a:alpha val="100000"/>
              </a:srgbClr>
            </a:solidFill>
          </p:spPr>
          <p:txBody>
            <a:bodyPr/>
            <a:lstStyle/>
            <a:p/>
          </p:txBody>
        </p:sp>
        <p:sp>
          <p:nvSpPr>
            <p:cNvPr id="510" name="pl510"/>
            <p:cNvSpPr/>
            <p:nvPr/>
          </p:nvSpPr>
          <p:spPr>
            <a:xfrm>
              <a:off x="1805681" y="51213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1" name="pl511"/>
            <p:cNvSpPr/>
            <p:nvPr/>
          </p:nvSpPr>
          <p:spPr>
            <a:xfrm>
              <a:off x="1805681" y="50571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2" name="pl512"/>
            <p:cNvSpPr/>
            <p:nvPr/>
          </p:nvSpPr>
          <p:spPr>
            <a:xfrm>
              <a:off x="1805681" y="499285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3" name="pl513"/>
            <p:cNvSpPr/>
            <p:nvPr/>
          </p:nvSpPr>
          <p:spPr>
            <a:xfrm>
              <a:off x="1805681" y="492859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4" name="pl514"/>
            <p:cNvSpPr/>
            <p:nvPr/>
          </p:nvSpPr>
          <p:spPr>
            <a:xfrm>
              <a:off x="1805681" y="48643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5" name="pl515"/>
            <p:cNvSpPr/>
            <p:nvPr/>
          </p:nvSpPr>
          <p:spPr>
            <a:xfrm>
              <a:off x="1805681" y="48000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6" name="pl516"/>
            <p:cNvSpPr/>
            <p:nvPr/>
          </p:nvSpPr>
          <p:spPr>
            <a:xfrm>
              <a:off x="1805681" y="51535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17" name="pl517"/>
            <p:cNvSpPr/>
            <p:nvPr/>
          </p:nvSpPr>
          <p:spPr>
            <a:xfrm>
              <a:off x="1805681" y="508925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18" name="pl518"/>
            <p:cNvSpPr/>
            <p:nvPr/>
          </p:nvSpPr>
          <p:spPr>
            <a:xfrm>
              <a:off x="1805681" y="5024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19" name="pl519"/>
            <p:cNvSpPr/>
            <p:nvPr/>
          </p:nvSpPr>
          <p:spPr>
            <a:xfrm>
              <a:off x="1805681" y="49607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20" name="pl520"/>
            <p:cNvSpPr/>
            <p:nvPr/>
          </p:nvSpPr>
          <p:spPr>
            <a:xfrm>
              <a:off x="1805681" y="489646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21" name="pl521"/>
            <p:cNvSpPr/>
            <p:nvPr/>
          </p:nvSpPr>
          <p:spPr>
            <a:xfrm>
              <a:off x="1805681" y="483219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22" name="pl522"/>
            <p:cNvSpPr/>
            <p:nvPr/>
          </p:nvSpPr>
          <p:spPr>
            <a:xfrm>
              <a:off x="18501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197727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210438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223149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235860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248571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261282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273993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1850169"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531" name="pl531"/>
            <p:cNvSpPr/>
            <p:nvPr/>
          </p:nvSpPr>
          <p:spPr>
            <a:xfrm>
              <a:off x="1850169" y="5084116"/>
              <a:ext cx="889765" cy="7711"/>
            </a:xfrm>
            <a:custGeom>
              <a:avLst/>
              <a:pathLst>
                <a:path w="889765" h="7711">
                  <a:moveTo>
                    <a:pt x="0" y="5141"/>
                  </a:moveTo>
                  <a:lnTo>
                    <a:pt x="127109" y="5141"/>
                  </a:lnTo>
                  <a:lnTo>
                    <a:pt x="254218" y="5141"/>
                  </a:lnTo>
                  <a:lnTo>
                    <a:pt x="381328" y="2570"/>
                  </a:lnTo>
                  <a:lnTo>
                    <a:pt x="508437" y="0"/>
                  </a:lnTo>
                  <a:lnTo>
                    <a:pt x="635546" y="7711"/>
                  </a:lnTo>
                  <a:lnTo>
                    <a:pt x="762656" y="5141"/>
                  </a:lnTo>
                  <a:lnTo>
                    <a:pt x="889765" y="2570"/>
                  </a:lnTo>
                </a:path>
              </a:pathLst>
            </a:custGeom>
            <a:ln w="40651" cap="flat">
              <a:solidFill>
                <a:srgbClr val="BEBEBE">
                  <a:alpha val="69803"/>
                </a:srgbClr>
              </a:solidFill>
              <a:prstDash val="solid"/>
              <a:round/>
            </a:ln>
          </p:spPr>
          <p:txBody>
            <a:bodyPr/>
            <a:lstStyle/>
            <a:p/>
          </p:txBody>
        </p:sp>
        <p:sp>
          <p:nvSpPr>
            <p:cNvPr id="532" name="pl532"/>
            <p:cNvSpPr/>
            <p:nvPr/>
          </p:nvSpPr>
          <p:spPr>
            <a:xfrm>
              <a:off x="1850169" y="5084116"/>
              <a:ext cx="889765" cy="7711"/>
            </a:xfrm>
            <a:custGeom>
              <a:avLst/>
              <a:pathLst>
                <a:path w="889765" h="7711">
                  <a:moveTo>
                    <a:pt x="0" y="5141"/>
                  </a:moveTo>
                  <a:lnTo>
                    <a:pt x="127109" y="5141"/>
                  </a:lnTo>
                  <a:lnTo>
                    <a:pt x="254218" y="5141"/>
                  </a:lnTo>
                  <a:lnTo>
                    <a:pt x="381328" y="2570"/>
                  </a:lnTo>
                  <a:lnTo>
                    <a:pt x="508437" y="0"/>
                  </a:lnTo>
                  <a:lnTo>
                    <a:pt x="635546" y="7711"/>
                  </a:lnTo>
                  <a:lnTo>
                    <a:pt x="762656" y="5141"/>
                  </a:lnTo>
                  <a:lnTo>
                    <a:pt x="889765" y="2570"/>
                  </a:lnTo>
                </a:path>
              </a:pathLst>
            </a:custGeom>
            <a:ln w="35231" cap="flat">
              <a:solidFill>
                <a:srgbClr val="BEBEBE">
                  <a:alpha val="69803"/>
                </a:srgbClr>
              </a:solidFill>
              <a:prstDash val="solid"/>
              <a:round/>
            </a:ln>
          </p:spPr>
          <p:txBody>
            <a:bodyPr/>
            <a:lstStyle/>
            <a:p/>
          </p:txBody>
        </p:sp>
        <p:sp>
          <p:nvSpPr>
            <p:cNvPr id="533" name="pl533"/>
            <p:cNvSpPr/>
            <p:nvPr/>
          </p:nvSpPr>
          <p:spPr>
            <a:xfrm>
              <a:off x="1850169"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534" name="pl534"/>
            <p:cNvSpPr/>
            <p:nvPr/>
          </p:nvSpPr>
          <p:spPr>
            <a:xfrm>
              <a:off x="1850169" y="5084116"/>
              <a:ext cx="889765" cy="7711"/>
            </a:xfrm>
            <a:custGeom>
              <a:avLst/>
              <a:pathLst>
                <a:path w="889765" h="7711">
                  <a:moveTo>
                    <a:pt x="0" y="5141"/>
                  </a:moveTo>
                  <a:lnTo>
                    <a:pt x="127109" y="5141"/>
                  </a:lnTo>
                  <a:lnTo>
                    <a:pt x="254218" y="5141"/>
                  </a:lnTo>
                  <a:lnTo>
                    <a:pt x="381328" y="2570"/>
                  </a:lnTo>
                  <a:lnTo>
                    <a:pt x="508437" y="0"/>
                  </a:lnTo>
                  <a:lnTo>
                    <a:pt x="635546" y="7711"/>
                  </a:lnTo>
                  <a:lnTo>
                    <a:pt x="762656" y="5141"/>
                  </a:lnTo>
                  <a:lnTo>
                    <a:pt x="889765" y="2570"/>
                  </a:lnTo>
                </a:path>
              </a:pathLst>
            </a:custGeom>
            <a:ln w="40651" cap="flat">
              <a:solidFill>
                <a:srgbClr val="000000">
                  <a:alpha val="100000"/>
                </a:srgbClr>
              </a:solidFill>
              <a:prstDash val="solid"/>
              <a:round/>
            </a:ln>
          </p:spPr>
          <p:txBody>
            <a:bodyPr/>
            <a:lstStyle/>
            <a:p/>
          </p:txBody>
        </p:sp>
        <p:sp>
          <p:nvSpPr>
            <p:cNvPr id="535" name="pl535"/>
            <p:cNvSpPr/>
            <p:nvPr/>
          </p:nvSpPr>
          <p:spPr>
            <a:xfrm>
              <a:off x="1850169" y="5084116"/>
              <a:ext cx="889765" cy="7711"/>
            </a:xfrm>
            <a:custGeom>
              <a:avLst/>
              <a:pathLst>
                <a:path w="889765" h="7711">
                  <a:moveTo>
                    <a:pt x="0" y="5141"/>
                  </a:moveTo>
                  <a:lnTo>
                    <a:pt x="127109" y="5141"/>
                  </a:lnTo>
                  <a:lnTo>
                    <a:pt x="254218" y="5141"/>
                  </a:lnTo>
                  <a:lnTo>
                    <a:pt x="381328" y="2570"/>
                  </a:lnTo>
                  <a:lnTo>
                    <a:pt x="508437" y="0"/>
                  </a:lnTo>
                  <a:lnTo>
                    <a:pt x="635546" y="7711"/>
                  </a:lnTo>
                  <a:lnTo>
                    <a:pt x="762656" y="5141"/>
                  </a:lnTo>
                  <a:lnTo>
                    <a:pt x="889765" y="2570"/>
                  </a:lnTo>
                </a:path>
              </a:pathLst>
            </a:custGeom>
            <a:ln w="35231" cap="flat">
              <a:solidFill>
                <a:srgbClr val="F26A21">
                  <a:alpha val="100000"/>
                </a:srgbClr>
              </a:solidFill>
              <a:prstDash val="solid"/>
              <a:round/>
            </a:ln>
          </p:spPr>
          <p:txBody>
            <a:bodyPr/>
            <a:lstStyle/>
            <a:p/>
          </p:txBody>
        </p:sp>
        <p:sp>
          <p:nvSpPr>
            <p:cNvPr id="536" name="pl536"/>
            <p:cNvSpPr/>
            <p:nvPr/>
          </p:nvSpPr>
          <p:spPr>
            <a:xfrm>
              <a:off x="1805681" y="508925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537" name="tx537"/>
            <p:cNvSpPr/>
            <p:nvPr/>
          </p:nvSpPr>
          <p:spPr>
            <a:xfrm>
              <a:off x="1820040"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8" name="tx538"/>
            <p:cNvSpPr/>
            <p:nvPr/>
          </p:nvSpPr>
          <p:spPr>
            <a:xfrm>
              <a:off x="1947149"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9" name="tx539"/>
            <p:cNvSpPr/>
            <p:nvPr/>
          </p:nvSpPr>
          <p:spPr>
            <a:xfrm>
              <a:off x="2074259"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0" name="tx540"/>
            <p:cNvSpPr/>
            <p:nvPr/>
          </p:nvSpPr>
          <p:spPr>
            <a:xfrm>
              <a:off x="2201368" y="4923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41" name="tx541"/>
            <p:cNvSpPr/>
            <p:nvPr/>
          </p:nvSpPr>
          <p:spPr>
            <a:xfrm>
              <a:off x="2328477" y="49210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42" name="tx542"/>
            <p:cNvSpPr/>
            <p:nvPr/>
          </p:nvSpPr>
          <p:spPr>
            <a:xfrm>
              <a:off x="2437527" y="49288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43" name="tx543"/>
            <p:cNvSpPr/>
            <p:nvPr/>
          </p:nvSpPr>
          <p:spPr>
            <a:xfrm>
              <a:off x="2582696"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4" name="tx544"/>
            <p:cNvSpPr/>
            <p:nvPr/>
          </p:nvSpPr>
          <p:spPr>
            <a:xfrm>
              <a:off x="2709805" y="4923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45" name="rc545"/>
            <p:cNvSpPr/>
            <p:nvPr/>
          </p:nvSpPr>
          <p:spPr>
            <a:xfrm>
              <a:off x="1805681" y="5439250"/>
              <a:ext cx="978742" cy="367599"/>
            </a:xfrm>
            <a:prstGeom prst="rect">
              <a:avLst/>
            </a:prstGeom>
            <a:solidFill>
              <a:srgbClr val="EBEBEB">
                <a:alpha val="100000"/>
              </a:srgbClr>
            </a:solidFill>
          </p:spPr>
          <p:txBody>
            <a:bodyPr/>
            <a:lstStyle/>
            <a:p/>
          </p:txBody>
        </p:sp>
        <p:sp>
          <p:nvSpPr>
            <p:cNvPr id="546" name="pl546"/>
            <p:cNvSpPr/>
            <p:nvPr/>
          </p:nvSpPr>
          <p:spPr>
            <a:xfrm>
              <a:off x="1805681" y="57734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47" name="pl547"/>
            <p:cNvSpPr/>
            <p:nvPr/>
          </p:nvSpPr>
          <p:spPr>
            <a:xfrm>
              <a:off x="1805681" y="570916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48" name="pl548"/>
            <p:cNvSpPr/>
            <p:nvPr/>
          </p:nvSpPr>
          <p:spPr>
            <a:xfrm>
              <a:off x="1805681" y="564490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49" name="pl549"/>
            <p:cNvSpPr/>
            <p:nvPr/>
          </p:nvSpPr>
          <p:spPr>
            <a:xfrm>
              <a:off x="1805681" y="558063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50" name="pl550"/>
            <p:cNvSpPr/>
            <p:nvPr/>
          </p:nvSpPr>
          <p:spPr>
            <a:xfrm>
              <a:off x="1805681" y="551636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51" name="pl551"/>
            <p:cNvSpPr/>
            <p:nvPr/>
          </p:nvSpPr>
          <p:spPr>
            <a:xfrm>
              <a:off x="1805681" y="545210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52" name="pl552"/>
            <p:cNvSpPr/>
            <p:nvPr/>
          </p:nvSpPr>
          <p:spPr>
            <a:xfrm>
              <a:off x="1805681" y="58055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3" name="pl553"/>
            <p:cNvSpPr/>
            <p:nvPr/>
          </p:nvSpPr>
          <p:spPr>
            <a:xfrm>
              <a:off x="1805681" y="574129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4" name="pl554"/>
            <p:cNvSpPr/>
            <p:nvPr/>
          </p:nvSpPr>
          <p:spPr>
            <a:xfrm>
              <a:off x="1805681" y="56770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5" name="pl555"/>
            <p:cNvSpPr/>
            <p:nvPr/>
          </p:nvSpPr>
          <p:spPr>
            <a:xfrm>
              <a:off x="1805681" y="561276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6" name="pl556"/>
            <p:cNvSpPr/>
            <p:nvPr/>
          </p:nvSpPr>
          <p:spPr>
            <a:xfrm>
              <a:off x="1805681" y="554850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7" name="pl557"/>
            <p:cNvSpPr/>
            <p:nvPr/>
          </p:nvSpPr>
          <p:spPr>
            <a:xfrm>
              <a:off x="1805681" y="548423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8" name="pl558"/>
            <p:cNvSpPr/>
            <p:nvPr/>
          </p:nvSpPr>
          <p:spPr>
            <a:xfrm>
              <a:off x="185016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197727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210438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223149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2" name="pl562"/>
            <p:cNvSpPr/>
            <p:nvPr/>
          </p:nvSpPr>
          <p:spPr>
            <a:xfrm>
              <a:off x="235860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248571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261282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273993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1850169" y="5731016"/>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567" name="pl567"/>
            <p:cNvSpPr/>
            <p:nvPr/>
          </p:nvSpPr>
          <p:spPr>
            <a:xfrm>
              <a:off x="1850169" y="5661609"/>
              <a:ext cx="889765" cy="61694"/>
            </a:xfrm>
            <a:custGeom>
              <a:avLst/>
              <a:pathLst>
                <a:path w="889765" h="61694">
                  <a:moveTo>
                    <a:pt x="0" y="28276"/>
                  </a:moveTo>
                  <a:lnTo>
                    <a:pt x="127109" y="35988"/>
                  </a:lnTo>
                  <a:lnTo>
                    <a:pt x="254218" y="61694"/>
                  </a:lnTo>
                  <a:lnTo>
                    <a:pt x="381328" y="2570"/>
                  </a:lnTo>
                  <a:lnTo>
                    <a:pt x="508437" y="38559"/>
                  </a:lnTo>
                  <a:lnTo>
                    <a:pt x="635546" y="10282"/>
                  </a:lnTo>
                  <a:lnTo>
                    <a:pt x="762656" y="0"/>
                  </a:lnTo>
                  <a:lnTo>
                    <a:pt x="889765" y="17994"/>
                  </a:lnTo>
                </a:path>
              </a:pathLst>
            </a:custGeom>
            <a:ln w="40651" cap="flat">
              <a:solidFill>
                <a:srgbClr val="BEBEBE">
                  <a:alpha val="69803"/>
                </a:srgbClr>
              </a:solidFill>
              <a:prstDash val="solid"/>
              <a:round/>
            </a:ln>
          </p:spPr>
          <p:txBody>
            <a:bodyPr/>
            <a:lstStyle/>
            <a:p/>
          </p:txBody>
        </p:sp>
        <p:sp>
          <p:nvSpPr>
            <p:cNvPr id="568" name="pl568"/>
            <p:cNvSpPr/>
            <p:nvPr/>
          </p:nvSpPr>
          <p:spPr>
            <a:xfrm>
              <a:off x="1850169" y="5661609"/>
              <a:ext cx="889765" cy="61694"/>
            </a:xfrm>
            <a:custGeom>
              <a:avLst/>
              <a:pathLst>
                <a:path w="889765" h="61694">
                  <a:moveTo>
                    <a:pt x="0" y="28276"/>
                  </a:moveTo>
                  <a:lnTo>
                    <a:pt x="127109" y="35988"/>
                  </a:lnTo>
                  <a:lnTo>
                    <a:pt x="254218" y="61694"/>
                  </a:lnTo>
                  <a:lnTo>
                    <a:pt x="381328" y="2570"/>
                  </a:lnTo>
                  <a:lnTo>
                    <a:pt x="508437" y="38559"/>
                  </a:lnTo>
                  <a:lnTo>
                    <a:pt x="635546" y="10282"/>
                  </a:lnTo>
                  <a:lnTo>
                    <a:pt x="762656" y="0"/>
                  </a:lnTo>
                  <a:lnTo>
                    <a:pt x="889765" y="17994"/>
                  </a:lnTo>
                </a:path>
              </a:pathLst>
            </a:custGeom>
            <a:ln w="35231" cap="flat">
              <a:solidFill>
                <a:srgbClr val="BEBEBE">
                  <a:alpha val="69803"/>
                </a:srgbClr>
              </a:solidFill>
              <a:prstDash val="solid"/>
              <a:round/>
            </a:ln>
          </p:spPr>
          <p:txBody>
            <a:bodyPr/>
            <a:lstStyle/>
            <a:p/>
          </p:txBody>
        </p:sp>
        <p:sp>
          <p:nvSpPr>
            <p:cNvPr id="569" name="pl569"/>
            <p:cNvSpPr/>
            <p:nvPr/>
          </p:nvSpPr>
          <p:spPr>
            <a:xfrm>
              <a:off x="1850169" y="5731016"/>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570" name="pl570"/>
            <p:cNvSpPr/>
            <p:nvPr/>
          </p:nvSpPr>
          <p:spPr>
            <a:xfrm>
              <a:off x="1850169" y="5661609"/>
              <a:ext cx="889765" cy="61694"/>
            </a:xfrm>
            <a:custGeom>
              <a:avLst/>
              <a:pathLst>
                <a:path w="889765" h="61694">
                  <a:moveTo>
                    <a:pt x="0" y="28276"/>
                  </a:moveTo>
                  <a:lnTo>
                    <a:pt x="127109" y="35988"/>
                  </a:lnTo>
                  <a:lnTo>
                    <a:pt x="254218" y="61694"/>
                  </a:lnTo>
                  <a:lnTo>
                    <a:pt x="381328" y="2570"/>
                  </a:lnTo>
                  <a:lnTo>
                    <a:pt x="508437" y="38559"/>
                  </a:lnTo>
                  <a:lnTo>
                    <a:pt x="635546" y="10282"/>
                  </a:lnTo>
                  <a:lnTo>
                    <a:pt x="762656" y="0"/>
                  </a:lnTo>
                  <a:lnTo>
                    <a:pt x="889765" y="17994"/>
                  </a:lnTo>
                </a:path>
              </a:pathLst>
            </a:custGeom>
            <a:ln w="40651" cap="flat">
              <a:solidFill>
                <a:srgbClr val="000000">
                  <a:alpha val="100000"/>
                </a:srgbClr>
              </a:solidFill>
              <a:prstDash val="solid"/>
              <a:round/>
            </a:ln>
          </p:spPr>
          <p:txBody>
            <a:bodyPr/>
            <a:lstStyle/>
            <a:p/>
          </p:txBody>
        </p:sp>
        <p:sp>
          <p:nvSpPr>
            <p:cNvPr id="571" name="pl571"/>
            <p:cNvSpPr/>
            <p:nvPr/>
          </p:nvSpPr>
          <p:spPr>
            <a:xfrm>
              <a:off x="1850169" y="5661609"/>
              <a:ext cx="889765" cy="61694"/>
            </a:xfrm>
            <a:custGeom>
              <a:avLst/>
              <a:pathLst>
                <a:path w="889765" h="61694">
                  <a:moveTo>
                    <a:pt x="0" y="28276"/>
                  </a:moveTo>
                  <a:lnTo>
                    <a:pt x="127109" y="35988"/>
                  </a:lnTo>
                  <a:lnTo>
                    <a:pt x="254218" y="61694"/>
                  </a:lnTo>
                  <a:lnTo>
                    <a:pt x="381328" y="2570"/>
                  </a:lnTo>
                  <a:lnTo>
                    <a:pt x="508437" y="38559"/>
                  </a:lnTo>
                  <a:lnTo>
                    <a:pt x="635546" y="10282"/>
                  </a:lnTo>
                  <a:lnTo>
                    <a:pt x="762656" y="0"/>
                  </a:lnTo>
                  <a:lnTo>
                    <a:pt x="889765" y="17994"/>
                  </a:lnTo>
                </a:path>
              </a:pathLst>
            </a:custGeom>
            <a:ln w="35231" cap="flat">
              <a:solidFill>
                <a:srgbClr val="F26A21">
                  <a:alpha val="100000"/>
                </a:srgbClr>
              </a:solidFill>
              <a:prstDash val="solid"/>
              <a:round/>
            </a:ln>
          </p:spPr>
          <p:txBody>
            <a:bodyPr/>
            <a:lstStyle/>
            <a:p/>
          </p:txBody>
        </p:sp>
        <p:sp>
          <p:nvSpPr>
            <p:cNvPr id="572" name="pl572"/>
            <p:cNvSpPr/>
            <p:nvPr/>
          </p:nvSpPr>
          <p:spPr>
            <a:xfrm>
              <a:off x="1805681" y="574129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573" name="tx573"/>
            <p:cNvSpPr/>
            <p:nvPr/>
          </p:nvSpPr>
          <p:spPr>
            <a:xfrm>
              <a:off x="1789910" y="55268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574" name="tx574"/>
            <p:cNvSpPr/>
            <p:nvPr/>
          </p:nvSpPr>
          <p:spPr>
            <a:xfrm>
              <a:off x="1917020" y="55345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75" name="tx575"/>
            <p:cNvSpPr/>
            <p:nvPr/>
          </p:nvSpPr>
          <p:spPr>
            <a:xfrm>
              <a:off x="2074259"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6" name="tx576"/>
            <p:cNvSpPr/>
            <p:nvPr/>
          </p:nvSpPr>
          <p:spPr>
            <a:xfrm>
              <a:off x="2171238" y="55011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577" name="tx577"/>
            <p:cNvSpPr/>
            <p:nvPr/>
          </p:nvSpPr>
          <p:spPr>
            <a:xfrm>
              <a:off x="2298348" y="55371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78" name="tx578"/>
            <p:cNvSpPr/>
            <p:nvPr/>
          </p:nvSpPr>
          <p:spPr>
            <a:xfrm>
              <a:off x="2425457" y="55088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579" name="tx579"/>
            <p:cNvSpPr/>
            <p:nvPr/>
          </p:nvSpPr>
          <p:spPr>
            <a:xfrm>
              <a:off x="2552567" y="54985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580" name="tx580"/>
            <p:cNvSpPr/>
            <p:nvPr/>
          </p:nvSpPr>
          <p:spPr>
            <a:xfrm>
              <a:off x="2679676" y="5516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581" name="rc581"/>
            <p:cNvSpPr/>
            <p:nvPr/>
          </p:nvSpPr>
          <p:spPr>
            <a:xfrm>
              <a:off x="2854012" y="874964"/>
              <a:ext cx="978742" cy="367599"/>
            </a:xfrm>
            <a:prstGeom prst="rect">
              <a:avLst/>
            </a:prstGeom>
            <a:solidFill>
              <a:srgbClr val="EBEBEB">
                <a:alpha val="100000"/>
              </a:srgbClr>
            </a:solidFill>
          </p:spPr>
          <p:txBody>
            <a:bodyPr/>
            <a:lstStyle/>
            <a:p/>
          </p:txBody>
        </p:sp>
        <p:sp>
          <p:nvSpPr>
            <p:cNvPr id="582" name="pl582"/>
            <p:cNvSpPr/>
            <p:nvPr/>
          </p:nvSpPr>
          <p:spPr>
            <a:xfrm>
              <a:off x="2854012" y="12091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3" name="pl583"/>
            <p:cNvSpPr/>
            <p:nvPr/>
          </p:nvSpPr>
          <p:spPr>
            <a:xfrm>
              <a:off x="2854012" y="11448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4" name="pl584"/>
            <p:cNvSpPr/>
            <p:nvPr/>
          </p:nvSpPr>
          <p:spPr>
            <a:xfrm>
              <a:off x="2854012" y="10806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5" name="pl585"/>
            <p:cNvSpPr/>
            <p:nvPr/>
          </p:nvSpPr>
          <p:spPr>
            <a:xfrm>
              <a:off x="2854012" y="101634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6" name="pl586"/>
            <p:cNvSpPr/>
            <p:nvPr/>
          </p:nvSpPr>
          <p:spPr>
            <a:xfrm>
              <a:off x="2854012" y="9520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7" name="pl587"/>
            <p:cNvSpPr/>
            <p:nvPr/>
          </p:nvSpPr>
          <p:spPr>
            <a:xfrm>
              <a:off x="2854012" y="88781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8" name="pl588"/>
            <p:cNvSpPr/>
            <p:nvPr/>
          </p:nvSpPr>
          <p:spPr>
            <a:xfrm>
              <a:off x="2854012" y="12412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89" name="pl589"/>
            <p:cNvSpPr/>
            <p:nvPr/>
          </p:nvSpPr>
          <p:spPr>
            <a:xfrm>
              <a:off x="2854012" y="117701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90" name="pl590"/>
            <p:cNvSpPr/>
            <p:nvPr/>
          </p:nvSpPr>
          <p:spPr>
            <a:xfrm>
              <a:off x="2854012" y="111274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91" name="pl591"/>
            <p:cNvSpPr/>
            <p:nvPr/>
          </p:nvSpPr>
          <p:spPr>
            <a:xfrm>
              <a:off x="2854012" y="10484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92" name="pl592"/>
            <p:cNvSpPr/>
            <p:nvPr/>
          </p:nvSpPr>
          <p:spPr>
            <a:xfrm>
              <a:off x="2854012" y="98421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93" name="pl593"/>
            <p:cNvSpPr/>
            <p:nvPr/>
          </p:nvSpPr>
          <p:spPr>
            <a:xfrm>
              <a:off x="2854012" y="91995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94" name="pl594"/>
            <p:cNvSpPr/>
            <p:nvPr/>
          </p:nvSpPr>
          <p:spPr>
            <a:xfrm>
              <a:off x="289850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5" name="pl595"/>
            <p:cNvSpPr/>
            <p:nvPr/>
          </p:nvSpPr>
          <p:spPr>
            <a:xfrm>
              <a:off x="302561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6" name="pl596"/>
            <p:cNvSpPr/>
            <p:nvPr/>
          </p:nvSpPr>
          <p:spPr>
            <a:xfrm>
              <a:off x="315271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7" name="pl597"/>
            <p:cNvSpPr/>
            <p:nvPr/>
          </p:nvSpPr>
          <p:spPr>
            <a:xfrm>
              <a:off x="327982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8" name="pl598"/>
            <p:cNvSpPr/>
            <p:nvPr/>
          </p:nvSpPr>
          <p:spPr>
            <a:xfrm>
              <a:off x="340693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9" name="pl599"/>
            <p:cNvSpPr/>
            <p:nvPr/>
          </p:nvSpPr>
          <p:spPr>
            <a:xfrm>
              <a:off x="35340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0" name="pl600"/>
            <p:cNvSpPr/>
            <p:nvPr/>
          </p:nvSpPr>
          <p:spPr>
            <a:xfrm>
              <a:off x="36611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1" name="pl601"/>
            <p:cNvSpPr/>
            <p:nvPr/>
          </p:nvSpPr>
          <p:spPr>
            <a:xfrm>
              <a:off x="378826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2" name="pl602"/>
            <p:cNvSpPr/>
            <p:nvPr/>
          </p:nvSpPr>
          <p:spPr>
            <a:xfrm>
              <a:off x="2898501"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603" name="pl603"/>
            <p:cNvSpPr/>
            <p:nvPr/>
          </p:nvSpPr>
          <p:spPr>
            <a:xfrm>
              <a:off x="2898501" y="1161588"/>
              <a:ext cx="889765" cy="25706"/>
            </a:xfrm>
            <a:custGeom>
              <a:avLst/>
              <a:pathLst>
                <a:path w="889765" h="25706">
                  <a:moveTo>
                    <a:pt x="0" y="23135"/>
                  </a:moveTo>
                  <a:lnTo>
                    <a:pt x="127109" y="12853"/>
                  </a:lnTo>
                  <a:lnTo>
                    <a:pt x="254218" y="7711"/>
                  </a:lnTo>
                  <a:lnTo>
                    <a:pt x="381328" y="10282"/>
                  </a:lnTo>
                  <a:lnTo>
                    <a:pt x="508437" y="0"/>
                  </a:lnTo>
                  <a:lnTo>
                    <a:pt x="635546" y="25706"/>
                  </a:lnTo>
                  <a:lnTo>
                    <a:pt x="762656" y="23135"/>
                  </a:lnTo>
                  <a:lnTo>
                    <a:pt x="889765" y="20564"/>
                  </a:lnTo>
                </a:path>
              </a:pathLst>
            </a:custGeom>
            <a:ln w="40651" cap="flat">
              <a:solidFill>
                <a:srgbClr val="BEBEBE">
                  <a:alpha val="69803"/>
                </a:srgbClr>
              </a:solidFill>
              <a:prstDash val="solid"/>
              <a:round/>
            </a:ln>
          </p:spPr>
          <p:txBody>
            <a:bodyPr/>
            <a:lstStyle/>
            <a:p/>
          </p:txBody>
        </p:sp>
        <p:sp>
          <p:nvSpPr>
            <p:cNvPr id="604" name="pl604"/>
            <p:cNvSpPr/>
            <p:nvPr/>
          </p:nvSpPr>
          <p:spPr>
            <a:xfrm>
              <a:off x="2898501" y="1161588"/>
              <a:ext cx="889765" cy="25706"/>
            </a:xfrm>
            <a:custGeom>
              <a:avLst/>
              <a:pathLst>
                <a:path w="889765" h="25706">
                  <a:moveTo>
                    <a:pt x="0" y="23135"/>
                  </a:moveTo>
                  <a:lnTo>
                    <a:pt x="127109" y="12853"/>
                  </a:lnTo>
                  <a:lnTo>
                    <a:pt x="254218" y="7711"/>
                  </a:lnTo>
                  <a:lnTo>
                    <a:pt x="381328" y="10282"/>
                  </a:lnTo>
                  <a:lnTo>
                    <a:pt x="508437" y="0"/>
                  </a:lnTo>
                  <a:lnTo>
                    <a:pt x="635546" y="25706"/>
                  </a:lnTo>
                  <a:lnTo>
                    <a:pt x="762656" y="23135"/>
                  </a:lnTo>
                  <a:lnTo>
                    <a:pt x="889765" y="20564"/>
                  </a:lnTo>
                </a:path>
              </a:pathLst>
            </a:custGeom>
            <a:ln w="35231" cap="flat">
              <a:solidFill>
                <a:srgbClr val="BEBEBE">
                  <a:alpha val="69803"/>
                </a:srgbClr>
              </a:solidFill>
              <a:prstDash val="solid"/>
              <a:round/>
            </a:ln>
          </p:spPr>
          <p:txBody>
            <a:bodyPr/>
            <a:lstStyle/>
            <a:p/>
          </p:txBody>
        </p:sp>
        <p:sp>
          <p:nvSpPr>
            <p:cNvPr id="605" name="pl605"/>
            <p:cNvSpPr/>
            <p:nvPr/>
          </p:nvSpPr>
          <p:spPr>
            <a:xfrm>
              <a:off x="2898501"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606" name="pl606"/>
            <p:cNvSpPr/>
            <p:nvPr/>
          </p:nvSpPr>
          <p:spPr>
            <a:xfrm>
              <a:off x="2898501" y="1161588"/>
              <a:ext cx="889765" cy="25706"/>
            </a:xfrm>
            <a:custGeom>
              <a:avLst/>
              <a:pathLst>
                <a:path w="889765" h="25706">
                  <a:moveTo>
                    <a:pt x="0" y="23135"/>
                  </a:moveTo>
                  <a:lnTo>
                    <a:pt x="127109" y="12853"/>
                  </a:lnTo>
                  <a:lnTo>
                    <a:pt x="254218" y="7711"/>
                  </a:lnTo>
                  <a:lnTo>
                    <a:pt x="381328" y="10282"/>
                  </a:lnTo>
                  <a:lnTo>
                    <a:pt x="508437" y="0"/>
                  </a:lnTo>
                  <a:lnTo>
                    <a:pt x="635546" y="25706"/>
                  </a:lnTo>
                  <a:lnTo>
                    <a:pt x="762656" y="23135"/>
                  </a:lnTo>
                  <a:lnTo>
                    <a:pt x="889765" y="20564"/>
                  </a:lnTo>
                </a:path>
              </a:pathLst>
            </a:custGeom>
            <a:ln w="40651" cap="flat">
              <a:solidFill>
                <a:srgbClr val="000000">
                  <a:alpha val="100000"/>
                </a:srgbClr>
              </a:solidFill>
              <a:prstDash val="solid"/>
              <a:round/>
            </a:ln>
          </p:spPr>
          <p:txBody>
            <a:bodyPr/>
            <a:lstStyle/>
            <a:p/>
          </p:txBody>
        </p:sp>
        <p:sp>
          <p:nvSpPr>
            <p:cNvPr id="607" name="pl607"/>
            <p:cNvSpPr/>
            <p:nvPr/>
          </p:nvSpPr>
          <p:spPr>
            <a:xfrm>
              <a:off x="2898501" y="1161588"/>
              <a:ext cx="889765" cy="25706"/>
            </a:xfrm>
            <a:custGeom>
              <a:avLst/>
              <a:pathLst>
                <a:path w="889765" h="25706">
                  <a:moveTo>
                    <a:pt x="0" y="23135"/>
                  </a:moveTo>
                  <a:lnTo>
                    <a:pt x="127109" y="12853"/>
                  </a:lnTo>
                  <a:lnTo>
                    <a:pt x="254218" y="7711"/>
                  </a:lnTo>
                  <a:lnTo>
                    <a:pt x="381328" y="10282"/>
                  </a:lnTo>
                  <a:lnTo>
                    <a:pt x="508437" y="0"/>
                  </a:lnTo>
                  <a:lnTo>
                    <a:pt x="635546" y="25706"/>
                  </a:lnTo>
                  <a:lnTo>
                    <a:pt x="762656" y="23135"/>
                  </a:lnTo>
                  <a:lnTo>
                    <a:pt x="889765" y="20564"/>
                  </a:lnTo>
                </a:path>
              </a:pathLst>
            </a:custGeom>
            <a:ln w="35231" cap="flat">
              <a:solidFill>
                <a:srgbClr val="F26A21">
                  <a:alpha val="100000"/>
                </a:srgbClr>
              </a:solidFill>
              <a:prstDash val="solid"/>
              <a:round/>
            </a:ln>
          </p:spPr>
          <p:txBody>
            <a:bodyPr/>
            <a:lstStyle/>
            <a:p/>
          </p:txBody>
        </p:sp>
        <p:sp>
          <p:nvSpPr>
            <p:cNvPr id="608" name="pl608"/>
            <p:cNvSpPr/>
            <p:nvPr/>
          </p:nvSpPr>
          <p:spPr>
            <a:xfrm>
              <a:off x="2854012" y="117701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09" name="tx609"/>
            <p:cNvSpPr/>
            <p:nvPr/>
          </p:nvSpPr>
          <p:spPr>
            <a:xfrm>
              <a:off x="2850312" y="10216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10" name="tx610"/>
            <p:cNvSpPr/>
            <p:nvPr/>
          </p:nvSpPr>
          <p:spPr>
            <a:xfrm>
              <a:off x="2995480" y="1011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11" name="tx611"/>
            <p:cNvSpPr/>
            <p:nvPr/>
          </p:nvSpPr>
          <p:spPr>
            <a:xfrm>
              <a:off x="3122590" y="10062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12" name="tx612"/>
            <p:cNvSpPr/>
            <p:nvPr/>
          </p:nvSpPr>
          <p:spPr>
            <a:xfrm>
              <a:off x="3249699" y="10088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13" name="tx613"/>
            <p:cNvSpPr/>
            <p:nvPr/>
          </p:nvSpPr>
          <p:spPr>
            <a:xfrm>
              <a:off x="3376809" y="9985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14" name="tx614"/>
            <p:cNvSpPr/>
            <p:nvPr/>
          </p:nvSpPr>
          <p:spPr>
            <a:xfrm>
              <a:off x="3485859" y="10242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15" name="tx615"/>
            <p:cNvSpPr/>
            <p:nvPr/>
          </p:nvSpPr>
          <p:spPr>
            <a:xfrm>
              <a:off x="3612968" y="10216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16" name="tx616"/>
            <p:cNvSpPr/>
            <p:nvPr/>
          </p:nvSpPr>
          <p:spPr>
            <a:xfrm>
              <a:off x="3740077" y="101912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17" name="rc617"/>
            <p:cNvSpPr/>
            <p:nvPr/>
          </p:nvSpPr>
          <p:spPr>
            <a:xfrm>
              <a:off x="2854012" y="1527005"/>
              <a:ext cx="978742" cy="367599"/>
            </a:xfrm>
            <a:prstGeom prst="rect">
              <a:avLst/>
            </a:prstGeom>
            <a:solidFill>
              <a:srgbClr val="EBEBEB">
                <a:alpha val="100000"/>
              </a:srgbClr>
            </a:solidFill>
          </p:spPr>
          <p:txBody>
            <a:bodyPr/>
            <a:lstStyle/>
            <a:p/>
          </p:txBody>
        </p:sp>
        <p:sp>
          <p:nvSpPr>
            <p:cNvPr id="618" name="pl618"/>
            <p:cNvSpPr/>
            <p:nvPr/>
          </p:nvSpPr>
          <p:spPr>
            <a:xfrm>
              <a:off x="2854012" y="18611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19" name="pl619"/>
            <p:cNvSpPr/>
            <p:nvPr/>
          </p:nvSpPr>
          <p:spPr>
            <a:xfrm>
              <a:off x="2854012" y="17969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20" name="pl620"/>
            <p:cNvSpPr/>
            <p:nvPr/>
          </p:nvSpPr>
          <p:spPr>
            <a:xfrm>
              <a:off x="2854012" y="173265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21" name="pl621"/>
            <p:cNvSpPr/>
            <p:nvPr/>
          </p:nvSpPr>
          <p:spPr>
            <a:xfrm>
              <a:off x="2854012" y="166838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22" name="pl622"/>
            <p:cNvSpPr/>
            <p:nvPr/>
          </p:nvSpPr>
          <p:spPr>
            <a:xfrm>
              <a:off x="2854012" y="1604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23" name="pl623"/>
            <p:cNvSpPr/>
            <p:nvPr/>
          </p:nvSpPr>
          <p:spPr>
            <a:xfrm>
              <a:off x="2854012" y="153985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24" name="pl624"/>
            <p:cNvSpPr/>
            <p:nvPr/>
          </p:nvSpPr>
          <p:spPr>
            <a:xfrm>
              <a:off x="2854012" y="18933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25" name="pl625"/>
            <p:cNvSpPr/>
            <p:nvPr/>
          </p:nvSpPr>
          <p:spPr>
            <a:xfrm>
              <a:off x="2854012" y="182905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26" name="pl626"/>
            <p:cNvSpPr/>
            <p:nvPr/>
          </p:nvSpPr>
          <p:spPr>
            <a:xfrm>
              <a:off x="2854012" y="176478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27" name="pl627"/>
            <p:cNvSpPr/>
            <p:nvPr/>
          </p:nvSpPr>
          <p:spPr>
            <a:xfrm>
              <a:off x="2854012" y="17005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28" name="pl628"/>
            <p:cNvSpPr/>
            <p:nvPr/>
          </p:nvSpPr>
          <p:spPr>
            <a:xfrm>
              <a:off x="2854012" y="163625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29" name="pl629"/>
            <p:cNvSpPr/>
            <p:nvPr/>
          </p:nvSpPr>
          <p:spPr>
            <a:xfrm>
              <a:off x="2854012" y="157199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30" name="pl630"/>
            <p:cNvSpPr/>
            <p:nvPr/>
          </p:nvSpPr>
          <p:spPr>
            <a:xfrm>
              <a:off x="289850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1" name="pl631"/>
            <p:cNvSpPr/>
            <p:nvPr/>
          </p:nvSpPr>
          <p:spPr>
            <a:xfrm>
              <a:off x="302561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2" name="pl632"/>
            <p:cNvSpPr/>
            <p:nvPr/>
          </p:nvSpPr>
          <p:spPr>
            <a:xfrm>
              <a:off x="315271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3" name="pl633"/>
            <p:cNvSpPr/>
            <p:nvPr/>
          </p:nvSpPr>
          <p:spPr>
            <a:xfrm>
              <a:off x="327982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4" name="pl634"/>
            <p:cNvSpPr/>
            <p:nvPr/>
          </p:nvSpPr>
          <p:spPr>
            <a:xfrm>
              <a:off x="340693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5" name="pl635"/>
            <p:cNvSpPr/>
            <p:nvPr/>
          </p:nvSpPr>
          <p:spPr>
            <a:xfrm>
              <a:off x="35340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6" name="pl636"/>
            <p:cNvSpPr/>
            <p:nvPr/>
          </p:nvSpPr>
          <p:spPr>
            <a:xfrm>
              <a:off x="36611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7" name="pl637"/>
            <p:cNvSpPr/>
            <p:nvPr/>
          </p:nvSpPr>
          <p:spPr>
            <a:xfrm>
              <a:off x="378826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8" name="pl638"/>
            <p:cNvSpPr/>
            <p:nvPr/>
          </p:nvSpPr>
          <p:spPr>
            <a:xfrm>
              <a:off x="2898501"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639" name="pl639"/>
            <p:cNvSpPr/>
            <p:nvPr/>
          </p:nvSpPr>
          <p:spPr>
            <a:xfrm>
              <a:off x="2898501" y="1816200"/>
              <a:ext cx="889765" cy="23135"/>
            </a:xfrm>
            <a:custGeom>
              <a:avLst/>
              <a:pathLst>
                <a:path w="889765" h="23135">
                  <a:moveTo>
                    <a:pt x="0" y="20564"/>
                  </a:moveTo>
                  <a:lnTo>
                    <a:pt x="127109" y="12853"/>
                  </a:lnTo>
                  <a:lnTo>
                    <a:pt x="254218" y="7711"/>
                  </a:lnTo>
                  <a:lnTo>
                    <a:pt x="381328" y="0"/>
                  </a:lnTo>
                  <a:lnTo>
                    <a:pt x="508437" y="5141"/>
                  </a:lnTo>
                  <a:lnTo>
                    <a:pt x="635546" y="20564"/>
                  </a:lnTo>
                  <a:lnTo>
                    <a:pt x="762656" y="23135"/>
                  </a:lnTo>
                  <a:lnTo>
                    <a:pt x="889765" y="5141"/>
                  </a:lnTo>
                </a:path>
              </a:pathLst>
            </a:custGeom>
            <a:ln w="40651" cap="flat">
              <a:solidFill>
                <a:srgbClr val="BEBEBE">
                  <a:alpha val="69803"/>
                </a:srgbClr>
              </a:solidFill>
              <a:prstDash val="solid"/>
              <a:round/>
            </a:ln>
          </p:spPr>
          <p:txBody>
            <a:bodyPr/>
            <a:lstStyle/>
            <a:p/>
          </p:txBody>
        </p:sp>
        <p:sp>
          <p:nvSpPr>
            <p:cNvPr id="640" name="pl640"/>
            <p:cNvSpPr/>
            <p:nvPr/>
          </p:nvSpPr>
          <p:spPr>
            <a:xfrm>
              <a:off x="2898501" y="1816200"/>
              <a:ext cx="889765" cy="23135"/>
            </a:xfrm>
            <a:custGeom>
              <a:avLst/>
              <a:pathLst>
                <a:path w="889765" h="23135">
                  <a:moveTo>
                    <a:pt x="0" y="20564"/>
                  </a:moveTo>
                  <a:lnTo>
                    <a:pt x="127109" y="12853"/>
                  </a:lnTo>
                  <a:lnTo>
                    <a:pt x="254218" y="7711"/>
                  </a:lnTo>
                  <a:lnTo>
                    <a:pt x="381328" y="0"/>
                  </a:lnTo>
                  <a:lnTo>
                    <a:pt x="508437" y="5141"/>
                  </a:lnTo>
                  <a:lnTo>
                    <a:pt x="635546" y="20564"/>
                  </a:lnTo>
                  <a:lnTo>
                    <a:pt x="762656" y="23135"/>
                  </a:lnTo>
                  <a:lnTo>
                    <a:pt x="889765" y="5141"/>
                  </a:lnTo>
                </a:path>
              </a:pathLst>
            </a:custGeom>
            <a:ln w="35231" cap="flat">
              <a:solidFill>
                <a:srgbClr val="BEBEBE">
                  <a:alpha val="69803"/>
                </a:srgbClr>
              </a:solidFill>
              <a:prstDash val="solid"/>
              <a:round/>
            </a:ln>
          </p:spPr>
          <p:txBody>
            <a:bodyPr/>
            <a:lstStyle/>
            <a:p/>
          </p:txBody>
        </p:sp>
        <p:sp>
          <p:nvSpPr>
            <p:cNvPr id="641" name="pl641"/>
            <p:cNvSpPr/>
            <p:nvPr/>
          </p:nvSpPr>
          <p:spPr>
            <a:xfrm>
              <a:off x="2898501"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642" name="pl642"/>
            <p:cNvSpPr/>
            <p:nvPr/>
          </p:nvSpPr>
          <p:spPr>
            <a:xfrm>
              <a:off x="2898501" y="1816200"/>
              <a:ext cx="889765" cy="23135"/>
            </a:xfrm>
            <a:custGeom>
              <a:avLst/>
              <a:pathLst>
                <a:path w="889765" h="23135">
                  <a:moveTo>
                    <a:pt x="0" y="20564"/>
                  </a:moveTo>
                  <a:lnTo>
                    <a:pt x="127109" y="12853"/>
                  </a:lnTo>
                  <a:lnTo>
                    <a:pt x="254218" y="7711"/>
                  </a:lnTo>
                  <a:lnTo>
                    <a:pt x="381328" y="0"/>
                  </a:lnTo>
                  <a:lnTo>
                    <a:pt x="508437" y="5141"/>
                  </a:lnTo>
                  <a:lnTo>
                    <a:pt x="635546" y="20564"/>
                  </a:lnTo>
                  <a:lnTo>
                    <a:pt x="762656" y="23135"/>
                  </a:lnTo>
                  <a:lnTo>
                    <a:pt x="889765" y="5141"/>
                  </a:lnTo>
                </a:path>
              </a:pathLst>
            </a:custGeom>
            <a:ln w="40651" cap="flat">
              <a:solidFill>
                <a:srgbClr val="000000">
                  <a:alpha val="100000"/>
                </a:srgbClr>
              </a:solidFill>
              <a:prstDash val="solid"/>
              <a:round/>
            </a:ln>
          </p:spPr>
          <p:txBody>
            <a:bodyPr/>
            <a:lstStyle/>
            <a:p/>
          </p:txBody>
        </p:sp>
        <p:sp>
          <p:nvSpPr>
            <p:cNvPr id="643" name="pl643"/>
            <p:cNvSpPr/>
            <p:nvPr/>
          </p:nvSpPr>
          <p:spPr>
            <a:xfrm>
              <a:off x="2898501" y="1816200"/>
              <a:ext cx="889765" cy="23135"/>
            </a:xfrm>
            <a:custGeom>
              <a:avLst/>
              <a:pathLst>
                <a:path w="889765" h="23135">
                  <a:moveTo>
                    <a:pt x="0" y="20564"/>
                  </a:moveTo>
                  <a:lnTo>
                    <a:pt x="127109" y="12853"/>
                  </a:lnTo>
                  <a:lnTo>
                    <a:pt x="254218" y="7711"/>
                  </a:lnTo>
                  <a:lnTo>
                    <a:pt x="381328" y="0"/>
                  </a:lnTo>
                  <a:lnTo>
                    <a:pt x="508437" y="5141"/>
                  </a:lnTo>
                  <a:lnTo>
                    <a:pt x="635546" y="20564"/>
                  </a:lnTo>
                  <a:lnTo>
                    <a:pt x="762656" y="23135"/>
                  </a:lnTo>
                  <a:lnTo>
                    <a:pt x="889765" y="5141"/>
                  </a:lnTo>
                </a:path>
              </a:pathLst>
            </a:custGeom>
            <a:ln w="35231" cap="flat">
              <a:solidFill>
                <a:srgbClr val="F26A21">
                  <a:alpha val="100000"/>
                </a:srgbClr>
              </a:solidFill>
              <a:prstDash val="solid"/>
              <a:round/>
            </a:ln>
          </p:spPr>
          <p:txBody>
            <a:bodyPr/>
            <a:lstStyle/>
            <a:p/>
          </p:txBody>
        </p:sp>
        <p:sp>
          <p:nvSpPr>
            <p:cNvPr id="644" name="pl644"/>
            <p:cNvSpPr/>
            <p:nvPr/>
          </p:nvSpPr>
          <p:spPr>
            <a:xfrm>
              <a:off x="2854012" y="1829053"/>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45" name="tx645"/>
            <p:cNvSpPr/>
            <p:nvPr/>
          </p:nvSpPr>
          <p:spPr>
            <a:xfrm>
              <a:off x="2850312" y="16737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46" name="tx646"/>
            <p:cNvSpPr/>
            <p:nvPr/>
          </p:nvSpPr>
          <p:spPr>
            <a:xfrm>
              <a:off x="2995480"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7" name="tx647"/>
            <p:cNvSpPr/>
            <p:nvPr/>
          </p:nvSpPr>
          <p:spPr>
            <a:xfrm>
              <a:off x="3122590"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48" name="tx648"/>
            <p:cNvSpPr/>
            <p:nvPr/>
          </p:nvSpPr>
          <p:spPr>
            <a:xfrm>
              <a:off x="3249699" y="16531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49" name="tx649"/>
            <p:cNvSpPr/>
            <p:nvPr/>
          </p:nvSpPr>
          <p:spPr>
            <a:xfrm>
              <a:off x="3376809" y="16583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50" name="tx650"/>
            <p:cNvSpPr/>
            <p:nvPr/>
          </p:nvSpPr>
          <p:spPr>
            <a:xfrm>
              <a:off x="3485859" y="16737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51" name="tx651"/>
            <p:cNvSpPr/>
            <p:nvPr/>
          </p:nvSpPr>
          <p:spPr>
            <a:xfrm>
              <a:off x="3612968" y="16763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52" name="tx652"/>
            <p:cNvSpPr/>
            <p:nvPr/>
          </p:nvSpPr>
          <p:spPr>
            <a:xfrm>
              <a:off x="3758137" y="16583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53" name="rc653"/>
            <p:cNvSpPr/>
            <p:nvPr/>
          </p:nvSpPr>
          <p:spPr>
            <a:xfrm>
              <a:off x="2854012" y="2179046"/>
              <a:ext cx="978742" cy="367599"/>
            </a:xfrm>
            <a:prstGeom prst="rect">
              <a:avLst/>
            </a:prstGeom>
            <a:solidFill>
              <a:srgbClr val="EBEBEB">
                <a:alpha val="100000"/>
              </a:srgbClr>
            </a:solidFill>
          </p:spPr>
          <p:txBody>
            <a:bodyPr/>
            <a:lstStyle/>
            <a:p/>
          </p:txBody>
        </p:sp>
        <p:sp>
          <p:nvSpPr>
            <p:cNvPr id="654" name="pl654"/>
            <p:cNvSpPr/>
            <p:nvPr/>
          </p:nvSpPr>
          <p:spPr>
            <a:xfrm>
              <a:off x="2854012" y="25132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55" name="pl655"/>
            <p:cNvSpPr/>
            <p:nvPr/>
          </p:nvSpPr>
          <p:spPr>
            <a:xfrm>
              <a:off x="2854012" y="24489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56" name="pl656"/>
            <p:cNvSpPr/>
            <p:nvPr/>
          </p:nvSpPr>
          <p:spPr>
            <a:xfrm>
              <a:off x="2854012" y="238469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57" name="pl657"/>
            <p:cNvSpPr/>
            <p:nvPr/>
          </p:nvSpPr>
          <p:spPr>
            <a:xfrm>
              <a:off x="2854012" y="232043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58" name="pl658"/>
            <p:cNvSpPr/>
            <p:nvPr/>
          </p:nvSpPr>
          <p:spPr>
            <a:xfrm>
              <a:off x="2854012" y="2256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59" name="pl659"/>
            <p:cNvSpPr/>
            <p:nvPr/>
          </p:nvSpPr>
          <p:spPr>
            <a:xfrm>
              <a:off x="2854012" y="219189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60" name="pl660"/>
            <p:cNvSpPr/>
            <p:nvPr/>
          </p:nvSpPr>
          <p:spPr>
            <a:xfrm>
              <a:off x="2854012" y="254536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1" name="pl661"/>
            <p:cNvSpPr/>
            <p:nvPr/>
          </p:nvSpPr>
          <p:spPr>
            <a:xfrm>
              <a:off x="2854012" y="248109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2" name="pl662"/>
            <p:cNvSpPr/>
            <p:nvPr/>
          </p:nvSpPr>
          <p:spPr>
            <a:xfrm>
              <a:off x="2854012" y="241682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3" name="pl663"/>
            <p:cNvSpPr/>
            <p:nvPr/>
          </p:nvSpPr>
          <p:spPr>
            <a:xfrm>
              <a:off x="2854012" y="23525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4" name="pl664"/>
            <p:cNvSpPr/>
            <p:nvPr/>
          </p:nvSpPr>
          <p:spPr>
            <a:xfrm>
              <a:off x="2854012" y="228829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5" name="pl665"/>
            <p:cNvSpPr/>
            <p:nvPr/>
          </p:nvSpPr>
          <p:spPr>
            <a:xfrm>
              <a:off x="2854012" y="22240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6" name="pl666"/>
            <p:cNvSpPr/>
            <p:nvPr/>
          </p:nvSpPr>
          <p:spPr>
            <a:xfrm>
              <a:off x="289850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67" name="pl667"/>
            <p:cNvSpPr/>
            <p:nvPr/>
          </p:nvSpPr>
          <p:spPr>
            <a:xfrm>
              <a:off x="302561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68" name="pl668"/>
            <p:cNvSpPr/>
            <p:nvPr/>
          </p:nvSpPr>
          <p:spPr>
            <a:xfrm>
              <a:off x="315271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69" name="pl669"/>
            <p:cNvSpPr/>
            <p:nvPr/>
          </p:nvSpPr>
          <p:spPr>
            <a:xfrm>
              <a:off x="327982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0" name="pl670"/>
            <p:cNvSpPr/>
            <p:nvPr/>
          </p:nvSpPr>
          <p:spPr>
            <a:xfrm>
              <a:off x="340693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1" name="pl671"/>
            <p:cNvSpPr/>
            <p:nvPr/>
          </p:nvSpPr>
          <p:spPr>
            <a:xfrm>
              <a:off x="35340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2" name="pl672"/>
            <p:cNvSpPr/>
            <p:nvPr/>
          </p:nvSpPr>
          <p:spPr>
            <a:xfrm>
              <a:off x="36611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3" name="pl673"/>
            <p:cNvSpPr/>
            <p:nvPr/>
          </p:nvSpPr>
          <p:spPr>
            <a:xfrm>
              <a:off x="378826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4" name="pl674"/>
            <p:cNvSpPr/>
            <p:nvPr/>
          </p:nvSpPr>
          <p:spPr>
            <a:xfrm>
              <a:off x="2898501"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675" name="pl675"/>
            <p:cNvSpPr/>
            <p:nvPr/>
          </p:nvSpPr>
          <p:spPr>
            <a:xfrm>
              <a:off x="2898501" y="2439964"/>
              <a:ext cx="889765" cy="53983"/>
            </a:xfrm>
            <a:custGeom>
              <a:avLst/>
              <a:pathLst>
                <a:path w="889765" h="53983">
                  <a:moveTo>
                    <a:pt x="0" y="12853"/>
                  </a:moveTo>
                  <a:lnTo>
                    <a:pt x="127109" y="0"/>
                  </a:lnTo>
                  <a:lnTo>
                    <a:pt x="254218" y="7711"/>
                  </a:lnTo>
                  <a:lnTo>
                    <a:pt x="381328" y="23135"/>
                  </a:lnTo>
                  <a:lnTo>
                    <a:pt x="508437" y="0"/>
                  </a:lnTo>
                  <a:lnTo>
                    <a:pt x="635546" y="30847"/>
                  </a:lnTo>
                  <a:lnTo>
                    <a:pt x="762656" y="23135"/>
                  </a:lnTo>
                  <a:lnTo>
                    <a:pt x="889765" y="53983"/>
                  </a:lnTo>
                </a:path>
              </a:pathLst>
            </a:custGeom>
            <a:ln w="40651" cap="flat">
              <a:solidFill>
                <a:srgbClr val="BEBEBE">
                  <a:alpha val="69803"/>
                </a:srgbClr>
              </a:solidFill>
              <a:prstDash val="solid"/>
              <a:round/>
            </a:ln>
          </p:spPr>
          <p:txBody>
            <a:bodyPr/>
            <a:lstStyle/>
            <a:p/>
          </p:txBody>
        </p:sp>
        <p:sp>
          <p:nvSpPr>
            <p:cNvPr id="676" name="pl676"/>
            <p:cNvSpPr/>
            <p:nvPr/>
          </p:nvSpPr>
          <p:spPr>
            <a:xfrm>
              <a:off x="2898501" y="2439964"/>
              <a:ext cx="889765" cy="53983"/>
            </a:xfrm>
            <a:custGeom>
              <a:avLst/>
              <a:pathLst>
                <a:path w="889765" h="53983">
                  <a:moveTo>
                    <a:pt x="0" y="12853"/>
                  </a:moveTo>
                  <a:lnTo>
                    <a:pt x="127109" y="0"/>
                  </a:lnTo>
                  <a:lnTo>
                    <a:pt x="254218" y="7711"/>
                  </a:lnTo>
                  <a:lnTo>
                    <a:pt x="381328" y="23135"/>
                  </a:lnTo>
                  <a:lnTo>
                    <a:pt x="508437" y="0"/>
                  </a:lnTo>
                  <a:lnTo>
                    <a:pt x="635546" y="30847"/>
                  </a:lnTo>
                  <a:lnTo>
                    <a:pt x="762656" y="23135"/>
                  </a:lnTo>
                  <a:lnTo>
                    <a:pt x="889765" y="53983"/>
                  </a:lnTo>
                </a:path>
              </a:pathLst>
            </a:custGeom>
            <a:ln w="35231" cap="flat">
              <a:solidFill>
                <a:srgbClr val="BEBEBE">
                  <a:alpha val="69803"/>
                </a:srgbClr>
              </a:solidFill>
              <a:prstDash val="solid"/>
              <a:round/>
            </a:ln>
          </p:spPr>
          <p:txBody>
            <a:bodyPr/>
            <a:lstStyle/>
            <a:p/>
          </p:txBody>
        </p:sp>
        <p:sp>
          <p:nvSpPr>
            <p:cNvPr id="677" name="pl677"/>
            <p:cNvSpPr/>
            <p:nvPr/>
          </p:nvSpPr>
          <p:spPr>
            <a:xfrm>
              <a:off x="2898501"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678" name="pl678"/>
            <p:cNvSpPr/>
            <p:nvPr/>
          </p:nvSpPr>
          <p:spPr>
            <a:xfrm>
              <a:off x="2898501" y="2439964"/>
              <a:ext cx="889765" cy="53983"/>
            </a:xfrm>
            <a:custGeom>
              <a:avLst/>
              <a:pathLst>
                <a:path w="889765" h="53983">
                  <a:moveTo>
                    <a:pt x="0" y="12853"/>
                  </a:moveTo>
                  <a:lnTo>
                    <a:pt x="127109" y="0"/>
                  </a:lnTo>
                  <a:lnTo>
                    <a:pt x="254218" y="7711"/>
                  </a:lnTo>
                  <a:lnTo>
                    <a:pt x="381328" y="23135"/>
                  </a:lnTo>
                  <a:lnTo>
                    <a:pt x="508437" y="0"/>
                  </a:lnTo>
                  <a:lnTo>
                    <a:pt x="635546" y="30847"/>
                  </a:lnTo>
                  <a:lnTo>
                    <a:pt x="762656" y="23135"/>
                  </a:lnTo>
                  <a:lnTo>
                    <a:pt x="889765" y="53983"/>
                  </a:lnTo>
                </a:path>
              </a:pathLst>
            </a:custGeom>
            <a:ln w="40651" cap="flat">
              <a:solidFill>
                <a:srgbClr val="000000">
                  <a:alpha val="100000"/>
                </a:srgbClr>
              </a:solidFill>
              <a:prstDash val="solid"/>
              <a:round/>
            </a:ln>
          </p:spPr>
          <p:txBody>
            <a:bodyPr/>
            <a:lstStyle/>
            <a:p/>
          </p:txBody>
        </p:sp>
        <p:sp>
          <p:nvSpPr>
            <p:cNvPr id="679" name="pl679"/>
            <p:cNvSpPr/>
            <p:nvPr/>
          </p:nvSpPr>
          <p:spPr>
            <a:xfrm>
              <a:off x="2898501" y="2439964"/>
              <a:ext cx="889765" cy="53983"/>
            </a:xfrm>
            <a:custGeom>
              <a:avLst/>
              <a:pathLst>
                <a:path w="889765" h="53983">
                  <a:moveTo>
                    <a:pt x="0" y="12853"/>
                  </a:moveTo>
                  <a:lnTo>
                    <a:pt x="127109" y="0"/>
                  </a:lnTo>
                  <a:lnTo>
                    <a:pt x="254218" y="7711"/>
                  </a:lnTo>
                  <a:lnTo>
                    <a:pt x="381328" y="23135"/>
                  </a:lnTo>
                  <a:lnTo>
                    <a:pt x="508437" y="0"/>
                  </a:lnTo>
                  <a:lnTo>
                    <a:pt x="635546" y="30847"/>
                  </a:lnTo>
                  <a:lnTo>
                    <a:pt x="762656" y="23135"/>
                  </a:lnTo>
                  <a:lnTo>
                    <a:pt x="889765" y="53983"/>
                  </a:lnTo>
                </a:path>
              </a:pathLst>
            </a:custGeom>
            <a:ln w="35231" cap="flat">
              <a:solidFill>
                <a:srgbClr val="F26A21">
                  <a:alpha val="100000"/>
                </a:srgbClr>
              </a:solidFill>
              <a:prstDash val="solid"/>
              <a:round/>
            </a:ln>
          </p:spPr>
          <p:txBody>
            <a:bodyPr/>
            <a:lstStyle/>
            <a:p/>
          </p:txBody>
        </p:sp>
        <p:sp>
          <p:nvSpPr>
            <p:cNvPr id="680" name="pl680"/>
            <p:cNvSpPr/>
            <p:nvPr/>
          </p:nvSpPr>
          <p:spPr>
            <a:xfrm>
              <a:off x="2854012" y="248109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81" name="tx681"/>
            <p:cNvSpPr/>
            <p:nvPr/>
          </p:nvSpPr>
          <p:spPr>
            <a:xfrm>
              <a:off x="2842265" y="228978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82" name="tx682"/>
            <p:cNvSpPr/>
            <p:nvPr/>
          </p:nvSpPr>
          <p:spPr>
            <a:xfrm>
              <a:off x="2965351" y="22769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683" name="tx683"/>
            <p:cNvSpPr/>
            <p:nvPr/>
          </p:nvSpPr>
          <p:spPr>
            <a:xfrm>
              <a:off x="3092460" y="22846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84" name="tx684"/>
            <p:cNvSpPr/>
            <p:nvPr/>
          </p:nvSpPr>
          <p:spPr>
            <a:xfrm>
              <a:off x="3249699"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85" name="tx685"/>
            <p:cNvSpPr/>
            <p:nvPr/>
          </p:nvSpPr>
          <p:spPr>
            <a:xfrm>
              <a:off x="3346679" y="22769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686" name="tx686"/>
            <p:cNvSpPr/>
            <p:nvPr/>
          </p:nvSpPr>
          <p:spPr>
            <a:xfrm>
              <a:off x="3503918" y="23077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87" name="tx687"/>
            <p:cNvSpPr/>
            <p:nvPr/>
          </p:nvSpPr>
          <p:spPr>
            <a:xfrm>
              <a:off x="3631027"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88" name="tx688"/>
            <p:cNvSpPr/>
            <p:nvPr/>
          </p:nvSpPr>
          <p:spPr>
            <a:xfrm>
              <a:off x="3740077" y="23309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89" name="rc689"/>
            <p:cNvSpPr/>
            <p:nvPr/>
          </p:nvSpPr>
          <p:spPr>
            <a:xfrm>
              <a:off x="2854012" y="2831086"/>
              <a:ext cx="978742" cy="367599"/>
            </a:xfrm>
            <a:prstGeom prst="rect">
              <a:avLst/>
            </a:prstGeom>
            <a:solidFill>
              <a:srgbClr val="EBEBEB">
                <a:alpha val="100000"/>
              </a:srgbClr>
            </a:solidFill>
          </p:spPr>
          <p:txBody>
            <a:bodyPr/>
            <a:lstStyle/>
            <a:p/>
          </p:txBody>
        </p:sp>
        <p:sp>
          <p:nvSpPr>
            <p:cNvPr id="690" name="pl690"/>
            <p:cNvSpPr/>
            <p:nvPr/>
          </p:nvSpPr>
          <p:spPr>
            <a:xfrm>
              <a:off x="2854012" y="31652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1" name="pl691"/>
            <p:cNvSpPr/>
            <p:nvPr/>
          </p:nvSpPr>
          <p:spPr>
            <a:xfrm>
              <a:off x="2854012" y="31010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2" name="pl692"/>
            <p:cNvSpPr/>
            <p:nvPr/>
          </p:nvSpPr>
          <p:spPr>
            <a:xfrm>
              <a:off x="2854012" y="303673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3" name="pl693"/>
            <p:cNvSpPr/>
            <p:nvPr/>
          </p:nvSpPr>
          <p:spPr>
            <a:xfrm>
              <a:off x="2854012" y="29724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4" name="pl694"/>
            <p:cNvSpPr/>
            <p:nvPr/>
          </p:nvSpPr>
          <p:spPr>
            <a:xfrm>
              <a:off x="2854012" y="2908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5" name="pl695"/>
            <p:cNvSpPr/>
            <p:nvPr/>
          </p:nvSpPr>
          <p:spPr>
            <a:xfrm>
              <a:off x="2854012" y="284394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6" name="pl696"/>
            <p:cNvSpPr/>
            <p:nvPr/>
          </p:nvSpPr>
          <p:spPr>
            <a:xfrm>
              <a:off x="2854012" y="31974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97" name="pl697"/>
            <p:cNvSpPr/>
            <p:nvPr/>
          </p:nvSpPr>
          <p:spPr>
            <a:xfrm>
              <a:off x="2854012" y="313313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98" name="pl698"/>
            <p:cNvSpPr/>
            <p:nvPr/>
          </p:nvSpPr>
          <p:spPr>
            <a:xfrm>
              <a:off x="2854012" y="30688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99" name="pl699"/>
            <p:cNvSpPr/>
            <p:nvPr/>
          </p:nvSpPr>
          <p:spPr>
            <a:xfrm>
              <a:off x="2854012" y="30046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00" name="pl700"/>
            <p:cNvSpPr/>
            <p:nvPr/>
          </p:nvSpPr>
          <p:spPr>
            <a:xfrm>
              <a:off x="2854012" y="294033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01" name="pl701"/>
            <p:cNvSpPr/>
            <p:nvPr/>
          </p:nvSpPr>
          <p:spPr>
            <a:xfrm>
              <a:off x="2854012" y="287607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02" name="pl702"/>
            <p:cNvSpPr/>
            <p:nvPr/>
          </p:nvSpPr>
          <p:spPr>
            <a:xfrm>
              <a:off x="289850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302561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4" name="pl704"/>
            <p:cNvSpPr/>
            <p:nvPr/>
          </p:nvSpPr>
          <p:spPr>
            <a:xfrm>
              <a:off x="315271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5" name="pl705"/>
            <p:cNvSpPr/>
            <p:nvPr/>
          </p:nvSpPr>
          <p:spPr>
            <a:xfrm>
              <a:off x="327982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6" name="pl706"/>
            <p:cNvSpPr/>
            <p:nvPr/>
          </p:nvSpPr>
          <p:spPr>
            <a:xfrm>
              <a:off x="340693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7" name="pl707"/>
            <p:cNvSpPr/>
            <p:nvPr/>
          </p:nvSpPr>
          <p:spPr>
            <a:xfrm>
              <a:off x="35340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36611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378826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2898501"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711" name="pl711"/>
            <p:cNvSpPr/>
            <p:nvPr/>
          </p:nvSpPr>
          <p:spPr>
            <a:xfrm>
              <a:off x="2898501" y="3115140"/>
              <a:ext cx="889765" cy="23135"/>
            </a:xfrm>
            <a:custGeom>
              <a:avLst/>
              <a:pathLst>
                <a:path w="889765" h="23135">
                  <a:moveTo>
                    <a:pt x="0" y="2570"/>
                  </a:moveTo>
                  <a:lnTo>
                    <a:pt x="127109" y="10282"/>
                  </a:lnTo>
                  <a:lnTo>
                    <a:pt x="254218" y="10282"/>
                  </a:lnTo>
                  <a:lnTo>
                    <a:pt x="381328" y="5141"/>
                  </a:lnTo>
                  <a:lnTo>
                    <a:pt x="508437" y="0"/>
                  </a:lnTo>
                  <a:lnTo>
                    <a:pt x="635546" y="12853"/>
                  </a:lnTo>
                  <a:lnTo>
                    <a:pt x="762656" y="23135"/>
                  </a:lnTo>
                  <a:lnTo>
                    <a:pt x="889765" y="7711"/>
                  </a:lnTo>
                </a:path>
              </a:pathLst>
            </a:custGeom>
            <a:ln w="40651" cap="flat">
              <a:solidFill>
                <a:srgbClr val="BEBEBE">
                  <a:alpha val="69803"/>
                </a:srgbClr>
              </a:solidFill>
              <a:prstDash val="solid"/>
              <a:round/>
            </a:ln>
          </p:spPr>
          <p:txBody>
            <a:bodyPr/>
            <a:lstStyle/>
            <a:p/>
          </p:txBody>
        </p:sp>
        <p:sp>
          <p:nvSpPr>
            <p:cNvPr id="712" name="pl712"/>
            <p:cNvSpPr/>
            <p:nvPr/>
          </p:nvSpPr>
          <p:spPr>
            <a:xfrm>
              <a:off x="2898501" y="3115140"/>
              <a:ext cx="889765" cy="23135"/>
            </a:xfrm>
            <a:custGeom>
              <a:avLst/>
              <a:pathLst>
                <a:path w="889765" h="23135">
                  <a:moveTo>
                    <a:pt x="0" y="2570"/>
                  </a:moveTo>
                  <a:lnTo>
                    <a:pt x="127109" y="10282"/>
                  </a:lnTo>
                  <a:lnTo>
                    <a:pt x="254218" y="10282"/>
                  </a:lnTo>
                  <a:lnTo>
                    <a:pt x="381328" y="5141"/>
                  </a:lnTo>
                  <a:lnTo>
                    <a:pt x="508437" y="0"/>
                  </a:lnTo>
                  <a:lnTo>
                    <a:pt x="635546" y="12853"/>
                  </a:lnTo>
                  <a:lnTo>
                    <a:pt x="762656" y="23135"/>
                  </a:lnTo>
                  <a:lnTo>
                    <a:pt x="889765" y="7711"/>
                  </a:lnTo>
                </a:path>
              </a:pathLst>
            </a:custGeom>
            <a:ln w="35231" cap="flat">
              <a:solidFill>
                <a:srgbClr val="BEBEBE">
                  <a:alpha val="69803"/>
                </a:srgbClr>
              </a:solidFill>
              <a:prstDash val="solid"/>
              <a:round/>
            </a:ln>
          </p:spPr>
          <p:txBody>
            <a:bodyPr/>
            <a:lstStyle/>
            <a:p/>
          </p:txBody>
        </p:sp>
        <p:sp>
          <p:nvSpPr>
            <p:cNvPr id="713" name="pl713"/>
            <p:cNvSpPr/>
            <p:nvPr/>
          </p:nvSpPr>
          <p:spPr>
            <a:xfrm>
              <a:off x="2898501"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714" name="pl714"/>
            <p:cNvSpPr/>
            <p:nvPr/>
          </p:nvSpPr>
          <p:spPr>
            <a:xfrm>
              <a:off x="2898501" y="3115140"/>
              <a:ext cx="889765" cy="23135"/>
            </a:xfrm>
            <a:custGeom>
              <a:avLst/>
              <a:pathLst>
                <a:path w="889765" h="23135">
                  <a:moveTo>
                    <a:pt x="0" y="2570"/>
                  </a:moveTo>
                  <a:lnTo>
                    <a:pt x="127109" y="10282"/>
                  </a:lnTo>
                  <a:lnTo>
                    <a:pt x="254218" y="10282"/>
                  </a:lnTo>
                  <a:lnTo>
                    <a:pt x="381328" y="5141"/>
                  </a:lnTo>
                  <a:lnTo>
                    <a:pt x="508437" y="0"/>
                  </a:lnTo>
                  <a:lnTo>
                    <a:pt x="635546" y="12853"/>
                  </a:lnTo>
                  <a:lnTo>
                    <a:pt x="762656" y="23135"/>
                  </a:lnTo>
                  <a:lnTo>
                    <a:pt x="889765" y="7711"/>
                  </a:lnTo>
                </a:path>
              </a:pathLst>
            </a:custGeom>
            <a:ln w="40651" cap="flat">
              <a:solidFill>
                <a:srgbClr val="000000">
                  <a:alpha val="100000"/>
                </a:srgbClr>
              </a:solidFill>
              <a:prstDash val="solid"/>
              <a:round/>
            </a:ln>
          </p:spPr>
          <p:txBody>
            <a:bodyPr/>
            <a:lstStyle/>
            <a:p/>
          </p:txBody>
        </p:sp>
        <p:sp>
          <p:nvSpPr>
            <p:cNvPr id="715" name="pl715"/>
            <p:cNvSpPr/>
            <p:nvPr/>
          </p:nvSpPr>
          <p:spPr>
            <a:xfrm>
              <a:off x="2898501" y="3115140"/>
              <a:ext cx="889765" cy="23135"/>
            </a:xfrm>
            <a:custGeom>
              <a:avLst/>
              <a:pathLst>
                <a:path w="889765" h="23135">
                  <a:moveTo>
                    <a:pt x="0" y="2570"/>
                  </a:moveTo>
                  <a:lnTo>
                    <a:pt x="127109" y="10282"/>
                  </a:lnTo>
                  <a:lnTo>
                    <a:pt x="254218" y="10282"/>
                  </a:lnTo>
                  <a:lnTo>
                    <a:pt x="381328" y="5141"/>
                  </a:lnTo>
                  <a:lnTo>
                    <a:pt x="508437" y="0"/>
                  </a:lnTo>
                  <a:lnTo>
                    <a:pt x="635546" y="12853"/>
                  </a:lnTo>
                  <a:lnTo>
                    <a:pt x="762656" y="23135"/>
                  </a:lnTo>
                  <a:lnTo>
                    <a:pt x="889765" y="7711"/>
                  </a:lnTo>
                </a:path>
              </a:pathLst>
            </a:custGeom>
            <a:ln w="35231" cap="flat">
              <a:solidFill>
                <a:srgbClr val="F26A21">
                  <a:alpha val="100000"/>
                </a:srgbClr>
              </a:solidFill>
              <a:prstDash val="solid"/>
              <a:round/>
            </a:ln>
          </p:spPr>
          <p:txBody>
            <a:bodyPr/>
            <a:lstStyle/>
            <a:p/>
          </p:txBody>
        </p:sp>
        <p:sp>
          <p:nvSpPr>
            <p:cNvPr id="716" name="pl716"/>
            <p:cNvSpPr/>
            <p:nvPr/>
          </p:nvSpPr>
          <p:spPr>
            <a:xfrm>
              <a:off x="2854012" y="313313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717" name="tx717"/>
            <p:cNvSpPr/>
            <p:nvPr/>
          </p:nvSpPr>
          <p:spPr>
            <a:xfrm>
              <a:off x="2868371" y="29546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18" name="tx718"/>
            <p:cNvSpPr/>
            <p:nvPr/>
          </p:nvSpPr>
          <p:spPr>
            <a:xfrm>
              <a:off x="2995480" y="29623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19" name="tx719"/>
            <p:cNvSpPr/>
            <p:nvPr/>
          </p:nvSpPr>
          <p:spPr>
            <a:xfrm>
              <a:off x="3122590" y="29623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0" name="tx720"/>
            <p:cNvSpPr/>
            <p:nvPr/>
          </p:nvSpPr>
          <p:spPr>
            <a:xfrm>
              <a:off x="3249699" y="29572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21" name="tx721"/>
            <p:cNvSpPr/>
            <p:nvPr/>
          </p:nvSpPr>
          <p:spPr>
            <a:xfrm>
              <a:off x="3376809"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22" name="tx722"/>
            <p:cNvSpPr/>
            <p:nvPr/>
          </p:nvSpPr>
          <p:spPr>
            <a:xfrm>
              <a:off x="3503918" y="29649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3" name="tx723"/>
            <p:cNvSpPr/>
            <p:nvPr/>
          </p:nvSpPr>
          <p:spPr>
            <a:xfrm>
              <a:off x="3612968" y="29752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4" name="tx724"/>
            <p:cNvSpPr/>
            <p:nvPr/>
          </p:nvSpPr>
          <p:spPr>
            <a:xfrm>
              <a:off x="3758137" y="29598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25" name="rc725"/>
            <p:cNvSpPr/>
            <p:nvPr/>
          </p:nvSpPr>
          <p:spPr>
            <a:xfrm>
              <a:off x="2854012" y="3483127"/>
              <a:ext cx="978742" cy="367599"/>
            </a:xfrm>
            <a:prstGeom prst="rect">
              <a:avLst/>
            </a:prstGeom>
            <a:solidFill>
              <a:srgbClr val="EBEBEB">
                <a:alpha val="100000"/>
              </a:srgbClr>
            </a:solidFill>
          </p:spPr>
          <p:txBody>
            <a:bodyPr/>
            <a:lstStyle/>
            <a:p/>
          </p:txBody>
        </p:sp>
        <p:sp>
          <p:nvSpPr>
            <p:cNvPr id="726" name="pl726"/>
            <p:cNvSpPr/>
            <p:nvPr/>
          </p:nvSpPr>
          <p:spPr>
            <a:xfrm>
              <a:off x="2854012" y="38173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27" name="pl727"/>
            <p:cNvSpPr/>
            <p:nvPr/>
          </p:nvSpPr>
          <p:spPr>
            <a:xfrm>
              <a:off x="2854012" y="375304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28" name="pl728"/>
            <p:cNvSpPr/>
            <p:nvPr/>
          </p:nvSpPr>
          <p:spPr>
            <a:xfrm>
              <a:off x="2854012" y="36887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29" name="pl729"/>
            <p:cNvSpPr/>
            <p:nvPr/>
          </p:nvSpPr>
          <p:spPr>
            <a:xfrm>
              <a:off x="2854012" y="36245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30" name="pl730"/>
            <p:cNvSpPr/>
            <p:nvPr/>
          </p:nvSpPr>
          <p:spPr>
            <a:xfrm>
              <a:off x="2854012" y="35602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31" name="pl731"/>
            <p:cNvSpPr/>
            <p:nvPr/>
          </p:nvSpPr>
          <p:spPr>
            <a:xfrm>
              <a:off x="2854012" y="349598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32" name="pl732"/>
            <p:cNvSpPr/>
            <p:nvPr/>
          </p:nvSpPr>
          <p:spPr>
            <a:xfrm>
              <a:off x="2854012" y="384944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3" name="pl733"/>
            <p:cNvSpPr/>
            <p:nvPr/>
          </p:nvSpPr>
          <p:spPr>
            <a:xfrm>
              <a:off x="2854012" y="378517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4" name="pl734"/>
            <p:cNvSpPr/>
            <p:nvPr/>
          </p:nvSpPr>
          <p:spPr>
            <a:xfrm>
              <a:off x="2854012" y="372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5" name="pl735"/>
            <p:cNvSpPr/>
            <p:nvPr/>
          </p:nvSpPr>
          <p:spPr>
            <a:xfrm>
              <a:off x="2854012" y="36566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6" name="pl736"/>
            <p:cNvSpPr/>
            <p:nvPr/>
          </p:nvSpPr>
          <p:spPr>
            <a:xfrm>
              <a:off x="2854012" y="35923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7" name="pl737"/>
            <p:cNvSpPr/>
            <p:nvPr/>
          </p:nvSpPr>
          <p:spPr>
            <a:xfrm>
              <a:off x="2854012" y="352811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8" name="pl738"/>
            <p:cNvSpPr/>
            <p:nvPr/>
          </p:nvSpPr>
          <p:spPr>
            <a:xfrm>
              <a:off x="289850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302561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315271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1" name="pl741"/>
            <p:cNvSpPr/>
            <p:nvPr/>
          </p:nvSpPr>
          <p:spPr>
            <a:xfrm>
              <a:off x="327982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2" name="pl742"/>
            <p:cNvSpPr/>
            <p:nvPr/>
          </p:nvSpPr>
          <p:spPr>
            <a:xfrm>
              <a:off x="340693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3" name="pl743"/>
            <p:cNvSpPr/>
            <p:nvPr/>
          </p:nvSpPr>
          <p:spPr>
            <a:xfrm>
              <a:off x="35340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4" name="pl744"/>
            <p:cNvSpPr/>
            <p:nvPr/>
          </p:nvSpPr>
          <p:spPr>
            <a:xfrm>
              <a:off x="36611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5" name="pl745"/>
            <p:cNvSpPr/>
            <p:nvPr/>
          </p:nvSpPr>
          <p:spPr>
            <a:xfrm>
              <a:off x="378826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6" name="pl746"/>
            <p:cNvSpPr/>
            <p:nvPr/>
          </p:nvSpPr>
          <p:spPr>
            <a:xfrm>
              <a:off x="2898501"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747" name="pl747"/>
            <p:cNvSpPr/>
            <p:nvPr/>
          </p:nvSpPr>
          <p:spPr>
            <a:xfrm>
              <a:off x="2898501" y="3746616"/>
              <a:ext cx="889765" cy="87401"/>
            </a:xfrm>
            <a:custGeom>
              <a:avLst/>
              <a:pathLst>
                <a:path w="889765" h="87401">
                  <a:moveTo>
                    <a:pt x="0" y="59124"/>
                  </a:moveTo>
                  <a:lnTo>
                    <a:pt x="127109" y="5141"/>
                  </a:lnTo>
                  <a:lnTo>
                    <a:pt x="254218" y="87401"/>
                  </a:lnTo>
                  <a:lnTo>
                    <a:pt x="381328" y="87401"/>
                  </a:lnTo>
                  <a:lnTo>
                    <a:pt x="508437" y="17994"/>
                  </a:lnTo>
                  <a:lnTo>
                    <a:pt x="635546" y="0"/>
                  </a:lnTo>
                  <a:lnTo>
                    <a:pt x="762656" y="28276"/>
                  </a:lnTo>
                  <a:lnTo>
                    <a:pt x="889765" y="35988"/>
                  </a:lnTo>
                </a:path>
              </a:pathLst>
            </a:custGeom>
            <a:ln w="40651" cap="flat">
              <a:solidFill>
                <a:srgbClr val="BEBEBE">
                  <a:alpha val="69803"/>
                </a:srgbClr>
              </a:solidFill>
              <a:prstDash val="solid"/>
              <a:round/>
            </a:ln>
          </p:spPr>
          <p:txBody>
            <a:bodyPr/>
            <a:lstStyle/>
            <a:p/>
          </p:txBody>
        </p:sp>
        <p:sp>
          <p:nvSpPr>
            <p:cNvPr id="748" name="pl748"/>
            <p:cNvSpPr/>
            <p:nvPr/>
          </p:nvSpPr>
          <p:spPr>
            <a:xfrm>
              <a:off x="2898501" y="3746616"/>
              <a:ext cx="889765" cy="87401"/>
            </a:xfrm>
            <a:custGeom>
              <a:avLst/>
              <a:pathLst>
                <a:path w="889765" h="87401">
                  <a:moveTo>
                    <a:pt x="0" y="59124"/>
                  </a:moveTo>
                  <a:lnTo>
                    <a:pt x="127109" y="5141"/>
                  </a:lnTo>
                  <a:lnTo>
                    <a:pt x="254218" y="87401"/>
                  </a:lnTo>
                  <a:lnTo>
                    <a:pt x="381328" y="87401"/>
                  </a:lnTo>
                  <a:lnTo>
                    <a:pt x="508437" y="17994"/>
                  </a:lnTo>
                  <a:lnTo>
                    <a:pt x="635546" y="0"/>
                  </a:lnTo>
                  <a:lnTo>
                    <a:pt x="762656" y="28276"/>
                  </a:lnTo>
                  <a:lnTo>
                    <a:pt x="889765" y="35988"/>
                  </a:lnTo>
                </a:path>
              </a:pathLst>
            </a:custGeom>
            <a:ln w="35231" cap="flat">
              <a:solidFill>
                <a:srgbClr val="BEBEBE">
                  <a:alpha val="69803"/>
                </a:srgbClr>
              </a:solidFill>
              <a:prstDash val="solid"/>
              <a:round/>
            </a:ln>
          </p:spPr>
          <p:txBody>
            <a:bodyPr/>
            <a:lstStyle/>
            <a:p/>
          </p:txBody>
        </p:sp>
        <p:sp>
          <p:nvSpPr>
            <p:cNvPr id="749" name="pl749"/>
            <p:cNvSpPr/>
            <p:nvPr/>
          </p:nvSpPr>
          <p:spPr>
            <a:xfrm>
              <a:off x="2898501"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750" name="pl750"/>
            <p:cNvSpPr/>
            <p:nvPr/>
          </p:nvSpPr>
          <p:spPr>
            <a:xfrm>
              <a:off x="2898501" y="3746616"/>
              <a:ext cx="889765" cy="87401"/>
            </a:xfrm>
            <a:custGeom>
              <a:avLst/>
              <a:pathLst>
                <a:path w="889765" h="87401">
                  <a:moveTo>
                    <a:pt x="0" y="59124"/>
                  </a:moveTo>
                  <a:lnTo>
                    <a:pt x="127109" y="5141"/>
                  </a:lnTo>
                  <a:lnTo>
                    <a:pt x="254218" y="87401"/>
                  </a:lnTo>
                  <a:lnTo>
                    <a:pt x="381328" y="87401"/>
                  </a:lnTo>
                  <a:lnTo>
                    <a:pt x="508437" y="17994"/>
                  </a:lnTo>
                  <a:lnTo>
                    <a:pt x="635546" y="0"/>
                  </a:lnTo>
                  <a:lnTo>
                    <a:pt x="762656" y="28276"/>
                  </a:lnTo>
                  <a:lnTo>
                    <a:pt x="889765" y="35988"/>
                  </a:lnTo>
                </a:path>
              </a:pathLst>
            </a:custGeom>
            <a:ln w="40651" cap="flat">
              <a:solidFill>
                <a:srgbClr val="000000">
                  <a:alpha val="100000"/>
                </a:srgbClr>
              </a:solidFill>
              <a:prstDash val="solid"/>
              <a:round/>
            </a:ln>
          </p:spPr>
          <p:txBody>
            <a:bodyPr/>
            <a:lstStyle/>
            <a:p/>
          </p:txBody>
        </p:sp>
        <p:sp>
          <p:nvSpPr>
            <p:cNvPr id="751" name="pl751"/>
            <p:cNvSpPr/>
            <p:nvPr/>
          </p:nvSpPr>
          <p:spPr>
            <a:xfrm>
              <a:off x="2898501" y="3746616"/>
              <a:ext cx="889765" cy="87401"/>
            </a:xfrm>
            <a:custGeom>
              <a:avLst/>
              <a:pathLst>
                <a:path w="889765" h="87401">
                  <a:moveTo>
                    <a:pt x="0" y="59124"/>
                  </a:moveTo>
                  <a:lnTo>
                    <a:pt x="127109" y="5141"/>
                  </a:lnTo>
                  <a:lnTo>
                    <a:pt x="254218" y="87401"/>
                  </a:lnTo>
                  <a:lnTo>
                    <a:pt x="381328" y="87401"/>
                  </a:lnTo>
                  <a:lnTo>
                    <a:pt x="508437" y="17994"/>
                  </a:lnTo>
                  <a:lnTo>
                    <a:pt x="635546" y="0"/>
                  </a:lnTo>
                  <a:lnTo>
                    <a:pt x="762656" y="28276"/>
                  </a:lnTo>
                  <a:lnTo>
                    <a:pt x="889765" y="35988"/>
                  </a:lnTo>
                </a:path>
              </a:pathLst>
            </a:custGeom>
            <a:ln w="35231" cap="flat">
              <a:solidFill>
                <a:srgbClr val="F26A21">
                  <a:alpha val="100000"/>
                </a:srgbClr>
              </a:solidFill>
              <a:prstDash val="solid"/>
              <a:round/>
            </a:ln>
          </p:spPr>
          <p:txBody>
            <a:bodyPr/>
            <a:lstStyle/>
            <a:p/>
          </p:txBody>
        </p:sp>
        <p:sp>
          <p:nvSpPr>
            <p:cNvPr id="752" name="pl752"/>
            <p:cNvSpPr/>
            <p:nvPr/>
          </p:nvSpPr>
          <p:spPr>
            <a:xfrm>
              <a:off x="2854012" y="378517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753" name="tx753"/>
            <p:cNvSpPr/>
            <p:nvPr/>
          </p:nvSpPr>
          <p:spPr>
            <a:xfrm>
              <a:off x="2850312" y="36427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54" name="tx754"/>
            <p:cNvSpPr/>
            <p:nvPr/>
          </p:nvSpPr>
          <p:spPr>
            <a:xfrm>
              <a:off x="2965351" y="35887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55" name="tx755"/>
            <p:cNvSpPr/>
            <p:nvPr/>
          </p:nvSpPr>
          <p:spPr>
            <a:xfrm>
              <a:off x="3074401" y="367098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756" name="tx756"/>
            <p:cNvSpPr/>
            <p:nvPr/>
          </p:nvSpPr>
          <p:spPr>
            <a:xfrm>
              <a:off x="3201510" y="367098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757" name="tx757"/>
            <p:cNvSpPr/>
            <p:nvPr/>
          </p:nvSpPr>
          <p:spPr>
            <a:xfrm>
              <a:off x="3376809" y="36015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58" name="tx758"/>
            <p:cNvSpPr/>
            <p:nvPr/>
          </p:nvSpPr>
          <p:spPr>
            <a:xfrm>
              <a:off x="3473788" y="3583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759" name="tx759"/>
            <p:cNvSpPr/>
            <p:nvPr/>
          </p:nvSpPr>
          <p:spPr>
            <a:xfrm>
              <a:off x="3631027" y="36118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60" name="tx760"/>
            <p:cNvSpPr/>
            <p:nvPr/>
          </p:nvSpPr>
          <p:spPr>
            <a:xfrm>
              <a:off x="3758137" y="36195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61" name="rc761"/>
            <p:cNvSpPr/>
            <p:nvPr/>
          </p:nvSpPr>
          <p:spPr>
            <a:xfrm>
              <a:off x="2854012" y="4135168"/>
              <a:ext cx="978742" cy="367599"/>
            </a:xfrm>
            <a:prstGeom prst="rect">
              <a:avLst/>
            </a:prstGeom>
            <a:solidFill>
              <a:srgbClr val="EBEBEB">
                <a:alpha val="100000"/>
              </a:srgbClr>
            </a:solidFill>
          </p:spPr>
          <p:txBody>
            <a:bodyPr/>
            <a:lstStyle/>
            <a:p/>
          </p:txBody>
        </p:sp>
        <p:sp>
          <p:nvSpPr>
            <p:cNvPr id="762" name="pl762"/>
            <p:cNvSpPr/>
            <p:nvPr/>
          </p:nvSpPr>
          <p:spPr>
            <a:xfrm>
              <a:off x="2854012" y="446934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3" name="pl763"/>
            <p:cNvSpPr/>
            <p:nvPr/>
          </p:nvSpPr>
          <p:spPr>
            <a:xfrm>
              <a:off x="2854012" y="440508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4" name="pl764"/>
            <p:cNvSpPr/>
            <p:nvPr/>
          </p:nvSpPr>
          <p:spPr>
            <a:xfrm>
              <a:off x="2854012" y="434081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5" name="pl765"/>
            <p:cNvSpPr/>
            <p:nvPr/>
          </p:nvSpPr>
          <p:spPr>
            <a:xfrm>
              <a:off x="2854012" y="42765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6" name="pl766"/>
            <p:cNvSpPr/>
            <p:nvPr/>
          </p:nvSpPr>
          <p:spPr>
            <a:xfrm>
              <a:off x="2854012" y="4212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7" name="pl767"/>
            <p:cNvSpPr/>
            <p:nvPr/>
          </p:nvSpPr>
          <p:spPr>
            <a:xfrm>
              <a:off x="2854012" y="414802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8" name="pl768"/>
            <p:cNvSpPr/>
            <p:nvPr/>
          </p:nvSpPr>
          <p:spPr>
            <a:xfrm>
              <a:off x="2854012" y="450148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69" name="pl769"/>
            <p:cNvSpPr/>
            <p:nvPr/>
          </p:nvSpPr>
          <p:spPr>
            <a:xfrm>
              <a:off x="2854012" y="44372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70" name="pl770"/>
            <p:cNvSpPr/>
            <p:nvPr/>
          </p:nvSpPr>
          <p:spPr>
            <a:xfrm>
              <a:off x="2854012" y="4372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71" name="pl771"/>
            <p:cNvSpPr/>
            <p:nvPr/>
          </p:nvSpPr>
          <p:spPr>
            <a:xfrm>
              <a:off x="2854012" y="43086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72" name="pl772"/>
            <p:cNvSpPr/>
            <p:nvPr/>
          </p:nvSpPr>
          <p:spPr>
            <a:xfrm>
              <a:off x="2854012" y="424442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73" name="pl773"/>
            <p:cNvSpPr/>
            <p:nvPr/>
          </p:nvSpPr>
          <p:spPr>
            <a:xfrm>
              <a:off x="2854012" y="41801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74" name="pl774"/>
            <p:cNvSpPr/>
            <p:nvPr/>
          </p:nvSpPr>
          <p:spPr>
            <a:xfrm>
              <a:off x="289850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5" name="pl775"/>
            <p:cNvSpPr/>
            <p:nvPr/>
          </p:nvSpPr>
          <p:spPr>
            <a:xfrm>
              <a:off x="302561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6" name="pl776"/>
            <p:cNvSpPr/>
            <p:nvPr/>
          </p:nvSpPr>
          <p:spPr>
            <a:xfrm>
              <a:off x="315271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7" name="pl777"/>
            <p:cNvSpPr/>
            <p:nvPr/>
          </p:nvSpPr>
          <p:spPr>
            <a:xfrm>
              <a:off x="327982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8" name="pl778"/>
            <p:cNvSpPr/>
            <p:nvPr/>
          </p:nvSpPr>
          <p:spPr>
            <a:xfrm>
              <a:off x="340693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9" name="pl779"/>
            <p:cNvSpPr/>
            <p:nvPr/>
          </p:nvSpPr>
          <p:spPr>
            <a:xfrm>
              <a:off x="35340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0" name="pl780"/>
            <p:cNvSpPr/>
            <p:nvPr/>
          </p:nvSpPr>
          <p:spPr>
            <a:xfrm>
              <a:off x="36611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1" name="pl781"/>
            <p:cNvSpPr/>
            <p:nvPr/>
          </p:nvSpPr>
          <p:spPr>
            <a:xfrm>
              <a:off x="378826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2" name="pl782"/>
            <p:cNvSpPr/>
            <p:nvPr/>
          </p:nvSpPr>
          <p:spPr>
            <a:xfrm>
              <a:off x="2898501"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783" name="pl783"/>
            <p:cNvSpPr/>
            <p:nvPr/>
          </p:nvSpPr>
          <p:spPr>
            <a:xfrm>
              <a:off x="2898501" y="4385804"/>
              <a:ext cx="889765" cy="28276"/>
            </a:xfrm>
            <a:custGeom>
              <a:avLst/>
              <a:pathLst>
                <a:path w="889765" h="28276">
                  <a:moveTo>
                    <a:pt x="0" y="23135"/>
                  </a:moveTo>
                  <a:lnTo>
                    <a:pt x="127109" y="20564"/>
                  </a:lnTo>
                  <a:lnTo>
                    <a:pt x="254218" y="7711"/>
                  </a:lnTo>
                  <a:lnTo>
                    <a:pt x="381328" y="17994"/>
                  </a:lnTo>
                  <a:lnTo>
                    <a:pt x="508437" y="0"/>
                  </a:lnTo>
                  <a:lnTo>
                    <a:pt x="635546" y="28276"/>
                  </a:lnTo>
                  <a:lnTo>
                    <a:pt x="762656" y="28276"/>
                  </a:lnTo>
                  <a:lnTo>
                    <a:pt x="889765" y="28276"/>
                  </a:lnTo>
                </a:path>
              </a:pathLst>
            </a:custGeom>
            <a:ln w="40651" cap="flat">
              <a:solidFill>
                <a:srgbClr val="BEBEBE">
                  <a:alpha val="69803"/>
                </a:srgbClr>
              </a:solidFill>
              <a:prstDash val="solid"/>
              <a:round/>
            </a:ln>
          </p:spPr>
          <p:txBody>
            <a:bodyPr/>
            <a:lstStyle/>
            <a:p/>
          </p:txBody>
        </p:sp>
        <p:sp>
          <p:nvSpPr>
            <p:cNvPr id="784" name="pl784"/>
            <p:cNvSpPr/>
            <p:nvPr/>
          </p:nvSpPr>
          <p:spPr>
            <a:xfrm>
              <a:off x="2898501" y="4385804"/>
              <a:ext cx="889765" cy="28276"/>
            </a:xfrm>
            <a:custGeom>
              <a:avLst/>
              <a:pathLst>
                <a:path w="889765" h="28276">
                  <a:moveTo>
                    <a:pt x="0" y="23135"/>
                  </a:moveTo>
                  <a:lnTo>
                    <a:pt x="127109" y="20564"/>
                  </a:lnTo>
                  <a:lnTo>
                    <a:pt x="254218" y="7711"/>
                  </a:lnTo>
                  <a:lnTo>
                    <a:pt x="381328" y="17994"/>
                  </a:lnTo>
                  <a:lnTo>
                    <a:pt x="508437" y="0"/>
                  </a:lnTo>
                  <a:lnTo>
                    <a:pt x="635546" y="28276"/>
                  </a:lnTo>
                  <a:lnTo>
                    <a:pt x="762656" y="28276"/>
                  </a:lnTo>
                  <a:lnTo>
                    <a:pt x="889765" y="28276"/>
                  </a:lnTo>
                </a:path>
              </a:pathLst>
            </a:custGeom>
            <a:ln w="35231" cap="flat">
              <a:solidFill>
                <a:srgbClr val="BEBEBE">
                  <a:alpha val="69803"/>
                </a:srgbClr>
              </a:solidFill>
              <a:prstDash val="solid"/>
              <a:round/>
            </a:ln>
          </p:spPr>
          <p:txBody>
            <a:bodyPr/>
            <a:lstStyle/>
            <a:p/>
          </p:txBody>
        </p:sp>
        <p:sp>
          <p:nvSpPr>
            <p:cNvPr id="785" name="pl785"/>
            <p:cNvSpPr/>
            <p:nvPr/>
          </p:nvSpPr>
          <p:spPr>
            <a:xfrm>
              <a:off x="2898501"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786" name="pl786"/>
            <p:cNvSpPr/>
            <p:nvPr/>
          </p:nvSpPr>
          <p:spPr>
            <a:xfrm>
              <a:off x="2898501" y="4385804"/>
              <a:ext cx="889765" cy="28276"/>
            </a:xfrm>
            <a:custGeom>
              <a:avLst/>
              <a:pathLst>
                <a:path w="889765" h="28276">
                  <a:moveTo>
                    <a:pt x="0" y="23135"/>
                  </a:moveTo>
                  <a:lnTo>
                    <a:pt x="127109" y="20564"/>
                  </a:lnTo>
                  <a:lnTo>
                    <a:pt x="254218" y="7711"/>
                  </a:lnTo>
                  <a:lnTo>
                    <a:pt x="381328" y="17994"/>
                  </a:lnTo>
                  <a:lnTo>
                    <a:pt x="508437" y="0"/>
                  </a:lnTo>
                  <a:lnTo>
                    <a:pt x="635546" y="28276"/>
                  </a:lnTo>
                  <a:lnTo>
                    <a:pt x="762656" y="28276"/>
                  </a:lnTo>
                  <a:lnTo>
                    <a:pt x="889765" y="28276"/>
                  </a:lnTo>
                </a:path>
              </a:pathLst>
            </a:custGeom>
            <a:ln w="40651" cap="flat">
              <a:solidFill>
                <a:srgbClr val="000000">
                  <a:alpha val="100000"/>
                </a:srgbClr>
              </a:solidFill>
              <a:prstDash val="solid"/>
              <a:round/>
            </a:ln>
          </p:spPr>
          <p:txBody>
            <a:bodyPr/>
            <a:lstStyle/>
            <a:p/>
          </p:txBody>
        </p:sp>
        <p:sp>
          <p:nvSpPr>
            <p:cNvPr id="787" name="pl787"/>
            <p:cNvSpPr/>
            <p:nvPr/>
          </p:nvSpPr>
          <p:spPr>
            <a:xfrm>
              <a:off x="2898501" y="4385804"/>
              <a:ext cx="889765" cy="28276"/>
            </a:xfrm>
            <a:custGeom>
              <a:avLst/>
              <a:pathLst>
                <a:path w="889765" h="28276">
                  <a:moveTo>
                    <a:pt x="0" y="23135"/>
                  </a:moveTo>
                  <a:lnTo>
                    <a:pt x="127109" y="20564"/>
                  </a:lnTo>
                  <a:lnTo>
                    <a:pt x="254218" y="7711"/>
                  </a:lnTo>
                  <a:lnTo>
                    <a:pt x="381328" y="17994"/>
                  </a:lnTo>
                  <a:lnTo>
                    <a:pt x="508437" y="0"/>
                  </a:lnTo>
                  <a:lnTo>
                    <a:pt x="635546" y="28276"/>
                  </a:lnTo>
                  <a:lnTo>
                    <a:pt x="762656" y="28276"/>
                  </a:lnTo>
                  <a:lnTo>
                    <a:pt x="889765" y="28276"/>
                  </a:lnTo>
                </a:path>
              </a:pathLst>
            </a:custGeom>
            <a:ln w="35231" cap="flat">
              <a:solidFill>
                <a:srgbClr val="F26A21">
                  <a:alpha val="100000"/>
                </a:srgbClr>
              </a:solidFill>
              <a:prstDash val="solid"/>
              <a:round/>
            </a:ln>
          </p:spPr>
          <p:txBody>
            <a:bodyPr/>
            <a:lstStyle/>
            <a:p/>
          </p:txBody>
        </p:sp>
        <p:sp>
          <p:nvSpPr>
            <p:cNvPr id="788" name="pl788"/>
            <p:cNvSpPr/>
            <p:nvPr/>
          </p:nvSpPr>
          <p:spPr>
            <a:xfrm>
              <a:off x="2854012" y="443721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789" name="tx789"/>
            <p:cNvSpPr/>
            <p:nvPr/>
          </p:nvSpPr>
          <p:spPr>
            <a:xfrm>
              <a:off x="2842265" y="424591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90" name="tx790"/>
            <p:cNvSpPr/>
            <p:nvPr/>
          </p:nvSpPr>
          <p:spPr>
            <a:xfrm>
              <a:off x="2965351" y="42433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91" name="tx791"/>
            <p:cNvSpPr/>
            <p:nvPr/>
          </p:nvSpPr>
          <p:spPr>
            <a:xfrm>
              <a:off x="3092460" y="42304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792" name="tx792"/>
            <p:cNvSpPr/>
            <p:nvPr/>
          </p:nvSpPr>
          <p:spPr>
            <a:xfrm>
              <a:off x="3219570" y="42407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93" name="tx793"/>
            <p:cNvSpPr/>
            <p:nvPr/>
          </p:nvSpPr>
          <p:spPr>
            <a:xfrm>
              <a:off x="3346679" y="42227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794" name="tx794"/>
            <p:cNvSpPr/>
            <p:nvPr/>
          </p:nvSpPr>
          <p:spPr>
            <a:xfrm>
              <a:off x="3503918" y="42510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95" name="tx795"/>
            <p:cNvSpPr/>
            <p:nvPr/>
          </p:nvSpPr>
          <p:spPr>
            <a:xfrm>
              <a:off x="3631027" y="42510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96" name="tx796"/>
            <p:cNvSpPr/>
            <p:nvPr/>
          </p:nvSpPr>
          <p:spPr>
            <a:xfrm>
              <a:off x="3758137" y="42510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97" name="rc797"/>
            <p:cNvSpPr/>
            <p:nvPr/>
          </p:nvSpPr>
          <p:spPr>
            <a:xfrm>
              <a:off x="2854012" y="4787209"/>
              <a:ext cx="978742" cy="367599"/>
            </a:xfrm>
            <a:prstGeom prst="rect">
              <a:avLst/>
            </a:prstGeom>
            <a:solidFill>
              <a:srgbClr val="EBEBEB">
                <a:alpha val="100000"/>
              </a:srgbClr>
            </a:solidFill>
          </p:spPr>
          <p:txBody>
            <a:bodyPr/>
            <a:lstStyle/>
            <a:p/>
          </p:txBody>
        </p:sp>
        <p:sp>
          <p:nvSpPr>
            <p:cNvPr id="798" name="pl798"/>
            <p:cNvSpPr/>
            <p:nvPr/>
          </p:nvSpPr>
          <p:spPr>
            <a:xfrm>
              <a:off x="2854012" y="51213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99" name="pl799"/>
            <p:cNvSpPr/>
            <p:nvPr/>
          </p:nvSpPr>
          <p:spPr>
            <a:xfrm>
              <a:off x="2854012" y="50571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0" name="pl800"/>
            <p:cNvSpPr/>
            <p:nvPr/>
          </p:nvSpPr>
          <p:spPr>
            <a:xfrm>
              <a:off x="2854012" y="499285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1" name="pl801"/>
            <p:cNvSpPr/>
            <p:nvPr/>
          </p:nvSpPr>
          <p:spPr>
            <a:xfrm>
              <a:off x="2854012" y="492859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2" name="pl802"/>
            <p:cNvSpPr/>
            <p:nvPr/>
          </p:nvSpPr>
          <p:spPr>
            <a:xfrm>
              <a:off x="2854012" y="48643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3" name="pl803"/>
            <p:cNvSpPr/>
            <p:nvPr/>
          </p:nvSpPr>
          <p:spPr>
            <a:xfrm>
              <a:off x="2854012" y="48000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4" name="pl804"/>
            <p:cNvSpPr/>
            <p:nvPr/>
          </p:nvSpPr>
          <p:spPr>
            <a:xfrm>
              <a:off x="2854012" y="51535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05" name="pl805"/>
            <p:cNvSpPr/>
            <p:nvPr/>
          </p:nvSpPr>
          <p:spPr>
            <a:xfrm>
              <a:off x="2854012" y="508925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06" name="pl806"/>
            <p:cNvSpPr/>
            <p:nvPr/>
          </p:nvSpPr>
          <p:spPr>
            <a:xfrm>
              <a:off x="2854012" y="5024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07" name="pl807"/>
            <p:cNvSpPr/>
            <p:nvPr/>
          </p:nvSpPr>
          <p:spPr>
            <a:xfrm>
              <a:off x="2854012" y="49607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08" name="pl808"/>
            <p:cNvSpPr/>
            <p:nvPr/>
          </p:nvSpPr>
          <p:spPr>
            <a:xfrm>
              <a:off x="2854012" y="489646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09" name="pl809"/>
            <p:cNvSpPr/>
            <p:nvPr/>
          </p:nvSpPr>
          <p:spPr>
            <a:xfrm>
              <a:off x="2854012" y="483219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10" name="pl810"/>
            <p:cNvSpPr/>
            <p:nvPr/>
          </p:nvSpPr>
          <p:spPr>
            <a:xfrm>
              <a:off x="289850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1" name="pl811"/>
            <p:cNvSpPr/>
            <p:nvPr/>
          </p:nvSpPr>
          <p:spPr>
            <a:xfrm>
              <a:off x="302561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2" name="pl812"/>
            <p:cNvSpPr/>
            <p:nvPr/>
          </p:nvSpPr>
          <p:spPr>
            <a:xfrm>
              <a:off x="315271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3" name="pl813"/>
            <p:cNvSpPr/>
            <p:nvPr/>
          </p:nvSpPr>
          <p:spPr>
            <a:xfrm>
              <a:off x="327982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4" name="pl814"/>
            <p:cNvSpPr/>
            <p:nvPr/>
          </p:nvSpPr>
          <p:spPr>
            <a:xfrm>
              <a:off x="340693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5" name="pl815"/>
            <p:cNvSpPr/>
            <p:nvPr/>
          </p:nvSpPr>
          <p:spPr>
            <a:xfrm>
              <a:off x="35340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6" name="pl816"/>
            <p:cNvSpPr/>
            <p:nvPr/>
          </p:nvSpPr>
          <p:spPr>
            <a:xfrm>
              <a:off x="36611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7" name="pl817"/>
            <p:cNvSpPr/>
            <p:nvPr/>
          </p:nvSpPr>
          <p:spPr>
            <a:xfrm>
              <a:off x="378826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8" name="pl818"/>
            <p:cNvSpPr/>
            <p:nvPr/>
          </p:nvSpPr>
          <p:spPr>
            <a:xfrm>
              <a:off x="2898501"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819" name="pl819"/>
            <p:cNvSpPr/>
            <p:nvPr/>
          </p:nvSpPr>
          <p:spPr>
            <a:xfrm>
              <a:off x="2898501" y="5017280"/>
              <a:ext cx="889765" cy="53983"/>
            </a:xfrm>
            <a:custGeom>
              <a:avLst/>
              <a:pathLst>
                <a:path w="889765" h="53983">
                  <a:moveTo>
                    <a:pt x="0" y="53983"/>
                  </a:moveTo>
                  <a:lnTo>
                    <a:pt x="127109" y="17994"/>
                  </a:lnTo>
                  <a:lnTo>
                    <a:pt x="254218" y="7711"/>
                  </a:lnTo>
                  <a:lnTo>
                    <a:pt x="381328" y="0"/>
                  </a:lnTo>
                  <a:lnTo>
                    <a:pt x="508437" y="43700"/>
                  </a:lnTo>
                  <a:lnTo>
                    <a:pt x="635546" y="38559"/>
                  </a:lnTo>
                  <a:lnTo>
                    <a:pt x="762656" y="33418"/>
                  </a:lnTo>
                  <a:lnTo>
                    <a:pt x="889765" y="30847"/>
                  </a:lnTo>
                </a:path>
              </a:pathLst>
            </a:custGeom>
            <a:ln w="40651" cap="flat">
              <a:solidFill>
                <a:srgbClr val="BEBEBE">
                  <a:alpha val="69803"/>
                </a:srgbClr>
              </a:solidFill>
              <a:prstDash val="solid"/>
              <a:round/>
            </a:ln>
          </p:spPr>
          <p:txBody>
            <a:bodyPr/>
            <a:lstStyle/>
            <a:p/>
          </p:txBody>
        </p:sp>
        <p:sp>
          <p:nvSpPr>
            <p:cNvPr id="820" name="pl820"/>
            <p:cNvSpPr/>
            <p:nvPr/>
          </p:nvSpPr>
          <p:spPr>
            <a:xfrm>
              <a:off x="2898501" y="5017280"/>
              <a:ext cx="889765" cy="53983"/>
            </a:xfrm>
            <a:custGeom>
              <a:avLst/>
              <a:pathLst>
                <a:path w="889765" h="53983">
                  <a:moveTo>
                    <a:pt x="0" y="53983"/>
                  </a:moveTo>
                  <a:lnTo>
                    <a:pt x="127109" y="17994"/>
                  </a:lnTo>
                  <a:lnTo>
                    <a:pt x="254218" y="7711"/>
                  </a:lnTo>
                  <a:lnTo>
                    <a:pt x="381328" y="0"/>
                  </a:lnTo>
                  <a:lnTo>
                    <a:pt x="508437" y="43700"/>
                  </a:lnTo>
                  <a:lnTo>
                    <a:pt x="635546" y="38559"/>
                  </a:lnTo>
                  <a:lnTo>
                    <a:pt x="762656" y="33418"/>
                  </a:lnTo>
                  <a:lnTo>
                    <a:pt x="889765" y="30847"/>
                  </a:lnTo>
                </a:path>
              </a:pathLst>
            </a:custGeom>
            <a:ln w="35231" cap="flat">
              <a:solidFill>
                <a:srgbClr val="BEBEBE">
                  <a:alpha val="69803"/>
                </a:srgbClr>
              </a:solidFill>
              <a:prstDash val="solid"/>
              <a:round/>
            </a:ln>
          </p:spPr>
          <p:txBody>
            <a:bodyPr/>
            <a:lstStyle/>
            <a:p/>
          </p:txBody>
        </p:sp>
        <p:sp>
          <p:nvSpPr>
            <p:cNvPr id="821" name="pl821"/>
            <p:cNvSpPr/>
            <p:nvPr/>
          </p:nvSpPr>
          <p:spPr>
            <a:xfrm>
              <a:off x="2898501"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822" name="pl822"/>
            <p:cNvSpPr/>
            <p:nvPr/>
          </p:nvSpPr>
          <p:spPr>
            <a:xfrm>
              <a:off x="2898501" y="5017280"/>
              <a:ext cx="889765" cy="53983"/>
            </a:xfrm>
            <a:custGeom>
              <a:avLst/>
              <a:pathLst>
                <a:path w="889765" h="53983">
                  <a:moveTo>
                    <a:pt x="0" y="53983"/>
                  </a:moveTo>
                  <a:lnTo>
                    <a:pt x="127109" y="17994"/>
                  </a:lnTo>
                  <a:lnTo>
                    <a:pt x="254218" y="7711"/>
                  </a:lnTo>
                  <a:lnTo>
                    <a:pt x="381328" y="0"/>
                  </a:lnTo>
                  <a:lnTo>
                    <a:pt x="508437" y="43700"/>
                  </a:lnTo>
                  <a:lnTo>
                    <a:pt x="635546" y="38559"/>
                  </a:lnTo>
                  <a:lnTo>
                    <a:pt x="762656" y="33418"/>
                  </a:lnTo>
                  <a:lnTo>
                    <a:pt x="889765" y="30847"/>
                  </a:lnTo>
                </a:path>
              </a:pathLst>
            </a:custGeom>
            <a:ln w="40651" cap="flat">
              <a:solidFill>
                <a:srgbClr val="000000">
                  <a:alpha val="100000"/>
                </a:srgbClr>
              </a:solidFill>
              <a:prstDash val="solid"/>
              <a:round/>
            </a:ln>
          </p:spPr>
          <p:txBody>
            <a:bodyPr/>
            <a:lstStyle/>
            <a:p/>
          </p:txBody>
        </p:sp>
        <p:sp>
          <p:nvSpPr>
            <p:cNvPr id="823" name="pl823"/>
            <p:cNvSpPr/>
            <p:nvPr/>
          </p:nvSpPr>
          <p:spPr>
            <a:xfrm>
              <a:off x="2898501" y="5017280"/>
              <a:ext cx="889765" cy="53983"/>
            </a:xfrm>
            <a:custGeom>
              <a:avLst/>
              <a:pathLst>
                <a:path w="889765" h="53983">
                  <a:moveTo>
                    <a:pt x="0" y="53983"/>
                  </a:moveTo>
                  <a:lnTo>
                    <a:pt x="127109" y="17994"/>
                  </a:lnTo>
                  <a:lnTo>
                    <a:pt x="254218" y="7711"/>
                  </a:lnTo>
                  <a:lnTo>
                    <a:pt x="381328" y="0"/>
                  </a:lnTo>
                  <a:lnTo>
                    <a:pt x="508437" y="43700"/>
                  </a:lnTo>
                  <a:lnTo>
                    <a:pt x="635546" y="38559"/>
                  </a:lnTo>
                  <a:lnTo>
                    <a:pt x="762656" y="33418"/>
                  </a:lnTo>
                  <a:lnTo>
                    <a:pt x="889765" y="30847"/>
                  </a:lnTo>
                </a:path>
              </a:pathLst>
            </a:custGeom>
            <a:ln w="35231" cap="flat">
              <a:solidFill>
                <a:srgbClr val="F26A21">
                  <a:alpha val="100000"/>
                </a:srgbClr>
              </a:solidFill>
              <a:prstDash val="solid"/>
              <a:round/>
            </a:ln>
          </p:spPr>
          <p:txBody>
            <a:bodyPr/>
            <a:lstStyle/>
            <a:p/>
          </p:txBody>
        </p:sp>
        <p:sp>
          <p:nvSpPr>
            <p:cNvPr id="824" name="pl824"/>
            <p:cNvSpPr/>
            <p:nvPr/>
          </p:nvSpPr>
          <p:spPr>
            <a:xfrm>
              <a:off x="2854012" y="508925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825" name="tx825"/>
            <p:cNvSpPr/>
            <p:nvPr/>
          </p:nvSpPr>
          <p:spPr>
            <a:xfrm>
              <a:off x="2868371"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26" name="tx826"/>
            <p:cNvSpPr/>
            <p:nvPr/>
          </p:nvSpPr>
          <p:spPr>
            <a:xfrm>
              <a:off x="2965351" y="48722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827" name="tx827"/>
            <p:cNvSpPr/>
            <p:nvPr/>
          </p:nvSpPr>
          <p:spPr>
            <a:xfrm>
              <a:off x="3092460" y="48619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828" name="tx828"/>
            <p:cNvSpPr/>
            <p:nvPr/>
          </p:nvSpPr>
          <p:spPr>
            <a:xfrm>
              <a:off x="3219570" y="48542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829" name="tx829"/>
            <p:cNvSpPr/>
            <p:nvPr/>
          </p:nvSpPr>
          <p:spPr>
            <a:xfrm>
              <a:off x="3350702" y="489795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30" name="tx830"/>
            <p:cNvSpPr/>
            <p:nvPr/>
          </p:nvSpPr>
          <p:spPr>
            <a:xfrm>
              <a:off x="3473788" y="4892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831" name="tx831"/>
            <p:cNvSpPr/>
            <p:nvPr/>
          </p:nvSpPr>
          <p:spPr>
            <a:xfrm>
              <a:off x="3600898" y="4887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832" name="tx832"/>
            <p:cNvSpPr/>
            <p:nvPr/>
          </p:nvSpPr>
          <p:spPr>
            <a:xfrm>
              <a:off x="3728007" y="48850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833" name="rc833"/>
            <p:cNvSpPr/>
            <p:nvPr/>
          </p:nvSpPr>
          <p:spPr>
            <a:xfrm>
              <a:off x="2854012" y="5439250"/>
              <a:ext cx="978742" cy="367599"/>
            </a:xfrm>
            <a:prstGeom prst="rect">
              <a:avLst/>
            </a:prstGeom>
            <a:solidFill>
              <a:srgbClr val="EBEBEB">
                <a:alpha val="100000"/>
              </a:srgbClr>
            </a:solidFill>
          </p:spPr>
          <p:txBody>
            <a:bodyPr/>
            <a:lstStyle/>
            <a:p/>
          </p:txBody>
        </p:sp>
        <p:sp>
          <p:nvSpPr>
            <p:cNvPr id="834" name="pl834"/>
            <p:cNvSpPr/>
            <p:nvPr/>
          </p:nvSpPr>
          <p:spPr>
            <a:xfrm>
              <a:off x="2854012" y="57734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5" name="pl835"/>
            <p:cNvSpPr/>
            <p:nvPr/>
          </p:nvSpPr>
          <p:spPr>
            <a:xfrm>
              <a:off x="2854012" y="570916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6" name="pl836"/>
            <p:cNvSpPr/>
            <p:nvPr/>
          </p:nvSpPr>
          <p:spPr>
            <a:xfrm>
              <a:off x="2854012" y="564490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7" name="pl837"/>
            <p:cNvSpPr/>
            <p:nvPr/>
          </p:nvSpPr>
          <p:spPr>
            <a:xfrm>
              <a:off x="2854012" y="558063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8" name="pl838"/>
            <p:cNvSpPr/>
            <p:nvPr/>
          </p:nvSpPr>
          <p:spPr>
            <a:xfrm>
              <a:off x="2854012" y="551636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9" name="pl839"/>
            <p:cNvSpPr/>
            <p:nvPr/>
          </p:nvSpPr>
          <p:spPr>
            <a:xfrm>
              <a:off x="2854012" y="545210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40" name="pl840"/>
            <p:cNvSpPr/>
            <p:nvPr/>
          </p:nvSpPr>
          <p:spPr>
            <a:xfrm>
              <a:off x="2854012" y="58055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1" name="pl841"/>
            <p:cNvSpPr/>
            <p:nvPr/>
          </p:nvSpPr>
          <p:spPr>
            <a:xfrm>
              <a:off x="2854012" y="574129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2" name="pl842"/>
            <p:cNvSpPr/>
            <p:nvPr/>
          </p:nvSpPr>
          <p:spPr>
            <a:xfrm>
              <a:off x="2854012" y="56770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3" name="pl843"/>
            <p:cNvSpPr/>
            <p:nvPr/>
          </p:nvSpPr>
          <p:spPr>
            <a:xfrm>
              <a:off x="2854012" y="561276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4" name="pl844"/>
            <p:cNvSpPr/>
            <p:nvPr/>
          </p:nvSpPr>
          <p:spPr>
            <a:xfrm>
              <a:off x="2854012" y="554850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5" name="pl845"/>
            <p:cNvSpPr/>
            <p:nvPr/>
          </p:nvSpPr>
          <p:spPr>
            <a:xfrm>
              <a:off x="2854012" y="548423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6" name="pl846"/>
            <p:cNvSpPr/>
            <p:nvPr/>
          </p:nvSpPr>
          <p:spPr>
            <a:xfrm>
              <a:off x="289850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47" name="pl847"/>
            <p:cNvSpPr/>
            <p:nvPr/>
          </p:nvSpPr>
          <p:spPr>
            <a:xfrm>
              <a:off x="302561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48" name="pl848"/>
            <p:cNvSpPr/>
            <p:nvPr/>
          </p:nvSpPr>
          <p:spPr>
            <a:xfrm>
              <a:off x="315271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49" name="pl849"/>
            <p:cNvSpPr/>
            <p:nvPr/>
          </p:nvSpPr>
          <p:spPr>
            <a:xfrm>
              <a:off x="327982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0" name="pl850"/>
            <p:cNvSpPr/>
            <p:nvPr/>
          </p:nvSpPr>
          <p:spPr>
            <a:xfrm>
              <a:off x="340693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1" name="pl851"/>
            <p:cNvSpPr/>
            <p:nvPr/>
          </p:nvSpPr>
          <p:spPr>
            <a:xfrm>
              <a:off x="353404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2" name="pl852"/>
            <p:cNvSpPr/>
            <p:nvPr/>
          </p:nvSpPr>
          <p:spPr>
            <a:xfrm>
              <a:off x="366115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378826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2898501" y="5731016"/>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855" name="pl855"/>
            <p:cNvSpPr/>
            <p:nvPr/>
          </p:nvSpPr>
          <p:spPr>
            <a:xfrm>
              <a:off x="2898501" y="5710451"/>
              <a:ext cx="889765" cy="53983"/>
            </a:xfrm>
            <a:custGeom>
              <a:avLst/>
              <a:pathLst>
                <a:path w="889765" h="53983">
                  <a:moveTo>
                    <a:pt x="0" y="0"/>
                  </a:moveTo>
                  <a:lnTo>
                    <a:pt x="127109" y="53983"/>
                  </a:lnTo>
                  <a:lnTo>
                    <a:pt x="254218" y="41129"/>
                  </a:lnTo>
                  <a:lnTo>
                    <a:pt x="381328" y="12853"/>
                  </a:lnTo>
                  <a:lnTo>
                    <a:pt x="508437" y="12853"/>
                  </a:lnTo>
                  <a:lnTo>
                    <a:pt x="635546" y="43700"/>
                  </a:lnTo>
                  <a:lnTo>
                    <a:pt x="762656" y="46271"/>
                  </a:lnTo>
                  <a:lnTo>
                    <a:pt x="889765" y="12853"/>
                  </a:lnTo>
                </a:path>
              </a:pathLst>
            </a:custGeom>
            <a:ln w="40651" cap="flat">
              <a:solidFill>
                <a:srgbClr val="BEBEBE">
                  <a:alpha val="69803"/>
                </a:srgbClr>
              </a:solidFill>
              <a:prstDash val="solid"/>
              <a:round/>
            </a:ln>
          </p:spPr>
          <p:txBody>
            <a:bodyPr/>
            <a:lstStyle/>
            <a:p/>
          </p:txBody>
        </p:sp>
        <p:sp>
          <p:nvSpPr>
            <p:cNvPr id="856" name="pl856"/>
            <p:cNvSpPr/>
            <p:nvPr/>
          </p:nvSpPr>
          <p:spPr>
            <a:xfrm>
              <a:off x="2898501" y="5710451"/>
              <a:ext cx="889765" cy="53983"/>
            </a:xfrm>
            <a:custGeom>
              <a:avLst/>
              <a:pathLst>
                <a:path w="889765" h="53983">
                  <a:moveTo>
                    <a:pt x="0" y="0"/>
                  </a:moveTo>
                  <a:lnTo>
                    <a:pt x="127109" y="53983"/>
                  </a:lnTo>
                  <a:lnTo>
                    <a:pt x="254218" y="41129"/>
                  </a:lnTo>
                  <a:lnTo>
                    <a:pt x="381328" y="12853"/>
                  </a:lnTo>
                  <a:lnTo>
                    <a:pt x="508437" y="12853"/>
                  </a:lnTo>
                  <a:lnTo>
                    <a:pt x="635546" y="43700"/>
                  </a:lnTo>
                  <a:lnTo>
                    <a:pt x="762656" y="46271"/>
                  </a:lnTo>
                  <a:lnTo>
                    <a:pt x="889765" y="12853"/>
                  </a:lnTo>
                </a:path>
              </a:pathLst>
            </a:custGeom>
            <a:ln w="35231" cap="flat">
              <a:solidFill>
                <a:srgbClr val="BEBEBE">
                  <a:alpha val="69803"/>
                </a:srgbClr>
              </a:solidFill>
              <a:prstDash val="solid"/>
              <a:round/>
            </a:ln>
          </p:spPr>
          <p:txBody>
            <a:bodyPr/>
            <a:lstStyle/>
            <a:p/>
          </p:txBody>
        </p:sp>
        <p:sp>
          <p:nvSpPr>
            <p:cNvPr id="857" name="pl857"/>
            <p:cNvSpPr/>
            <p:nvPr/>
          </p:nvSpPr>
          <p:spPr>
            <a:xfrm>
              <a:off x="2898501" y="5731016"/>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858" name="pl858"/>
            <p:cNvSpPr/>
            <p:nvPr/>
          </p:nvSpPr>
          <p:spPr>
            <a:xfrm>
              <a:off x="2898501" y="5710451"/>
              <a:ext cx="889765" cy="53983"/>
            </a:xfrm>
            <a:custGeom>
              <a:avLst/>
              <a:pathLst>
                <a:path w="889765" h="53983">
                  <a:moveTo>
                    <a:pt x="0" y="0"/>
                  </a:moveTo>
                  <a:lnTo>
                    <a:pt x="127109" y="53983"/>
                  </a:lnTo>
                  <a:lnTo>
                    <a:pt x="254218" y="41129"/>
                  </a:lnTo>
                  <a:lnTo>
                    <a:pt x="381328" y="12853"/>
                  </a:lnTo>
                  <a:lnTo>
                    <a:pt x="508437" y="12853"/>
                  </a:lnTo>
                  <a:lnTo>
                    <a:pt x="635546" y="43700"/>
                  </a:lnTo>
                  <a:lnTo>
                    <a:pt x="762656" y="46271"/>
                  </a:lnTo>
                  <a:lnTo>
                    <a:pt x="889765" y="12853"/>
                  </a:lnTo>
                </a:path>
              </a:pathLst>
            </a:custGeom>
            <a:ln w="40651" cap="flat">
              <a:solidFill>
                <a:srgbClr val="000000">
                  <a:alpha val="100000"/>
                </a:srgbClr>
              </a:solidFill>
              <a:prstDash val="solid"/>
              <a:round/>
            </a:ln>
          </p:spPr>
          <p:txBody>
            <a:bodyPr/>
            <a:lstStyle/>
            <a:p/>
          </p:txBody>
        </p:sp>
        <p:sp>
          <p:nvSpPr>
            <p:cNvPr id="859" name="pl859"/>
            <p:cNvSpPr/>
            <p:nvPr/>
          </p:nvSpPr>
          <p:spPr>
            <a:xfrm>
              <a:off x="2898501" y="5710451"/>
              <a:ext cx="889765" cy="53983"/>
            </a:xfrm>
            <a:custGeom>
              <a:avLst/>
              <a:pathLst>
                <a:path w="889765" h="53983">
                  <a:moveTo>
                    <a:pt x="0" y="0"/>
                  </a:moveTo>
                  <a:lnTo>
                    <a:pt x="127109" y="53983"/>
                  </a:lnTo>
                  <a:lnTo>
                    <a:pt x="254218" y="41129"/>
                  </a:lnTo>
                  <a:lnTo>
                    <a:pt x="381328" y="12853"/>
                  </a:lnTo>
                  <a:lnTo>
                    <a:pt x="508437" y="12853"/>
                  </a:lnTo>
                  <a:lnTo>
                    <a:pt x="635546" y="43700"/>
                  </a:lnTo>
                  <a:lnTo>
                    <a:pt x="762656" y="46271"/>
                  </a:lnTo>
                  <a:lnTo>
                    <a:pt x="889765" y="12853"/>
                  </a:lnTo>
                </a:path>
              </a:pathLst>
            </a:custGeom>
            <a:ln w="35231" cap="flat">
              <a:solidFill>
                <a:srgbClr val="F26A21">
                  <a:alpha val="100000"/>
                </a:srgbClr>
              </a:solidFill>
              <a:prstDash val="solid"/>
              <a:round/>
            </a:ln>
          </p:spPr>
          <p:txBody>
            <a:bodyPr/>
            <a:lstStyle/>
            <a:p/>
          </p:txBody>
        </p:sp>
        <p:sp>
          <p:nvSpPr>
            <p:cNvPr id="860" name="pl860"/>
            <p:cNvSpPr/>
            <p:nvPr/>
          </p:nvSpPr>
          <p:spPr>
            <a:xfrm>
              <a:off x="2854012" y="574129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861" name="tx861"/>
            <p:cNvSpPr/>
            <p:nvPr/>
          </p:nvSpPr>
          <p:spPr>
            <a:xfrm>
              <a:off x="2838242" y="55474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862" name="tx862"/>
            <p:cNvSpPr/>
            <p:nvPr/>
          </p:nvSpPr>
          <p:spPr>
            <a:xfrm>
              <a:off x="2977421" y="56014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63" name="tx863"/>
            <p:cNvSpPr/>
            <p:nvPr/>
          </p:nvSpPr>
          <p:spPr>
            <a:xfrm>
              <a:off x="3104530" y="5588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64" name="tx864"/>
            <p:cNvSpPr/>
            <p:nvPr/>
          </p:nvSpPr>
          <p:spPr>
            <a:xfrm>
              <a:off x="3249699"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5" name="tx865"/>
            <p:cNvSpPr/>
            <p:nvPr/>
          </p:nvSpPr>
          <p:spPr>
            <a:xfrm>
              <a:off x="3376809"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6" name="tx866"/>
            <p:cNvSpPr/>
            <p:nvPr/>
          </p:nvSpPr>
          <p:spPr>
            <a:xfrm>
              <a:off x="3485859" y="55911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67" name="tx867"/>
            <p:cNvSpPr/>
            <p:nvPr/>
          </p:nvSpPr>
          <p:spPr>
            <a:xfrm>
              <a:off x="3612968" y="55936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68" name="tx868"/>
            <p:cNvSpPr/>
            <p:nvPr/>
          </p:nvSpPr>
          <p:spPr>
            <a:xfrm>
              <a:off x="3758137"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9" name="rc869"/>
            <p:cNvSpPr/>
            <p:nvPr/>
          </p:nvSpPr>
          <p:spPr>
            <a:xfrm>
              <a:off x="3902343" y="874964"/>
              <a:ext cx="978742" cy="367599"/>
            </a:xfrm>
            <a:prstGeom prst="rect">
              <a:avLst/>
            </a:prstGeom>
            <a:solidFill>
              <a:srgbClr val="EBEBEB">
                <a:alpha val="100000"/>
              </a:srgbClr>
            </a:solidFill>
          </p:spPr>
          <p:txBody>
            <a:bodyPr/>
            <a:lstStyle/>
            <a:p/>
          </p:txBody>
        </p:sp>
        <p:sp>
          <p:nvSpPr>
            <p:cNvPr id="870" name="pl870"/>
            <p:cNvSpPr/>
            <p:nvPr/>
          </p:nvSpPr>
          <p:spPr>
            <a:xfrm>
              <a:off x="3902343" y="12091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1" name="pl871"/>
            <p:cNvSpPr/>
            <p:nvPr/>
          </p:nvSpPr>
          <p:spPr>
            <a:xfrm>
              <a:off x="3902343" y="11448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2" name="pl872"/>
            <p:cNvSpPr/>
            <p:nvPr/>
          </p:nvSpPr>
          <p:spPr>
            <a:xfrm>
              <a:off x="3902343" y="10806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3" name="pl873"/>
            <p:cNvSpPr/>
            <p:nvPr/>
          </p:nvSpPr>
          <p:spPr>
            <a:xfrm>
              <a:off x="3902343" y="101634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4" name="pl874"/>
            <p:cNvSpPr/>
            <p:nvPr/>
          </p:nvSpPr>
          <p:spPr>
            <a:xfrm>
              <a:off x="3902343" y="9520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5" name="pl875"/>
            <p:cNvSpPr/>
            <p:nvPr/>
          </p:nvSpPr>
          <p:spPr>
            <a:xfrm>
              <a:off x="3902343" y="88781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6" name="pl876"/>
            <p:cNvSpPr/>
            <p:nvPr/>
          </p:nvSpPr>
          <p:spPr>
            <a:xfrm>
              <a:off x="3902343" y="12412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77" name="pl877"/>
            <p:cNvSpPr/>
            <p:nvPr/>
          </p:nvSpPr>
          <p:spPr>
            <a:xfrm>
              <a:off x="3902343" y="117701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78" name="pl878"/>
            <p:cNvSpPr/>
            <p:nvPr/>
          </p:nvSpPr>
          <p:spPr>
            <a:xfrm>
              <a:off x="3902343" y="111274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79" name="pl879"/>
            <p:cNvSpPr/>
            <p:nvPr/>
          </p:nvSpPr>
          <p:spPr>
            <a:xfrm>
              <a:off x="3902343" y="10484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80" name="pl880"/>
            <p:cNvSpPr/>
            <p:nvPr/>
          </p:nvSpPr>
          <p:spPr>
            <a:xfrm>
              <a:off x="3902343" y="98421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81" name="pl881"/>
            <p:cNvSpPr/>
            <p:nvPr/>
          </p:nvSpPr>
          <p:spPr>
            <a:xfrm>
              <a:off x="3902343" y="91995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82" name="pl882"/>
            <p:cNvSpPr/>
            <p:nvPr/>
          </p:nvSpPr>
          <p:spPr>
            <a:xfrm>
              <a:off x="394683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407394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42010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432816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44552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458237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470948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483659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90" name="pl890"/>
            <p:cNvSpPr/>
            <p:nvPr/>
          </p:nvSpPr>
          <p:spPr>
            <a:xfrm>
              <a:off x="3946832"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891" name="pl891"/>
            <p:cNvSpPr/>
            <p:nvPr/>
          </p:nvSpPr>
          <p:spPr>
            <a:xfrm>
              <a:off x="3946832" y="1174442"/>
              <a:ext cx="889765" cy="2570"/>
            </a:xfrm>
            <a:custGeom>
              <a:avLst/>
              <a:pathLst>
                <a:path w="889765" h="2570">
                  <a:moveTo>
                    <a:pt x="0" y="2570"/>
                  </a:moveTo>
                  <a:lnTo>
                    <a:pt x="127109" y="2570"/>
                  </a:lnTo>
                  <a:lnTo>
                    <a:pt x="254218" y="2570"/>
                  </a:lnTo>
                  <a:lnTo>
                    <a:pt x="381328" y="2570"/>
                  </a:lnTo>
                  <a:lnTo>
                    <a:pt x="508437" y="2570"/>
                  </a:lnTo>
                  <a:lnTo>
                    <a:pt x="635546" y="0"/>
                  </a:lnTo>
                  <a:lnTo>
                    <a:pt x="762656" y="2570"/>
                  </a:lnTo>
                  <a:lnTo>
                    <a:pt x="889765" y="2570"/>
                  </a:lnTo>
                </a:path>
              </a:pathLst>
            </a:custGeom>
            <a:ln w="40651" cap="flat">
              <a:solidFill>
                <a:srgbClr val="BEBEBE">
                  <a:alpha val="69803"/>
                </a:srgbClr>
              </a:solidFill>
              <a:prstDash val="solid"/>
              <a:round/>
            </a:ln>
          </p:spPr>
          <p:txBody>
            <a:bodyPr/>
            <a:lstStyle/>
            <a:p/>
          </p:txBody>
        </p:sp>
        <p:sp>
          <p:nvSpPr>
            <p:cNvPr id="892" name="pl892"/>
            <p:cNvSpPr/>
            <p:nvPr/>
          </p:nvSpPr>
          <p:spPr>
            <a:xfrm>
              <a:off x="3946832" y="1174442"/>
              <a:ext cx="889765" cy="2570"/>
            </a:xfrm>
            <a:custGeom>
              <a:avLst/>
              <a:pathLst>
                <a:path w="889765" h="2570">
                  <a:moveTo>
                    <a:pt x="0" y="2570"/>
                  </a:moveTo>
                  <a:lnTo>
                    <a:pt x="127109" y="2570"/>
                  </a:lnTo>
                  <a:lnTo>
                    <a:pt x="254218" y="2570"/>
                  </a:lnTo>
                  <a:lnTo>
                    <a:pt x="381328" y="2570"/>
                  </a:lnTo>
                  <a:lnTo>
                    <a:pt x="508437" y="2570"/>
                  </a:lnTo>
                  <a:lnTo>
                    <a:pt x="635546" y="0"/>
                  </a:lnTo>
                  <a:lnTo>
                    <a:pt x="762656" y="2570"/>
                  </a:lnTo>
                  <a:lnTo>
                    <a:pt x="889765" y="2570"/>
                  </a:lnTo>
                </a:path>
              </a:pathLst>
            </a:custGeom>
            <a:ln w="35231" cap="flat">
              <a:solidFill>
                <a:srgbClr val="BEBEBE">
                  <a:alpha val="69803"/>
                </a:srgbClr>
              </a:solidFill>
              <a:prstDash val="solid"/>
              <a:round/>
            </a:ln>
          </p:spPr>
          <p:txBody>
            <a:bodyPr/>
            <a:lstStyle/>
            <a:p/>
          </p:txBody>
        </p:sp>
        <p:sp>
          <p:nvSpPr>
            <p:cNvPr id="893" name="pl893"/>
            <p:cNvSpPr/>
            <p:nvPr/>
          </p:nvSpPr>
          <p:spPr>
            <a:xfrm>
              <a:off x="3946832"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894" name="pl894"/>
            <p:cNvSpPr/>
            <p:nvPr/>
          </p:nvSpPr>
          <p:spPr>
            <a:xfrm>
              <a:off x="3946832" y="1174442"/>
              <a:ext cx="889765" cy="2570"/>
            </a:xfrm>
            <a:custGeom>
              <a:avLst/>
              <a:pathLst>
                <a:path w="889765" h="2570">
                  <a:moveTo>
                    <a:pt x="0" y="2570"/>
                  </a:moveTo>
                  <a:lnTo>
                    <a:pt x="127109" y="2570"/>
                  </a:lnTo>
                  <a:lnTo>
                    <a:pt x="254218" y="2570"/>
                  </a:lnTo>
                  <a:lnTo>
                    <a:pt x="381328" y="2570"/>
                  </a:lnTo>
                  <a:lnTo>
                    <a:pt x="508437" y="2570"/>
                  </a:lnTo>
                  <a:lnTo>
                    <a:pt x="635546" y="0"/>
                  </a:lnTo>
                  <a:lnTo>
                    <a:pt x="762656" y="2570"/>
                  </a:lnTo>
                  <a:lnTo>
                    <a:pt x="889765" y="2570"/>
                  </a:lnTo>
                </a:path>
              </a:pathLst>
            </a:custGeom>
            <a:ln w="40651" cap="flat">
              <a:solidFill>
                <a:srgbClr val="000000">
                  <a:alpha val="100000"/>
                </a:srgbClr>
              </a:solidFill>
              <a:prstDash val="solid"/>
              <a:round/>
            </a:ln>
          </p:spPr>
          <p:txBody>
            <a:bodyPr/>
            <a:lstStyle/>
            <a:p/>
          </p:txBody>
        </p:sp>
        <p:sp>
          <p:nvSpPr>
            <p:cNvPr id="895" name="pl895"/>
            <p:cNvSpPr/>
            <p:nvPr/>
          </p:nvSpPr>
          <p:spPr>
            <a:xfrm>
              <a:off x="3946832" y="1174442"/>
              <a:ext cx="889765" cy="2570"/>
            </a:xfrm>
            <a:custGeom>
              <a:avLst/>
              <a:pathLst>
                <a:path w="889765" h="2570">
                  <a:moveTo>
                    <a:pt x="0" y="2570"/>
                  </a:moveTo>
                  <a:lnTo>
                    <a:pt x="127109" y="2570"/>
                  </a:lnTo>
                  <a:lnTo>
                    <a:pt x="254218" y="2570"/>
                  </a:lnTo>
                  <a:lnTo>
                    <a:pt x="381328" y="2570"/>
                  </a:lnTo>
                  <a:lnTo>
                    <a:pt x="508437" y="2570"/>
                  </a:lnTo>
                  <a:lnTo>
                    <a:pt x="635546" y="0"/>
                  </a:lnTo>
                  <a:lnTo>
                    <a:pt x="762656" y="2570"/>
                  </a:lnTo>
                  <a:lnTo>
                    <a:pt x="889765" y="2570"/>
                  </a:lnTo>
                </a:path>
              </a:pathLst>
            </a:custGeom>
            <a:ln w="35231" cap="flat">
              <a:solidFill>
                <a:srgbClr val="F26A21">
                  <a:alpha val="100000"/>
                </a:srgbClr>
              </a:solidFill>
              <a:prstDash val="solid"/>
              <a:round/>
            </a:ln>
          </p:spPr>
          <p:txBody>
            <a:bodyPr/>
            <a:lstStyle/>
            <a:p/>
          </p:txBody>
        </p:sp>
        <p:sp>
          <p:nvSpPr>
            <p:cNvPr id="896" name="pl896"/>
            <p:cNvSpPr/>
            <p:nvPr/>
          </p:nvSpPr>
          <p:spPr>
            <a:xfrm>
              <a:off x="3902343" y="117701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897" name="tx897"/>
            <p:cNvSpPr/>
            <p:nvPr/>
          </p:nvSpPr>
          <p:spPr>
            <a:xfrm>
              <a:off x="3916702" y="10139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8" name="tx898"/>
            <p:cNvSpPr/>
            <p:nvPr/>
          </p:nvSpPr>
          <p:spPr>
            <a:xfrm>
              <a:off x="4043812" y="10139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9" name="tx899"/>
            <p:cNvSpPr/>
            <p:nvPr/>
          </p:nvSpPr>
          <p:spPr>
            <a:xfrm>
              <a:off x="4170921" y="10139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0" name="tx900"/>
            <p:cNvSpPr/>
            <p:nvPr/>
          </p:nvSpPr>
          <p:spPr>
            <a:xfrm>
              <a:off x="4298030" y="10139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1" name="tx901"/>
            <p:cNvSpPr/>
            <p:nvPr/>
          </p:nvSpPr>
          <p:spPr>
            <a:xfrm>
              <a:off x="4425140" y="10139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2" name="tx902"/>
            <p:cNvSpPr/>
            <p:nvPr/>
          </p:nvSpPr>
          <p:spPr>
            <a:xfrm>
              <a:off x="4552249" y="1011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3" name="tx903"/>
            <p:cNvSpPr/>
            <p:nvPr/>
          </p:nvSpPr>
          <p:spPr>
            <a:xfrm>
              <a:off x="4679358" y="10139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4" name="tx904"/>
            <p:cNvSpPr/>
            <p:nvPr/>
          </p:nvSpPr>
          <p:spPr>
            <a:xfrm>
              <a:off x="4806468" y="10139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5" name="rc905"/>
            <p:cNvSpPr/>
            <p:nvPr/>
          </p:nvSpPr>
          <p:spPr>
            <a:xfrm>
              <a:off x="3902343" y="1527005"/>
              <a:ext cx="978742" cy="367599"/>
            </a:xfrm>
            <a:prstGeom prst="rect">
              <a:avLst/>
            </a:prstGeom>
            <a:solidFill>
              <a:srgbClr val="EBEBEB">
                <a:alpha val="100000"/>
              </a:srgbClr>
            </a:solidFill>
          </p:spPr>
          <p:txBody>
            <a:bodyPr/>
            <a:lstStyle/>
            <a:p/>
          </p:txBody>
        </p:sp>
        <p:sp>
          <p:nvSpPr>
            <p:cNvPr id="906" name="pl906"/>
            <p:cNvSpPr/>
            <p:nvPr/>
          </p:nvSpPr>
          <p:spPr>
            <a:xfrm>
              <a:off x="3902343" y="18611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07" name="pl907"/>
            <p:cNvSpPr/>
            <p:nvPr/>
          </p:nvSpPr>
          <p:spPr>
            <a:xfrm>
              <a:off x="3902343" y="17969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08" name="pl908"/>
            <p:cNvSpPr/>
            <p:nvPr/>
          </p:nvSpPr>
          <p:spPr>
            <a:xfrm>
              <a:off x="3902343" y="173265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09" name="pl909"/>
            <p:cNvSpPr/>
            <p:nvPr/>
          </p:nvSpPr>
          <p:spPr>
            <a:xfrm>
              <a:off x="3902343" y="166838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10" name="pl910"/>
            <p:cNvSpPr/>
            <p:nvPr/>
          </p:nvSpPr>
          <p:spPr>
            <a:xfrm>
              <a:off x="3902343" y="1604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11" name="pl911"/>
            <p:cNvSpPr/>
            <p:nvPr/>
          </p:nvSpPr>
          <p:spPr>
            <a:xfrm>
              <a:off x="3902343" y="153985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12" name="pl912"/>
            <p:cNvSpPr/>
            <p:nvPr/>
          </p:nvSpPr>
          <p:spPr>
            <a:xfrm>
              <a:off x="3902343" y="18933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3" name="pl913"/>
            <p:cNvSpPr/>
            <p:nvPr/>
          </p:nvSpPr>
          <p:spPr>
            <a:xfrm>
              <a:off x="3902343" y="182905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4" name="pl914"/>
            <p:cNvSpPr/>
            <p:nvPr/>
          </p:nvSpPr>
          <p:spPr>
            <a:xfrm>
              <a:off x="3902343" y="176478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5" name="pl915"/>
            <p:cNvSpPr/>
            <p:nvPr/>
          </p:nvSpPr>
          <p:spPr>
            <a:xfrm>
              <a:off x="3902343" y="17005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6" name="pl916"/>
            <p:cNvSpPr/>
            <p:nvPr/>
          </p:nvSpPr>
          <p:spPr>
            <a:xfrm>
              <a:off x="3902343" y="163625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7" name="pl917"/>
            <p:cNvSpPr/>
            <p:nvPr/>
          </p:nvSpPr>
          <p:spPr>
            <a:xfrm>
              <a:off x="3902343" y="157199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8" name="pl918"/>
            <p:cNvSpPr/>
            <p:nvPr/>
          </p:nvSpPr>
          <p:spPr>
            <a:xfrm>
              <a:off x="394683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407394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42010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1" name="pl921"/>
            <p:cNvSpPr/>
            <p:nvPr/>
          </p:nvSpPr>
          <p:spPr>
            <a:xfrm>
              <a:off x="432816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2" name="pl922"/>
            <p:cNvSpPr/>
            <p:nvPr/>
          </p:nvSpPr>
          <p:spPr>
            <a:xfrm>
              <a:off x="44552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3" name="pl923"/>
            <p:cNvSpPr/>
            <p:nvPr/>
          </p:nvSpPr>
          <p:spPr>
            <a:xfrm>
              <a:off x="458237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4" name="pl924"/>
            <p:cNvSpPr/>
            <p:nvPr/>
          </p:nvSpPr>
          <p:spPr>
            <a:xfrm>
              <a:off x="470948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5" name="pl925"/>
            <p:cNvSpPr/>
            <p:nvPr/>
          </p:nvSpPr>
          <p:spPr>
            <a:xfrm>
              <a:off x="483659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6" name="pl926"/>
            <p:cNvSpPr/>
            <p:nvPr/>
          </p:nvSpPr>
          <p:spPr>
            <a:xfrm>
              <a:off x="3946832"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927" name="pl927"/>
            <p:cNvSpPr/>
            <p:nvPr/>
          </p:nvSpPr>
          <p:spPr>
            <a:xfrm>
              <a:off x="3946832" y="1744222"/>
              <a:ext cx="889765" cy="87401"/>
            </a:xfrm>
            <a:custGeom>
              <a:avLst/>
              <a:pathLst>
                <a:path w="889765" h="87401">
                  <a:moveTo>
                    <a:pt x="0" y="84830"/>
                  </a:moveTo>
                  <a:lnTo>
                    <a:pt x="127109" y="84830"/>
                  </a:lnTo>
                  <a:lnTo>
                    <a:pt x="254218" y="59124"/>
                  </a:lnTo>
                  <a:lnTo>
                    <a:pt x="381328" y="30847"/>
                  </a:lnTo>
                  <a:lnTo>
                    <a:pt x="508437" y="0"/>
                  </a:lnTo>
                  <a:lnTo>
                    <a:pt x="635546" y="56553"/>
                  </a:lnTo>
                  <a:lnTo>
                    <a:pt x="762656" y="87401"/>
                  </a:lnTo>
                  <a:lnTo>
                    <a:pt x="889765" y="77118"/>
                  </a:lnTo>
                </a:path>
              </a:pathLst>
            </a:custGeom>
            <a:ln w="40651" cap="flat">
              <a:solidFill>
                <a:srgbClr val="BEBEBE">
                  <a:alpha val="69803"/>
                </a:srgbClr>
              </a:solidFill>
              <a:prstDash val="solid"/>
              <a:round/>
            </a:ln>
          </p:spPr>
          <p:txBody>
            <a:bodyPr/>
            <a:lstStyle/>
            <a:p/>
          </p:txBody>
        </p:sp>
        <p:sp>
          <p:nvSpPr>
            <p:cNvPr id="928" name="pl928"/>
            <p:cNvSpPr/>
            <p:nvPr/>
          </p:nvSpPr>
          <p:spPr>
            <a:xfrm>
              <a:off x="3946832" y="1744222"/>
              <a:ext cx="889765" cy="87401"/>
            </a:xfrm>
            <a:custGeom>
              <a:avLst/>
              <a:pathLst>
                <a:path w="889765" h="87401">
                  <a:moveTo>
                    <a:pt x="0" y="84830"/>
                  </a:moveTo>
                  <a:lnTo>
                    <a:pt x="127109" y="84830"/>
                  </a:lnTo>
                  <a:lnTo>
                    <a:pt x="254218" y="59124"/>
                  </a:lnTo>
                  <a:lnTo>
                    <a:pt x="381328" y="30847"/>
                  </a:lnTo>
                  <a:lnTo>
                    <a:pt x="508437" y="0"/>
                  </a:lnTo>
                  <a:lnTo>
                    <a:pt x="635546" y="56553"/>
                  </a:lnTo>
                  <a:lnTo>
                    <a:pt x="762656" y="87401"/>
                  </a:lnTo>
                  <a:lnTo>
                    <a:pt x="889765" y="77118"/>
                  </a:lnTo>
                </a:path>
              </a:pathLst>
            </a:custGeom>
            <a:ln w="35231" cap="flat">
              <a:solidFill>
                <a:srgbClr val="BEBEBE">
                  <a:alpha val="69803"/>
                </a:srgbClr>
              </a:solidFill>
              <a:prstDash val="solid"/>
              <a:round/>
            </a:ln>
          </p:spPr>
          <p:txBody>
            <a:bodyPr/>
            <a:lstStyle/>
            <a:p/>
          </p:txBody>
        </p:sp>
        <p:sp>
          <p:nvSpPr>
            <p:cNvPr id="929" name="pl929"/>
            <p:cNvSpPr/>
            <p:nvPr/>
          </p:nvSpPr>
          <p:spPr>
            <a:xfrm>
              <a:off x="3946832"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930" name="pl930"/>
            <p:cNvSpPr/>
            <p:nvPr/>
          </p:nvSpPr>
          <p:spPr>
            <a:xfrm>
              <a:off x="3946832" y="1744222"/>
              <a:ext cx="889765" cy="87401"/>
            </a:xfrm>
            <a:custGeom>
              <a:avLst/>
              <a:pathLst>
                <a:path w="889765" h="87401">
                  <a:moveTo>
                    <a:pt x="0" y="84830"/>
                  </a:moveTo>
                  <a:lnTo>
                    <a:pt x="127109" y="84830"/>
                  </a:lnTo>
                  <a:lnTo>
                    <a:pt x="254218" y="59124"/>
                  </a:lnTo>
                  <a:lnTo>
                    <a:pt x="381328" y="30847"/>
                  </a:lnTo>
                  <a:lnTo>
                    <a:pt x="508437" y="0"/>
                  </a:lnTo>
                  <a:lnTo>
                    <a:pt x="635546" y="56553"/>
                  </a:lnTo>
                  <a:lnTo>
                    <a:pt x="762656" y="87401"/>
                  </a:lnTo>
                  <a:lnTo>
                    <a:pt x="889765" y="77118"/>
                  </a:lnTo>
                </a:path>
              </a:pathLst>
            </a:custGeom>
            <a:ln w="40651" cap="flat">
              <a:solidFill>
                <a:srgbClr val="000000">
                  <a:alpha val="100000"/>
                </a:srgbClr>
              </a:solidFill>
              <a:prstDash val="solid"/>
              <a:round/>
            </a:ln>
          </p:spPr>
          <p:txBody>
            <a:bodyPr/>
            <a:lstStyle/>
            <a:p/>
          </p:txBody>
        </p:sp>
        <p:sp>
          <p:nvSpPr>
            <p:cNvPr id="931" name="pl931"/>
            <p:cNvSpPr/>
            <p:nvPr/>
          </p:nvSpPr>
          <p:spPr>
            <a:xfrm>
              <a:off x="3946832" y="1744222"/>
              <a:ext cx="889765" cy="87401"/>
            </a:xfrm>
            <a:custGeom>
              <a:avLst/>
              <a:pathLst>
                <a:path w="889765" h="87401">
                  <a:moveTo>
                    <a:pt x="0" y="84830"/>
                  </a:moveTo>
                  <a:lnTo>
                    <a:pt x="127109" y="84830"/>
                  </a:lnTo>
                  <a:lnTo>
                    <a:pt x="254218" y="59124"/>
                  </a:lnTo>
                  <a:lnTo>
                    <a:pt x="381328" y="30847"/>
                  </a:lnTo>
                  <a:lnTo>
                    <a:pt x="508437" y="0"/>
                  </a:lnTo>
                  <a:lnTo>
                    <a:pt x="635546" y="56553"/>
                  </a:lnTo>
                  <a:lnTo>
                    <a:pt x="762656" y="87401"/>
                  </a:lnTo>
                  <a:lnTo>
                    <a:pt x="889765" y="77118"/>
                  </a:lnTo>
                </a:path>
              </a:pathLst>
            </a:custGeom>
            <a:ln w="35231" cap="flat">
              <a:solidFill>
                <a:srgbClr val="F26A21">
                  <a:alpha val="100000"/>
                </a:srgbClr>
              </a:solidFill>
              <a:prstDash val="solid"/>
              <a:round/>
            </a:ln>
          </p:spPr>
          <p:txBody>
            <a:bodyPr/>
            <a:lstStyle/>
            <a:p/>
          </p:txBody>
        </p:sp>
        <p:sp>
          <p:nvSpPr>
            <p:cNvPr id="932" name="pl932"/>
            <p:cNvSpPr/>
            <p:nvPr/>
          </p:nvSpPr>
          <p:spPr>
            <a:xfrm>
              <a:off x="3902343" y="1829053"/>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933" name="tx933"/>
            <p:cNvSpPr/>
            <p:nvPr/>
          </p:nvSpPr>
          <p:spPr>
            <a:xfrm>
              <a:off x="3916702"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4" name="tx934"/>
            <p:cNvSpPr/>
            <p:nvPr/>
          </p:nvSpPr>
          <p:spPr>
            <a:xfrm>
              <a:off x="4043812"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5" name="tx935"/>
            <p:cNvSpPr/>
            <p:nvPr/>
          </p:nvSpPr>
          <p:spPr>
            <a:xfrm>
              <a:off x="4140792" y="1640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36" name="tx936"/>
            <p:cNvSpPr/>
            <p:nvPr/>
          </p:nvSpPr>
          <p:spPr>
            <a:xfrm>
              <a:off x="4267901" y="16120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937" name="tx937"/>
            <p:cNvSpPr/>
            <p:nvPr/>
          </p:nvSpPr>
          <p:spPr>
            <a:xfrm>
              <a:off x="4395010" y="15811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938" name="tx938"/>
            <p:cNvSpPr/>
            <p:nvPr/>
          </p:nvSpPr>
          <p:spPr>
            <a:xfrm>
              <a:off x="4526143" y="163774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39" name="tx939"/>
            <p:cNvSpPr/>
            <p:nvPr/>
          </p:nvSpPr>
          <p:spPr>
            <a:xfrm>
              <a:off x="4661299" y="16685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40" name="tx940"/>
            <p:cNvSpPr/>
            <p:nvPr/>
          </p:nvSpPr>
          <p:spPr>
            <a:xfrm>
              <a:off x="4806468" y="16583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41" name="rc941"/>
            <p:cNvSpPr/>
            <p:nvPr/>
          </p:nvSpPr>
          <p:spPr>
            <a:xfrm>
              <a:off x="3902343" y="2179046"/>
              <a:ext cx="978742" cy="367599"/>
            </a:xfrm>
            <a:prstGeom prst="rect">
              <a:avLst/>
            </a:prstGeom>
            <a:solidFill>
              <a:srgbClr val="EBEBEB">
                <a:alpha val="100000"/>
              </a:srgbClr>
            </a:solidFill>
          </p:spPr>
          <p:txBody>
            <a:bodyPr/>
            <a:lstStyle/>
            <a:p/>
          </p:txBody>
        </p:sp>
        <p:sp>
          <p:nvSpPr>
            <p:cNvPr id="942" name="pl942"/>
            <p:cNvSpPr/>
            <p:nvPr/>
          </p:nvSpPr>
          <p:spPr>
            <a:xfrm>
              <a:off x="3902343" y="25132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3" name="pl943"/>
            <p:cNvSpPr/>
            <p:nvPr/>
          </p:nvSpPr>
          <p:spPr>
            <a:xfrm>
              <a:off x="3902343" y="24489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4" name="pl944"/>
            <p:cNvSpPr/>
            <p:nvPr/>
          </p:nvSpPr>
          <p:spPr>
            <a:xfrm>
              <a:off x="3902343" y="238469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5" name="pl945"/>
            <p:cNvSpPr/>
            <p:nvPr/>
          </p:nvSpPr>
          <p:spPr>
            <a:xfrm>
              <a:off x="3902343" y="232043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6" name="pl946"/>
            <p:cNvSpPr/>
            <p:nvPr/>
          </p:nvSpPr>
          <p:spPr>
            <a:xfrm>
              <a:off x="3902343" y="2256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7" name="pl947"/>
            <p:cNvSpPr/>
            <p:nvPr/>
          </p:nvSpPr>
          <p:spPr>
            <a:xfrm>
              <a:off x="3902343" y="219189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8" name="pl948"/>
            <p:cNvSpPr/>
            <p:nvPr/>
          </p:nvSpPr>
          <p:spPr>
            <a:xfrm>
              <a:off x="3902343" y="254536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49" name="pl949"/>
            <p:cNvSpPr/>
            <p:nvPr/>
          </p:nvSpPr>
          <p:spPr>
            <a:xfrm>
              <a:off x="3902343" y="248109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0" name="pl950"/>
            <p:cNvSpPr/>
            <p:nvPr/>
          </p:nvSpPr>
          <p:spPr>
            <a:xfrm>
              <a:off x="3902343" y="241682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1" name="pl951"/>
            <p:cNvSpPr/>
            <p:nvPr/>
          </p:nvSpPr>
          <p:spPr>
            <a:xfrm>
              <a:off x="3902343" y="23525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2" name="pl952"/>
            <p:cNvSpPr/>
            <p:nvPr/>
          </p:nvSpPr>
          <p:spPr>
            <a:xfrm>
              <a:off x="3902343" y="228829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3" name="pl953"/>
            <p:cNvSpPr/>
            <p:nvPr/>
          </p:nvSpPr>
          <p:spPr>
            <a:xfrm>
              <a:off x="3902343" y="22240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4" name="pl954"/>
            <p:cNvSpPr/>
            <p:nvPr/>
          </p:nvSpPr>
          <p:spPr>
            <a:xfrm>
              <a:off x="394683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5" name="pl955"/>
            <p:cNvSpPr/>
            <p:nvPr/>
          </p:nvSpPr>
          <p:spPr>
            <a:xfrm>
              <a:off x="407394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6" name="pl956"/>
            <p:cNvSpPr/>
            <p:nvPr/>
          </p:nvSpPr>
          <p:spPr>
            <a:xfrm>
              <a:off x="42010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7" name="pl957"/>
            <p:cNvSpPr/>
            <p:nvPr/>
          </p:nvSpPr>
          <p:spPr>
            <a:xfrm>
              <a:off x="432816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8" name="pl958"/>
            <p:cNvSpPr/>
            <p:nvPr/>
          </p:nvSpPr>
          <p:spPr>
            <a:xfrm>
              <a:off x="44552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9" name="pl959"/>
            <p:cNvSpPr/>
            <p:nvPr/>
          </p:nvSpPr>
          <p:spPr>
            <a:xfrm>
              <a:off x="458237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60" name="pl960"/>
            <p:cNvSpPr/>
            <p:nvPr/>
          </p:nvSpPr>
          <p:spPr>
            <a:xfrm>
              <a:off x="470948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61" name="pl961"/>
            <p:cNvSpPr/>
            <p:nvPr/>
          </p:nvSpPr>
          <p:spPr>
            <a:xfrm>
              <a:off x="483659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62" name="pl962"/>
            <p:cNvSpPr/>
            <p:nvPr/>
          </p:nvSpPr>
          <p:spPr>
            <a:xfrm>
              <a:off x="3946832"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963" name="pl963"/>
            <p:cNvSpPr/>
            <p:nvPr/>
          </p:nvSpPr>
          <p:spPr>
            <a:xfrm>
              <a:off x="3946832" y="2463100"/>
              <a:ext cx="889765" cy="23135"/>
            </a:xfrm>
            <a:custGeom>
              <a:avLst/>
              <a:pathLst>
                <a:path w="889765" h="23135">
                  <a:moveTo>
                    <a:pt x="0" y="17994"/>
                  </a:moveTo>
                  <a:lnTo>
                    <a:pt x="127109" y="10282"/>
                  </a:lnTo>
                  <a:lnTo>
                    <a:pt x="254218" y="0"/>
                  </a:lnTo>
                  <a:lnTo>
                    <a:pt x="381328" y="15423"/>
                  </a:lnTo>
                  <a:lnTo>
                    <a:pt x="508437" y="23135"/>
                  </a:lnTo>
                  <a:lnTo>
                    <a:pt x="635546" y="15423"/>
                  </a:lnTo>
                  <a:lnTo>
                    <a:pt x="762656" y="7711"/>
                  </a:lnTo>
                  <a:lnTo>
                    <a:pt x="889765" y="7711"/>
                  </a:lnTo>
                </a:path>
              </a:pathLst>
            </a:custGeom>
            <a:ln w="40651" cap="flat">
              <a:solidFill>
                <a:srgbClr val="BEBEBE">
                  <a:alpha val="69803"/>
                </a:srgbClr>
              </a:solidFill>
              <a:prstDash val="solid"/>
              <a:round/>
            </a:ln>
          </p:spPr>
          <p:txBody>
            <a:bodyPr/>
            <a:lstStyle/>
            <a:p/>
          </p:txBody>
        </p:sp>
        <p:sp>
          <p:nvSpPr>
            <p:cNvPr id="964" name="pl964"/>
            <p:cNvSpPr/>
            <p:nvPr/>
          </p:nvSpPr>
          <p:spPr>
            <a:xfrm>
              <a:off x="3946832" y="2463100"/>
              <a:ext cx="889765" cy="23135"/>
            </a:xfrm>
            <a:custGeom>
              <a:avLst/>
              <a:pathLst>
                <a:path w="889765" h="23135">
                  <a:moveTo>
                    <a:pt x="0" y="17994"/>
                  </a:moveTo>
                  <a:lnTo>
                    <a:pt x="127109" y="10282"/>
                  </a:lnTo>
                  <a:lnTo>
                    <a:pt x="254218" y="0"/>
                  </a:lnTo>
                  <a:lnTo>
                    <a:pt x="381328" y="15423"/>
                  </a:lnTo>
                  <a:lnTo>
                    <a:pt x="508437" y="23135"/>
                  </a:lnTo>
                  <a:lnTo>
                    <a:pt x="635546" y="15423"/>
                  </a:lnTo>
                  <a:lnTo>
                    <a:pt x="762656" y="7711"/>
                  </a:lnTo>
                  <a:lnTo>
                    <a:pt x="889765" y="7711"/>
                  </a:lnTo>
                </a:path>
              </a:pathLst>
            </a:custGeom>
            <a:ln w="35231" cap="flat">
              <a:solidFill>
                <a:srgbClr val="BEBEBE">
                  <a:alpha val="69803"/>
                </a:srgbClr>
              </a:solidFill>
              <a:prstDash val="solid"/>
              <a:round/>
            </a:ln>
          </p:spPr>
          <p:txBody>
            <a:bodyPr/>
            <a:lstStyle/>
            <a:p/>
          </p:txBody>
        </p:sp>
        <p:sp>
          <p:nvSpPr>
            <p:cNvPr id="965" name="pl965"/>
            <p:cNvSpPr/>
            <p:nvPr/>
          </p:nvSpPr>
          <p:spPr>
            <a:xfrm>
              <a:off x="3946832"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966" name="pl966"/>
            <p:cNvSpPr/>
            <p:nvPr/>
          </p:nvSpPr>
          <p:spPr>
            <a:xfrm>
              <a:off x="3946832" y="2463100"/>
              <a:ext cx="889765" cy="23135"/>
            </a:xfrm>
            <a:custGeom>
              <a:avLst/>
              <a:pathLst>
                <a:path w="889765" h="23135">
                  <a:moveTo>
                    <a:pt x="0" y="17994"/>
                  </a:moveTo>
                  <a:lnTo>
                    <a:pt x="127109" y="10282"/>
                  </a:lnTo>
                  <a:lnTo>
                    <a:pt x="254218" y="0"/>
                  </a:lnTo>
                  <a:lnTo>
                    <a:pt x="381328" y="15423"/>
                  </a:lnTo>
                  <a:lnTo>
                    <a:pt x="508437" y="23135"/>
                  </a:lnTo>
                  <a:lnTo>
                    <a:pt x="635546" y="15423"/>
                  </a:lnTo>
                  <a:lnTo>
                    <a:pt x="762656" y="7711"/>
                  </a:lnTo>
                  <a:lnTo>
                    <a:pt x="889765" y="7711"/>
                  </a:lnTo>
                </a:path>
              </a:pathLst>
            </a:custGeom>
            <a:ln w="40651" cap="flat">
              <a:solidFill>
                <a:srgbClr val="000000">
                  <a:alpha val="100000"/>
                </a:srgbClr>
              </a:solidFill>
              <a:prstDash val="solid"/>
              <a:round/>
            </a:ln>
          </p:spPr>
          <p:txBody>
            <a:bodyPr/>
            <a:lstStyle/>
            <a:p/>
          </p:txBody>
        </p:sp>
        <p:sp>
          <p:nvSpPr>
            <p:cNvPr id="967" name="pl967"/>
            <p:cNvSpPr/>
            <p:nvPr/>
          </p:nvSpPr>
          <p:spPr>
            <a:xfrm>
              <a:off x="3946832" y="2463100"/>
              <a:ext cx="889765" cy="23135"/>
            </a:xfrm>
            <a:custGeom>
              <a:avLst/>
              <a:pathLst>
                <a:path w="889765" h="23135">
                  <a:moveTo>
                    <a:pt x="0" y="17994"/>
                  </a:moveTo>
                  <a:lnTo>
                    <a:pt x="127109" y="10282"/>
                  </a:lnTo>
                  <a:lnTo>
                    <a:pt x="254218" y="0"/>
                  </a:lnTo>
                  <a:lnTo>
                    <a:pt x="381328" y="15423"/>
                  </a:lnTo>
                  <a:lnTo>
                    <a:pt x="508437" y="23135"/>
                  </a:lnTo>
                  <a:lnTo>
                    <a:pt x="635546" y="15423"/>
                  </a:lnTo>
                  <a:lnTo>
                    <a:pt x="762656" y="7711"/>
                  </a:lnTo>
                  <a:lnTo>
                    <a:pt x="889765" y="7711"/>
                  </a:lnTo>
                </a:path>
              </a:pathLst>
            </a:custGeom>
            <a:ln w="35231" cap="flat">
              <a:solidFill>
                <a:srgbClr val="F26A21">
                  <a:alpha val="100000"/>
                </a:srgbClr>
              </a:solidFill>
              <a:prstDash val="solid"/>
              <a:round/>
            </a:ln>
          </p:spPr>
          <p:txBody>
            <a:bodyPr/>
            <a:lstStyle/>
            <a:p/>
          </p:txBody>
        </p:sp>
        <p:sp>
          <p:nvSpPr>
            <p:cNvPr id="968" name="pl968"/>
            <p:cNvSpPr/>
            <p:nvPr/>
          </p:nvSpPr>
          <p:spPr>
            <a:xfrm>
              <a:off x="3902343" y="248109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969" name="tx969"/>
            <p:cNvSpPr/>
            <p:nvPr/>
          </p:nvSpPr>
          <p:spPr>
            <a:xfrm>
              <a:off x="3916702" y="23180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70" name="tx970"/>
            <p:cNvSpPr/>
            <p:nvPr/>
          </p:nvSpPr>
          <p:spPr>
            <a:xfrm>
              <a:off x="4043812" y="23103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71" name="tx971"/>
            <p:cNvSpPr/>
            <p:nvPr/>
          </p:nvSpPr>
          <p:spPr>
            <a:xfrm>
              <a:off x="4170921"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72" name="tx972"/>
            <p:cNvSpPr/>
            <p:nvPr/>
          </p:nvSpPr>
          <p:spPr>
            <a:xfrm>
              <a:off x="4298030" y="23154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73" name="tx973"/>
            <p:cNvSpPr/>
            <p:nvPr/>
          </p:nvSpPr>
          <p:spPr>
            <a:xfrm>
              <a:off x="4407080" y="23232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74" name="tx974"/>
            <p:cNvSpPr/>
            <p:nvPr/>
          </p:nvSpPr>
          <p:spPr>
            <a:xfrm>
              <a:off x="4552249" y="23154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75" name="tx975"/>
            <p:cNvSpPr/>
            <p:nvPr/>
          </p:nvSpPr>
          <p:spPr>
            <a:xfrm>
              <a:off x="4679358" y="23077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76" name="tx976"/>
            <p:cNvSpPr/>
            <p:nvPr/>
          </p:nvSpPr>
          <p:spPr>
            <a:xfrm>
              <a:off x="4806468" y="23077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77" name="rc977"/>
            <p:cNvSpPr/>
            <p:nvPr/>
          </p:nvSpPr>
          <p:spPr>
            <a:xfrm>
              <a:off x="3902343" y="2831086"/>
              <a:ext cx="978742" cy="367599"/>
            </a:xfrm>
            <a:prstGeom prst="rect">
              <a:avLst/>
            </a:prstGeom>
            <a:solidFill>
              <a:srgbClr val="EBEBEB">
                <a:alpha val="100000"/>
              </a:srgbClr>
            </a:solidFill>
          </p:spPr>
          <p:txBody>
            <a:bodyPr/>
            <a:lstStyle/>
            <a:p/>
          </p:txBody>
        </p:sp>
        <p:sp>
          <p:nvSpPr>
            <p:cNvPr id="978" name="pl978"/>
            <p:cNvSpPr/>
            <p:nvPr/>
          </p:nvSpPr>
          <p:spPr>
            <a:xfrm>
              <a:off x="3902343" y="31652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79" name="pl979"/>
            <p:cNvSpPr/>
            <p:nvPr/>
          </p:nvSpPr>
          <p:spPr>
            <a:xfrm>
              <a:off x="3902343" y="31010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0" name="pl980"/>
            <p:cNvSpPr/>
            <p:nvPr/>
          </p:nvSpPr>
          <p:spPr>
            <a:xfrm>
              <a:off x="3902343" y="303673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1" name="pl981"/>
            <p:cNvSpPr/>
            <p:nvPr/>
          </p:nvSpPr>
          <p:spPr>
            <a:xfrm>
              <a:off x="3902343" y="29724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2" name="pl982"/>
            <p:cNvSpPr/>
            <p:nvPr/>
          </p:nvSpPr>
          <p:spPr>
            <a:xfrm>
              <a:off x="3902343" y="2908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3" name="pl983"/>
            <p:cNvSpPr/>
            <p:nvPr/>
          </p:nvSpPr>
          <p:spPr>
            <a:xfrm>
              <a:off x="3902343" y="284394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4" name="pl984"/>
            <p:cNvSpPr/>
            <p:nvPr/>
          </p:nvSpPr>
          <p:spPr>
            <a:xfrm>
              <a:off x="3902343" y="31974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85" name="pl985"/>
            <p:cNvSpPr/>
            <p:nvPr/>
          </p:nvSpPr>
          <p:spPr>
            <a:xfrm>
              <a:off x="3902343" y="313313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86" name="pl986"/>
            <p:cNvSpPr/>
            <p:nvPr/>
          </p:nvSpPr>
          <p:spPr>
            <a:xfrm>
              <a:off x="3902343" y="30688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87" name="pl987"/>
            <p:cNvSpPr/>
            <p:nvPr/>
          </p:nvSpPr>
          <p:spPr>
            <a:xfrm>
              <a:off x="3902343" y="30046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88" name="pl988"/>
            <p:cNvSpPr/>
            <p:nvPr/>
          </p:nvSpPr>
          <p:spPr>
            <a:xfrm>
              <a:off x="3902343" y="294033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89" name="pl989"/>
            <p:cNvSpPr/>
            <p:nvPr/>
          </p:nvSpPr>
          <p:spPr>
            <a:xfrm>
              <a:off x="3902343" y="287607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90" name="pl990"/>
            <p:cNvSpPr/>
            <p:nvPr/>
          </p:nvSpPr>
          <p:spPr>
            <a:xfrm>
              <a:off x="394683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1" name="pl991"/>
            <p:cNvSpPr/>
            <p:nvPr/>
          </p:nvSpPr>
          <p:spPr>
            <a:xfrm>
              <a:off x="407394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2" name="pl992"/>
            <p:cNvSpPr/>
            <p:nvPr/>
          </p:nvSpPr>
          <p:spPr>
            <a:xfrm>
              <a:off x="42010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3" name="pl993"/>
            <p:cNvSpPr/>
            <p:nvPr/>
          </p:nvSpPr>
          <p:spPr>
            <a:xfrm>
              <a:off x="432816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4" name="pl994"/>
            <p:cNvSpPr/>
            <p:nvPr/>
          </p:nvSpPr>
          <p:spPr>
            <a:xfrm>
              <a:off x="44552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5" name="pl995"/>
            <p:cNvSpPr/>
            <p:nvPr/>
          </p:nvSpPr>
          <p:spPr>
            <a:xfrm>
              <a:off x="458237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6" name="pl996"/>
            <p:cNvSpPr/>
            <p:nvPr/>
          </p:nvSpPr>
          <p:spPr>
            <a:xfrm>
              <a:off x="470948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7" name="pl997"/>
            <p:cNvSpPr/>
            <p:nvPr/>
          </p:nvSpPr>
          <p:spPr>
            <a:xfrm>
              <a:off x="483659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8" name="pl998"/>
            <p:cNvSpPr/>
            <p:nvPr/>
          </p:nvSpPr>
          <p:spPr>
            <a:xfrm>
              <a:off x="3946832"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999" name="pl999"/>
            <p:cNvSpPr/>
            <p:nvPr/>
          </p:nvSpPr>
          <p:spPr>
            <a:xfrm>
              <a:off x="3946832" y="3109999"/>
              <a:ext cx="889765" cy="30847"/>
            </a:xfrm>
            <a:custGeom>
              <a:avLst/>
              <a:pathLst>
                <a:path w="889765" h="30847">
                  <a:moveTo>
                    <a:pt x="0" y="17994"/>
                  </a:moveTo>
                  <a:lnTo>
                    <a:pt x="127109" y="17994"/>
                  </a:lnTo>
                  <a:lnTo>
                    <a:pt x="254218" y="10282"/>
                  </a:lnTo>
                  <a:lnTo>
                    <a:pt x="381328" y="12853"/>
                  </a:lnTo>
                  <a:lnTo>
                    <a:pt x="508437" y="15423"/>
                  </a:lnTo>
                  <a:lnTo>
                    <a:pt x="635546" y="30847"/>
                  </a:lnTo>
                  <a:lnTo>
                    <a:pt x="762656" y="0"/>
                  </a:lnTo>
                  <a:lnTo>
                    <a:pt x="889765" y="17994"/>
                  </a:lnTo>
                </a:path>
              </a:pathLst>
            </a:custGeom>
            <a:ln w="40651" cap="flat">
              <a:solidFill>
                <a:srgbClr val="BEBEBE">
                  <a:alpha val="69803"/>
                </a:srgbClr>
              </a:solidFill>
              <a:prstDash val="solid"/>
              <a:round/>
            </a:ln>
          </p:spPr>
          <p:txBody>
            <a:bodyPr/>
            <a:lstStyle/>
            <a:p/>
          </p:txBody>
        </p:sp>
        <p:sp>
          <p:nvSpPr>
            <p:cNvPr id="1000" name="pl1000"/>
            <p:cNvSpPr/>
            <p:nvPr/>
          </p:nvSpPr>
          <p:spPr>
            <a:xfrm>
              <a:off x="3946832" y="3109999"/>
              <a:ext cx="889765" cy="30847"/>
            </a:xfrm>
            <a:custGeom>
              <a:avLst/>
              <a:pathLst>
                <a:path w="889765" h="30847">
                  <a:moveTo>
                    <a:pt x="0" y="17994"/>
                  </a:moveTo>
                  <a:lnTo>
                    <a:pt x="127109" y="17994"/>
                  </a:lnTo>
                  <a:lnTo>
                    <a:pt x="254218" y="10282"/>
                  </a:lnTo>
                  <a:lnTo>
                    <a:pt x="381328" y="12853"/>
                  </a:lnTo>
                  <a:lnTo>
                    <a:pt x="508437" y="15423"/>
                  </a:lnTo>
                  <a:lnTo>
                    <a:pt x="635546" y="30847"/>
                  </a:lnTo>
                  <a:lnTo>
                    <a:pt x="762656" y="0"/>
                  </a:lnTo>
                  <a:lnTo>
                    <a:pt x="889765" y="17994"/>
                  </a:lnTo>
                </a:path>
              </a:pathLst>
            </a:custGeom>
            <a:ln w="35231" cap="flat">
              <a:solidFill>
                <a:srgbClr val="BEBEBE">
                  <a:alpha val="69803"/>
                </a:srgbClr>
              </a:solidFill>
              <a:prstDash val="solid"/>
              <a:round/>
            </a:ln>
          </p:spPr>
          <p:txBody>
            <a:bodyPr/>
            <a:lstStyle/>
            <a:p/>
          </p:txBody>
        </p:sp>
        <p:sp>
          <p:nvSpPr>
            <p:cNvPr id="1001" name="pl1001"/>
            <p:cNvSpPr/>
            <p:nvPr/>
          </p:nvSpPr>
          <p:spPr>
            <a:xfrm>
              <a:off x="3946832"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002" name="pl1002"/>
            <p:cNvSpPr/>
            <p:nvPr/>
          </p:nvSpPr>
          <p:spPr>
            <a:xfrm>
              <a:off x="3946832" y="3109999"/>
              <a:ext cx="889765" cy="30847"/>
            </a:xfrm>
            <a:custGeom>
              <a:avLst/>
              <a:pathLst>
                <a:path w="889765" h="30847">
                  <a:moveTo>
                    <a:pt x="0" y="17994"/>
                  </a:moveTo>
                  <a:lnTo>
                    <a:pt x="127109" y="17994"/>
                  </a:lnTo>
                  <a:lnTo>
                    <a:pt x="254218" y="10282"/>
                  </a:lnTo>
                  <a:lnTo>
                    <a:pt x="381328" y="12853"/>
                  </a:lnTo>
                  <a:lnTo>
                    <a:pt x="508437" y="15423"/>
                  </a:lnTo>
                  <a:lnTo>
                    <a:pt x="635546" y="30847"/>
                  </a:lnTo>
                  <a:lnTo>
                    <a:pt x="762656" y="0"/>
                  </a:lnTo>
                  <a:lnTo>
                    <a:pt x="889765" y="17994"/>
                  </a:lnTo>
                </a:path>
              </a:pathLst>
            </a:custGeom>
            <a:ln w="40651" cap="flat">
              <a:solidFill>
                <a:srgbClr val="000000">
                  <a:alpha val="100000"/>
                </a:srgbClr>
              </a:solidFill>
              <a:prstDash val="solid"/>
              <a:round/>
            </a:ln>
          </p:spPr>
          <p:txBody>
            <a:bodyPr/>
            <a:lstStyle/>
            <a:p/>
          </p:txBody>
        </p:sp>
        <p:sp>
          <p:nvSpPr>
            <p:cNvPr id="1003" name="pl1003"/>
            <p:cNvSpPr/>
            <p:nvPr/>
          </p:nvSpPr>
          <p:spPr>
            <a:xfrm>
              <a:off x="3946832" y="3109999"/>
              <a:ext cx="889765" cy="30847"/>
            </a:xfrm>
            <a:custGeom>
              <a:avLst/>
              <a:pathLst>
                <a:path w="889765" h="30847">
                  <a:moveTo>
                    <a:pt x="0" y="17994"/>
                  </a:moveTo>
                  <a:lnTo>
                    <a:pt x="127109" y="17994"/>
                  </a:lnTo>
                  <a:lnTo>
                    <a:pt x="254218" y="10282"/>
                  </a:lnTo>
                  <a:lnTo>
                    <a:pt x="381328" y="12853"/>
                  </a:lnTo>
                  <a:lnTo>
                    <a:pt x="508437" y="15423"/>
                  </a:lnTo>
                  <a:lnTo>
                    <a:pt x="635546" y="30847"/>
                  </a:lnTo>
                  <a:lnTo>
                    <a:pt x="762656" y="0"/>
                  </a:lnTo>
                  <a:lnTo>
                    <a:pt x="889765" y="17994"/>
                  </a:lnTo>
                </a:path>
              </a:pathLst>
            </a:custGeom>
            <a:ln w="35231" cap="flat">
              <a:solidFill>
                <a:srgbClr val="F26A21">
                  <a:alpha val="100000"/>
                </a:srgbClr>
              </a:solidFill>
              <a:prstDash val="solid"/>
              <a:round/>
            </a:ln>
          </p:spPr>
          <p:txBody>
            <a:bodyPr/>
            <a:lstStyle/>
            <a:p/>
          </p:txBody>
        </p:sp>
        <p:sp>
          <p:nvSpPr>
            <p:cNvPr id="1004" name="pl1004"/>
            <p:cNvSpPr/>
            <p:nvPr/>
          </p:nvSpPr>
          <p:spPr>
            <a:xfrm>
              <a:off x="3902343" y="313313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05" name="tx1005"/>
            <p:cNvSpPr/>
            <p:nvPr/>
          </p:nvSpPr>
          <p:spPr>
            <a:xfrm>
              <a:off x="3916702" y="29649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06" name="tx1006"/>
            <p:cNvSpPr/>
            <p:nvPr/>
          </p:nvSpPr>
          <p:spPr>
            <a:xfrm>
              <a:off x="4043812" y="29649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07" name="tx1007"/>
            <p:cNvSpPr/>
            <p:nvPr/>
          </p:nvSpPr>
          <p:spPr>
            <a:xfrm>
              <a:off x="4170921" y="29572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08" name="tx1008"/>
            <p:cNvSpPr/>
            <p:nvPr/>
          </p:nvSpPr>
          <p:spPr>
            <a:xfrm>
              <a:off x="4298030" y="29598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09" name="tx1009"/>
            <p:cNvSpPr/>
            <p:nvPr/>
          </p:nvSpPr>
          <p:spPr>
            <a:xfrm>
              <a:off x="4425140" y="29623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10" name="tx1010"/>
            <p:cNvSpPr/>
            <p:nvPr/>
          </p:nvSpPr>
          <p:spPr>
            <a:xfrm>
              <a:off x="4534190" y="29778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11" name="tx1011"/>
            <p:cNvSpPr/>
            <p:nvPr/>
          </p:nvSpPr>
          <p:spPr>
            <a:xfrm>
              <a:off x="4679358" y="2946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12" name="tx1012"/>
            <p:cNvSpPr/>
            <p:nvPr/>
          </p:nvSpPr>
          <p:spPr>
            <a:xfrm>
              <a:off x="4806468" y="29649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13" name="rc1013"/>
            <p:cNvSpPr/>
            <p:nvPr/>
          </p:nvSpPr>
          <p:spPr>
            <a:xfrm>
              <a:off x="3902343" y="3483127"/>
              <a:ext cx="978742" cy="367599"/>
            </a:xfrm>
            <a:prstGeom prst="rect">
              <a:avLst/>
            </a:prstGeom>
            <a:solidFill>
              <a:srgbClr val="EBEBEB">
                <a:alpha val="100000"/>
              </a:srgbClr>
            </a:solidFill>
          </p:spPr>
          <p:txBody>
            <a:bodyPr/>
            <a:lstStyle/>
            <a:p/>
          </p:txBody>
        </p:sp>
        <p:sp>
          <p:nvSpPr>
            <p:cNvPr id="1014" name="pl1014"/>
            <p:cNvSpPr/>
            <p:nvPr/>
          </p:nvSpPr>
          <p:spPr>
            <a:xfrm>
              <a:off x="3902343" y="38173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15" name="pl1015"/>
            <p:cNvSpPr/>
            <p:nvPr/>
          </p:nvSpPr>
          <p:spPr>
            <a:xfrm>
              <a:off x="3902343" y="375304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16" name="pl1016"/>
            <p:cNvSpPr/>
            <p:nvPr/>
          </p:nvSpPr>
          <p:spPr>
            <a:xfrm>
              <a:off x="3902343" y="36887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17" name="pl1017"/>
            <p:cNvSpPr/>
            <p:nvPr/>
          </p:nvSpPr>
          <p:spPr>
            <a:xfrm>
              <a:off x="3902343" y="36245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18" name="pl1018"/>
            <p:cNvSpPr/>
            <p:nvPr/>
          </p:nvSpPr>
          <p:spPr>
            <a:xfrm>
              <a:off x="3902343" y="35602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19" name="pl1019"/>
            <p:cNvSpPr/>
            <p:nvPr/>
          </p:nvSpPr>
          <p:spPr>
            <a:xfrm>
              <a:off x="3902343" y="349598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20" name="pl1020"/>
            <p:cNvSpPr/>
            <p:nvPr/>
          </p:nvSpPr>
          <p:spPr>
            <a:xfrm>
              <a:off x="3902343" y="384944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1" name="pl1021"/>
            <p:cNvSpPr/>
            <p:nvPr/>
          </p:nvSpPr>
          <p:spPr>
            <a:xfrm>
              <a:off x="3902343" y="378517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2" name="pl1022"/>
            <p:cNvSpPr/>
            <p:nvPr/>
          </p:nvSpPr>
          <p:spPr>
            <a:xfrm>
              <a:off x="3902343" y="372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3" name="pl1023"/>
            <p:cNvSpPr/>
            <p:nvPr/>
          </p:nvSpPr>
          <p:spPr>
            <a:xfrm>
              <a:off x="3902343" y="36566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4" name="pl1024"/>
            <p:cNvSpPr/>
            <p:nvPr/>
          </p:nvSpPr>
          <p:spPr>
            <a:xfrm>
              <a:off x="3902343" y="35923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5" name="pl1025"/>
            <p:cNvSpPr/>
            <p:nvPr/>
          </p:nvSpPr>
          <p:spPr>
            <a:xfrm>
              <a:off x="3902343" y="352811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6" name="pl1026"/>
            <p:cNvSpPr/>
            <p:nvPr/>
          </p:nvSpPr>
          <p:spPr>
            <a:xfrm>
              <a:off x="394683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27" name="pl1027"/>
            <p:cNvSpPr/>
            <p:nvPr/>
          </p:nvSpPr>
          <p:spPr>
            <a:xfrm>
              <a:off x="407394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28" name="pl1028"/>
            <p:cNvSpPr/>
            <p:nvPr/>
          </p:nvSpPr>
          <p:spPr>
            <a:xfrm>
              <a:off x="42010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29" name="pl1029"/>
            <p:cNvSpPr/>
            <p:nvPr/>
          </p:nvSpPr>
          <p:spPr>
            <a:xfrm>
              <a:off x="432816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0" name="pl1030"/>
            <p:cNvSpPr/>
            <p:nvPr/>
          </p:nvSpPr>
          <p:spPr>
            <a:xfrm>
              <a:off x="44552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1" name="pl1031"/>
            <p:cNvSpPr/>
            <p:nvPr/>
          </p:nvSpPr>
          <p:spPr>
            <a:xfrm>
              <a:off x="458237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2" name="pl1032"/>
            <p:cNvSpPr/>
            <p:nvPr/>
          </p:nvSpPr>
          <p:spPr>
            <a:xfrm>
              <a:off x="470948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483659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3946832"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035" name="pl1035"/>
            <p:cNvSpPr/>
            <p:nvPr/>
          </p:nvSpPr>
          <p:spPr>
            <a:xfrm>
              <a:off x="3946832" y="3700345"/>
              <a:ext cx="889765" cy="53983"/>
            </a:xfrm>
            <a:custGeom>
              <a:avLst/>
              <a:pathLst>
                <a:path w="889765" h="53983">
                  <a:moveTo>
                    <a:pt x="0" y="20564"/>
                  </a:moveTo>
                  <a:lnTo>
                    <a:pt x="127109" y="33418"/>
                  </a:lnTo>
                  <a:lnTo>
                    <a:pt x="254218" y="35988"/>
                  </a:lnTo>
                  <a:lnTo>
                    <a:pt x="381328" y="0"/>
                  </a:lnTo>
                  <a:lnTo>
                    <a:pt x="508437" y="20564"/>
                  </a:lnTo>
                  <a:lnTo>
                    <a:pt x="635546" y="53983"/>
                  </a:lnTo>
                  <a:lnTo>
                    <a:pt x="762656" y="43700"/>
                  </a:lnTo>
                  <a:lnTo>
                    <a:pt x="889765" y="46271"/>
                  </a:lnTo>
                </a:path>
              </a:pathLst>
            </a:custGeom>
            <a:ln w="40651" cap="flat">
              <a:solidFill>
                <a:srgbClr val="BEBEBE">
                  <a:alpha val="69803"/>
                </a:srgbClr>
              </a:solidFill>
              <a:prstDash val="solid"/>
              <a:round/>
            </a:ln>
          </p:spPr>
          <p:txBody>
            <a:bodyPr/>
            <a:lstStyle/>
            <a:p/>
          </p:txBody>
        </p:sp>
        <p:sp>
          <p:nvSpPr>
            <p:cNvPr id="1036" name="pl1036"/>
            <p:cNvSpPr/>
            <p:nvPr/>
          </p:nvSpPr>
          <p:spPr>
            <a:xfrm>
              <a:off x="3946832" y="3700345"/>
              <a:ext cx="889765" cy="53983"/>
            </a:xfrm>
            <a:custGeom>
              <a:avLst/>
              <a:pathLst>
                <a:path w="889765" h="53983">
                  <a:moveTo>
                    <a:pt x="0" y="20564"/>
                  </a:moveTo>
                  <a:lnTo>
                    <a:pt x="127109" y="33418"/>
                  </a:lnTo>
                  <a:lnTo>
                    <a:pt x="254218" y="35988"/>
                  </a:lnTo>
                  <a:lnTo>
                    <a:pt x="381328" y="0"/>
                  </a:lnTo>
                  <a:lnTo>
                    <a:pt x="508437" y="20564"/>
                  </a:lnTo>
                  <a:lnTo>
                    <a:pt x="635546" y="53983"/>
                  </a:lnTo>
                  <a:lnTo>
                    <a:pt x="762656" y="43700"/>
                  </a:lnTo>
                  <a:lnTo>
                    <a:pt x="889765" y="46271"/>
                  </a:lnTo>
                </a:path>
              </a:pathLst>
            </a:custGeom>
            <a:ln w="35231" cap="flat">
              <a:solidFill>
                <a:srgbClr val="BEBEBE">
                  <a:alpha val="69803"/>
                </a:srgbClr>
              </a:solidFill>
              <a:prstDash val="solid"/>
              <a:round/>
            </a:ln>
          </p:spPr>
          <p:txBody>
            <a:bodyPr/>
            <a:lstStyle/>
            <a:p/>
          </p:txBody>
        </p:sp>
        <p:sp>
          <p:nvSpPr>
            <p:cNvPr id="1037" name="pl1037"/>
            <p:cNvSpPr/>
            <p:nvPr/>
          </p:nvSpPr>
          <p:spPr>
            <a:xfrm>
              <a:off x="3946832"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038" name="pl1038"/>
            <p:cNvSpPr/>
            <p:nvPr/>
          </p:nvSpPr>
          <p:spPr>
            <a:xfrm>
              <a:off x="3946832" y="3700345"/>
              <a:ext cx="889765" cy="53983"/>
            </a:xfrm>
            <a:custGeom>
              <a:avLst/>
              <a:pathLst>
                <a:path w="889765" h="53983">
                  <a:moveTo>
                    <a:pt x="0" y="20564"/>
                  </a:moveTo>
                  <a:lnTo>
                    <a:pt x="127109" y="33418"/>
                  </a:lnTo>
                  <a:lnTo>
                    <a:pt x="254218" y="35988"/>
                  </a:lnTo>
                  <a:lnTo>
                    <a:pt x="381328" y="0"/>
                  </a:lnTo>
                  <a:lnTo>
                    <a:pt x="508437" y="20564"/>
                  </a:lnTo>
                  <a:lnTo>
                    <a:pt x="635546" y="53983"/>
                  </a:lnTo>
                  <a:lnTo>
                    <a:pt x="762656" y="43700"/>
                  </a:lnTo>
                  <a:lnTo>
                    <a:pt x="889765" y="46271"/>
                  </a:lnTo>
                </a:path>
              </a:pathLst>
            </a:custGeom>
            <a:ln w="40651" cap="flat">
              <a:solidFill>
                <a:srgbClr val="000000">
                  <a:alpha val="100000"/>
                </a:srgbClr>
              </a:solidFill>
              <a:prstDash val="solid"/>
              <a:round/>
            </a:ln>
          </p:spPr>
          <p:txBody>
            <a:bodyPr/>
            <a:lstStyle/>
            <a:p/>
          </p:txBody>
        </p:sp>
        <p:sp>
          <p:nvSpPr>
            <p:cNvPr id="1039" name="pl1039"/>
            <p:cNvSpPr/>
            <p:nvPr/>
          </p:nvSpPr>
          <p:spPr>
            <a:xfrm>
              <a:off x="3946832" y="3700345"/>
              <a:ext cx="889765" cy="53983"/>
            </a:xfrm>
            <a:custGeom>
              <a:avLst/>
              <a:pathLst>
                <a:path w="889765" h="53983">
                  <a:moveTo>
                    <a:pt x="0" y="20564"/>
                  </a:moveTo>
                  <a:lnTo>
                    <a:pt x="127109" y="33418"/>
                  </a:lnTo>
                  <a:lnTo>
                    <a:pt x="254218" y="35988"/>
                  </a:lnTo>
                  <a:lnTo>
                    <a:pt x="381328" y="0"/>
                  </a:lnTo>
                  <a:lnTo>
                    <a:pt x="508437" y="20564"/>
                  </a:lnTo>
                  <a:lnTo>
                    <a:pt x="635546" y="53983"/>
                  </a:lnTo>
                  <a:lnTo>
                    <a:pt x="762656" y="43700"/>
                  </a:lnTo>
                  <a:lnTo>
                    <a:pt x="889765" y="46271"/>
                  </a:lnTo>
                </a:path>
              </a:pathLst>
            </a:custGeom>
            <a:ln w="35231" cap="flat">
              <a:solidFill>
                <a:srgbClr val="F26A21">
                  <a:alpha val="100000"/>
                </a:srgbClr>
              </a:solidFill>
              <a:prstDash val="solid"/>
              <a:round/>
            </a:ln>
          </p:spPr>
          <p:txBody>
            <a:bodyPr/>
            <a:lstStyle/>
            <a:p/>
          </p:txBody>
        </p:sp>
        <p:sp>
          <p:nvSpPr>
            <p:cNvPr id="1040" name="pl1040"/>
            <p:cNvSpPr/>
            <p:nvPr/>
          </p:nvSpPr>
          <p:spPr>
            <a:xfrm>
              <a:off x="3902343" y="378517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41" name="tx1041"/>
            <p:cNvSpPr/>
            <p:nvPr/>
          </p:nvSpPr>
          <p:spPr>
            <a:xfrm>
              <a:off x="3886573" y="35578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042" name="tx1042"/>
            <p:cNvSpPr/>
            <p:nvPr/>
          </p:nvSpPr>
          <p:spPr>
            <a:xfrm>
              <a:off x="4013682" y="35707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043" name="tx1043"/>
            <p:cNvSpPr/>
            <p:nvPr/>
          </p:nvSpPr>
          <p:spPr>
            <a:xfrm>
              <a:off x="4140792" y="35733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044" name="tx1044"/>
            <p:cNvSpPr/>
            <p:nvPr/>
          </p:nvSpPr>
          <p:spPr>
            <a:xfrm>
              <a:off x="4267901" y="35373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045" name="tx1045"/>
            <p:cNvSpPr/>
            <p:nvPr/>
          </p:nvSpPr>
          <p:spPr>
            <a:xfrm>
              <a:off x="4395010" y="35578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046" name="tx1046"/>
            <p:cNvSpPr/>
            <p:nvPr/>
          </p:nvSpPr>
          <p:spPr>
            <a:xfrm>
              <a:off x="4522120" y="35913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047" name="tx1047"/>
            <p:cNvSpPr/>
            <p:nvPr/>
          </p:nvSpPr>
          <p:spPr>
            <a:xfrm>
              <a:off x="4649229" y="35810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48" name="tx1048"/>
            <p:cNvSpPr/>
            <p:nvPr/>
          </p:nvSpPr>
          <p:spPr>
            <a:xfrm>
              <a:off x="4776338" y="3583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49" name="rc1049"/>
            <p:cNvSpPr/>
            <p:nvPr/>
          </p:nvSpPr>
          <p:spPr>
            <a:xfrm>
              <a:off x="3902343" y="4135168"/>
              <a:ext cx="978742" cy="367599"/>
            </a:xfrm>
            <a:prstGeom prst="rect">
              <a:avLst/>
            </a:prstGeom>
            <a:solidFill>
              <a:srgbClr val="EBEBEB">
                <a:alpha val="100000"/>
              </a:srgbClr>
            </a:solidFill>
          </p:spPr>
          <p:txBody>
            <a:bodyPr/>
            <a:lstStyle/>
            <a:p/>
          </p:txBody>
        </p:sp>
        <p:sp>
          <p:nvSpPr>
            <p:cNvPr id="1050" name="pl1050"/>
            <p:cNvSpPr/>
            <p:nvPr/>
          </p:nvSpPr>
          <p:spPr>
            <a:xfrm>
              <a:off x="3902343" y="446934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1" name="pl1051"/>
            <p:cNvSpPr/>
            <p:nvPr/>
          </p:nvSpPr>
          <p:spPr>
            <a:xfrm>
              <a:off x="3902343" y="440508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2" name="pl1052"/>
            <p:cNvSpPr/>
            <p:nvPr/>
          </p:nvSpPr>
          <p:spPr>
            <a:xfrm>
              <a:off x="3902343" y="434081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3" name="pl1053"/>
            <p:cNvSpPr/>
            <p:nvPr/>
          </p:nvSpPr>
          <p:spPr>
            <a:xfrm>
              <a:off x="3902343" y="42765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4" name="pl1054"/>
            <p:cNvSpPr/>
            <p:nvPr/>
          </p:nvSpPr>
          <p:spPr>
            <a:xfrm>
              <a:off x="3902343" y="4212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5" name="pl1055"/>
            <p:cNvSpPr/>
            <p:nvPr/>
          </p:nvSpPr>
          <p:spPr>
            <a:xfrm>
              <a:off x="3902343" y="414802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6" name="pl1056"/>
            <p:cNvSpPr/>
            <p:nvPr/>
          </p:nvSpPr>
          <p:spPr>
            <a:xfrm>
              <a:off x="3902343" y="450148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57" name="pl1057"/>
            <p:cNvSpPr/>
            <p:nvPr/>
          </p:nvSpPr>
          <p:spPr>
            <a:xfrm>
              <a:off x="3902343" y="44372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58" name="pl1058"/>
            <p:cNvSpPr/>
            <p:nvPr/>
          </p:nvSpPr>
          <p:spPr>
            <a:xfrm>
              <a:off x="3902343" y="4372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59" name="pl1059"/>
            <p:cNvSpPr/>
            <p:nvPr/>
          </p:nvSpPr>
          <p:spPr>
            <a:xfrm>
              <a:off x="3902343" y="43086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60" name="pl1060"/>
            <p:cNvSpPr/>
            <p:nvPr/>
          </p:nvSpPr>
          <p:spPr>
            <a:xfrm>
              <a:off x="3902343" y="424442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61" name="pl1061"/>
            <p:cNvSpPr/>
            <p:nvPr/>
          </p:nvSpPr>
          <p:spPr>
            <a:xfrm>
              <a:off x="3902343" y="41801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62" name="pl1062"/>
            <p:cNvSpPr/>
            <p:nvPr/>
          </p:nvSpPr>
          <p:spPr>
            <a:xfrm>
              <a:off x="394683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3" name="pl1063"/>
            <p:cNvSpPr/>
            <p:nvPr/>
          </p:nvSpPr>
          <p:spPr>
            <a:xfrm>
              <a:off x="407394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4" name="pl1064"/>
            <p:cNvSpPr/>
            <p:nvPr/>
          </p:nvSpPr>
          <p:spPr>
            <a:xfrm>
              <a:off x="42010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5" name="pl1065"/>
            <p:cNvSpPr/>
            <p:nvPr/>
          </p:nvSpPr>
          <p:spPr>
            <a:xfrm>
              <a:off x="432816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6" name="pl1066"/>
            <p:cNvSpPr/>
            <p:nvPr/>
          </p:nvSpPr>
          <p:spPr>
            <a:xfrm>
              <a:off x="44552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7" name="pl1067"/>
            <p:cNvSpPr/>
            <p:nvPr/>
          </p:nvSpPr>
          <p:spPr>
            <a:xfrm>
              <a:off x="458237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470948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483659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3946832"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071" name="pl1071"/>
            <p:cNvSpPr/>
            <p:nvPr/>
          </p:nvSpPr>
          <p:spPr>
            <a:xfrm>
              <a:off x="3946832" y="4403798"/>
              <a:ext cx="889765" cy="28276"/>
            </a:xfrm>
            <a:custGeom>
              <a:avLst/>
              <a:pathLst>
                <a:path w="889765" h="28276">
                  <a:moveTo>
                    <a:pt x="0" y="17994"/>
                  </a:moveTo>
                  <a:lnTo>
                    <a:pt x="127109" y="20564"/>
                  </a:lnTo>
                  <a:lnTo>
                    <a:pt x="254218" y="10282"/>
                  </a:lnTo>
                  <a:lnTo>
                    <a:pt x="381328" y="10282"/>
                  </a:lnTo>
                  <a:lnTo>
                    <a:pt x="508437" y="0"/>
                  </a:lnTo>
                  <a:lnTo>
                    <a:pt x="635546" y="5141"/>
                  </a:lnTo>
                  <a:lnTo>
                    <a:pt x="762656" y="28276"/>
                  </a:lnTo>
                  <a:lnTo>
                    <a:pt x="889765" y="10282"/>
                  </a:lnTo>
                </a:path>
              </a:pathLst>
            </a:custGeom>
            <a:ln w="40651" cap="flat">
              <a:solidFill>
                <a:srgbClr val="BEBEBE">
                  <a:alpha val="69803"/>
                </a:srgbClr>
              </a:solidFill>
              <a:prstDash val="solid"/>
              <a:round/>
            </a:ln>
          </p:spPr>
          <p:txBody>
            <a:bodyPr/>
            <a:lstStyle/>
            <a:p/>
          </p:txBody>
        </p:sp>
        <p:sp>
          <p:nvSpPr>
            <p:cNvPr id="1072" name="pl1072"/>
            <p:cNvSpPr/>
            <p:nvPr/>
          </p:nvSpPr>
          <p:spPr>
            <a:xfrm>
              <a:off x="3946832" y="4403798"/>
              <a:ext cx="889765" cy="28276"/>
            </a:xfrm>
            <a:custGeom>
              <a:avLst/>
              <a:pathLst>
                <a:path w="889765" h="28276">
                  <a:moveTo>
                    <a:pt x="0" y="17994"/>
                  </a:moveTo>
                  <a:lnTo>
                    <a:pt x="127109" y="20564"/>
                  </a:lnTo>
                  <a:lnTo>
                    <a:pt x="254218" y="10282"/>
                  </a:lnTo>
                  <a:lnTo>
                    <a:pt x="381328" y="10282"/>
                  </a:lnTo>
                  <a:lnTo>
                    <a:pt x="508437" y="0"/>
                  </a:lnTo>
                  <a:lnTo>
                    <a:pt x="635546" y="5141"/>
                  </a:lnTo>
                  <a:lnTo>
                    <a:pt x="762656" y="28276"/>
                  </a:lnTo>
                  <a:lnTo>
                    <a:pt x="889765" y="10282"/>
                  </a:lnTo>
                </a:path>
              </a:pathLst>
            </a:custGeom>
            <a:ln w="35231" cap="flat">
              <a:solidFill>
                <a:srgbClr val="BEBEBE">
                  <a:alpha val="69803"/>
                </a:srgbClr>
              </a:solidFill>
              <a:prstDash val="solid"/>
              <a:round/>
            </a:ln>
          </p:spPr>
          <p:txBody>
            <a:bodyPr/>
            <a:lstStyle/>
            <a:p/>
          </p:txBody>
        </p:sp>
        <p:sp>
          <p:nvSpPr>
            <p:cNvPr id="1073" name="pl1073"/>
            <p:cNvSpPr/>
            <p:nvPr/>
          </p:nvSpPr>
          <p:spPr>
            <a:xfrm>
              <a:off x="3946832"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074" name="pl1074"/>
            <p:cNvSpPr/>
            <p:nvPr/>
          </p:nvSpPr>
          <p:spPr>
            <a:xfrm>
              <a:off x="3946832" y="4403798"/>
              <a:ext cx="889765" cy="28276"/>
            </a:xfrm>
            <a:custGeom>
              <a:avLst/>
              <a:pathLst>
                <a:path w="889765" h="28276">
                  <a:moveTo>
                    <a:pt x="0" y="17994"/>
                  </a:moveTo>
                  <a:lnTo>
                    <a:pt x="127109" y="20564"/>
                  </a:lnTo>
                  <a:lnTo>
                    <a:pt x="254218" y="10282"/>
                  </a:lnTo>
                  <a:lnTo>
                    <a:pt x="381328" y="10282"/>
                  </a:lnTo>
                  <a:lnTo>
                    <a:pt x="508437" y="0"/>
                  </a:lnTo>
                  <a:lnTo>
                    <a:pt x="635546" y="5141"/>
                  </a:lnTo>
                  <a:lnTo>
                    <a:pt x="762656" y="28276"/>
                  </a:lnTo>
                  <a:lnTo>
                    <a:pt x="889765" y="10282"/>
                  </a:lnTo>
                </a:path>
              </a:pathLst>
            </a:custGeom>
            <a:ln w="40651" cap="flat">
              <a:solidFill>
                <a:srgbClr val="000000">
                  <a:alpha val="100000"/>
                </a:srgbClr>
              </a:solidFill>
              <a:prstDash val="solid"/>
              <a:round/>
            </a:ln>
          </p:spPr>
          <p:txBody>
            <a:bodyPr/>
            <a:lstStyle/>
            <a:p/>
          </p:txBody>
        </p:sp>
        <p:sp>
          <p:nvSpPr>
            <p:cNvPr id="1075" name="pl1075"/>
            <p:cNvSpPr/>
            <p:nvPr/>
          </p:nvSpPr>
          <p:spPr>
            <a:xfrm>
              <a:off x="3946832" y="4403798"/>
              <a:ext cx="889765" cy="28276"/>
            </a:xfrm>
            <a:custGeom>
              <a:avLst/>
              <a:pathLst>
                <a:path w="889765" h="28276">
                  <a:moveTo>
                    <a:pt x="0" y="17994"/>
                  </a:moveTo>
                  <a:lnTo>
                    <a:pt x="127109" y="20564"/>
                  </a:lnTo>
                  <a:lnTo>
                    <a:pt x="254218" y="10282"/>
                  </a:lnTo>
                  <a:lnTo>
                    <a:pt x="381328" y="10282"/>
                  </a:lnTo>
                  <a:lnTo>
                    <a:pt x="508437" y="0"/>
                  </a:lnTo>
                  <a:lnTo>
                    <a:pt x="635546" y="5141"/>
                  </a:lnTo>
                  <a:lnTo>
                    <a:pt x="762656" y="28276"/>
                  </a:lnTo>
                  <a:lnTo>
                    <a:pt x="889765" y="10282"/>
                  </a:lnTo>
                </a:path>
              </a:pathLst>
            </a:custGeom>
            <a:ln w="35231" cap="flat">
              <a:solidFill>
                <a:srgbClr val="F26A21">
                  <a:alpha val="100000"/>
                </a:srgbClr>
              </a:solidFill>
              <a:prstDash val="solid"/>
              <a:round/>
            </a:ln>
          </p:spPr>
          <p:txBody>
            <a:bodyPr/>
            <a:lstStyle/>
            <a:p/>
          </p:txBody>
        </p:sp>
        <p:sp>
          <p:nvSpPr>
            <p:cNvPr id="1076" name="pl1076"/>
            <p:cNvSpPr/>
            <p:nvPr/>
          </p:nvSpPr>
          <p:spPr>
            <a:xfrm>
              <a:off x="3902343" y="443721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77" name="tx1077"/>
            <p:cNvSpPr/>
            <p:nvPr/>
          </p:nvSpPr>
          <p:spPr>
            <a:xfrm>
              <a:off x="3916702" y="42587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078" name="tx1078"/>
            <p:cNvSpPr/>
            <p:nvPr/>
          </p:nvSpPr>
          <p:spPr>
            <a:xfrm>
              <a:off x="4043812" y="4261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79" name="tx1079"/>
            <p:cNvSpPr/>
            <p:nvPr/>
          </p:nvSpPr>
          <p:spPr>
            <a:xfrm>
              <a:off x="4170921" y="42510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80" name="tx1080"/>
            <p:cNvSpPr/>
            <p:nvPr/>
          </p:nvSpPr>
          <p:spPr>
            <a:xfrm>
              <a:off x="4298030" y="42510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81" name="tx1081"/>
            <p:cNvSpPr/>
            <p:nvPr/>
          </p:nvSpPr>
          <p:spPr>
            <a:xfrm>
              <a:off x="4395010" y="42407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82" name="tx1082"/>
            <p:cNvSpPr/>
            <p:nvPr/>
          </p:nvSpPr>
          <p:spPr>
            <a:xfrm>
              <a:off x="4526143" y="424591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083" name="tx1083"/>
            <p:cNvSpPr/>
            <p:nvPr/>
          </p:nvSpPr>
          <p:spPr>
            <a:xfrm>
              <a:off x="4679358" y="42690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84" name="tx1084"/>
            <p:cNvSpPr/>
            <p:nvPr/>
          </p:nvSpPr>
          <p:spPr>
            <a:xfrm>
              <a:off x="4806468" y="42510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85" name="rc1085"/>
            <p:cNvSpPr/>
            <p:nvPr/>
          </p:nvSpPr>
          <p:spPr>
            <a:xfrm>
              <a:off x="3902343" y="4787209"/>
              <a:ext cx="978742" cy="367599"/>
            </a:xfrm>
            <a:prstGeom prst="rect">
              <a:avLst/>
            </a:prstGeom>
            <a:solidFill>
              <a:srgbClr val="EBEBEB">
                <a:alpha val="100000"/>
              </a:srgbClr>
            </a:solidFill>
          </p:spPr>
          <p:txBody>
            <a:bodyPr/>
            <a:lstStyle/>
            <a:p/>
          </p:txBody>
        </p:sp>
        <p:sp>
          <p:nvSpPr>
            <p:cNvPr id="1086" name="pl1086"/>
            <p:cNvSpPr/>
            <p:nvPr/>
          </p:nvSpPr>
          <p:spPr>
            <a:xfrm>
              <a:off x="3902343" y="51213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87" name="pl1087"/>
            <p:cNvSpPr/>
            <p:nvPr/>
          </p:nvSpPr>
          <p:spPr>
            <a:xfrm>
              <a:off x="3902343" y="50571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88" name="pl1088"/>
            <p:cNvSpPr/>
            <p:nvPr/>
          </p:nvSpPr>
          <p:spPr>
            <a:xfrm>
              <a:off x="3902343" y="499285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89" name="pl1089"/>
            <p:cNvSpPr/>
            <p:nvPr/>
          </p:nvSpPr>
          <p:spPr>
            <a:xfrm>
              <a:off x="3902343" y="492859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0" name="pl1090"/>
            <p:cNvSpPr/>
            <p:nvPr/>
          </p:nvSpPr>
          <p:spPr>
            <a:xfrm>
              <a:off x="3902343" y="48643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1" name="pl1091"/>
            <p:cNvSpPr/>
            <p:nvPr/>
          </p:nvSpPr>
          <p:spPr>
            <a:xfrm>
              <a:off x="3902343" y="48000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2" name="pl1092"/>
            <p:cNvSpPr/>
            <p:nvPr/>
          </p:nvSpPr>
          <p:spPr>
            <a:xfrm>
              <a:off x="3902343" y="51535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3" name="pl1093"/>
            <p:cNvSpPr/>
            <p:nvPr/>
          </p:nvSpPr>
          <p:spPr>
            <a:xfrm>
              <a:off x="3902343" y="508925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4" name="pl1094"/>
            <p:cNvSpPr/>
            <p:nvPr/>
          </p:nvSpPr>
          <p:spPr>
            <a:xfrm>
              <a:off x="3902343" y="5024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5" name="pl1095"/>
            <p:cNvSpPr/>
            <p:nvPr/>
          </p:nvSpPr>
          <p:spPr>
            <a:xfrm>
              <a:off x="3902343" y="49607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6" name="pl1096"/>
            <p:cNvSpPr/>
            <p:nvPr/>
          </p:nvSpPr>
          <p:spPr>
            <a:xfrm>
              <a:off x="3902343" y="489646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7" name="pl1097"/>
            <p:cNvSpPr/>
            <p:nvPr/>
          </p:nvSpPr>
          <p:spPr>
            <a:xfrm>
              <a:off x="3902343" y="483219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8" name="pl1098"/>
            <p:cNvSpPr/>
            <p:nvPr/>
          </p:nvSpPr>
          <p:spPr>
            <a:xfrm>
              <a:off x="394683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407394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42010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1" name="pl1101"/>
            <p:cNvSpPr/>
            <p:nvPr/>
          </p:nvSpPr>
          <p:spPr>
            <a:xfrm>
              <a:off x="432816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2" name="pl1102"/>
            <p:cNvSpPr/>
            <p:nvPr/>
          </p:nvSpPr>
          <p:spPr>
            <a:xfrm>
              <a:off x="44552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3" name="pl1103"/>
            <p:cNvSpPr/>
            <p:nvPr/>
          </p:nvSpPr>
          <p:spPr>
            <a:xfrm>
              <a:off x="458237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4" name="pl1104"/>
            <p:cNvSpPr/>
            <p:nvPr/>
          </p:nvSpPr>
          <p:spPr>
            <a:xfrm>
              <a:off x="470948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5" name="pl1105"/>
            <p:cNvSpPr/>
            <p:nvPr/>
          </p:nvSpPr>
          <p:spPr>
            <a:xfrm>
              <a:off x="483659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6" name="pl1106"/>
            <p:cNvSpPr/>
            <p:nvPr/>
          </p:nvSpPr>
          <p:spPr>
            <a:xfrm>
              <a:off x="3946832"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107" name="pl1107"/>
            <p:cNvSpPr/>
            <p:nvPr/>
          </p:nvSpPr>
          <p:spPr>
            <a:xfrm>
              <a:off x="3946832" y="5081546"/>
              <a:ext cx="889765" cy="5141"/>
            </a:xfrm>
            <a:custGeom>
              <a:avLst/>
              <a:pathLst>
                <a:path w="889765" h="5141">
                  <a:moveTo>
                    <a:pt x="0" y="0"/>
                  </a:moveTo>
                  <a:lnTo>
                    <a:pt x="127109" y="0"/>
                  </a:lnTo>
                  <a:lnTo>
                    <a:pt x="254218" y="5141"/>
                  </a:lnTo>
                  <a:lnTo>
                    <a:pt x="381328" y="0"/>
                  </a:lnTo>
                  <a:lnTo>
                    <a:pt x="508437" y="0"/>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1108" name="pl1108"/>
            <p:cNvSpPr/>
            <p:nvPr/>
          </p:nvSpPr>
          <p:spPr>
            <a:xfrm>
              <a:off x="3946832" y="5081546"/>
              <a:ext cx="889765" cy="5141"/>
            </a:xfrm>
            <a:custGeom>
              <a:avLst/>
              <a:pathLst>
                <a:path w="889765" h="5141">
                  <a:moveTo>
                    <a:pt x="0" y="0"/>
                  </a:moveTo>
                  <a:lnTo>
                    <a:pt x="127109" y="0"/>
                  </a:lnTo>
                  <a:lnTo>
                    <a:pt x="254218" y="5141"/>
                  </a:lnTo>
                  <a:lnTo>
                    <a:pt x="381328" y="0"/>
                  </a:lnTo>
                  <a:lnTo>
                    <a:pt x="508437" y="0"/>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1109" name="pl1109"/>
            <p:cNvSpPr/>
            <p:nvPr/>
          </p:nvSpPr>
          <p:spPr>
            <a:xfrm>
              <a:off x="3946832"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110" name="pl1110"/>
            <p:cNvSpPr/>
            <p:nvPr/>
          </p:nvSpPr>
          <p:spPr>
            <a:xfrm>
              <a:off x="3946832" y="5081546"/>
              <a:ext cx="889765" cy="5141"/>
            </a:xfrm>
            <a:custGeom>
              <a:avLst/>
              <a:pathLst>
                <a:path w="889765" h="5141">
                  <a:moveTo>
                    <a:pt x="0" y="0"/>
                  </a:moveTo>
                  <a:lnTo>
                    <a:pt x="127109" y="0"/>
                  </a:lnTo>
                  <a:lnTo>
                    <a:pt x="254218" y="5141"/>
                  </a:lnTo>
                  <a:lnTo>
                    <a:pt x="381328" y="0"/>
                  </a:lnTo>
                  <a:lnTo>
                    <a:pt x="508437" y="0"/>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1111" name="pl1111"/>
            <p:cNvSpPr/>
            <p:nvPr/>
          </p:nvSpPr>
          <p:spPr>
            <a:xfrm>
              <a:off x="3946832" y="5081546"/>
              <a:ext cx="889765" cy="5141"/>
            </a:xfrm>
            <a:custGeom>
              <a:avLst/>
              <a:pathLst>
                <a:path w="889765" h="5141">
                  <a:moveTo>
                    <a:pt x="0" y="0"/>
                  </a:moveTo>
                  <a:lnTo>
                    <a:pt x="127109" y="0"/>
                  </a:lnTo>
                  <a:lnTo>
                    <a:pt x="254218" y="5141"/>
                  </a:lnTo>
                  <a:lnTo>
                    <a:pt x="381328" y="0"/>
                  </a:lnTo>
                  <a:lnTo>
                    <a:pt x="508437" y="0"/>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1112" name="pl1112"/>
            <p:cNvSpPr/>
            <p:nvPr/>
          </p:nvSpPr>
          <p:spPr>
            <a:xfrm>
              <a:off x="3902343" y="508925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113" name="tx1113"/>
            <p:cNvSpPr/>
            <p:nvPr/>
          </p:nvSpPr>
          <p:spPr>
            <a:xfrm>
              <a:off x="3916702" y="49185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4" name="tx1114"/>
            <p:cNvSpPr/>
            <p:nvPr/>
          </p:nvSpPr>
          <p:spPr>
            <a:xfrm>
              <a:off x="4043812" y="49185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5" name="tx1115"/>
            <p:cNvSpPr/>
            <p:nvPr/>
          </p:nvSpPr>
          <p:spPr>
            <a:xfrm>
              <a:off x="4170921" y="4923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16" name="tx1116"/>
            <p:cNvSpPr/>
            <p:nvPr/>
          </p:nvSpPr>
          <p:spPr>
            <a:xfrm>
              <a:off x="4298030" y="49185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7" name="tx1117"/>
            <p:cNvSpPr/>
            <p:nvPr/>
          </p:nvSpPr>
          <p:spPr>
            <a:xfrm>
              <a:off x="4425140" y="49185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8" name="tx1118"/>
            <p:cNvSpPr/>
            <p:nvPr/>
          </p:nvSpPr>
          <p:spPr>
            <a:xfrm>
              <a:off x="4552249" y="49185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9" name="tx1119"/>
            <p:cNvSpPr/>
            <p:nvPr/>
          </p:nvSpPr>
          <p:spPr>
            <a:xfrm>
              <a:off x="4679358" y="49185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20" name="tx1120"/>
            <p:cNvSpPr/>
            <p:nvPr/>
          </p:nvSpPr>
          <p:spPr>
            <a:xfrm>
              <a:off x="4806468" y="49185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21" name="rc1121"/>
            <p:cNvSpPr/>
            <p:nvPr/>
          </p:nvSpPr>
          <p:spPr>
            <a:xfrm>
              <a:off x="4950675" y="874964"/>
              <a:ext cx="978742" cy="367599"/>
            </a:xfrm>
            <a:prstGeom prst="rect">
              <a:avLst/>
            </a:prstGeom>
            <a:solidFill>
              <a:srgbClr val="EBEBEB">
                <a:alpha val="100000"/>
              </a:srgbClr>
            </a:solidFill>
          </p:spPr>
          <p:txBody>
            <a:bodyPr/>
            <a:lstStyle/>
            <a:p/>
          </p:txBody>
        </p:sp>
        <p:sp>
          <p:nvSpPr>
            <p:cNvPr id="1122" name="pl1122"/>
            <p:cNvSpPr/>
            <p:nvPr/>
          </p:nvSpPr>
          <p:spPr>
            <a:xfrm>
              <a:off x="4950675" y="12091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3" name="pl1123"/>
            <p:cNvSpPr/>
            <p:nvPr/>
          </p:nvSpPr>
          <p:spPr>
            <a:xfrm>
              <a:off x="4950675" y="11448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4" name="pl1124"/>
            <p:cNvSpPr/>
            <p:nvPr/>
          </p:nvSpPr>
          <p:spPr>
            <a:xfrm>
              <a:off x="4950675" y="10806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5" name="pl1125"/>
            <p:cNvSpPr/>
            <p:nvPr/>
          </p:nvSpPr>
          <p:spPr>
            <a:xfrm>
              <a:off x="4950675" y="101634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6" name="pl1126"/>
            <p:cNvSpPr/>
            <p:nvPr/>
          </p:nvSpPr>
          <p:spPr>
            <a:xfrm>
              <a:off x="4950675" y="9520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7" name="pl1127"/>
            <p:cNvSpPr/>
            <p:nvPr/>
          </p:nvSpPr>
          <p:spPr>
            <a:xfrm>
              <a:off x="4950675" y="88781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8" name="pl1128"/>
            <p:cNvSpPr/>
            <p:nvPr/>
          </p:nvSpPr>
          <p:spPr>
            <a:xfrm>
              <a:off x="4950675" y="12412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29" name="pl1129"/>
            <p:cNvSpPr/>
            <p:nvPr/>
          </p:nvSpPr>
          <p:spPr>
            <a:xfrm>
              <a:off x="4950675" y="117701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0" name="pl1130"/>
            <p:cNvSpPr/>
            <p:nvPr/>
          </p:nvSpPr>
          <p:spPr>
            <a:xfrm>
              <a:off x="4950675" y="111274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1" name="pl1131"/>
            <p:cNvSpPr/>
            <p:nvPr/>
          </p:nvSpPr>
          <p:spPr>
            <a:xfrm>
              <a:off x="4950675" y="10484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2" name="pl1132"/>
            <p:cNvSpPr/>
            <p:nvPr/>
          </p:nvSpPr>
          <p:spPr>
            <a:xfrm>
              <a:off x="4950675" y="98421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3" name="pl1133"/>
            <p:cNvSpPr/>
            <p:nvPr/>
          </p:nvSpPr>
          <p:spPr>
            <a:xfrm>
              <a:off x="4950675" y="91995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4" name="pl1134"/>
            <p:cNvSpPr/>
            <p:nvPr/>
          </p:nvSpPr>
          <p:spPr>
            <a:xfrm>
              <a:off x="499516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5" name="pl1135"/>
            <p:cNvSpPr/>
            <p:nvPr/>
          </p:nvSpPr>
          <p:spPr>
            <a:xfrm>
              <a:off x="512227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6" name="pl1136"/>
            <p:cNvSpPr/>
            <p:nvPr/>
          </p:nvSpPr>
          <p:spPr>
            <a:xfrm>
              <a:off x="524938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7" name="pl1137"/>
            <p:cNvSpPr/>
            <p:nvPr/>
          </p:nvSpPr>
          <p:spPr>
            <a:xfrm>
              <a:off x="537649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8" name="pl1138"/>
            <p:cNvSpPr/>
            <p:nvPr/>
          </p:nvSpPr>
          <p:spPr>
            <a:xfrm>
              <a:off x="550360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9" name="pl1139"/>
            <p:cNvSpPr/>
            <p:nvPr/>
          </p:nvSpPr>
          <p:spPr>
            <a:xfrm>
              <a:off x="563071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0" name="pl1140"/>
            <p:cNvSpPr/>
            <p:nvPr/>
          </p:nvSpPr>
          <p:spPr>
            <a:xfrm>
              <a:off x="575781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1" name="pl1141"/>
            <p:cNvSpPr/>
            <p:nvPr/>
          </p:nvSpPr>
          <p:spPr>
            <a:xfrm>
              <a:off x="588492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2" name="pl1142"/>
            <p:cNvSpPr/>
            <p:nvPr/>
          </p:nvSpPr>
          <p:spPr>
            <a:xfrm>
              <a:off x="4995163"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143" name="pl1143"/>
            <p:cNvSpPr/>
            <p:nvPr/>
          </p:nvSpPr>
          <p:spPr>
            <a:xfrm>
              <a:off x="4995163" y="1148735"/>
              <a:ext cx="889765" cy="51412"/>
            </a:xfrm>
            <a:custGeom>
              <a:avLst/>
              <a:pathLst>
                <a:path w="889765" h="51412">
                  <a:moveTo>
                    <a:pt x="0" y="28276"/>
                  </a:moveTo>
                  <a:lnTo>
                    <a:pt x="127109" y="20564"/>
                  </a:lnTo>
                  <a:lnTo>
                    <a:pt x="254218" y="38559"/>
                  </a:lnTo>
                  <a:lnTo>
                    <a:pt x="381328" y="15423"/>
                  </a:lnTo>
                  <a:lnTo>
                    <a:pt x="508437" y="0"/>
                  </a:lnTo>
                  <a:lnTo>
                    <a:pt x="635546" y="51412"/>
                  </a:lnTo>
                  <a:lnTo>
                    <a:pt x="762656" y="12853"/>
                  </a:lnTo>
                  <a:lnTo>
                    <a:pt x="889765" y="25706"/>
                  </a:lnTo>
                </a:path>
              </a:pathLst>
            </a:custGeom>
            <a:ln w="40651" cap="flat">
              <a:solidFill>
                <a:srgbClr val="BEBEBE">
                  <a:alpha val="69803"/>
                </a:srgbClr>
              </a:solidFill>
              <a:prstDash val="solid"/>
              <a:round/>
            </a:ln>
          </p:spPr>
          <p:txBody>
            <a:bodyPr/>
            <a:lstStyle/>
            <a:p/>
          </p:txBody>
        </p:sp>
        <p:sp>
          <p:nvSpPr>
            <p:cNvPr id="1144" name="pl1144"/>
            <p:cNvSpPr/>
            <p:nvPr/>
          </p:nvSpPr>
          <p:spPr>
            <a:xfrm>
              <a:off x="4995163" y="1148735"/>
              <a:ext cx="889765" cy="51412"/>
            </a:xfrm>
            <a:custGeom>
              <a:avLst/>
              <a:pathLst>
                <a:path w="889765" h="51412">
                  <a:moveTo>
                    <a:pt x="0" y="28276"/>
                  </a:moveTo>
                  <a:lnTo>
                    <a:pt x="127109" y="20564"/>
                  </a:lnTo>
                  <a:lnTo>
                    <a:pt x="254218" y="38559"/>
                  </a:lnTo>
                  <a:lnTo>
                    <a:pt x="381328" y="15423"/>
                  </a:lnTo>
                  <a:lnTo>
                    <a:pt x="508437" y="0"/>
                  </a:lnTo>
                  <a:lnTo>
                    <a:pt x="635546" y="51412"/>
                  </a:lnTo>
                  <a:lnTo>
                    <a:pt x="762656" y="12853"/>
                  </a:lnTo>
                  <a:lnTo>
                    <a:pt x="889765" y="25706"/>
                  </a:lnTo>
                </a:path>
              </a:pathLst>
            </a:custGeom>
            <a:ln w="35231" cap="flat">
              <a:solidFill>
                <a:srgbClr val="BEBEBE">
                  <a:alpha val="69803"/>
                </a:srgbClr>
              </a:solidFill>
              <a:prstDash val="solid"/>
              <a:round/>
            </a:ln>
          </p:spPr>
          <p:txBody>
            <a:bodyPr/>
            <a:lstStyle/>
            <a:p/>
          </p:txBody>
        </p:sp>
        <p:sp>
          <p:nvSpPr>
            <p:cNvPr id="1145" name="pl1145"/>
            <p:cNvSpPr/>
            <p:nvPr/>
          </p:nvSpPr>
          <p:spPr>
            <a:xfrm>
              <a:off x="4995163"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146" name="pl1146"/>
            <p:cNvSpPr/>
            <p:nvPr/>
          </p:nvSpPr>
          <p:spPr>
            <a:xfrm>
              <a:off x="4995163" y="1148735"/>
              <a:ext cx="889765" cy="51412"/>
            </a:xfrm>
            <a:custGeom>
              <a:avLst/>
              <a:pathLst>
                <a:path w="889765" h="51412">
                  <a:moveTo>
                    <a:pt x="0" y="28276"/>
                  </a:moveTo>
                  <a:lnTo>
                    <a:pt x="127109" y="20564"/>
                  </a:lnTo>
                  <a:lnTo>
                    <a:pt x="254218" y="38559"/>
                  </a:lnTo>
                  <a:lnTo>
                    <a:pt x="381328" y="15423"/>
                  </a:lnTo>
                  <a:lnTo>
                    <a:pt x="508437" y="0"/>
                  </a:lnTo>
                  <a:lnTo>
                    <a:pt x="635546" y="51412"/>
                  </a:lnTo>
                  <a:lnTo>
                    <a:pt x="762656" y="12853"/>
                  </a:lnTo>
                  <a:lnTo>
                    <a:pt x="889765" y="25706"/>
                  </a:lnTo>
                </a:path>
              </a:pathLst>
            </a:custGeom>
            <a:ln w="40651" cap="flat">
              <a:solidFill>
                <a:srgbClr val="000000">
                  <a:alpha val="100000"/>
                </a:srgbClr>
              </a:solidFill>
              <a:prstDash val="solid"/>
              <a:round/>
            </a:ln>
          </p:spPr>
          <p:txBody>
            <a:bodyPr/>
            <a:lstStyle/>
            <a:p/>
          </p:txBody>
        </p:sp>
        <p:sp>
          <p:nvSpPr>
            <p:cNvPr id="1147" name="pl1147"/>
            <p:cNvSpPr/>
            <p:nvPr/>
          </p:nvSpPr>
          <p:spPr>
            <a:xfrm>
              <a:off x="4995163" y="1148735"/>
              <a:ext cx="889765" cy="51412"/>
            </a:xfrm>
            <a:custGeom>
              <a:avLst/>
              <a:pathLst>
                <a:path w="889765" h="51412">
                  <a:moveTo>
                    <a:pt x="0" y="28276"/>
                  </a:moveTo>
                  <a:lnTo>
                    <a:pt x="127109" y="20564"/>
                  </a:lnTo>
                  <a:lnTo>
                    <a:pt x="254218" y="38559"/>
                  </a:lnTo>
                  <a:lnTo>
                    <a:pt x="381328" y="15423"/>
                  </a:lnTo>
                  <a:lnTo>
                    <a:pt x="508437" y="0"/>
                  </a:lnTo>
                  <a:lnTo>
                    <a:pt x="635546" y="51412"/>
                  </a:lnTo>
                  <a:lnTo>
                    <a:pt x="762656" y="12853"/>
                  </a:lnTo>
                  <a:lnTo>
                    <a:pt x="889765" y="25706"/>
                  </a:lnTo>
                </a:path>
              </a:pathLst>
            </a:custGeom>
            <a:ln w="35231" cap="flat">
              <a:solidFill>
                <a:srgbClr val="F26A21">
                  <a:alpha val="100000"/>
                </a:srgbClr>
              </a:solidFill>
              <a:prstDash val="solid"/>
              <a:round/>
            </a:ln>
          </p:spPr>
          <p:txBody>
            <a:bodyPr/>
            <a:lstStyle/>
            <a:p/>
          </p:txBody>
        </p:sp>
        <p:sp>
          <p:nvSpPr>
            <p:cNvPr id="1148" name="pl1148"/>
            <p:cNvSpPr/>
            <p:nvPr/>
          </p:nvSpPr>
          <p:spPr>
            <a:xfrm>
              <a:off x="4950675" y="117701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149" name="tx1149"/>
            <p:cNvSpPr/>
            <p:nvPr/>
          </p:nvSpPr>
          <p:spPr>
            <a:xfrm>
              <a:off x="4965033" y="10139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0" name="tx1150"/>
            <p:cNvSpPr/>
            <p:nvPr/>
          </p:nvSpPr>
          <p:spPr>
            <a:xfrm>
              <a:off x="5092143" y="10062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51" name="tx1151"/>
            <p:cNvSpPr/>
            <p:nvPr/>
          </p:nvSpPr>
          <p:spPr>
            <a:xfrm>
              <a:off x="5201193" y="10242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52" name="tx1152"/>
            <p:cNvSpPr/>
            <p:nvPr/>
          </p:nvSpPr>
          <p:spPr>
            <a:xfrm>
              <a:off x="5346362" y="10011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53" name="tx1153"/>
            <p:cNvSpPr/>
            <p:nvPr/>
          </p:nvSpPr>
          <p:spPr>
            <a:xfrm>
              <a:off x="5447365" y="98570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54" name="tx1154"/>
            <p:cNvSpPr/>
            <p:nvPr/>
          </p:nvSpPr>
          <p:spPr>
            <a:xfrm>
              <a:off x="5582521" y="10371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55" name="tx1155"/>
            <p:cNvSpPr/>
            <p:nvPr/>
          </p:nvSpPr>
          <p:spPr>
            <a:xfrm>
              <a:off x="5727690" y="9985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56" name="tx1156"/>
            <p:cNvSpPr/>
            <p:nvPr/>
          </p:nvSpPr>
          <p:spPr>
            <a:xfrm>
              <a:off x="5854799" y="1011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57" name="rc1157"/>
            <p:cNvSpPr/>
            <p:nvPr/>
          </p:nvSpPr>
          <p:spPr>
            <a:xfrm>
              <a:off x="4950675" y="1527005"/>
              <a:ext cx="978742" cy="367599"/>
            </a:xfrm>
            <a:prstGeom prst="rect">
              <a:avLst/>
            </a:prstGeom>
            <a:solidFill>
              <a:srgbClr val="EBEBEB">
                <a:alpha val="100000"/>
              </a:srgbClr>
            </a:solidFill>
          </p:spPr>
          <p:txBody>
            <a:bodyPr/>
            <a:lstStyle/>
            <a:p/>
          </p:txBody>
        </p:sp>
        <p:sp>
          <p:nvSpPr>
            <p:cNvPr id="1158" name="pl1158"/>
            <p:cNvSpPr/>
            <p:nvPr/>
          </p:nvSpPr>
          <p:spPr>
            <a:xfrm>
              <a:off x="4950675" y="18611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59" name="pl1159"/>
            <p:cNvSpPr/>
            <p:nvPr/>
          </p:nvSpPr>
          <p:spPr>
            <a:xfrm>
              <a:off x="4950675" y="17969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0" name="pl1160"/>
            <p:cNvSpPr/>
            <p:nvPr/>
          </p:nvSpPr>
          <p:spPr>
            <a:xfrm>
              <a:off x="4950675" y="173265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1" name="pl1161"/>
            <p:cNvSpPr/>
            <p:nvPr/>
          </p:nvSpPr>
          <p:spPr>
            <a:xfrm>
              <a:off x="4950675" y="166838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2" name="pl1162"/>
            <p:cNvSpPr/>
            <p:nvPr/>
          </p:nvSpPr>
          <p:spPr>
            <a:xfrm>
              <a:off x="4950675" y="1604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3" name="pl1163"/>
            <p:cNvSpPr/>
            <p:nvPr/>
          </p:nvSpPr>
          <p:spPr>
            <a:xfrm>
              <a:off x="4950675" y="153985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4" name="pl1164"/>
            <p:cNvSpPr/>
            <p:nvPr/>
          </p:nvSpPr>
          <p:spPr>
            <a:xfrm>
              <a:off x="4950675" y="18933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5" name="pl1165"/>
            <p:cNvSpPr/>
            <p:nvPr/>
          </p:nvSpPr>
          <p:spPr>
            <a:xfrm>
              <a:off x="4950675" y="182905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6" name="pl1166"/>
            <p:cNvSpPr/>
            <p:nvPr/>
          </p:nvSpPr>
          <p:spPr>
            <a:xfrm>
              <a:off x="4950675" y="176478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7" name="pl1167"/>
            <p:cNvSpPr/>
            <p:nvPr/>
          </p:nvSpPr>
          <p:spPr>
            <a:xfrm>
              <a:off x="4950675" y="17005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8" name="pl1168"/>
            <p:cNvSpPr/>
            <p:nvPr/>
          </p:nvSpPr>
          <p:spPr>
            <a:xfrm>
              <a:off x="4950675" y="163625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9" name="pl1169"/>
            <p:cNvSpPr/>
            <p:nvPr/>
          </p:nvSpPr>
          <p:spPr>
            <a:xfrm>
              <a:off x="4950675" y="157199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70" name="pl1170"/>
            <p:cNvSpPr/>
            <p:nvPr/>
          </p:nvSpPr>
          <p:spPr>
            <a:xfrm>
              <a:off x="499516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1" name="pl1171"/>
            <p:cNvSpPr/>
            <p:nvPr/>
          </p:nvSpPr>
          <p:spPr>
            <a:xfrm>
              <a:off x="512227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2" name="pl1172"/>
            <p:cNvSpPr/>
            <p:nvPr/>
          </p:nvSpPr>
          <p:spPr>
            <a:xfrm>
              <a:off x="524938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3" name="pl1173"/>
            <p:cNvSpPr/>
            <p:nvPr/>
          </p:nvSpPr>
          <p:spPr>
            <a:xfrm>
              <a:off x="537649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4" name="pl1174"/>
            <p:cNvSpPr/>
            <p:nvPr/>
          </p:nvSpPr>
          <p:spPr>
            <a:xfrm>
              <a:off x="550360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5" name="pl1175"/>
            <p:cNvSpPr/>
            <p:nvPr/>
          </p:nvSpPr>
          <p:spPr>
            <a:xfrm>
              <a:off x="563071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6" name="pl1176"/>
            <p:cNvSpPr/>
            <p:nvPr/>
          </p:nvSpPr>
          <p:spPr>
            <a:xfrm>
              <a:off x="575781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7" name="pl1177"/>
            <p:cNvSpPr/>
            <p:nvPr/>
          </p:nvSpPr>
          <p:spPr>
            <a:xfrm>
              <a:off x="588492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8" name="pl1178"/>
            <p:cNvSpPr/>
            <p:nvPr/>
          </p:nvSpPr>
          <p:spPr>
            <a:xfrm>
              <a:off x="4995163"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179" name="pl1179"/>
            <p:cNvSpPr/>
            <p:nvPr/>
          </p:nvSpPr>
          <p:spPr>
            <a:xfrm>
              <a:off x="4995163" y="1785352"/>
              <a:ext cx="889765" cy="25706"/>
            </a:xfrm>
            <a:custGeom>
              <a:avLst/>
              <a:pathLst>
                <a:path w="889765" h="25706">
                  <a:moveTo>
                    <a:pt x="0" y="5141"/>
                  </a:moveTo>
                  <a:lnTo>
                    <a:pt x="127109" y="25706"/>
                  </a:lnTo>
                  <a:lnTo>
                    <a:pt x="254218" y="25706"/>
                  </a:lnTo>
                  <a:lnTo>
                    <a:pt x="381328" y="25706"/>
                  </a:lnTo>
                  <a:lnTo>
                    <a:pt x="508437" y="20564"/>
                  </a:lnTo>
                  <a:lnTo>
                    <a:pt x="635546" y="5141"/>
                  </a:lnTo>
                  <a:lnTo>
                    <a:pt x="762656" y="0"/>
                  </a:lnTo>
                  <a:lnTo>
                    <a:pt x="889765" y="2570"/>
                  </a:lnTo>
                </a:path>
              </a:pathLst>
            </a:custGeom>
            <a:ln w="40651" cap="flat">
              <a:solidFill>
                <a:srgbClr val="BEBEBE">
                  <a:alpha val="69803"/>
                </a:srgbClr>
              </a:solidFill>
              <a:prstDash val="solid"/>
              <a:round/>
            </a:ln>
          </p:spPr>
          <p:txBody>
            <a:bodyPr/>
            <a:lstStyle/>
            <a:p/>
          </p:txBody>
        </p:sp>
        <p:sp>
          <p:nvSpPr>
            <p:cNvPr id="1180" name="pl1180"/>
            <p:cNvSpPr/>
            <p:nvPr/>
          </p:nvSpPr>
          <p:spPr>
            <a:xfrm>
              <a:off x="4995163" y="1785352"/>
              <a:ext cx="889765" cy="25706"/>
            </a:xfrm>
            <a:custGeom>
              <a:avLst/>
              <a:pathLst>
                <a:path w="889765" h="25706">
                  <a:moveTo>
                    <a:pt x="0" y="5141"/>
                  </a:moveTo>
                  <a:lnTo>
                    <a:pt x="127109" y="25706"/>
                  </a:lnTo>
                  <a:lnTo>
                    <a:pt x="254218" y="25706"/>
                  </a:lnTo>
                  <a:lnTo>
                    <a:pt x="381328" y="25706"/>
                  </a:lnTo>
                  <a:lnTo>
                    <a:pt x="508437" y="20564"/>
                  </a:lnTo>
                  <a:lnTo>
                    <a:pt x="635546" y="5141"/>
                  </a:lnTo>
                  <a:lnTo>
                    <a:pt x="762656" y="0"/>
                  </a:lnTo>
                  <a:lnTo>
                    <a:pt x="889765" y="2570"/>
                  </a:lnTo>
                </a:path>
              </a:pathLst>
            </a:custGeom>
            <a:ln w="35231" cap="flat">
              <a:solidFill>
                <a:srgbClr val="BEBEBE">
                  <a:alpha val="69803"/>
                </a:srgbClr>
              </a:solidFill>
              <a:prstDash val="solid"/>
              <a:round/>
            </a:ln>
          </p:spPr>
          <p:txBody>
            <a:bodyPr/>
            <a:lstStyle/>
            <a:p/>
          </p:txBody>
        </p:sp>
        <p:sp>
          <p:nvSpPr>
            <p:cNvPr id="1181" name="pl1181"/>
            <p:cNvSpPr/>
            <p:nvPr/>
          </p:nvSpPr>
          <p:spPr>
            <a:xfrm>
              <a:off x="4995163"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182" name="pl1182"/>
            <p:cNvSpPr/>
            <p:nvPr/>
          </p:nvSpPr>
          <p:spPr>
            <a:xfrm>
              <a:off x="4995163" y="1785352"/>
              <a:ext cx="889765" cy="25706"/>
            </a:xfrm>
            <a:custGeom>
              <a:avLst/>
              <a:pathLst>
                <a:path w="889765" h="25706">
                  <a:moveTo>
                    <a:pt x="0" y="5141"/>
                  </a:moveTo>
                  <a:lnTo>
                    <a:pt x="127109" y="25706"/>
                  </a:lnTo>
                  <a:lnTo>
                    <a:pt x="254218" y="25706"/>
                  </a:lnTo>
                  <a:lnTo>
                    <a:pt x="381328" y="25706"/>
                  </a:lnTo>
                  <a:lnTo>
                    <a:pt x="508437" y="20564"/>
                  </a:lnTo>
                  <a:lnTo>
                    <a:pt x="635546" y="5141"/>
                  </a:lnTo>
                  <a:lnTo>
                    <a:pt x="762656" y="0"/>
                  </a:lnTo>
                  <a:lnTo>
                    <a:pt x="889765" y="2570"/>
                  </a:lnTo>
                </a:path>
              </a:pathLst>
            </a:custGeom>
            <a:ln w="40651" cap="flat">
              <a:solidFill>
                <a:srgbClr val="000000">
                  <a:alpha val="100000"/>
                </a:srgbClr>
              </a:solidFill>
              <a:prstDash val="solid"/>
              <a:round/>
            </a:ln>
          </p:spPr>
          <p:txBody>
            <a:bodyPr/>
            <a:lstStyle/>
            <a:p/>
          </p:txBody>
        </p:sp>
        <p:sp>
          <p:nvSpPr>
            <p:cNvPr id="1183" name="pl1183"/>
            <p:cNvSpPr/>
            <p:nvPr/>
          </p:nvSpPr>
          <p:spPr>
            <a:xfrm>
              <a:off x="4995163" y="1785352"/>
              <a:ext cx="889765" cy="25706"/>
            </a:xfrm>
            <a:custGeom>
              <a:avLst/>
              <a:pathLst>
                <a:path w="889765" h="25706">
                  <a:moveTo>
                    <a:pt x="0" y="5141"/>
                  </a:moveTo>
                  <a:lnTo>
                    <a:pt x="127109" y="25706"/>
                  </a:lnTo>
                  <a:lnTo>
                    <a:pt x="254218" y="25706"/>
                  </a:lnTo>
                  <a:lnTo>
                    <a:pt x="381328" y="25706"/>
                  </a:lnTo>
                  <a:lnTo>
                    <a:pt x="508437" y="20564"/>
                  </a:lnTo>
                  <a:lnTo>
                    <a:pt x="635546" y="5141"/>
                  </a:lnTo>
                  <a:lnTo>
                    <a:pt x="762656" y="0"/>
                  </a:lnTo>
                  <a:lnTo>
                    <a:pt x="889765" y="2570"/>
                  </a:lnTo>
                </a:path>
              </a:pathLst>
            </a:custGeom>
            <a:ln w="35231" cap="flat">
              <a:solidFill>
                <a:srgbClr val="F26A21">
                  <a:alpha val="100000"/>
                </a:srgbClr>
              </a:solidFill>
              <a:prstDash val="solid"/>
              <a:round/>
            </a:ln>
          </p:spPr>
          <p:txBody>
            <a:bodyPr/>
            <a:lstStyle/>
            <a:p/>
          </p:txBody>
        </p:sp>
        <p:sp>
          <p:nvSpPr>
            <p:cNvPr id="1184" name="pl1184"/>
            <p:cNvSpPr/>
            <p:nvPr/>
          </p:nvSpPr>
          <p:spPr>
            <a:xfrm>
              <a:off x="4950675" y="1829053"/>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185" name="tx1185"/>
            <p:cNvSpPr/>
            <p:nvPr/>
          </p:nvSpPr>
          <p:spPr>
            <a:xfrm>
              <a:off x="4934904" y="16274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186" name="tx1186"/>
            <p:cNvSpPr/>
            <p:nvPr/>
          </p:nvSpPr>
          <p:spPr>
            <a:xfrm>
              <a:off x="5092143"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87" name="tx1187"/>
            <p:cNvSpPr/>
            <p:nvPr/>
          </p:nvSpPr>
          <p:spPr>
            <a:xfrm>
              <a:off x="5219252"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88" name="tx1188"/>
            <p:cNvSpPr/>
            <p:nvPr/>
          </p:nvSpPr>
          <p:spPr>
            <a:xfrm>
              <a:off x="5346362"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89" name="tx1189"/>
            <p:cNvSpPr/>
            <p:nvPr/>
          </p:nvSpPr>
          <p:spPr>
            <a:xfrm>
              <a:off x="5473471" y="16428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90" name="tx1190"/>
            <p:cNvSpPr/>
            <p:nvPr/>
          </p:nvSpPr>
          <p:spPr>
            <a:xfrm>
              <a:off x="5570451" y="16274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191" name="tx1191"/>
            <p:cNvSpPr/>
            <p:nvPr/>
          </p:nvSpPr>
          <p:spPr>
            <a:xfrm>
              <a:off x="5697560" y="1622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192" name="tx1192"/>
            <p:cNvSpPr/>
            <p:nvPr/>
          </p:nvSpPr>
          <p:spPr>
            <a:xfrm>
              <a:off x="5824670" y="16248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193" name="rc1193"/>
            <p:cNvSpPr/>
            <p:nvPr/>
          </p:nvSpPr>
          <p:spPr>
            <a:xfrm>
              <a:off x="4950675" y="2179046"/>
              <a:ext cx="978742" cy="367599"/>
            </a:xfrm>
            <a:prstGeom prst="rect">
              <a:avLst/>
            </a:prstGeom>
            <a:solidFill>
              <a:srgbClr val="EBEBEB">
                <a:alpha val="100000"/>
              </a:srgbClr>
            </a:solidFill>
          </p:spPr>
          <p:txBody>
            <a:bodyPr/>
            <a:lstStyle/>
            <a:p/>
          </p:txBody>
        </p:sp>
        <p:sp>
          <p:nvSpPr>
            <p:cNvPr id="1194" name="pl1194"/>
            <p:cNvSpPr/>
            <p:nvPr/>
          </p:nvSpPr>
          <p:spPr>
            <a:xfrm>
              <a:off x="4950675" y="25132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5" name="pl1195"/>
            <p:cNvSpPr/>
            <p:nvPr/>
          </p:nvSpPr>
          <p:spPr>
            <a:xfrm>
              <a:off x="4950675" y="24489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6" name="pl1196"/>
            <p:cNvSpPr/>
            <p:nvPr/>
          </p:nvSpPr>
          <p:spPr>
            <a:xfrm>
              <a:off x="4950675" y="238469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7" name="pl1197"/>
            <p:cNvSpPr/>
            <p:nvPr/>
          </p:nvSpPr>
          <p:spPr>
            <a:xfrm>
              <a:off x="4950675" y="232043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8" name="pl1198"/>
            <p:cNvSpPr/>
            <p:nvPr/>
          </p:nvSpPr>
          <p:spPr>
            <a:xfrm>
              <a:off x="4950675" y="2256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9" name="pl1199"/>
            <p:cNvSpPr/>
            <p:nvPr/>
          </p:nvSpPr>
          <p:spPr>
            <a:xfrm>
              <a:off x="4950675" y="219189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00" name="pl1200"/>
            <p:cNvSpPr/>
            <p:nvPr/>
          </p:nvSpPr>
          <p:spPr>
            <a:xfrm>
              <a:off x="4950675" y="254536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1" name="pl1201"/>
            <p:cNvSpPr/>
            <p:nvPr/>
          </p:nvSpPr>
          <p:spPr>
            <a:xfrm>
              <a:off x="4950675" y="248109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2" name="pl1202"/>
            <p:cNvSpPr/>
            <p:nvPr/>
          </p:nvSpPr>
          <p:spPr>
            <a:xfrm>
              <a:off x="4950675" y="241682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3" name="pl1203"/>
            <p:cNvSpPr/>
            <p:nvPr/>
          </p:nvSpPr>
          <p:spPr>
            <a:xfrm>
              <a:off x="4950675" y="23525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4" name="pl1204"/>
            <p:cNvSpPr/>
            <p:nvPr/>
          </p:nvSpPr>
          <p:spPr>
            <a:xfrm>
              <a:off x="4950675" y="228829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5" name="pl1205"/>
            <p:cNvSpPr/>
            <p:nvPr/>
          </p:nvSpPr>
          <p:spPr>
            <a:xfrm>
              <a:off x="4950675" y="22240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6" name="pl1206"/>
            <p:cNvSpPr/>
            <p:nvPr/>
          </p:nvSpPr>
          <p:spPr>
            <a:xfrm>
              <a:off x="499516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7" name="pl1207"/>
            <p:cNvSpPr/>
            <p:nvPr/>
          </p:nvSpPr>
          <p:spPr>
            <a:xfrm>
              <a:off x="512227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8" name="pl1208"/>
            <p:cNvSpPr/>
            <p:nvPr/>
          </p:nvSpPr>
          <p:spPr>
            <a:xfrm>
              <a:off x="524938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9" name="pl1209"/>
            <p:cNvSpPr/>
            <p:nvPr/>
          </p:nvSpPr>
          <p:spPr>
            <a:xfrm>
              <a:off x="537649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0" name="pl1210"/>
            <p:cNvSpPr/>
            <p:nvPr/>
          </p:nvSpPr>
          <p:spPr>
            <a:xfrm>
              <a:off x="550360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1" name="pl1211"/>
            <p:cNvSpPr/>
            <p:nvPr/>
          </p:nvSpPr>
          <p:spPr>
            <a:xfrm>
              <a:off x="563071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2" name="pl1212"/>
            <p:cNvSpPr/>
            <p:nvPr/>
          </p:nvSpPr>
          <p:spPr>
            <a:xfrm>
              <a:off x="575781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3" name="pl1213"/>
            <p:cNvSpPr/>
            <p:nvPr/>
          </p:nvSpPr>
          <p:spPr>
            <a:xfrm>
              <a:off x="588492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4" name="pl1214"/>
            <p:cNvSpPr/>
            <p:nvPr/>
          </p:nvSpPr>
          <p:spPr>
            <a:xfrm>
              <a:off x="4995163"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215" name="pl1215"/>
            <p:cNvSpPr/>
            <p:nvPr/>
          </p:nvSpPr>
          <p:spPr>
            <a:xfrm>
              <a:off x="4995163" y="2419399"/>
              <a:ext cx="889765" cy="41129"/>
            </a:xfrm>
            <a:custGeom>
              <a:avLst/>
              <a:pathLst>
                <a:path w="889765" h="41129">
                  <a:moveTo>
                    <a:pt x="0" y="0"/>
                  </a:moveTo>
                  <a:lnTo>
                    <a:pt x="127109" y="12853"/>
                  </a:lnTo>
                  <a:lnTo>
                    <a:pt x="254218" y="2570"/>
                  </a:lnTo>
                  <a:lnTo>
                    <a:pt x="381328" y="20564"/>
                  </a:lnTo>
                  <a:lnTo>
                    <a:pt x="508437" y="10282"/>
                  </a:lnTo>
                  <a:lnTo>
                    <a:pt x="635546" y="35988"/>
                  </a:lnTo>
                  <a:lnTo>
                    <a:pt x="762656" y="41129"/>
                  </a:lnTo>
                  <a:lnTo>
                    <a:pt x="889765" y="25706"/>
                  </a:lnTo>
                </a:path>
              </a:pathLst>
            </a:custGeom>
            <a:ln w="40651" cap="flat">
              <a:solidFill>
                <a:srgbClr val="BEBEBE">
                  <a:alpha val="69803"/>
                </a:srgbClr>
              </a:solidFill>
              <a:prstDash val="solid"/>
              <a:round/>
            </a:ln>
          </p:spPr>
          <p:txBody>
            <a:bodyPr/>
            <a:lstStyle/>
            <a:p/>
          </p:txBody>
        </p:sp>
        <p:sp>
          <p:nvSpPr>
            <p:cNvPr id="1216" name="pl1216"/>
            <p:cNvSpPr/>
            <p:nvPr/>
          </p:nvSpPr>
          <p:spPr>
            <a:xfrm>
              <a:off x="4995163" y="2419399"/>
              <a:ext cx="889765" cy="41129"/>
            </a:xfrm>
            <a:custGeom>
              <a:avLst/>
              <a:pathLst>
                <a:path w="889765" h="41129">
                  <a:moveTo>
                    <a:pt x="0" y="0"/>
                  </a:moveTo>
                  <a:lnTo>
                    <a:pt x="127109" y="12853"/>
                  </a:lnTo>
                  <a:lnTo>
                    <a:pt x="254218" y="2570"/>
                  </a:lnTo>
                  <a:lnTo>
                    <a:pt x="381328" y="20564"/>
                  </a:lnTo>
                  <a:lnTo>
                    <a:pt x="508437" y="10282"/>
                  </a:lnTo>
                  <a:lnTo>
                    <a:pt x="635546" y="35988"/>
                  </a:lnTo>
                  <a:lnTo>
                    <a:pt x="762656" y="41129"/>
                  </a:lnTo>
                  <a:lnTo>
                    <a:pt x="889765" y="25706"/>
                  </a:lnTo>
                </a:path>
              </a:pathLst>
            </a:custGeom>
            <a:ln w="35231" cap="flat">
              <a:solidFill>
                <a:srgbClr val="BEBEBE">
                  <a:alpha val="69803"/>
                </a:srgbClr>
              </a:solidFill>
              <a:prstDash val="solid"/>
              <a:round/>
            </a:ln>
          </p:spPr>
          <p:txBody>
            <a:bodyPr/>
            <a:lstStyle/>
            <a:p/>
          </p:txBody>
        </p:sp>
        <p:sp>
          <p:nvSpPr>
            <p:cNvPr id="1217" name="pl1217"/>
            <p:cNvSpPr/>
            <p:nvPr/>
          </p:nvSpPr>
          <p:spPr>
            <a:xfrm>
              <a:off x="4995163"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218" name="pl1218"/>
            <p:cNvSpPr/>
            <p:nvPr/>
          </p:nvSpPr>
          <p:spPr>
            <a:xfrm>
              <a:off x="4995163" y="2419399"/>
              <a:ext cx="889765" cy="41129"/>
            </a:xfrm>
            <a:custGeom>
              <a:avLst/>
              <a:pathLst>
                <a:path w="889765" h="41129">
                  <a:moveTo>
                    <a:pt x="0" y="0"/>
                  </a:moveTo>
                  <a:lnTo>
                    <a:pt x="127109" y="12853"/>
                  </a:lnTo>
                  <a:lnTo>
                    <a:pt x="254218" y="2570"/>
                  </a:lnTo>
                  <a:lnTo>
                    <a:pt x="381328" y="20564"/>
                  </a:lnTo>
                  <a:lnTo>
                    <a:pt x="508437" y="10282"/>
                  </a:lnTo>
                  <a:lnTo>
                    <a:pt x="635546" y="35988"/>
                  </a:lnTo>
                  <a:lnTo>
                    <a:pt x="762656" y="41129"/>
                  </a:lnTo>
                  <a:lnTo>
                    <a:pt x="889765" y="25706"/>
                  </a:lnTo>
                </a:path>
              </a:pathLst>
            </a:custGeom>
            <a:ln w="40651" cap="flat">
              <a:solidFill>
                <a:srgbClr val="000000">
                  <a:alpha val="100000"/>
                </a:srgbClr>
              </a:solidFill>
              <a:prstDash val="solid"/>
              <a:round/>
            </a:ln>
          </p:spPr>
          <p:txBody>
            <a:bodyPr/>
            <a:lstStyle/>
            <a:p/>
          </p:txBody>
        </p:sp>
        <p:sp>
          <p:nvSpPr>
            <p:cNvPr id="1219" name="pl1219"/>
            <p:cNvSpPr/>
            <p:nvPr/>
          </p:nvSpPr>
          <p:spPr>
            <a:xfrm>
              <a:off x="4995163" y="2419399"/>
              <a:ext cx="889765" cy="41129"/>
            </a:xfrm>
            <a:custGeom>
              <a:avLst/>
              <a:pathLst>
                <a:path w="889765" h="41129">
                  <a:moveTo>
                    <a:pt x="0" y="0"/>
                  </a:moveTo>
                  <a:lnTo>
                    <a:pt x="127109" y="12853"/>
                  </a:lnTo>
                  <a:lnTo>
                    <a:pt x="254218" y="2570"/>
                  </a:lnTo>
                  <a:lnTo>
                    <a:pt x="381328" y="20564"/>
                  </a:lnTo>
                  <a:lnTo>
                    <a:pt x="508437" y="10282"/>
                  </a:lnTo>
                  <a:lnTo>
                    <a:pt x="635546" y="35988"/>
                  </a:lnTo>
                  <a:lnTo>
                    <a:pt x="762656" y="41129"/>
                  </a:lnTo>
                  <a:lnTo>
                    <a:pt x="889765" y="25706"/>
                  </a:lnTo>
                </a:path>
              </a:pathLst>
            </a:custGeom>
            <a:ln w="35231" cap="flat">
              <a:solidFill>
                <a:srgbClr val="F26A21">
                  <a:alpha val="100000"/>
                </a:srgbClr>
              </a:solidFill>
              <a:prstDash val="solid"/>
              <a:round/>
            </a:ln>
          </p:spPr>
          <p:txBody>
            <a:bodyPr/>
            <a:lstStyle/>
            <a:p/>
          </p:txBody>
        </p:sp>
        <p:sp>
          <p:nvSpPr>
            <p:cNvPr id="1220" name="pl1220"/>
            <p:cNvSpPr/>
            <p:nvPr/>
          </p:nvSpPr>
          <p:spPr>
            <a:xfrm>
              <a:off x="4950675" y="248109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221" name="tx1221"/>
            <p:cNvSpPr/>
            <p:nvPr/>
          </p:nvSpPr>
          <p:spPr>
            <a:xfrm>
              <a:off x="4934904" y="22563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222" name="tx1222"/>
            <p:cNvSpPr/>
            <p:nvPr/>
          </p:nvSpPr>
          <p:spPr>
            <a:xfrm>
              <a:off x="5062013" y="22692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223" name="tx1223"/>
            <p:cNvSpPr/>
            <p:nvPr/>
          </p:nvSpPr>
          <p:spPr>
            <a:xfrm>
              <a:off x="5189123" y="22589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224" name="tx1224"/>
            <p:cNvSpPr/>
            <p:nvPr/>
          </p:nvSpPr>
          <p:spPr>
            <a:xfrm>
              <a:off x="5316232" y="22769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225" name="tx1225"/>
            <p:cNvSpPr/>
            <p:nvPr/>
          </p:nvSpPr>
          <p:spPr>
            <a:xfrm>
              <a:off x="5443341" y="2266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226" name="tx1226"/>
            <p:cNvSpPr/>
            <p:nvPr/>
          </p:nvSpPr>
          <p:spPr>
            <a:xfrm>
              <a:off x="5570451" y="22923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27" name="tx1227"/>
            <p:cNvSpPr/>
            <p:nvPr/>
          </p:nvSpPr>
          <p:spPr>
            <a:xfrm>
              <a:off x="5727690" y="2297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28" name="tx1228"/>
            <p:cNvSpPr/>
            <p:nvPr/>
          </p:nvSpPr>
          <p:spPr>
            <a:xfrm>
              <a:off x="5824670" y="22820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229" name="rc1229"/>
            <p:cNvSpPr/>
            <p:nvPr/>
          </p:nvSpPr>
          <p:spPr>
            <a:xfrm>
              <a:off x="4950675" y="2831086"/>
              <a:ext cx="978742" cy="367599"/>
            </a:xfrm>
            <a:prstGeom prst="rect">
              <a:avLst/>
            </a:prstGeom>
            <a:solidFill>
              <a:srgbClr val="EBEBEB">
                <a:alpha val="100000"/>
              </a:srgbClr>
            </a:solidFill>
          </p:spPr>
          <p:txBody>
            <a:bodyPr/>
            <a:lstStyle/>
            <a:p/>
          </p:txBody>
        </p:sp>
        <p:sp>
          <p:nvSpPr>
            <p:cNvPr id="1230" name="pl1230"/>
            <p:cNvSpPr/>
            <p:nvPr/>
          </p:nvSpPr>
          <p:spPr>
            <a:xfrm>
              <a:off x="4950675" y="31652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1" name="pl1231"/>
            <p:cNvSpPr/>
            <p:nvPr/>
          </p:nvSpPr>
          <p:spPr>
            <a:xfrm>
              <a:off x="4950675" y="31010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2" name="pl1232"/>
            <p:cNvSpPr/>
            <p:nvPr/>
          </p:nvSpPr>
          <p:spPr>
            <a:xfrm>
              <a:off x="4950675" y="303673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3" name="pl1233"/>
            <p:cNvSpPr/>
            <p:nvPr/>
          </p:nvSpPr>
          <p:spPr>
            <a:xfrm>
              <a:off x="4950675" y="29724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4" name="pl1234"/>
            <p:cNvSpPr/>
            <p:nvPr/>
          </p:nvSpPr>
          <p:spPr>
            <a:xfrm>
              <a:off x="4950675" y="2908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5" name="pl1235"/>
            <p:cNvSpPr/>
            <p:nvPr/>
          </p:nvSpPr>
          <p:spPr>
            <a:xfrm>
              <a:off x="4950675" y="284394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6" name="pl1236"/>
            <p:cNvSpPr/>
            <p:nvPr/>
          </p:nvSpPr>
          <p:spPr>
            <a:xfrm>
              <a:off x="4950675" y="31974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37" name="pl1237"/>
            <p:cNvSpPr/>
            <p:nvPr/>
          </p:nvSpPr>
          <p:spPr>
            <a:xfrm>
              <a:off x="4950675" y="313313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38" name="pl1238"/>
            <p:cNvSpPr/>
            <p:nvPr/>
          </p:nvSpPr>
          <p:spPr>
            <a:xfrm>
              <a:off x="4950675" y="30688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39" name="pl1239"/>
            <p:cNvSpPr/>
            <p:nvPr/>
          </p:nvSpPr>
          <p:spPr>
            <a:xfrm>
              <a:off x="4950675" y="30046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40" name="pl1240"/>
            <p:cNvSpPr/>
            <p:nvPr/>
          </p:nvSpPr>
          <p:spPr>
            <a:xfrm>
              <a:off x="4950675" y="294033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41" name="pl1241"/>
            <p:cNvSpPr/>
            <p:nvPr/>
          </p:nvSpPr>
          <p:spPr>
            <a:xfrm>
              <a:off x="4950675" y="287607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42" name="pl1242"/>
            <p:cNvSpPr/>
            <p:nvPr/>
          </p:nvSpPr>
          <p:spPr>
            <a:xfrm>
              <a:off x="499516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3" name="pl1243"/>
            <p:cNvSpPr/>
            <p:nvPr/>
          </p:nvSpPr>
          <p:spPr>
            <a:xfrm>
              <a:off x="512227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4" name="pl1244"/>
            <p:cNvSpPr/>
            <p:nvPr/>
          </p:nvSpPr>
          <p:spPr>
            <a:xfrm>
              <a:off x="524938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5" name="pl1245"/>
            <p:cNvSpPr/>
            <p:nvPr/>
          </p:nvSpPr>
          <p:spPr>
            <a:xfrm>
              <a:off x="537649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6" name="pl1246"/>
            <p:cNvSpPr/>
            <p:nvPr/>
          </p:nvSpPr>
          <p:spPr>
            <a:xfrm>
              <a:off x="550360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7" name="pl1247"/>
            <p:cNvSpPr/>
            <p:nvPr/>
          </p:nvSpPr>
          <p:spPr>
            <a:xfrm>
              <a:off x="563071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8" name="pl1248"/>
            <p:cNvSpPr/>
            <p:nvPr/>
          </p:nvSpPr>
          <p:spPr>
            <a:xfrm>
              <a:off x="575781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9" name="pl1249"/>
            <p:cNvSpPr/>
            <p:nvPr/>
          </p:nvSpPr>
          <p:spPr>
            <a:xfrm>
              <a:off x="588492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0" name="pl1250"/>
            <p:cNvSpPr/>
            <p:nvPr/>
          </p:nvSpPr>
          <p:spPr>
            <a:xfrm>
              <a:off x="4995163"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251" name="pl1251"/>
            <p:cNvSpPr/>
            <p:nvPr/>
          </p:nvSpPr>
          <p:spPr>
            <a:xfrm>
              <a:off x="4995163" y="3071440"/>
              <a:ext cx="889765" cy="23135"/>
            </a:xfrm>
            <a:custGeom>
              <a:avLst/>
              <a:pathLst>
                <a:path w="889765" h="23135">
                  <a:moveTo>
                    <a:pt x="0" y="23135"/>
                  </a:moveTo>
                  <a:lnTo>
                    <a:pt x="127109" y="23135"/>
                  </a:lnTo>
                  <a:lnTo>
                    <a:pt x="254218" y="23135"/>
                  </a:lnTo>
                  <a:lnTo>
                    <a:pt x="381328" y="0"/>
                  </a:lnTo>
                  <a:lnTo>
                    <a:pt x="508437" y="2570"/>
                  </a:lnTo>
                  <a:lnTo>
                    <a:pt x="635546" y="5141"/>
                  </a:lnTo>
                  <a:lnTo>
                    <a:pt x="762656" y="5141"/>
                  </a:lnTo>
                  <a:lnTo>
                    <a:pt x="889765" y="0"/>
                  </a:lnTo>
                </a:path>
              </a:pathLst>
            </a:custGeom>
            <a:ln w="40651" cap="flat">
              <a:solidFill>
                <a:srgbClr val="BEBEBE">
                  <a:alpha val="69803"/>
                </a:srgbClr>
              </a:solidFill>
              <a:prstDash val="solid"/>
              <a:round/>
            </a:ln>
          </p:spPr>
          <p:txBody>
            <a:bodyPr/>
            <a:lstStyle/>
            <a:p/>
          </p:txBody>
        </p:sp>
        <p:sp>
          <p:nvSpPr>
            <p:cNvPr id="1252" name="pl1252"/>
            <p:cNvSpPr/>
            <p:nvPr/>
          </p:nvSpPr>
          <p:spPr>
            <a:xfrm>
              <a:off x="4995163" y="3071440"/>
              <a:ext cx="889765" cy="23135"/>
            </a:xfrm>
            <a:custGeom>
              <a:avLst/>
              <a:pathLst>
                <a:path w="889765" h="23135">
                  <a:moveTo>
                    <a:pt x="0" y="23135"/>
                  </a:moveTo>
                  <a:lnTo>
                    <a:pt x="127109" y="23135"/>
                  </a:lnTo>
                  <a:lnTo>
                    <a:pt x="254218" y="23135"/>
                  </a:lnTo>
                  <a:lnTo>
                    <a:pt x="381328" y="0"/>
                  </a:lnTo>
                  <a:lnTo>
                    <a:pt x="508437" y="2570"/>
                  </a:lnTo>
                  <a:lnTo>
                    <a:pt x="635546" y="5141"/>
                  </a:lnTo>
                  <a:lnTo>
                    <a:pt x="762656" y="5141"/>
                  </a:lnTo>
                  <a:lnTo>
                    <a:pt x="889765" y="0"/>
                  </a:lnTo>
                </a:path>
              </a:pathLst>
            </a:custGeom>
            <a:ln w="35231" cap="flat">
              <a:solidFill>
                <a:srgbClr val="BEBEBE">
                  <a:alpha val="69803"/>
                </a:srgbClr>
              </a:solidFill>
              <a:prstDash val="solid"/>
              <a:round/>
            </a:ln>
          </p:spPr>
          <p:txBody>
            <a:bodyPr/>
            <a:lstStyle/>
            <a:p/>
          </p:txBody>
        </p:sp>
        <p:sp>
          <p:nvSpPr>
            <p:cNvPr id="1253" name="pl1253"/>
            <p:cNvSpPr/>
            <p:nvPr/>
          </p:nvSpPr>
          <p:spPr>
            <a:xfrm>
              <a:off x="4995163"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254" name="pl1254"/>
            <p:cNvSpPr/>
            <p:nvPr/>
          </p:nvSpPr>
          <p:spPr>
            <a:xfrm>
              <a:off x="4995163" y="3071440"/>
              <a:ext cx="889765" cy="23135"/>
            </a:xfrm>
            <a:custGeom>
              <a:avLst/>
              <a:pathLst>
                <a:path w="889765" h="23135">
                  <a:moveTo>
                    <a:pt x="0" y="23135"/>
                  </a:moveTo>
                  <a:lnTo>
                    <a:pt x="127109" y="23135"/>
                  </a:lnTo>
                  <a:lnTo>
                    <a:pt x="254218" y="23135"/>
                  </a:lnTo>
                  <a:lnTo>
                    <a:pt x="381328" y="0"/>
                  </a:lnTo>
                  <a:lnTo>
                    <a:pt x="508437" y="2570"/>
                  </a:lnTo>
                  <a:lnTo>
                    <a:pt x="635546" y="5141"/>
                  </a:lnTo>
                  <a:lnTo>
                    <a:pt x="762656" y="5141"/>
                  </a:lnTo>
                  <a:lnTo>
                    <a:pt x="889765" y="0"/>
                  </a:lnTo>
                </a:path>
              </a:pathLst>
            </a:custGeom>
            <a:ln w="40651" cap="flat">
              <a:solidFill>
                <a:srgbClr val="000000">
                  <a:alpha val="100000"/>
                </a:srgbClr>
              </a:solidFill>
              <a:prstDash val="solid"/>
              <a:round/>
            </a:ln>
          </p:spPr>
          <p:txBody>
            <a:bodyPr/>
            <a:lstStyle/>
            <a:p/>
          </p:txBody>
        </p:sp>
        <p:sp>
          <p:nvSpPr>
            <p:cNvPr id="1255" name="pl1255"/>
            <p:cNvSpPr/>
            <p:nvPr/>
          </p:nvSpPr>
          <p:spPr>
            <a:xfrm>
              <a:off x="4995163" y="3071440"/>
              <a:ext cx="889765" cy="23135"/>
            </a:xfrm>
            <a:custGeom>
              <a:avLst/>
              <a:pathLst>
                <a:path w="889765" h="23135">
                  <a:moveTo>
                    <a:pt x="0" y="23135"/>
                  </a:moveTo>
                  <a:lnTo>
                    <a:pt x="127109" y="23135"/>
                  </a:lnTo>
                  <a:lnTo>
                    <a:pt x="254218" y="23135"/>
                  </a:lnTo>
                  <a:lnTo>
                    <a:pt x="381328" y="0"/>
                  </a:lnTo>
                  <a:lnTo>
                    <a:pt x="508437" y="2570"/>
                  </a:lnTo>
                  <a:lnTo>
                    <a:pt x="635546" y="5141"/>
                  </a:lnTo>
                  <a:lnTo>
                    <a:pt x="762656" y="5141"/>
                  </a:lnTo>
                  <a:lnTo>
                    <a:pt x="889765" y="0"/>
                  </a:lnTo>
                </a:path>
              </a:pathLst>
            </a:custGeom>
            <a:ln w="35231" cap="flat">
              <a:solidFill>
                <a:srgbClr val="F26A21">
                  <a:alpha val="100000"/>
                </a:srgbClr>
              </a:solidFill>
              <a:prstDash val="solid"/>
              <a:round/>
            </a:ln>
          </p:spPr>
          <p:txBody>
            <a:bodyPr/>
            <a:lstStyle/>
            <a:p/>
          </p:txBody>
        </p:sp>
        <p:sp>
          <p:nvSpPr>
            <p:cNvPr id="1256" name="pl1256"/>
            <p:cNvSpPr/>
            <p:nvPr/>
          </p:nvSpPr>
          <p:spPr>
            <a:xfrm>
              <a:off x="4950675" y="313313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257" name="tx1257"/>
            <p:cNvSpPr/>
            <p:nvPr/>
          </p:nvSpPr>
          <p:spPr>
            <a:xfrm>
              <a:off x="4934904" y="29315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58" name="tx1258"/>
            <p:cNvSpPr/>
            <p:nvPr/>
          </p:nvSpPr>
          <p:spPr>
            <a:xfrm>
              <a:off x="5062013" y="29315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59" name="tx1259"/>
            <p:cNvSpPr/>
            <p:nvPr/>
          </p:nvSpPr>
          <p:spPr>
            <a:xfrm>
              <a:off x="5189123" y="29315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60" name="tx1260"/>
            <p:cNvSpPr/>
            <p:nvPr/>
          </p:nvSpPr>
          <p:spPr>
            <a:xfrm>
              <a:off x="5316232" y="29084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261" name="tx1261"/>
            <p:cNvSpPr/>
            <p:nvPr/>
          </p:nvSpPr>
          <p:spPr>
            <a:xfrm>
              <a:off x="5443341" y="29109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262" name="tx1262"/>
            <p:cNvSpPr/>
            <p:nvPr/>
          </p:nvSpPr>
          <p:spPr>
            <a:xfrm>
              <a:off x="5570451" y="29135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63" name="tx1263"/>
            <p:cNvSpPr/>
            <p:nvPr/>
          </p:nvSpPr>
          <p:spPr>
            <a:xfrm>
              <a:off x="5697560" y="29135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64" name="tx1264"/>
            <p:cNvSpPr/>
            <p:nvPr/>
          </p:nvSpPr>
          <p:spPr>
            <a:xfrm>
              <a:off x="5824670" y="29084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265" name="rc1265"/>
            <p:cNvSpPr/>
            <p:nvPr/>
          </p:nvSpPr>
          <p:spPr>
            <a:xfrm>
              <a:off x="4950675" y="3483127"/>
              <a:ext cx="978742" cy="367599"/>
            </a:xfrm>
            <a:prstGeom prst="rect">
              <a:avLst/>
            </a:prstGeom>
            <a:solidFill>
              <a:srgbClr val="EBEBEB">
                <a:alpha val="100000"/>
              </a:srgbClr>
            </a:solidFill>
          </p:spPr>
          <p:txBody>
            <a:bodyPr/>
            <a:lstStyle/>
            <a:p/>
          </p:txBody>
        </p:sp>
        <p:sp>
          <p:nvSpPr>
            <p:cNvPr id="1266" name="pl1266"/>
            <p:cNvSpPr/>
            <p:nvPr/>
          </p:nvSpPr>
          <p:spPr>
            <a:xfrm>
              <a:off x="4950675" y="38173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67" name="pl1267"/>
            <p:cNvSpPr/>
            <p:nvPr/>
          </p:nvSpPr>
          <p:spPr>
            <a:xfrm>
              <a:off x="4950675" y="375304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68" name="pl1268"/>
            <p:cNvSpPr/>
            <p:nvPr/>
          </p:nvSpPr>
          <p:spPr>
            <a:xfrm>
              <a:off x="4950675" y="36887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69" name="pl1269"/>
            <p:cNvSpPr/>
            <p:nvPr/>
          </p:nvSpPr>
          <p:spPr>
            <a:xfrm>
              <a:off x="4950675" y="36245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70" name="pl1270"/>
            <p:cNvSpPr/>
            <p:nvPr/>
          </p:nvSpPr>
          <p:spPr>
            <a:xfrm>
              <a:off x="4950675" y="35602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71" name="pl1271"/>
            <p:cNvSpPr/>
            <p:nvPr/>
          </p:nvSpPr>
          <p:spPr>
            <a:xfrm>
              <a:off x="4950675" y="349598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72" name="pl1272"/>
            <p:cNvSpPr/>
            <p:nvPr/>
          </p:nvSpPr>
          <p:spPr>
            <a:xfrm>
              <a:off x="4950675" y="384944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3" name="pl1273"/>
            <p:cNvSpPr/>
            <p:nvPr/>
          </p:nvSpPr>
          <p:spPr>
            <a:xfrm>
              <a:off x="4950675" y="378517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4" name="pl1274"/>
            <p:cNvSpPr/>
            <p:nvPr/>
          </p:nvSpPr>
          <p:spPr>
            <a:xfrm>
              <a:off x="4950675" y="372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5" name="pl1275"/>
            <p:cNvSpPr/>
            <p:nvPr/>
          </p:nvSpPr>
          <p:spPr>
            <a:xfrm>
              <a:off x="4950675" y="36566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6" name="pl1276"/>
            <p:cNvSpPr/>
            <p:nvPr/>
          </p:nvSpPr>
          <p:spPr>
            <a:xfrm>
              <a:off x="4950675" y="35923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7" name="pl1277"/>
            <p:cNvSpPr/>
            <p:nvPr/>
          </p:nvSpPr>
          <p:spPr>
            <a:xfrm>
              <a:off x="4950675" y="352811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8" name="pl1278"/>
            <p:cNvSpPr/>
            <p:nvPr/>
          </p:nvSpPr>
          <p:spPr>
            <a:xfrm>
              <a:off x="499516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9" name="pl1279"/>
            <p:cNvSpPr/>
            <p:nvPr/>
          </p:nvSpPr>
          <p:spPr>
            <a:xfrm>
              <a:off x="512227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0" name="pl1280"/>
            <p:cNvSpPr/>
            <p:nvPr/>
          </p:nvSpPr>
          <p:spPr>
            <a:xfrm>
              <a:off x="524938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1" name="pl1281"/>
            <p:cNvSpPr/>
            <p:nvPr/>
          </p:nvSpPr>
          <p:spPr>
            <a:xfrm>
              <a:off x="537649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2" name="pl1282"/>
            <p:cNvSpPr/>
            <p:nvPr/>
          </p:nvSpPr>
          <p:spPr>
            <a:xfrm>
              <a:off x="550360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3" name="pl1283"/>
            <p:cNvSpPr/>
            <p:nvPr/>
          </p:nvSpPr>
          <p:spPr>
            <a:xfrm>
              <a:off x="563071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4" name="pl1284"/>
            <p:cNvSpPr/>
            <p:nvPr/>
          </p:nvSpPr>
          <p:spPr>
            <a:xfrm>
              <a:off x="575781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5" name="pl1285"/>
            <p:cNvSpPr/>
            <p:nvPr/>
          </p:nvSpPr>
          <p:spPr>
            <a:xfrm>
              <a:off x="588492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6" name="pl1286"/>
            <p:cNvSpPr/>
            <p:nvPr/>
          </p:nvSpPr>
          <p:spPr>
            <a:xfrm>
              <a:off x="4995163"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287" name="pl1287"/>
            <p:cNvSpPr/>
            <p:nvPr/>
          </p:nvSpPr>
          <p:spPr>
            <a:xfrm>
              <a:off x="4995163" y="3564102"/>
              <a:ext cx="889765" cy="79689"/>
            </a:xfrm>
            <a:custGeom>
              <a:avLst/>
              <a:pathLst>
                <a:path w="889765" h="79689">
                  <a:moveTo>
                    <a:pt x="0" y="79689"/>
                  </a:moveTo>
                  <a:lnTo>
                    <a:pt x="127109" y="64265"/>
                  </a:lnTo>
                  <a:lnTo>
                    <a:pt x="254218" y="30847"/>
                  </a:lnTo>
                  <a:lnTo>
                    <a:pt x="381328" y="12853"/>
                  </a:lnTo>
                  <a:lnTo>
                    <a:pt x="508437" y="53983"/>
                  </a:lnTo>
                  <a:lnTo>
                    <a:pt x="635546" y="30847"/>
                  </a:lnTo>
                  <a:lnTo>
                    <a:pt x="762656" y="28276"/>
                  </a:lnTo>
                  <a:lnTo>
                    <a:pt x="889765" y="0"/>
                  </a:lnTo>
                </a:path>
              </a:pathLst>
            </a:custGeom>
            <a:ln w="40651" cap="flat">
              <a:solidFill>
                <a:srgbClr val="BEBEBE">
                  <a:alpha val="69803"/>
                </a:srgbClr>
              </a:solidFill>
              <a:prstDash val="solid"/>
              <a:round/>
            </a:ln>
          </p:spPr>
          <p:txBody>
            <a:bodyPr/>
            <a:lstStyle/>
            <a:p/>
          </p:txBody>
        </p:sp>
        <p:sp>
          <p:nvSpPr>
            <p:cNvPr id="1288" name="pl1288"/>
            <p:cNvSpPr/>
            <p:nvPr/>
          </p:nvSpPr>
          <p:spPr>
            <a:xfrm>
              <a:off x="4995163" y="3564102"/>
              <a:ext cx="889765" cy="79689"/>
            </a:xfrm>
            <a:custGeom>
              <a:avLst/>
              <a:pathLst>
                <a:path w="889765" h="79689">
                  <a:moveTo>
                    <a:pt x="0" y="79689"/>
                  </a:moveTo>
                  <a:lnTo>
                    <a:pt x="127109" y="64265"/>
                  </a:lnTo>
                  <a:lnTo>
                    <a:pt x="254218" y="30847"/>
                  </a:lnTo>
                  <a:lnTo>
                    <a:pt x="381328" y="12853"/>
                  </a:lnTo>
                  <a:lnTo>
                    <a:pt x="508437" y="53983"/>
                  </a:lnTo>
                  <a:lnTo>
                    <a:pt x="635546" y="30847"/>
                  </a:lnTo>
                  <a:lnTo>
                    <a:pt x="762656" y="28276"/>
                  </a:lnTo>
                  <a:lnTo>
                    <a:pt x="889765" y="0"/>
                  </a:lnTo>
                </a:path>
              </a:pathLst>
            </a:custGeom>
            <a:ln w="35231" cap="flat">
              <a:solidFill>
                <a:srgbClr val="BEBEBE">
                  <a:alpha val="69803"/>
                </a:srgbClr>
              </a:solidFill>
              <a:prstDash val="solid"/>
              <a:round/>
            </a:ln>
          </p:spPr>
          <p:txBody>
            <a:bodyPr/>
            <a:lstStyle/>
            <a:p/>
          </p:txBody>
        </p:sp>
        <p:sp>
          <p:nvSpPr>
            <p:cNvPr id="1289" name="pl1289"/>
            <p:cNvSpPr/>
            <p:nvPr/>
          </p:nvSpPr>
          <p:spPr>
            <a:xfrm>
              <a:off x="4995163"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290" name="pl1290"/>
            <p:cNvSpPr/>
            <p:nvPr/>
          </p:nvSpPr>
          <p:spPr>
            <a:xfrm>
              <a:off x="4995163" y="3564102"/>
              <a:ext cx="889765" cy="79689"/>
            </a:xfrm>
            <a:custGeom>
              <a:avLst/>
              <a:pathLst>
                <a:path w="889765" h="79689">
                  <a:moveTo>
                    <a:pt x="0" y="79689"/>
                  </a:moveTo>
                  <a:lnTo>
                    <a:pt x="127109" y="64265"/>
                  </a:lnTo>
                  <a:lnTo>
                    <a:pt x="254218" y="30847"/>
                  </a:lnTo>
                  <a:lnTo>
                    <a:pt x="381328" y="12853"/>
                  </a:lnTo>
                  <a:lnTo>
                    <a:pt x="508437" y="53983"/>
                  </a:lnTo>
                  <a:lnTo>
                    <a:pt x="635546" y="30847"/>
                  </a:lnTo>
                  <a:lnTo>
                    <a:pt x="762656" y="28276"/>
                  </a:lnTo>
                  <a:lnTo>
                    <a:pt x="889765" y="0"/>
                  </a:lnTo>
                </a:path>
              </a:pathLst>
            </a:custGeom>
            <a:ln w="40651" cap="flat">
              <a:solidFill>
                <a:srgbClr val="000000">
                  <a:alpha val="100000"/>
                </a:srgbClr>
              </a:solidFill>
              <a:prstDash val="solid"/>
              <a:round/>
            </a:ln>
          </p:spPr>
          <p:txBody>
            <a:bodyPr/>
            <a:lstStyle/>
            <a:p/>
          </p:txBody>
        </p:sp>
        <p:sp>
          <p:nvSpPr>
            <p:cNvPr id="1291" name="pl1291"/>
            <p:cNvSpPr/>
            <p:nvPr/>
          </p:nvSpPr>
          <p:spPr>
            <a:xfrm>
              <a:off x="4995163" y="3564102"/>
              <a:ext cx="889765" cy="79689"/>
            </a:xfrm>
            <a:custGeom>
              <a:avLst/>
              <a:pathLst>
                <a:path w="889765" h="79689">
                  <a:moveTo>
                    <a:pt x="0" y="79689"/>
                  </a:moveTo>
                  <a:lnTo>
                    <a:pt x="127109" y="64265"/>
                  </a:lnTo>
                  <a:lnTo>
                    <a:pt x="254218" y="30847"/>
                  </a:lnTo>
                  <a:lnTo>
                    <a:pt x="381328" y="12853"/>
                  </a:lnTo>
                  <a:lnTo>
                    <a:pt x="508437" y="53983"/>
                  </a:lnTo>
                  <a:lnTo>
                    <a:pt x="635546" y="30847"/>
                  </a:lnTo>
                  <a:lnTo>
                    <a:pt x="762656" y="28276"/>
                  </a:lnTo>
                  <a:lnTo>
                    <a:pt x="889765" y="0"/>
                  </a:lnTo>
                </a:path>
              </a:pathLst>
            </a:custGeom>
            <a:ln w="35231" cap="flat">
              <a:solidFill>
                <a:srgbClr val="F26A21">
                  <a:alpha val="100000"/>
                </a:srgbClr>
              </a:solidFill>
              <a:prstDash val="solid"/>
              <a:round/>
            </a:ln>
          </p:spPr>
          <p:txBody>
            <a:bodyPr/>
            <a:lstStyle/>
            <a:p/>
          </p:txBody>
        </p:sp>
        <p:sp>
          <p:nvSpPr>
            <p:cNvPr id="1292" name="pl1292"/>
            <p:cNvSpPr/>
            <p:nvPr/>
          </p:nvSpPr>
          <p:spPr>
            <a:xfrm>
              <a:off x="4950675" y="378517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293" name="tx1293"/>
            <p:cNvSpPr/>
            <p:nvPr/>
          </p:nvSpPr>
          <p:spPr>
            <a:xfrm>
              <a:off x="4934904" y="34807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1294" name="tx1294"/>
            <p:cNvSpPr/>
            <p:nvPr/>
          </p:nvSpPr>
          <p:spPr>
            <a:xfrm>
              <a:off x="5062013" y="34653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1295" name="tx1295"/>
            <p:cNvSpPr/>
            <p:nvPr/>
          </p:nvSpPr>
          <p:spPr>
            <a:xfrm>
              <a:off x="5189123" y="34319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296" name="tx1296"/>
            <p:cNvSpPr/>
            <p:nvPr/>
          </p:nvSpPr>
          <p:spPr>
            <a:xfrm>
              <a:off x="5316232" y="34139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297" name="tx1297"/>
            <p:cNvSpPr/>
            <p:nvPr/>
          </p:nvSpPr>
          <p:spPr>
            <a:xfrm>
              <a:off x="5443341" y="34550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298" name="tx1298"/>
            <p:cNvSpPr/>
            <p:nvPr/>
          </p:nvSpPr>
          <p:spPr>
            <a:xfrm>
              <a:off x="5570451" y="34319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299" name="tx1299"/>
            <p:cNvSpPr/>
            <p:nvPr/>
          </p:nvSpPr>
          <p:spPr>
            <a:xfrm>
              <a:off x="5697560" y="34293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1300" name="tx1300"/>
            <p:cNvSpPr/>
            <p:nvPr/>
          </p:nvSpPr>
          <p:spPr>
            <a:xfrm>
              <a:off x="5824670" y="3401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301" name="rc1301"/>
            <p:cNvSpPr/>
            <p:nvPr/>
          </p:nvSpPr>
          <p:spPr>
            <a:xfrm>
              <a:off x="4950675" y="4135168"/>
              <a:ext cx="978742" cy="367599"/>
            </a:xfrm>
            <a:prstGeom prst="rect">
              <a:avLst/>
            </a:prstGeom>
            <a:solidFill>
              <a:srgbClr val="EBEBEB">
                <a:alpha val="100000"/>
              </a:srgbClr>
            </a:solidFill>
          </p:spPr>
          <p:txBody>
            <a:bodyPr/>
            <a:lstStyle/>
            <a:p/>
          </p:txBody>
        </p:sp>
        <p:sp>
          <p:nvSpPr>
            <p:cNvPr id="1302" name="pl1302"/>
            <p:cNvSpPr/>
            <p:nvPr/>
          </p:nvSpPr>
          <p:spPr>
            <a:xfrm>
              <a:off x="4950675" y="446934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3" name="pl1303"/>
            <p:cNvSpPr/>
            <p:nvPr/>
          </p:nvSpPr>
          <p:spPr>
            <a:xfrm>
              <a:off x="4950675" y="440508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4" name="pl1304"/>
            <p:cNvSpPr/>
            <p:nvPr/>
          </p:nvSpPr>
          <p:spPr>
            <a:xfrm>
              <a:off x="4950675" y="434081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5" name="pl1305"/>
            <p:cNvSpPr/>
            <p:nvPr/>
          </p:nvSpPr>
          <p:spPr>
            <a:xfrm>
              <a:off x="4950675" y="42765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6" name="pl1306"/>
            <p:cNvSpPr/>
            <p:nvPr/>
          </p:nvSpPr>
          <p:spPr>
            <a:xfrm>
              <a:off x="4950675" y="4212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7" name="pl1307"/>
            <p:cNvSpPr/>
            <p:nvPr/>
          </p:nvSpPr>
          <p:spPr>
            <a:xfrm>
              <a:off x="4950675" y="414802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8" name="pl1308"/>
            <p:cNvSpPr/>
            <p:nvPr/>
          </p:nvSpPr>
          <p:spPr>
            <a:xfrm>
              <a:off x="4950675" y="450148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09" name="pl1309"/>
            <p:cNvSpPr/>
            <p:nvPr/>
          </p:nvSpPr>
          <p:spPr>
            <a:xfrm>
              <a:off x="4950675" y="44372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0" name="pl1310"/>
            <p:cNvSpPr/>
            <p:nvPr/>
          </p:nvSpPr>
          <p:spPr>
            <a:xfrm>
              <a:off x="4950675" y="4372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1" name="pl1311"/>
            <p:cNvSpPr/>
            <p:nvPr/>
          </p:nvSpPr>
          <p:spPr>
            <a:xfrm>
              <a:off x="4950675" y="43086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2" name="pl1312"/>
            <p:cNvSpPr/>
            <p:nvPr/>
          </p:nvSpPr>
          <p:spPr>
            <a:xfrm>
              <a:off x="4950675" y="424442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3" name="pl1313"/>
            <p:cNvSpPr/>
            <p:nvPr/>
          </p:nvSpPr>
          <p:spPr>
            <a:xfrm>
              <a:off x="4950675" y="41801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4" name="pl1314"/>
            <p:cNvSpPr/>
            <p:nvPr/>
          </p:nvSpPr>
          <p:spPr>
            <a:xfrm>
              <a:off x="499516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5" name="pl1315"/>
            <p:cNvSpPr/>
            <p:nvPr/>
          </p:nvSpPr>
          <p:spPr>
            <a:xfrm>
              <a:off x="512227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6" name="pl1316"/>
            <p:cNvSpPr/>
            <p:nvPr/>
          </p:nvSpPr>
          <p:spPr>
            <a:xfrm>
              <a:off x="524938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7" name="pl1317"/>
            <p:cNvSpPr/>
            <p:nvPr/>
          </p:nvSpPr>
          <p:spPr>
            <a:xfrm>
              <a:off x="537649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8" name="pl1318"/>
            <p:cNvSpPr/>
            <p:nvPr/>
          </p:nvSpPr>
          <p:spPr>
            <a:xfrm>
              <a:off x="550360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9" name="pl1319"/>
            <p:cNvSpPr/>
            <p:nvPr/>
          </p:nvSpPr>
          <p:spPr>
            <a:xfrm>
              <a:off x="563071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0" name="pl1320"/>
            <p:cNvSpPr/>
            <p:nvPr/>
          </p:nvSpPr>
          <p:spPr>
            <a:xfrm>
              <a:off x="575781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1" name="pl1321"/>
            <p:cNvSpPr/>
            <p:nvPr/>
          </p:nvSpPr>
          <p:spPr>
            <a:xfrm>
              <a:off x="588492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2" name="pl1322"/>
            <p:cNvSpPr/>
            <p:nvPr/>
          </p:nvSpPr>
          <p:spPr>
            <a:xfrm>
              <a:off x="4995163"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323" name="pl1323"/>
            <p:cNvSpPr/>
            <p:nvPr/>
          </p:nvSpPr>
          <p:spPr>
            <a:xfrm>
              <a:off x="4995163" y="4326680"/>
              <a:ext cx="889765" cy="107966"/>
            </a:xfrm>
            <a:custGeom>
              <a:avLst/>
              <a:pathLst>
                <a:path w="889765" h="107966">
                  <a:moveTo>
                    <a:pt x="0" y="0"/>
                  </a:moveTo>
                  <a:lnTo>
                    <a:pt x="127109" y="107966"/>
                  </a:lnTo>
                  <a:lnTo>
                    <a:pt x="254218" y="25706"/>
                  </a:lnTo>
                  <a:lnTo>
                    <a:pt x="381328" y="20564"/>
                  </a:lnTo>
                  <a:lnTo>
                    <a:pt x="508437" y="71977"/>
                  </a:lnTo>
                  <a:lnTo>
                    <a:pt x="635546" y="79689"/>
                  </a:lnTo>
                  <a:lnTo>
                    <a:pt x="762656" y="74548"/>
                  </a:lnTo>
                  <a:lnTo>
                    <a:pt x="889765" y="51412"/>
                  </a:lnTo>
                </a:path>
              </a:pathLst>
            </a:custGeom>
            <a:ln w="40651" cap="flat">
              <a:solidFill>
                <a:srgbClr val="BEBEBE">
                  <a:alpha val="69803"/>
                </a:srgbClr>
              </a:solidFill>
              <a:prstDash val="solid"/>
              <a:round/>
            </a:ln>
          </p:spPr>
          <p:txBody>
            <a:bodyPr/>
            <a:lstStyle/>
            <a:p/>
          </p:txBody>
        </p:sp>
        <p:sp>
          <p:nvSpPr>
            <p:cNvPr id="1324" name="pl1324"/>
            <p:cNvSpPr/>
            <p:nvPr/>
          </p:nvSpPr>
          <p:spPr>
            <a:xfrm>
              <a:off x="4995163" y="4326680"/>
              <a:ext cx="889765" cy="107966"/>
            </a:xfrm>
            <a:custGeom>
              <a:avLst/>
              <a:pathLst>
                <a:path w="889765" h="107966">
                  <a:moveTo>
                    <a:pt x="0" y="0"/>
                  </a:moveTo>
                  <a:lnTo>
                    <a:pt x="127109" y="107966"/>
                  </a:lnTo>
                  <a:lnTo>
                    <a:pt x="254218" y="25706"/>
                  </a:lnTo>
                  <a:lnTo>
                    <a:pt x="381328" y="20564"/>
                  </a:lnTo>
                  <a:lnTo>
                    <a:pt x="508437" y="71977"/>
                  </a:lnTo>
                  <a:lnTo>
                    <a:pt x="635546" y="79689"/>
                  </a:lnTo>
                  <a:lnTo>
                    <a:pt x="762656" y="74548"/>
                  </a:lnTo>
                  <a:lnTo>
                    <a:pt x="889765" y="51412"/>
                  </a:lnTo>
                </a:path>
              </a:pathLst>
            </a:custGeom>
            <a:ln w="35231" cap="flat">
              <a:solidFill>
                <a:srgbClr val="BEBEBE">
                  <a:alpha val="69803"/>
                </a:srgbClr>
              </a:solidFill>
              <a:prstDash val="solid"/>
              <a:round/>
            </a:ln>
          </p:spPr>
          <p:txBody>
            <a:bodyPr/>
            <a:lstStyle/>
            <a:p/>
          </p:txBody>
        </p:sp>
        <p:sp>
          <p:nvSpPr>
            <p:cNvPr id="1325" name="pl1325"/>
            <p:cNvSpPr/>
            <p:nvPr/>
          </p:nvSpPr>
          <p:spPr>
            <a:xfrm>
              <a:off x="4995163"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326" name="pl1326"/>
            <p:cNvSpPr/>
            <p:nvPr/>
          </p:nvSpPr>
          <p:spPr>
            <a:xfrm>
              <a:off x="4995163" y="4326680"/>
              <a:ext cx="889765" cy="107966"/>
            </a:xfrm>
            <a:custGeom>
              <a:avLst/>
              <a:pathLst>
                <a:path w="889765" h="107966">
                  <a:moveTo>
                    <a:pt x="0" y="0"/>
                  </a:moveTo>
                  <a:lnTo>
                    <a:pt x="127109" y="107966"/>
                  </a:lnTo>
                  <a:lnTo>
                    <a:pt x="254218" y="25706"/>
                  </a:lnTo>
                  <a:lnTo>
                    <a:pt x="381328" y="20564"/>
                  </a:lnTo>
                  <a:lnTo>
                    <a:pt x="508437" y="71977"/>
                  </a:lnTo>
                  <a:lnTo>
                    <a:pt x="635546" y="79689"/>
                  </a:lnTo>
                  <a:lnTo>
                    <a:pt x="762656" y="74548"/>
                  </a:lnTo>
                  <a:lnTo>
                    <a:pt x="889765" y="51412"/>
                  </a:lnTo>
                </a:path>
              </a:pathLst>
            </a:custGeom>
            <a:ln w="40651" cap="flat">
              <a:solidFill>
                <a:srgbClr val="000000">
                  <a:alpha val="100000"/>
                </a:srgbClr>
              </a:solidFill>
              <a:prstDash val="solid"/>
              <a:round/>
            </a:ln>
          </p:spPr>
          <p:txBody>
            <a:bodyPr/>
            <a:lstStyle/>
            <a:p/>
          </p:txBody>
        </p:sp>
        <p:sp>
          <p:nvSpPr>
            <p:cNvPr id="1327" name="pl1327"/>
            <p:cNvSpPr/>
            <p:nvPr/>
          </p:nvSpPr>
          <p:spPr>
            <a:xfrm>
              <a:off x="4995163" y="4326680"/>
              <a:ext cx="889765" cy="107966"/>
            </a:xfrm>
            <a:custGeom>
              <a:avLst/>
              <a:pathLst>
                <a:path w="889765" h="107966">
                  <a:moveTo>
                    <a:pt x="0" y="0"/>
                  </a:moveTo>
                  <a:lnTo>
                    <a:pt x="127109" y="107966"/>
                  </a:lnTo>
                  <a:lnTo>
                    <a:pt x="254218" y="25706"/>
                  </a:lnTo>
                  <a:lnTo>
                    <a:pt x="381328" y="20564"/>
                  </a:lnTo>
                  <a:lnTo>
                    <a:pt x="508437" y="71977"/>
                  </a:lnTo>
                  <a:lnTo>
                    <a:pt x="635546" y="79689"/>
                  </a:lnTo>
                  <a:lnTo>
                    <a:pt x="762656" y="74548"/>
                  </a:lnTo>
                  <a:lnTo>
                    <a:pt x="889765" y="51412"/>
                  </a:lnTo>
                </a:path>
              </a:pathLst>
            </a:custGeom>
            <a:ln w="35231" cap="flat">
              <a:solidFill>
                <a:srgbClr val="F26A21">
                  <a:alpha val="100000"/>
                </a:srgbClr>
              </a:solidFill>
              <a:prstDash val="solid"/>
              <a:round/>
            </a:ln>
          </p:spPr>
          <p:txBody>
            <a:bodyPr/>
            <a:lstStyle/>
            <a:p/>
          </p:txBody>
        </p:sp>
        <p:sp>
          <p:nvSpPr>
            <p:cNvPr id="1328" name="pl1328"/>
            <p:cNvSpPr/>
            <p:nvPr/>
          </p:nvSpPr>
          <p:spPr>
            <a:xfrm>
              <a:off x="4950675" y="443721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329" name="tx1329"/>
            <p:cNvSpPr/>
            <p:nvPr/>
          </p:nvSpPr>
          <p:spPr>
            <a:xfrm>
              <a:off x="4934904" y="41636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1330" name="tx1330"/>
            <p:cNvSpPr/>
            <p:nvPr/>
          </p:nvSpPr>
          <p:spPr>
            <a:xfrm>
              <a:off x="5092143" y="42716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31" name="tx1331"/>
            <p:cNvSpPr/>
            <p:nvPr/>
          </p:nvSpPr>
          <p:spPr>
            <a:xfrm>
              <a:off x="5189123" y="41893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332" name="tx1332"/>
            <p:cNvSpPr/>
            <p:nvPr/>
          </p:nvSpPr>
          <p:spPr>
            <a:xfrm>
              <a:off x="5316232" y="41842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333" name="tx1333"/>
            <p:cNvSpPr/>
            <p:nvPr/>
          </p:nvSpPr>
          <p:spPr>
            <a:xfrm>
              <a:off x="5443341" y="42356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34" name="tx1334"/>
            <p:cNvSpPr/>
            <p:nvPr/>
          </p:nvSpPr>
          <p:spPr>
            <a:xfrm>
              <a:off x="5570451" y="42433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35" name="tx1335"/>
            <p:cNvSpPr/>
            <p:nvPr/>
          </p:nvSpPr>
          <p:spPr>
            <a:xfrm>
              <a:off x="5697560" y="42381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336" name="tx1336"/>
            <p:cNvSpPr/>
            <p:nvPr/>
          </p:nvSpPr>
          <p:spPr>
            <a:xfrm>
              <a:off x="5824670" y="42150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337" name="rc1337"/>
            <p:cNvSpPr/>
            <p:nvPr/>
          </p:nvSpPr>
          <p:spPr>
            <a:xfrm>
              <a:off x="4950675" y="4787209"/>
              <a:ext cx="978742" cy="367599"/>
            </a:xfrm>
            <a:prstGeom prst="rect">
              <a:avLst/>
            </a:prstGeom>
            <a:solidFill>
              <a:srgbClr val="EBEBEB">
                <a:alpha val="100000"/>
              </a:srgbClr>
            </a:solidFill>
          </p:spPr>
          <p:txBody>
            <a:bodyPr/>
            <a:lstStyle/>
            <a:p/>
          </p:txBody>
        </p:sp>
        <p:sp>
          <p:nvSpPr>
            <p:cNvPr id="1338" name="pl1338"/>
            <p:cNvSpPr/>
            <p:nvPr/>
          </p:nvSpPr>
          <p:spPr>
            <a:xfrm>
              <a:off x="4950675" y="51213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39" name="pl1339"/>
            <p:cNvSpPr/>
            <p:nvPr/>
          </p:nvSpPr>
          <p:spPr>
            <a:xfrm>
              <a:off x="4950675" y="50571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0" name="pl1340"/>
            <p:cNvSpPr/>
            <p:nvPr/>
          </p:nvSpPr>
          <p:spPr>
            <a:xfrm>
              <a:off x="4950675" y="499285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1" name="pl1341"/>
            <p:cNvSpPr/>
            <p:nvPr/>
          </p:nvSpPr>
          <p:spPr>
            <a:xfrm>
              <a:off x="4950675" y="492859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2" name="pl1342"/>
            <p:cNvSpPr/>
            <p:nvPr/>
          </p:nvSpPr>
          <p:spPr>
            <a:xfrm>
              <a:off x="4950675" y="48643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3" name="pl1343"/>
            <p:cNvSpPr/>
            <p:nvPr/>
          </p:nvSpPr>
          <p:spPr>
            <a:xfrm>
              <a:off x="4950675" y="48000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4" name="pl1344"/>
            <p:cNvSpPr/>
            <p:nvPr/>
          </p:nvSpPr>
          <p:spPr>
            <a:xfrm>
              <a:off x="4950675" y="51535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5" name="pl1345"/>
            <p:cNvSpPr/>
            <p:nvPr/>
          </p:nvSpPr>
          <p:spPr>
            <a:xfrm>
              <a:off x="4950675" y="508925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6" name="pl1346"/>
            <p:cNvSpPr/>
            <p:nvPr/>
          </p:nvSpPr>
          <p:spPr>
            <a:xfrm>
              <a:off x="4950675" y="5024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7" name="pl1347"/>
            <p:cNvSpPr/>
            <p:nvPr/>
          </p:nvSpPr>
          <p:spPr>
            <a:xfrm>
              <a:off x="4950675" y="49607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8" name="pl1348"/>
            <p:cNvSpPr/>
            <p:nvPr/>
          </p:nvSpPr>
          <p:spPr>
            <a:xfrm>
              <a:off x="4950675" y="489646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9" name="pl1349"/>
            <p:cNvSpPr/>
            <p:nvPr/>
          </p:nvSpPr>
          <p:spPr>
            <a:xfrm>
              <a:off x="4950675" y="483219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50" name="pl1350"/>
            <p:cNvSpPr/>
            <p:nvPr/>
          </p:nvSpPr>
          <p:spPr>
            <a:xfrm>
              <a:off x="499516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1" name="pl1351"/>
            <p:cNvSpPr/>
            <p:nvPr/>
          </p:nvSpPr>
          <p:spPr>
            <a:xfrm>
              <a:off x="512227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2" name="pl1352"/>
            <p:cNvSpPr/>
            <p:nvPr/>
          </p:nvSpPr>
          <p:spPr>
            <a:xfrm>
              <a:off x="524938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3" name="pl1353"/>
            <p:cNvSpPr/>
            <p:nvPr/>
          </p:nvSpPr>
          <p:spPr>
            <a:xfrm>
              <a:off x="537649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4" name="pl1354"/>
            <p:cNvSpPr/>
            <p:nvPr/>
          </p:nvSpPr>
          <p:spPr>
            <a:xfrm>
              <a:off x="550360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5" name="pl1355"/>
            <p:cNvSpPr/>
            <p:nvPr/>
          </p:nvSpPr>
          <p:spPr>
            <a:xfrm>
              <a:off x="563071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6" name="pl1356"/>
            <p:cNvSpPr/>
            <p:nvPr/>
          </p:nvSpPr>
          <p:spPr>
            <a:xfrm>
              <a:off x="575781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7" name="pl1357"/>
            <p:cNvSpPr/>
            <p:nvPr/>
          </p:nvSpPr>
          <p:spPr>
            <a:xfrm>
              <a:off x="588492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8" name="pl1358"/>
            <p:cNvSpPr/>
            <p:nvPr/>
          </p:nvSpPr>
          <p:spPr>
            <a:xfrm>
              <a:off x="4995163"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359" name="pl1359"/>
            <p:cNvSpPr/>
            <p:nvPr/>
          </p:nvSpPr>
          <p:spPr>
            <a:xfrm>
              <a:off x="4995163" y="5084116"/>
              <a:ext cx="889765" cy="5141"/>
            </a:xfrm>
            <a:custGeom>
              <a:avLst/>
              <a:pathLst>
                <a:path w="889765" h="5141">
                  <a:moveTo>
                    <a:pt x="0" y="5141"/>
                  </a:moveTo>
                  <a:lnTo>
                    <a:pt x="127109" y="5141"/>
                  </a:lnTo>
                  <a:lnTo>
                    <a:pt x="254218" y="5141"/>
                  </a:lnTo>
                  <a:lnTo>
                    <a:pt x="381328" y="5141"/>
                  </a:lnTo>
                  <a:lnTo>
                    <a:pt x="508437" y="5141"/>
                  </a:lnTo>
                  <a:lnTo>
                    <a:pt x="635546" y="5141"/>
                  </a:lnTo>
                  <a:lnTo>
                    <a:pt x="762656" y="5141"/>
                  </a:lnTo>
                  <a:lnTo>
                    <a:pt x="889765" y="0"/>
                  </a:lnTo>
                </a:path>
              </a:pathLst>
            </a:custGeom>
            <a:ln w="40651" cap="flat">
              <a:solidFill>
                <a:srgbClr val="BEBEBE">
                  <a:alpha val="69803"/>
                </a:srgbClr>
              </a:solidFill>
              <a:prstDash val="solid"/>
              <a:round/>
            </a:ln>
          </p:spPr>
          <p:txBody>
            <a:bodyPr/>
            <a:lstStyle/>
            <a:p/>
          </p:txBody>
        </p:sp>
        <p:sp>
          <p:nvSpPr>
            <p:cNvPr id="1360" name="pl1360"/>
            <p:cNvSpPr/>
            <p:nvPr/>
          </p:nvSpPr>
          <p:spPr>
            <a:xfrm>
              <a:off x="4995163" y="5084116"/>
              <a:ext cx="889765" cy="5141"/>
            </a:xfrm>
            <a:custGeom>
              <a:avLst/>
              <a:pathLst>
                <a:path w="889765" h="5141">
                  <a:moveTo>
                    <a:pt x="0" y="5141"/>
                  </a:moveTo>
                  <a:lnTo>
                    <a:pt x="127109" y="5141"/>
                  </a:lnTo>
                  <a:lnTo>
                    <a:pt x="254218" y="5141"/>
                  </a:lnTo>
                  <a:lnTo>
                    <a:pt x="381328" y="5141"/>
                  </a:lnTo>
                  <a:lnTo>
                    <a:pt x="508437" y="5141"/>
                  </a:lnTo>
                  <a:lnTo>
                    <a:pt x="635546" y="5141"/>
                  </a:lnTo>
                  <a:lnTo>
                    <a:pt x="762656" y="5141"/>
                  </a:lnTo>
                  <a:lnTo>
                    <a:pt x="889765" y="0"/>
                  </a:lnTo>
                </a:path>
              </a:pathLst>
            </a:custGeom>
            <a:ln w="35231" cap="flat">
              <a:solidFill>
                <a:srgbClr val="BEBEBE">
                  <a:alpha val="69803"/>
                </a:srgbClr>
              </a:solidFill>
              <a:prstDash val="solid"/>
              <a:round/>
            </a:ln>
          </p:spPr>
          <p:txBody>
            <a:bodyPr/>
            <a:lstStyle/>
            <a:p/>
          </p:txBody>
        </p:sp>
        <p:sp>
          <p:nvSpPr>
            <p:cNvPr id="1361" name="pl1361"/>
            <p:cNvSpPr/>
            <p:nvPr/>
          </p:nvSpPr>
          <p:spPr>
            <a:xfrm>
              <a:off x="4995163"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362" name="pl1362"/>
            <p:cNvSpPr/>
            <p:nvPr/>
          </p:nvSpPr>
          <p:spPr>
            <a:xfrm>
              <a:off x="4995163" y="5084116"/>
              <a:ext cx="889765" cy="5141"/>
            </a:xfrm>
            <a:custGeom>
              <a:avLst/>
              <a:pathLst>
                <a:path w="889765" h="5141">
                  <a:moveTo>
                    <a:pt x="0" y="5141"/>
                  </a:moveTo>
                  <a:lnTo>
                    <a:pt x="127109" y="5141"/>
                  </a:lnTo>
                  <a:lnTo>
                    <a:pt x="254218" y="5141"/>
                  </a:lnTo>
                  <a:lnTo>
                    <a:pt x="381328" y="5141"/>
                  </a:lnTo>
                  <a:lnTo>
                    <a:pt x="508437" y="5141"/>
                  </a:lnTo>
                  <a:lnTo>
                    <a:pt x="635546" y="5141"/>
                  </a:lnTo>
                  <a:lnTo>
                    <a:pt x="762656" y="5141"/>
                  </a:lnTo>
                  <a:lnTo>
                    <a:pt x="889765" y="0"/>
                  </a:lnTo>
                </a:path>
              </a:pathLst>
            </a:custGeom>
            <a:ln w="40651" cap="flat">
              <a:solidFill>
                <a:srgbClr val="000000">
                  <a:alpha val="100000"/>
                </a:srgbClr>
              </a:solidFill>
              <a:prstDash val="solid"/>
              <a:round/>
            </a:ln>
          </p:spPr>
          <p:txBody>
            <a:bodyPr/>
            <a:lstStyle/>
            <a:p/>
          </p:txBody>
        </p:sp>
        <p:sp>
          <p:nvSpPr>
            <p:cNvPr id="1363" name="pl1363"/>
            <p:cNvSpPr/>
            <p:nvPr/>
          </p:nvSpPr>
          <p:spPr>
            <a:xfrm>
              <a:off x="4995163" y="5084116"/>
              <a:ext cx="889765" cy="5141"/>
            </a:xfrm>
            <a:custGeom>
              <a:avLst/>
              <a:pathLst>
                <a:path w="889765" h="5141">
                  <a:moveTo>
                    <a:pt x="0" y="5141"/>
                  </a:moveTo>
                  <a:lnTo>
                    <a:pt x="127109" y="5141"/>
                  </a:lnTo>
                  <a:lnTo>
                    <a:pt x="254218" y="5141"/>
                  </a:lnTo>
                  <a:lnTo>
                    <a:pt x="381328" y="5141"/>
                  </a:lnTo>
                  <a:lnTo>
                    <a:pt x="508437" y="5141"/>
                  </a:lnTo>
                  <a:lnTo>
                    <a:pt x="635546" y="5141"/>
                  </a:lnTo>
                  <a:lnTo>
                    <a:pt x="762656" y="5141"/>
                  </a:lnTo>
                  <a:lnTo>
                    <a:pt x="889765" y="0"/>
                  </a:lnTo>
                </a:path>
              </a:pathLst>
            </a:custGeom>
            <a:ln w="35231" cap="flat">
              <a:solidFill>
                <a:srgbClr val="F26A21">
                  <a:alpha val="100000"/>
                </a:srgbClr>
              </a:solidFill>
              <a:prstDash val="solid"/>
              <a:round/>
            </a:ln>
          </p:spPr>
          <p:txBody>
            <a:bodyPr/>
            <a:lstStyle/>
            <a:p/>
          </p:txBody>
        </p:sp>
        <p:sp>
          <p:nvSpPr>
            <p:cNvPr id="1364" name="pl1364"/>
            <p:cNvSpPr/>
            <p:nvPr/>
          </p:nvSpPr>
          <p:spPr>
            <a:xfrm>
              <a:off x="4950675" y="508925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365" name="tx1365"/>
            <p:cNvSpPr/>
            <p:nvPr/>
          </p:nvSpPr>
          <p:spPr>
            <a:xfrm>
              <a:off x="4965033"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66" name="tx1366"/>
            <p:cNvSpPr/>
            <p:nvPr/>
          </p:nvSpPr>
          <p:spPr>
            <a:xfrm>
              <a:off x="5092143"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67" name="tx1367"/>
            <p:cNvSpPr/>
            <p:nvPr/>
          </p:nvSpPr>
          <p:spPr>
            <a:xfrm>
              <a:off x="5219252"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68" name="tx1368"/>
            <p:cNvSpPr/>
            <p:nvPr/>
          </p:nvSpPr>
          <p:spPr>
            <a:xfrm>
              <a:off x="5346362"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69" name="tx1369"/>
            <p:cNvSpPr/>
            <p:nvPr/>
          </p:nvSpPr>
          <p:spPr>
            <a:xfrm>
              <a:off x="5473471"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70" name="tx1370"/>
            <p:cNvSpPr/>
            <p:nvPr/>
          </p:nvSpPr>
          <p:spPr>
            <a:xfrm>
              <a:off x="5600580"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71" name="tx1371"/>
            <p:cNvSpPr/>
            <p:nvPr/>
          </p:nvSpPr>
          <p:spPr>
            <a:xfrm>
              <a:off x="5727690"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72" name="tx1372"/>
            <p:cNvSpPr/>
            <p:nvPr/>
          </p:nvSpPr>
          <p:spPr>
            <a:xfrm>
              <a:off x="5854799" y="49210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73" name="rc1373"/>
            <p:cNvSpPr/>
            <p:nvPr/>
          </p:nvSpPr>
          <p:spPr>
            <a:xfrm>
              <a:off x="5999006" y="874964"/>
              <a:ext cx="978742" cy="367599"/>
            </a:xfrm>
            <a:prstGeom prst="rect">
              <a:avLst/>
            </a:prstGeom>
            <a:solidFill>
              <a:srgbClr val="EBEBEB">
                <a:alpha val="100000"/>
              </a:srgbClr>
            </a:solidFill>
          </p:spPr>
          <p:txBody>
            <a:bodyPr/>
            <a:lstStyle/>
            <a:p/>
          </p:txBody>
        </p:sp>
        <p:sp>
          <p:nvSpPr>
            <p:cNvPr id="1374" name="pl1374"/>
            <p:cNvSpPr/>
            <p:nvPr/>
          </p:nvSpPr>
          <p:spPr>
            <a:xfrm>
              <a:off x="5999006" y="12091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5" name="pl1375"/>
            <p:cNvSpPr/>
            <p:nvPr/>
          </p:nvSpPr>
          <p:spPr>
            <a:xfrm>
              <a:off x="5999006" y="11448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6" name="pl1376"/>
            <p:cNvSpPr/>
            <p:nvPr/>
          </p:nvSpPr>
          <p:spPr>
            <a:xfrm>
              <a:off x="5999006" y="10806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7" name="pl1377"/>
            <p:cNvSpPr/>
            <p:nvPr/>
          </p:nvSpPr>
          <p:spPr>
            <a:xfrm>
              <a:off x="5999006" y="101634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8" name="pl1378"/>
            <p:cNvSpPr/>
            <p:nvPr/>
          </p:nvSpPr>
          <p:spPr>
            <a:xfrm>
              <a:off x="5999006" y="9520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9" name="pl1379"/>
            <p:cNvSpPr/>
            <p:nvPr/>
          </p:nvSpPr>
          <p:spPr>
            <a:xfrm>
              <a:off x="5999006" y="88781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80" name="pl1380"/>
            <p:cNvSpPr/>
            <p:nvPr/>
          </p:nvSpPr>
          <p:spPr>
            <a:xfrm>
              <a:off x="5999006" y="12412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1" name="pl1381"/>
            <p:cNvSpPr/>
            <p:nvPr/>
          </p:nvSpPr>
          <p:spPr>
            <a:xfrm>
              <a:off x="5999006" y="117701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2" name="pl1382"/>
            <p:cNvSpPr/>
            <p:nvPr/>
          </p:nvSpPr>
          <p:spPr>
            <a:xfrm>
              <a:off x="5999006" y="111274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3" name="pl1383"/>
            <p:cNvSpPr/>
            <p:nvPr/>
          </p:nvSpPr>
          <p:spPr>
            <a:xfrm>
              <a:off x="5999006" y="10484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4" name="pl1384"/>
            <p:cNvSpPr/>
            <p:nvPr/>
          </p:nvSpPr>
          <p:spPr>
            <a:xfrm>
              <a:off x="5999006" y="98421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5" name="pl1385"/>
            <p:cNvSpPr/>
            <p:nvPr/>
          </p:nvSpPr>
          <p:spPr>
            <a:xfrm>
              <a:off x="5999006" y="91995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6" name="pl1386"/>
            <p:cNvSpPr/>
            <p:nvPr/>
          </p:nvSpPr>
          <p:spPr>
            <a:xfrm>
              <a:off x="60434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7" name="pl1387"/>
            <p:cNvSpPr/>
            <p:nvPr/>
          </p:nvSpPr>
          <p:spPr>
            <a:xfrm>
              <a:off x="617060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8" name="pl1388"/>
            <p:cNvSpPr/>
            <p:nvPr/>
          </p:nvSpPr>
          <p:spPr>
            <a:xfrm>
              <a:off x="62977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9" name="pl1389"/>
            <p:cNvSpPr/>
            <p:nvPr/>
          </p:nvSpPr>
          <p:spPr>
            <a:xfrm>
              <a:off x="642482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0" name="pl1390"/>
            <p:cNvSpPr/>
            <p:nvPr/>
          </p:nvSpPr>
          <p:spPr>
            <a:xfrm>
              <a:off x="655193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1" name="pl1391"/>
            <p:cNvSpPr/>
            <p:nvPr/>
          </p:nvSpPr>
          <p:spPr>
            <a:xfrm>
              <a:off x="667904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2" name="pl1392"/>
            <p:cNvSpPr/>
            <p:nvPr/>
          </p:nvSpPr>
          <p:spPr>
            <a:xfrm>
              <a:off x="68061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3" name="pl1393"/>
            <p:cNvSpPr/>
            <p:nvPr/>
          </p:nvSpPr>
          <p:spPr>
            <a:xfrm>
              <a:off x="693326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4" name="pl1394"/>
            <p:cNvSpPr/>
            <p:nvPr/>
          </p:nvSpPr>
          <p:spPr>
            <a:xfrm>
              <a:off x="6043494"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395" name="pl1395"/>
            <p:cNvSpPr/>
            <p:nvPr/>
          </p:nvSpPr>
          <p:spPr>
            <a:xfrm>
              <a:off x="6043494" y="1061334"/>
              <a:ext cx="889765" cy="87401"/>
            </a:xfrm>
            <a:custGeom>
              <a:avLst/>
              <a:pathLst>
                <a:path w="889765" h="87401">
                  <a:moveTo>
                    <a:pt x="0" y="53983"/>
                  </a:moveTo>
                  <a:lnTo>
                    <a:pt x="127109" y="87401"/>
                  </a:lnTo>
                  <a:lnTo>
                    <a:pt x="254218" y="64265"/>
                  </a:lnTo>
                  <a:lnTo>
                    <a:pt x="381328" y="43700"/>
                  </a:lnTo>
                  <a:lnTo>
                    <a:pt x="508437" y="33418"/>
                  </a:lnTo>
                  <a:lnTo>
                    <a:pt x="635546" y="25706"/>
                  </a:lnTo>
                  <a:lnTo>
                    <a:pt x="762656" y="53983"/>
                  </a:lnTo>
                  <a:lnTo>
                    <a:pt x="889765" y="0"/>
                  </a:lnTo>
                </a:path>
              </a:pathLst>
            </a:custGeom>
            <a:ln w="40651" cap="flat">
              <a:solidFill>
                <a:srgbClr val="BEBEBE">
                  <a:alpha val="69803"/>
                </a:srgbClr>
              </a:solidFill>
              <a:prstDash val="solid"/>
              <a:round/>
            </a:ln>
          </p:spPr>
          <p:txBody>
            <a:bodyPr/>
            <a:lstStyle/>
            <a:p/>
          </p:txBody>
        </p:sp>
        <p:sp>
          <p:nvSpPr>
            <p:cNvPr id="1396" name="pl1396"/>
            <p:cNvSpPr/>
            <p:nvPr/>
          </p:nvSpPr>
          <p:spPr>
            <a:xfrm>
              <a:off x="6043494" y="1061334"/>
              <a:ext cx="889765" cy="87401"/>
            </a:xfrm>
            <a:custGeom>
              <a:avLst/>
              <a:pathLst>
                <a:path w="889765" h="87401">
                  <a:moveTo>
                    <a:pt x="0" y="53983"/>
                  </a:moveTo>
                  <a:lnTo>
                    <a:pt x="127109" y="87401"/>
                  </a:lnTo>
                  <a:lnTo>
                    <a:pt x="254218" y="64265"/>
                  </a:lnTo>
                  <a:lnTo>
                    <a:pt x="381328" y="43700"/>
                  </a:lnTo>
                  <a:lnTo>
                    <a:pt x="508437" y="33418"/>
                  </a:lnTo>
                  <a:lnTo>
                    <a:pt x="635546" y="25706"/>
                  </a:lnTo>
                  <a:lnTo>
                    <a:pt x="762656" y="53983"/>
                  </a:lnTo>
                  <a:lnTo>
                    <a:pt x="889765" y="0"/>
                  </a:lnTo>
                </a:path>
              </a:pathLst>
            </a:custGeom>
            <a:ln w="35231" cap="flat">
              <a:solidFill>
                <a:srgbClr val="BEBEBE">
                  <a:alpha val="69803"/>
                </a:srgbClr>
              </a:solidFill>
              <a:prstDash val="solid"/>
              <a:round/>
            </a:ln>
          </p:spPr>
          <p:txBody>
            <a:bodyPr/>
            <a:lstStyle/>
            <a:p/>
          </p:txBody>
        </p:sp>
        <p:sp>
          <p:nvSpPr>
            <p:cNvPr id="1397" name="pl1397"/>
            <p:cNvSpPr/>
            <p:nvPr/>
          </p:nvSpPr>
          <p:spPr>
            <a:xfrm>
              <a:off x="6043494"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398" name="pl1398"/>
            <p:cNvSpPr/>
            <p:nvPr/>
          </p:nvSpPr>
          <p:spPr>
            <a:xfrm>
              <a:off x="6043494" y="1061334"/>
              <a:ext cx="889765" cy="87401"/>
            </a:xfrm>
            <a:custGeom>
              <a:avLst/>
              <a:pathLst>
                <a:path w="889765" h="87401">
                  <a:moveTo>
                    <a:pt x="0" y="53983"/>
                  </a:moveTo>
                  <a:lnTo>
                    <a:pt x="127109" y="87401"/>
                  </a:lnTo>
                  <a:lnTo>
                    <a:pt x="254218" y="64265"/>
                  </a:lnTo>
                  <a:lnTo>
                    <a:pt x="381328" y="43700"/>
                  </a:lnTo>
                  <a:lnTo>
                    <a:pt x="508437" y="33418"/>
                  </a:lnTo>
                  <a:lnTo>
                    <a:pt x="635546" y="25706"/>
                  </a:lnTo>
                  <a:lnTo>
                    <a:pt x="762656" y="53983"/>
                  </a:lnTo>
                  <a:lnTo>
                    <a:pt x="889765" y="0"/>
                  </a:lnTo>
                </a:path>
              </a:pathLst>
            </a:custGeom>
            <a:ln w="40651" cap="flat">
              <a:solidFill>
                <a:srgbClr val="000000">
                  <a:alpha val="100000"/>
                </a:srgbClr>
              </a:solidFill>
              <a:prstDash val="solid"/>
              <a:round/>
            </a:ln>
          </p:spPr>
          <p:txBody>
            <a:bodyPr/>
            <a:lstStyle/>
            <a:p/>
          </p:txBody>
        </p:sp>
        <p:sp>
          <p:nvSpPr>
            <p:cNvPr id="1399" name="pl1399"/>
            <p:cNvSpPr/>
            <p:nvPr/>
          </p:nvSpPr>
          <p:spPr>
            <a:xfrm>
              <a:off x="6043494" y="1061334"/>
              <a:ext cx="889765" cy="87401"/>
            </a:xfrm>
            <a:custGeom>
              <a:avLst/>
              <a:pathLst>
                <a:path w="889765" h="87401">
                  <a:moveTo>
                    <a:pt x="0" y="53983"/>
                  </a:moveTo>
                  <a:lnTo>
                    <a:pt x="127109" y="87401"/>
                  </a:lnTo>
                  <a:lnTo>
                    <a:pt x="254218" y="64265"/>
                  </a:lnTo>
                  <a:lnTo>
                    <a:pt x="381328" y="43700"/>
                  </a:lnTo>
                  <a:lnTo>
                    <a:pt x="508437" y="33418"/>
                  </a:lnTo>
                  <a:lnTo>
                    <a:pt x="635546" y="25706"/>
                  </a:lnTo>
                  <a:lnTo>
                    <a:pt x="762656" y="53983"/>
                  </a:lnTo>
                  <a:lnTo>
                    <a:pt x="889765" y="0"/>
                  </a:lnTo>
                </a:path>
              </a:pathLst>
            </a:custGeom>
            <a:ln w="35231" cap="flat">
              <a:solidFill>
                <a:srgbClr val="F26A21">
                  <a:alpha val="100000"/>
                </a:srgbClr>
              </a:solidFill>
              <a:prstDash val="solid"/>
              <a:round/>
            </a:ln>
          </p:spPr>
          <p:txBody>
            <a:bodyPr/>
            <a:lstStyle/>
            <a:p/>
          </p:txBody>
        </p:sp>
        <p:sp>
          <p:nvSpPr>
            <p:cNvPr id="1400" name="pl1400"/>
            <p:cNvSpPr/>
            <p:nvPr/>
          </p:nvSpPr>
          <p:spPr>
            <a:xfrm>
              <a:off x="5999006" y="117701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401" name="tx1401"/>
            <p:cNvSpPr/>
            <p:nvPr/>
          </p:nvSpPr>
          <p:spPr>
            <a:xfrm>
              <a:off x="5983235" y="9522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402" name="tx1402"/>
            <p:cNvSpPr/>
            <p:nvPr/>
          </p:nvSpPr>
          <p:spPr>
            <a:xfrm>
              <a:off x="6114368" y="98570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03" name="tx1403"/>
            <p:cNvSpPr/>
            <p:nvPr/>
          </p:nvSpPr>
          <p:spPr>
            <a:xfrm>
              <a:off x="6237454" y="9625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404" name="tx1404"/>
            <p:cNvSpPr/>
            <p:nvPr/>
          </p:nvSpPr>
          <p:spPr>
            <a:xfrm>
              <a:off x="6364563" y="9420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405" name="tx1405"/>
            <p:cNvSpPr/>
            <p:nvPr/>
          </p:nvSpPr>
          <p:spPr>
            <a:xfrm>
              <a:off x="6491673" y="9317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406" name="tx1406"/>
            <p:cNvSpPr/>
            <p:nvPr/>
          </p:nvSpPr>
          <p:spPr>
            <a:xfrm>
              <a:off x="6618782" y="9240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407" name="tx1407"/>
            <p:cNvSpPr/>
            <p:nvPr/>
          </p:nvSpPr>
          <p:spPr>
            <a:xfrm>
              <a:off x="6745891" y="9522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408" name="tx1408"/>
            <p:cNvSpPr/>
            <p:nvPr/>
          </p:nvSpPr>
          <p:spPr>
            <a:xfrm>
              <a:off x="6873001" y="8983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1409" name="rc1409"/>
            <p:cNvSpPr/>
            <p:nvPr/>
          </p:nvSpPr>
          <p:spPr>
            <a:xfrm>
              <a:off x="5999006" y="1527005"/>
              <a:ext cx="978742" cy="367599"/>
            </a:xfrm>
            <a:prstGeom prst="rect">
              <a:avLst/>
            </a:prstGeom>
            <a:solidFill>
              <a:srgbClr val="EBEBEB">
                <a:alpha val="100000"/>
              </a:srgbClr>
            </a:solidFill>
          </p:spPr>
          <p:txBody>
            <a:bodyPr/>
            <a:lstStyle/>
            <a:p/>
          </p:txBody>
        </p:sp>
        <p:sp>
          <p:nvSpPr>
            <p:cNvPr id="1410" name="pl1410"/>
            <p:cNvSpPr/>
            <p:nvPr/>
          </p:nvSpPr>
          <p:spPr>
            <a:xfrm>
              <a:off x="5999006" y="18611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1" name="pl1411"/>
            <p:cNvSpPr/>
            <p:nvPr/>
          </p:nvSpPr>
          <p:spPr>
            <a:xfrm>
              <a:off x="5999006" y="17969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2" name="pl1412"/>
            <p:cNvSpPr/>
            <p:nvPr/>
          </p:nvSpPr>
          <p:spPr>
            <a:xfrm>
              <a:off x="5999006" y="173265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3" name="pl1413"/>
            <p:cNvSpPr/>
            <p:nvPr/>
          </p:nvSpPr>
          <p:spPr>
            <a:xfrm>
              <a:off x="5999006" y="166838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4" name="pl1414"/>
            <p:cNvSpPr/>
            <p:nvPr/>
          </p:nvSpPr>
          <p:spPr>
            <a:xfrm>
              <a:off x="5999006" y="1604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5" name="pl1415"/>
            <p:cNvSpPr/>
            <p:nvPr/>
          </p:nvSpPr>
          <p:spPr>
            <a:xfrm>
              <a:off x="5999006" y="153985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6" name="pl1416"/>
            <p:cNvSpPr/>
            <p:nvPr/>
          </p:nvSpPr>
          <p:spPr>
            <a:xfrm>
              <a:off x="5999006" y="18933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17" name="pl1417"/>
            <p:cNvSpPr/>
            <p:nvPr/>
          </p:nvSpPr>
          <p:spPr>
            <a:xfrm>
              <a:off x="5999006" y="182905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18" name="pl1418"/>
            <p:cNvSpPr/>
            <p:nvPr/>
          </p:nvSpPr>
          <p:spPr>
            <a:xfrm>
              <a:off x="5999006" y="176478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19" name="pl1419"/>
            <p:cNvSpPr/>
            <p:nvPr/>
          </p:nvSpPr>
          <p:spPr>
            <a:xfrm>
              <a:off x="5999006" y="17005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20" name="pl1420"/>
            <p:cNvSpPr/>
            <p:nvPr/>
          </p:nvSpPr>
          <p:spPr>
            <a:xfrm>
              <a:off x="5999006" y="163625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21" name="pl1421"/>
            <p:cNvSpPr/>
            <p:nvPr/>
          </p:nvSpPr>
          <p:spPr>
            <a:xfrm>
              <a:off x="5999006" y="157199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22" name="pl1422"/>
            <p:cNvSpPr/>
            <p:nvPr/>
          </p:nvSpPr>
          <p:spPr>
            <a:xfrm>
              <a:off x="60434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3" name="pl1423"/>
            <p:cNvSpPr/>
            <p:nvPr/>
          </p:nvSpPr>
          <p:spPr>
            <a:xfrm>
              <a:off x="617060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4" name="pl1424"/>
            <p:cNvSpPr/>
            <p:nvPr/>
          </p:nvSpPr>
          <p:spPr>
            <a:xfrm>
              <a:off x="62977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5" name="pl1425"/>
            <p:cNvSpPr/>
            <p:nvPr/>
          </p:nvSpPr>
          <p:spPr>
            <a:xfrm>
              <a:off x="642482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6" name="pl1426"/>
            <p:cNvSpPr/>
            <p:nvPr/>
          </p:nvSpPr>
          <p:spPr>
            <a:xfrm>
              <a:off x="655193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7" name="pl1427"/>
            <p:cNvSpPr/>
            <p:nvPr/>
          </p:nvSpPr>
          <p:spPr>
            <a:xfrm>
              <a:off x="667904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8" name="pl1428"/>
            <p:cNvSpPr/>
            <p:nvPr/>
          </p:nvSpPr>
          <p:spPr>
            <a:xfrm>
              <a:off x="68061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9" name="pl1429"/>
            <p:cNvSpPr/>
            <p:nvPr/>
          </p:nvSpPr>
          <p:spPr>
            <a:xfrm>
              <a:off x="693326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0" name="pl1430"/>
            <p:cNvSpPr/>
            <p:nvPr/>
          </p:nvSpPr>
          <p:spPr>
            <a:xfrm>
              <a:off x="6043494"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431" name="pl1431"/>
            <p:cNvSpPr/>
            <p:nvPr/>
          </p:nvSpPr>
          <p:spPr>
            <a:xfrm>
              <a:off x="6043494" y="1800776"/>
              <a:ext cx="889765" cy="28276"/>
            </a:xfrm>
            <a:custGeom>
              <a:avLst/>
              <a:pathLst>
                <a:path w="889765" h="28276">
                  <a:moveTo>
                    <a:pt x="0" y="10282"/>
                  </a:moveTo>
                  <a:lnTo>
                    <a:pt x="127109" y="28276"/>
                  </a:lnTo>
                  <a:lnTo>
                    <a:pt x="254218" y="15423"/>
                  </a:lnTo>
                  <a:lnTo>
                    <a:pt x="381328" y="0"/>
                  </a:lnTo>
                  <a:lnTo>
                    <a:pt x="508437" y="10282"/>
                  </a:lnTo>
                  <a:lnTo>
                    <a:pt x="635546" y="17994"/>
                  </a:lnTo>
                  <a:lnTo>
                    <a:pt x="762656" y="23135"/>
                  </a:lnTo>
                  <a:lnTo>
                    <a:pt x="889765" y="23135"/>
                  </a:lnTo>
                </a:path>
              </a:pathLst>
            </a:custGeom>
            <a:ln w="40651" cap="flat">
              <a:solidFill>
                <a:srgbClr val="BEBEBE">
                  <a:alpha val="69803"/>
                </a:srgbClr>
              </a:solidFill>
              <a:prstDash val="solid"/>
              <a:round/>
            </a:ln>
          </p:spPr>
          <p:txBody>
            <a:bodyPr/>
            <a:lstStyle/>
            <a:p/>
          </p:txBody>
        </p:sp>
        <p:sp>
          <p:nvSpPr>
            <p:cNvPr id="1432" name="pl1432"/>
            <p:cNvSpPr/>
            <p:nvPr/>
          </p:nvSpPr>
          <p:spPr>
            <a:xfrm>
              <a:off x="6043494" y="1800776"/>
              <a:ext cx="889765" cy="28276"/>
            </a:xfrm>
            <a:custGeom>
              <a:avLst/>
              <a:pathLst>
                <a:path w="889765" h="28276">
                  <a:moveTo>
                    <a:pt x="0" y="10282"/>
                  </a:moveTo>
                  <a:lnTo>
                    <a:pt x="127109" y="28276"/>
                  </a:lnTo>
                  <a:lnTo>
                    <a:pt x="254218" y="15423"/>
                  </a:lnTo>
                  <a:lnTo>
                    <a:pt x="381328" y="0"/>
                  </a:lnTo>
                  <a:lnTo>
                    <a:pt x="508437" y="10282"/>
                  </a:lnTo>
                  <a:lnTo>
                    <a:pt x="635546" y="17994"/>
                  </a:lnTo>
                  <a:lnTo>
                    <a:pt x="762656" y="23135"/>
                  </a:lnTo>
                  <a:lnTo>
                    <a:pt x="889765" y="23135"/>
                  </a:lnTo>
                </a:path>
              </a:pathLst>
            </a:custGeom>
            <a:ln w="35231" cap="flat">
              <a:solidFill>
                <a:srgbClr val="BEBEBE">
                  <a:alpha val="69803"/>
                </a:srgbClr>
              </a:solidFill>
              <a:prstDash val="solid"/>
              <a:round/>
            </a:ln>
          </p:spPr>
          <p:txBody>
            <a:bodyPr/>
            <a:lstStyle/>
            <a:p/>
          </p:txBody>
        </p:sp>
        <p:sp>
          <p:nvSpPr>
            <p:cNvPr id="1433" name="pl1433"/>
            <p:cNvSpPr/>
            <p:nvPr/>
          </p:nvSpPr>
          <p:spPr>
            <a:xfrm>
              <a:off x="6043494"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434" name="pl1434"/>
            <p:cNvSpPr/>
            <p:nvPr/>
          </p:nvSpPr>
          <p:spPr>
            <a:xfrm>
              <a:off x="6043494" y="1800776"/>
              <a:ext cx="889765" cy="28276"/>
            </a:xfrm>
            <a:custGeom>
              <a:avLst/>
              <a:pathLst>
                <a:path w="889765" h="28276">
                  <a:moveTo>
                    <a:pt x="0" y="10282"/>
                  </a:moveTo>
                  <a:lnTo>
                    <a:pt x="127109" y="28276"/>
                  </a:lnTo>
                  <a:lnTo>
                    <a:pt x="254218" y="15423"/>
                  </a:lnTo>
                  <a:lnTo>
                    <a:pt x="381328" y="0"/>
                  </a:lnTo>
                  <a:lnTo>
                    <a:pt x="508437" y="10282"/>
                  </a:lnTo>
                  <a:lnTo>
                    <a:pt x="635546" y="17994"/>
                  </a:lnTo>
                  <a:lnTo>
                    <a:pt x="762656" y="23135"/>
                  </a:lnTo>
                  <a:lnTo>
                    <a:pt x="889765" y="23135"/>
                  </a:lnTo>
                </a:path>
              </a:pathLst>
            </a:custGeom>
            <a:ln w="40651" cap="flat">
              <a:solidFill>
                <a:srgbClr val="000000">
                  <a:alpha val="100000"/>
                </a:srgbClr>
              </a:solidFill>
              <a:prstDash val="solid"/>
              <a:round/>
            </a:ln>
          </p:spPr>
          <p:txBody>
            <a:bodyPr/>
            <a:lstStyle/>
            <a:p/>
          </p:txBody>
        </p:sp>
        <p:sp>
          <p:nvSpPr>
            <p:cNvPr id="1435" name="pl1435"/>
            <p:cNvSpPr/>
            <p:nvPr/>
          </p:nvSpPr>
          <p:spPr>
            <a:xfrm>
              <a:off x="6043494" y="1800776"/>
              <a:ext cx="889765" cy="28276"/>
            </a:xfrm>
            <a:custGeom>
              <a:avLst/>
              <a:pathLst>
                <a:path w="889765" h="28276">
                  <a:moveTo>
                    <a:pt x="0" y="10282"/>
                  </a:moveTo>
                  <a:lnTo>
                    <a:pt x="127109" y="28276"/>
                  </a:lnTo>
                  <a:lnTo>
                    <a:pt x="254218" y="15423"/>
                  </a:lnTo>
                  <a:lnTo>
                    <a:pt x="381328" y="0"/>
                  </a:lnTo>
                  <a:lnTo>
                    <a:pt x="508437" y="10282"/>
                  </a:lnTo>
                  <a:lnTo>
                    <a:pt x="635546" y="17994"/>
                  </a:lnTo>
                  <a:lnTo>
                    <a:pt x="762656" y="23135"/>
                  </a:lnTo>
                  <a:lnTo>
                    <a:pt x="889765" y="23135"/>
                  </a:lnTo>
                </a:path>
              </a:pathLst>
            </a:custGeom>
            <a:ln w="35231" cap="flat">
              <a:solidFill>
                <a:srgbClr val="F26A21">
                  <a:alpha val="100000"/>
                </a:srgbClr>
              </a:solidFill>
              <a:prstDash val="solid"/>
              <a:round/>
            </a:ln>
          </p:spPr>
          <p:txBody>
            <a:bodyPr/>
            <a:lstStyle/>
            <a:p/>
          </p:txBody>
        </p:sp>
        <p:sp>
          <p:nvSpPr>
            <p:cNvPr id="1436" name="pl1436"/>
            <p:cNvSpPr/>
            <p:nvPr/>
          </p:nvSpPr>
          <p:spPr>
            <a:xfrm>
              <a:off x="5999006" y="1829053"/>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437" name="tx1437"/>
            <p:cNvSpPr/>
            <p:nvPr/>
          </p:nvSpPr>
          <p:spPr>
            <a:xfrm>
              <a:off x="6013365"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38" name="tx1438"/>
            <p:cNvSpPr/>
            <p:nvPr/>
          </p:nvSpPr>
          <p:spPr>
            <a:xfrm>
              <a:off x="6140474"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39" name="tx1439"/>
            <p:cNvSpPr/>
            <p:nvPr/>
          </p:nvSpPr>
          <p:spPr>
            <a:xfrm>
              <a:off x="6267583" y="16531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40" name="tx1440"/>
            <p:cNvSpPr/>
            <p:nvPr/>
          </p:nvSpPr>
          <p:spPr>
            <a:xfrm>
              <a:off x="6368587" y="163774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41" name="tx1441"/>
            <p:cNvSpPr/>
            <p:nvPr/>
          </p:nvSpPr>
          <p:spPr>
            <a:xfrm>
              <a:off x="6521802"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42" name="tx1442"/>
            <p:cNvSpPr/>
            <p:nvPr/>
          </p:nvSpPr>
          <p:spPr>
            <a:xfrm>
              <a:off x="6648912" y="1655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43" name="tx1443"/>
            <p:cNvSpPr/>
            <p:nvPr/>
          </p:nvSpPr>
          <p:spPr>
            <a:xfrm>
              <a:off x="6776021"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44" name="tx1444"/>
            <p:cNvSpPr/>
            <p:nvPr/>
          </p:nvSpPr>
          <p:spPr>
            <a:xfrm>
              <a:off x="6903130"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45" name="rc1445"/>
            <p:cNvSpPr/>
            <p:nvPr/>
          </p:nvSpPr>
          <p:spPr>
            <a:xfrm>
              <a:off x="5999006" y="2179046"/>
              <a:ext cx="978742" cy="367599"/>
            </a:xfrm>
            <a:prstGeom prst="rect">
              <a:avLst/>
            </a:prstGeom>
            <a:solidFill>
              <a:srgbClr val="EBEBEB">
                <a:alpha val="100000"/>
              </a:srgbClr>
            </a:solidFill>
          </p:spPr>
          <p:txBody>
            <a:bodyPr/>
            <a:lstStyle/>
            <a:p/>
          </p:txBody>
        </p:sp>
        <p:sp>
          <p:nvSpPr>
            <p:cNvPr id="1446" name="pl1446"/>
            <p:cNvSpPr/>
            <p:nvPr/>
          </p:nvSpPr>
          <p:spPr>
            <a:xfrm>
              <a:off x="5999006" y="25132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7" name="pl1447"/>
            <p:cNvSpPr/>
            <p:nvPr/>
          </p:nvSpPr>
          <p:spPr>
            <a:xfrm>
              <a:off x="5999006" y="24489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8" name="pl1448"/>
            <p:cNvSpPr/>
            <p:nvPr/>
          </p:nvSpPr>
          <p:spPr>
            <a:xfrm>
              <a:off x="5999006" y="238469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9" name="pl1449"/>
            <p:cNvSpPr/>
            <p:nvPr/>
          </p:nvSpPr>
          <p:spPr>
            <a:xfrm>
              <a:off x="5999006" y="232043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50" name="pl1450"/>
            <p:cNvSpPr/>
            <p:nvPr/>
          </p:nvSpPr>
          <p:spPr>
            <a:xfrm>
              <a:off x="5999006" y="2256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51" name="pl1451"/>
            <p:cNvSpPr/>
            <p:nvPr/>
          </p:nvSpPr>
          <p:spPr>
            <a:xfrm>
              <a:off x="5999006" y="219189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52" name="pl1452"/>
            <p:cNvSpPr/>
            <p:nvPr/>
          </p:nvSpPr>
          <p:spPr>
            <a:xfrm>
              <a:off x="5999006" y="254536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3" name="pl1453"/>
            <p:cNvSpPr/>
            <p:nvPr/>
          </p:nvSpPr>
          <p:spPr>
            <a:xfrm>
              <a:off x="5999006" y="248109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4" name="pl1454"/>
            <p:cNvSpPr/>
            <p:nvPr/>
          </p:nvSpPr>
          <p:spPr>
            <a:xfrm>
              <a:off x="5999006" y="241682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5" name="pl1455"/>
            <p:cNvSpPr/>
            <p:nvPr/>
          </p:nvSpPr>
          <p:spPr>
            <a:xfrm>
              <a:off x="5999006" y="23525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6" name="pl1456"/>
            <p:cNvSpPr/>
            <p:nvPr/>
          </p:nvSpPr>
          <p:spPr>
            <a:xfrm>
              <a:off x="5999006" y="228829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7" name="pl1457"/>
            <p:cNvSpPr/>
            <p:nvPr/>
          </p:nvSpPr>
          <p:spPr>
            <a:xfrm>
              <a:off x="5999006" y="22240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8" name="pl1458"/>
            <p:cNvSpPr/>
            <p:nvPr/>
          </p:nvSpPr>
          <p:spPr>
            <a:xfrm>
              <a:off x="60434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9" name="pl1459"/>
            <p:cNvSpPr/>
            <p:nvPr/>
          </p:nvSpPr>
          <p:spPr>
            <a:xfrm>
              <a:off x="617060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0" name="pl1460"/>
            <p:cNvSpPr/>
            <p:nvPr/>
          </p:nvSpPr>
          <p:spPr>
            <a:xfrm>
              <a:off x="62977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1" name="pl1461"/>
            <p:cNvSpPr/>
            <p:nvPr/>
          </p:nvSpPr>
          <p:spPr>
            <a:xfrm>
              <a:off x="642482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2" name="pl1462"/>
            <p:cNvSpPr/>
            <p:nvPr/>
          </p:nvSpPr>
          <p:spPr>
            <a:xfrm>
              <a:off x="655193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3" name="pl1463"/>
            <p:cNvSpPr/>
            <p:nvPr/>
          </p:nvSpPr>
          <p:spPr>
            <a:xfrm>
              <a:off x="667904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4" name="pl1464"/>
            <p:cNvSpPr/>
            <p:nvPr/>
          </p:nvSpPr>
          <p:spPr>
            <a:xfrm>
              <a:off x="68061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5" name="pl1465"/>
            <p:cNvSpPr/>
            <p:nvPr/>
          </p:nvSpPr>
          <p:spPr>
            <a:xfrm>
              <a:off x="693326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6" name="pl1466"/>
            <p:cNvSpPr/>
            <p:nvPr/>
          </p:nvSpPr>
          <p:spPr>
            <a:xfrm>
              <a:off x="6043494"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467" name="pl1467"/>
            <p:cNvSpPr/>
            <p:nvPr/>
          </p:nvSpPr>
          <p:spPr>
            <a:xfrm>
              <a:off x="6043494" y="2437393"/>
              <a:ext cx="889765" cy="56553"/>
            </a:xfrm>
            <a:custGeom>
              <a:avLst/>
              <a:pathLst>
                <a:path w="889765" h="56553">
                  <a:moveTo>
                    <a:pt x="0" y="12853"/>
                  </a:moveTo>
                  <a:lnTo>
                    <a:pt x="127109" y="43700"/>
                  </a:lnTo>
                  <a:lnTo>
                    <a:pt x="254218" y="56553"/>
                  </a:lnTo>
                  <a:lnTo>
                    <a:pt x="381328" y="0"/>
                  </a:lnTo>
                  <a:lnTo>
                    <a:pt x="508437" y="33418"/>
                  </a:lnTo>
                  <a:lnTo>
                    <a:pt x="635546" y="15423"/>
                  </a:lnTo>
                  <a:lnTo>
                    <a:pt x="762656" y="15423"/>
                  </a:lnTo>
                  <a:lnTo>
                    <a:pt x="889765" y="15423"/>
                  </a:lnTo>
                </a:path>
              </a:pathLst>
            </a:custGeom>
            <a:ln w="40651" cap="flat">
              <a:solidFill>
                <a:srgbClr val="BEBEBE">
                  <a:alpha val="69803"/>
                </a:srgbClr>
              </a:solidFill>
              <a:prstDash val="solid"/>
              <a:round/>
            </a:ln>
          </p:spPr>
          <p:txBody>
            <a:bodyPr/>
            <a:lstStyle/>
            <a:p/>
          </p:txBody>
        </p:sp>
        <p:sp>
          <p:nvSpPr>
            <p:cNvPr id="1468" name="pl1468"/>
            <p:cNvSpPr/>
            <p:nvPr/>
          </p:nvSpPr>
          <p:spPr>
            <a:xfrm>
              <a:off x="6043494" y="2437393"/>
              <a:ext cx="889765" cy="56553"/>
            </a:xfrm>
            <a:custGeom>
              <a:avLst/>
              <a:pathLst>
                <a:path w="889765" h="56553">
                  <a:moveTo>
                    <a:pt x="0" y="12853"/>
                  </a:moveTo>
                  <a:lnTo>
                    <a:pt x="127109" y="43700"/>
                  </a:lnTo>
                  <a:lnTo>
                    <a:pt x="254218" y="56553"/>
                  </a:lnTo>
                  <a:lnTo>
                    <a:pt x="381328" y="0"/>
                  </a:lnTo>
                  <a:lnTo>
                    <a:pt x="508437" y="33418"/>
                  </a:lnTo>
                  <a:lnTo>
                    <a:pt x="635546" y="15423"/>
                  </a:lnTo>
                  <a:lnTo>
                    <a:pt x="762656" y="15423"/>
                  </a:lnTo>
                  <a:lnTo>
                    <a:pt x="889765" y="15423"/>
                  </a:lnTo>
                </a:path>
              </a:pathLst>
            </a:custGeom>
            <a:ln w="35231" cap="flat">
              <a:solidFill>
                <a:srgbClr val="BEBEBE">
                  <a:alpha val="69803"/>
                </a:srgbClr>
              </a:solidFill>
              <a:prstDash val="solid"/>
              <a:round/>
            </a:ln>
          </p:spPr>
          <p:txBody>
            <a:bodyPr/>
            <a:lstStyle/>
            <a:p/>
          </p:txBody>
        </p:sp>
        <p:sp>
          <p:nvSpPr>
            <p:cNvPr id="1469" name="pl1469"/>
            <p:cNvSpPr/>
            <p:nvPr/>
          </p:nvSpPr>
          <p:spPr>
            <a:xfrm>
              <a:off x="6043494"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470" name="pl1470"/>
            <p:cNvSpPr/>
            <p:nvPr/>
          </p:nvSpPr>
          <p:spPr>
            <a:xfrm>
              <a:off x="6043494" y="2437393"/>
              <a:ext cx="889765" cy="56553"/>
            </a:xfrm>
            <a:custGeom>
              <a:avLst/>
              <a:pathLst>
                <a:path w="889765" h="56553">
                  <a:moveTo>
                    <a:pt x="0" y="12853"/>
                  </a:moveTo>
                  <a:lnTo>
                    <a:pt x="127109" y="43700"/>
                  </a:lnTo>
                  <a:lnTo>
                    <a:pt x="254218" y="56553"/>
                  </a:lnTo>
                  <a:lnTo>
                    <a:pt x="381328" y="0"/>
                  </a:lnTo>
                  <a:lnTo>
                    <a:pt x="508437" y="33418"/>
                  </a:lnTo>
                  <a:lnTo>
                    <a:pt x="635546" y="15423"/>
                  </a:lnTo>
                  <a:lnTo>
                    <a:pt x="762656" y="15423"/>
                  </a:lnTo>
                  <a:lnTo>
                    <a:pt x="889765" y="15423"/>
                  </a:lnTo>
                </a:path>
              </a:pathLst>
            </a:custGeom>
            <a:ln w="40651" cap="flat">
              <a:solidFill>
                <a:srgbClr val="000000">
                  <a:alpha val="100000"/>
                </a:srgbClr>
              </a:solidFill>
              <a:prstDash val="solid"/>
              <a:round/>
            </a:ln>
          </p:spPr>
          <p:txBody>
            <a:bodyPr/>
            <a:lstStyle/>
            <a:p/>
          </p:txBody>
        </p:sp>
        <p:sp>
          <p:nvSpPr>
            <p:cNvPr id="1471" name="pl1471"/>
            <p:cNvSpPr/>
            <p:nvPr/>
          </p:nvSpPr>
          <p:spPr>
            <a:xfrm>
              <a:off x="6043494" y="2437393"/>
              <a:ext cx="889765" cy="56553"/>
            </a:xfrm>
            <a:custGeom>
              <a:avLst/>
              <a:pathLst>
                <a:path w="889765" h="56553">
                  <a:moveTo>
                    <a:pt x="0" y="12853"/>
                  </a:moveTo>
                  <a:lnTo>
                    <a:pt x="127109" y="43700"/>
                  </a:lnTo>
                  <a:lnTo>
                    <a:pt x="254218" y="56553"/>
                  </a:lnTo>
                  <a:lnTo>
                    <a:pt x="381328" y="0"/>
                  </a:lnTo>
                  <a:lnTo>
                    <a:pt x="508437" y="33418"/>
                  </a:lnTo>
                  <a:lnTo>
                    <a:pt x="635546" y="15423"/>
                  </a:lnTo>
                  <a:lnTo>
                    <a:pt x="762656" y="15423"/>
                  </a:lnTo>
                  <a:lnTo>
                    <a:pt x="889765" y="15423"/>
                  </a:lnTo>
                </a:path>
              </a:pathLst>
            </a:custGeom>
            <a:ln w="35231" cap="flat">
              <a:solidFill>
                <a:srgbClr val="F26A21">
                  <a:alpha val="100000"/>
                </a:srgbClr>
              </a:solidFill>
              <a:prstDash val="solid"/>
              <a:round/>
            </a:ln>
          </p:spPr>
          <p:txBody>
            <a:bodyPr/>
            <a:lstStyle/>
            <a:p/>
          </p:txBody>
        </p:sp>
        <p:sp>
          <p:nvSpPr>
            <p:cNvPr id="1472" name="pl1472"/>
            <p:cNvSpPr/>
            <p:nvPr/>
          </p:nvSpPr>
          <p:spPr>
            <a:xfrm>
              <a:off x="5999006" y="248109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473" name="tx1473"/>
            <p:cNvSpPr/>
            <p:nvPr/>
          </p:nvSpPr>
          <p:spPr>
            <a:xfrm>
              <a:off x="5983235" y="22872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74" name="tx1474"/>
            <p:cNvSpPr/>
            <p:nvPr/>
          </p:nvSpPr>
          <p:spPr>
            <a:xfrm>
              <a:off x="6140474" y="23180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75" name="tx1475"/>
            <p:cNvSpPr/>
            <p:nvPr/>
          </p:nvSpPr>
          <p:spPr>
            <a:xfrm>
              <a:off x="6249524" y="23309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76" name="tx1476"/>
            <p:cNvSpPr/>
            <p:nvPr/>
          </p:nvSpPr>
          <p:spPr>
            <a:xfrm>
              <a:off x="6364563" y="22743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477" name="tx1477"/>
            <p:cNvSpPr/>
            <p:nvPr/>
          </p:nvSpPr>
          <p:spPr>
            <a:xfrm>
              <a:off x="6521802" y="23077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78" name="tx1478"/>
            <p:cNvSpPr/>
            <p:nvPr/>
          </p:nvSpPr>
          <p:spPr>
            <a:xfrm>
              <a:off x="6622805" y="228978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79" name="tx1479"/>
            <p:cNvSpPr/>
            <p:nvPr/>
          </p:nvSpPr>
          <p:spPr>
            <a:xfrm>
              <a:off x="6749915" y="228978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80" name="tx1480"/>
            <p:cNvSpPr/>
            <p:nvPr/>
          </p:nvSpPr>
          <p:spPr>
            <a:xfrm>
              <a:off x="6877024" y="228978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81" name="rc1481"/>
            <p:cNvSpPr/>
            <p:nvPr/>
          </p:nvSpPr>
          <p:spPr>
            <a:xfrm>
              <a:off x="5999006" y="2831086"/>
              <a:ext cx="978742" cy="367599"/>
            </a:xfrm>
            <a:prstGeom prst="rect">
              <a:avLst/>
            </a:prstGeom>
            <a:solidFill>
              <a:srgbClr val="EBEBEB">
                <a:alpha val="100000"/>
              </a:srgbClr>
            </a:solidFill>
          </p:spPr>
          <p:txBody>
            <a:bodyPr/>
            <a:lstStyle/>
            <a:p/>
          </p:txBody>
        </p:sp>
        <p:sp>
          <p:nvSpPr>
            <p:cNvPr id="1482" name="pl1482"/>
            <p:cNvSpPr/>
            <p:nvPr/>
          </p:nvSpPr>
          <p:spPr>
            <a:xfrm>
              <a:off x="5999006" y="31652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3" name="pl1483"/>
            <p:cNvSpPr/>
            <p:nvPr/>
          </p:nvSpPr>
          <p:spPr>
            <a:xfrm>
              <a:off x="5999006" y="31010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4" name="pl1484"/>
            <p:cNvSpPr/>
            <p:nvPr/>
          </p:nvSpPr>
          <p:spPr>
            <a:xfrm>
              <a:off x="5999006" y="303673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5" name="pl1485"/>
            <p:cNvSpPr/>
            <p:nvPr/>
          </p:nvSpPr>
          <p:spPr>
            <a:xfrm>
              <a:off x="5999006" y="29724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6" name="pl1486"/>
            <p:cNvSpPr/>
            <p:nvPr/>
          </p:nvSpPr>
          <p:spPr>
            <a:xfrm>
              <a:off x="5999006" y="2908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7" name="pl1487"/>
            <p:cNvSpPr/>
            <p:nvPr/>
          </p:nvSpPr>
          <p:spPr>
            <a:xfrm>
              <a:off x="5999006" y="284394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8" name="pl1488"/>
            <p:cNvSpPr/>
            <p:nvPr/>
          </p:nvSpPr>
          <p:spPr>
            <a:xfrm>
              <a:off x="5999006" y="31974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89" name="pl1489"/>
            <p:cNvSpPr/>
            <p:nvPr/>
          </p:nvSpPr>
          <p:spPr>
            <a:xfrm>
              <a:off x="5999006" y="313313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90" name="pl1490"/>
            <p:cNvSpPr/>
            <p:nvPr/>
          </p:nvSpPr>
          <p:spPr>
            <a:xfrm>
              <a:off x="5999006" y="30688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91" name="pl1491"/>
            <p:cNvSpPr/>
            <p:nvPr/>
          </p:nvSpPr>
          <p:spPr>
            <a:xfrm>
              <a:off x="5999006" y="30046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92" name="pl1492"/>
            <p:cNvSpPr/>
            <p:nvPr/>
          </p:nvSpPr>
          <p:spPr>
            <a:xfrm>
              <a:off x="5999006" y="294033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93" name="pl1493"/>
            <p:cNvSpPr/>
            <p:nvPr/>
          </p:nvSpPr>
          <p:spPr>
            <a:xfrm>
              <a:off x="5999006" y="287607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94" name="pl1494"/>
            <p:cNvSpPr/>
            <p:nvPr/>
          </p:nvSpPr>
          <p:spPr>
            <a:xfrm>
              <a:off x="60434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5" name="pl1495"/>
            <p:cNvSpPr/>
            <p:nvPr/>
          </p:nvSpPr>
          <p:spPr>
            <a:xfrm>
              <a:off x="617060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6" name="pl1496"/>
            <p:cNvSpPr/>
            <p:nvPr/>
          </p:nvSpPr>
          <p:spPr>
            <a:xfrm>
              <a:off x="62977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7" name="pl1497"/>
            <p:cNvSpPr/>
            <p:nvPr/>
          </p:nvSpPr>
          <p:spPr>
            <a:xfrm>
              <a:off x="642482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8" name="pl1498"/>
            <p:cNvSpPr/>
            <p:nvPr/>
          </p:nvSpPr>
          <p:spPr>
            <a:xfrm>
              <a:off x="655193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9" name="pl1499"/>
            <p:cNvSpPr/>
            <p:nvPr/>
          </p:nvSpPr>
          <p:spPr>
            <a:xfrm>
              <a:off x="667904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0" name="pl1500"/>
            <p:cNvSpPr/>
            <p:nvPr/>
          </p:nvSpPr>
          <p:spPr>
            <a:xfrm>
              <a:off x="68061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1" name="pl1501"/>
            <p:cNvSpPr/>
            <p:nvPr/>
          </p:nvSpPr>
          <p:spPr>
            <a:xfrm>
              <a:off x="693326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2" name="pl1502"/>
            <p:cNvSpPr/>
            <p:nvPr/>
          </p:nvSpPr>
          <p:spPr>
            <a:xfrm>
              <a:off x="6043494"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503" name="pl1503"/>
            <p:cNvSpPr/>
            <p:nvPr/>
          </p:nvSpPr>
          <p:spPr>
            <a:xfrm>
              <a:off x="6043494" y="3122852"/>
              <a:ext cx="889765" cy="7711"/>
            </a:xfrm>
            <a:custGeom>
              <a:avLst/>
              <a:pathLst>
                <a:path w="889765" h="7711">
                  <a:moveTo>
                    <a:pt x="0" y="7711"/>
                  </a:moveTo>
                  <a:lnTo>
                    <a:pt x="127109" y="7711"/>
                  </a:lnTo>
                  <a:lnTo>
                    <a:pt x="254218" y="7711"/>
                  </a:lnTo>
                  <a:lnTo>
                    <a:pt x="381328" y="7711"/>
                  </a:lnTo>
                  <a:lnTo>
                    <a:pt x="508437" y="7711"/>
                  </a:lnTo>
                  <a:lnTo>
                    <a:pt x="635546" y="7711"/>
                  </a:lnTo>
                  <a:lnTo>
                    <a:pt x="762656" y="7711"/>
                  </a:lnTo>
                  <a:lnTo>
                    <a:pt x="889765" y="0"/>
                  </a:lnTo>
                </a:path>
              </a:pathLst>
            </a:custGeom>
            <a:ln w="40651" cap="flat">
              <a:solidFill>
                <a:srgbClr val="BEBEBE">
                  <a:alpha val="69803"/>
                </a:srgbClr>
              </a:solidFill>
              <a:prstDash val="solid"/>
              <a:round/>
            </a:ln>
          </p:spPr>
          <p:txBody>
            <a:bodyPr/>
            <a:lstStyle/>
            <a:p/>
          </p:txBody>
        </p:sp>
        <p:sp>
          <p:nvSpPr>
            <p:cNvPr id="1504" name="pl1504"/>
            <p:cNvSpPr/>
            <p:nvPr/>
          </p:nvSpPr>
          <p:spPr>
            <a:xfrm>
              <a:off x="6043494" y="3122852"/>
              <a:ext cx="889765" cy="7711"/>
            </a:xfrm>
            <a:custGeom>
              <a:avLst/>
              <a:pathLst>
                <a:path w="889765" h="7711">
                  <a:moveTo>
                    <a:pt x="0" y="7711"/>
                  </a:moveTo>
                  <a:lnTo>
                    <a:pt x="127109" y="7711"/>
                  </a:lnTo>
                  <a:lnTo>
                    <a:pt x="254218" y="7711"/>
                  </a:lnTo>
                  <a:lnTo>
                    <a:pt x="381328" y="7711"/>
                  </a:lnTo>
                  <a:lnTo>
                    <a:pt x="508437" y="7711"/>
                  </a:lnTo>
                  <a:lnTo>
                    <a:pt x="635546" y="7711"/>
                  </a:lnTo>
                  <a:lnTo>
                    <a:pt x="762656" y="7711"/>
                  </a:lnTo>
                  <a:lnTo>
                    <a:pt x="889765" y="0"/>
                  </a:lnTo>
                </a:path>
              </a:pathLst>
            </a:custGeom>
            <a:ln w="35231" cap="flat">
              <a:solidFill>
                <a:srgbClr val="BEBEBE">
                  <a:alpha val="69803"/>
                </a:srgbClr>
              </a:solidFill>
              <a:prstDash val="solid"/>
              <a:round/>
            </a:ln>
          </p:spPr>
          <p:txBody>
            <a:bodyPr/>
            <a:lstStyle/>
            <a:p/>
          </p:txBody>
        </p:sp>
        <p:sp>
          <p:nvSpPr>
            <p:cNvPr id="1505" name="pl1505"/>
            <p:cNvSpPr/>
            <p:nvPr/>
          </p:nvSpPr>
          <p:spPr>
            <a:xfrm>
              <a:off x="6043494"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506" name="pl1506"/>
            <p:cNvSpPr/>
            <p:nvPr/>
          </p:nvSpPr>
          <p:spPr>
            <a:xfrm>
              <a:off x="6043494" y="3122852"/>
              <a:ext cx="889765" cy="7711"/>
            </a:xfrm>
            <a:custGeom>
              <a:avLst/>
              <a:pathLst>
                <a:path w="889765" h="7711">
                  <a:moveTo>
                    <a:pt x="0" y="7711"/>
                  </a:moveTo>
                  <a:lnTo>
                    <a:pt x="127109" y="7711"/>
                  </a:lnTo>
                  <a:lnTo>
                    <a:pt x="254218" y="7711"/>
                  </a:lnTo>
                  <a:lnTo>
                    <a:pt x="381328" y="7711"/>
                  </a:lnTo>
                  <a:lnTo>
                    <a:pt x="508437" y="7711"/>
                  </a:lnTo>
                  <a:lnTo>
                    <a:pt x="635546" y="7711"/>
                  </a:lnTo>
                  <a:lnTo>
                    <a:pt x="762656" y="7711"/>
                  </a:lnTo>
                  <a:lnTo>
                    <a:pt x="889765" y="0"/>
                  </a:lnTo>
                </a:path>
              </a:pathLst>
            </a:custGeom>
            <a:ln w="40651" cap="flat">
              <a:solidFill>
                <a:srgbClr val="000000">
                  <a:alpha val="100000"/>
                </a:srgbClr>
              </a:solidFill>
              <a:prstDash val="solid"/>
              <a:round/>
            </a:ln>
          </p:spPr>
          <p:txBody>
            <a:bodyPr/>
            <a:lstStyle/>
            <a:p/>
          </p:txBody>
        </p:sp>
        <p:sp>
          <p:nvSpPr>
            <p:cNvPr id="1507" name="pl1507"/>
            <p:cNvSpPr/>
            <p:nvPr/>
          </p:nvSpPr>
          <p:spPr>
            <a:xfrm>
              <a:off x="6043494" y="3122852"/>
              <a:ext cx="889765" cy="7711"/>
            </a:xfrm>
            <a:custGeom>
              <a:avLst/>
              <a:pathLst>
                <a:path w="889765" h="7711">
                  <a:moveTo>
                    <a:pt x="0" y="7711"/>
                  </a:moveTo>
                  <a:lnTo>
                    <a:pt x="127109" y="7711"/>
                  </a:lnTo>
                  <a:lnTo>
                    <a:pt x="254218" y="7711"/>
                  </a:lnTo>
                  <a:lnTo>
                    <a:pt x="381328" y="7711"/>
                  </a:lnTo>
                  <a:lnTo>
                    <a:pt x="508437" y="7711"/>
                  </a:lnTo>
                  <a:lnTo>
                    <a:pt x="635546" y="7711"/>
                  </a:lnTo>
                  <a:lnTo>
                    <a:pt x="762656" y="7711"/>
                  </a:lnTo>
                  <a:lnTo>
                    <a:pt x="889765" y="0"/>
                  </a:lnTo>
                </a:path>
              </a:pathLst>
            </a:custGeom>
            <a:ln w="35231" cap="flat">
              <a:solidFill>
                <a:srgbClr val="F26A21">
                  <a:alpha val="100000"/>
                </a:srgbClr>
              </a:solidFill>
              <a:prstDash val="solid"/>
              <a:round/>
            </a:ln>
          </p:spPr>
          <p:txBody>
            <a:bodyPr/>
            <a:lstStyle/>
            <a:p/>
          </p:txBody>
        </p:sp>
        <p:sp>
          <p:nvSpPr>
            <p:cNvPr id="1508" name="pl1508"/>
            <p:cNvSpPr/>
            <p:nvPr/>
          </p:nvSpPr>
          <p:spPr>
            <a:xfrm>
              <a:off x="5999006" y="313313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509" name="tx1509"/>
            <p:cNvSpPr/>
            <p:nvPr/>
          </p:nvSpPr>
          <p:spPr>
            <a:xfrm>
              <a:off x="6013365"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10" name="tx1510"/>
            <p:cNvSpPr/>
            <p:nvPr/>
          </p:nvSpPr>
          <p:spPr>
            <a:xfrm>
              <a:off x="6140474"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11" name="tx1511"/>
            <p:cNvSpPr/>
            <p:nvPr/>
          </p:nvSpPr>
          <p:spPr>
            <a:xfrm>
              <a:off x="6267583"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12" name="tx1512"/>
            <p:cNvSpPr/>
            <p:nvPr/>
          </p:nvSpPr>
          <p:spPr>
            <a:xfrm>
              <a:off x="6394693"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13" name="tx1513"/>
            <p:cNvSpPr/>
            <p:nvPr/>
          </p:nvSpPr>
          <p:spPr>
            <a:xfrm>
              <a:off x="6521802"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14" name="tx1514"/>
            <p:cNvSpPr/>
            <p:nvPr/>
          </p:nvSpPr>
          <p:spPr>
            <a:xfrm>
              <a:off x="6648912"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15" name="tx1515"/>
            <p:cNvSpPr/>
            <p:nvPr/>
          </p:nvSpPr>
          <p:spPr>
            <a:xfrm>
              <a:off x="6776021"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16" name="tx1516"/>
            <p:cNvSpPr/>
            <p:nvPr/>
          </p:nvSpPr>
          <p:spPr>
            <a:xfrm>
              <a:off x="6903130" y="29598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17" name="rc1517"/>
            <p:cNvSpPr/>
            <p:nvPr/>
          </p:nvSpPr>
          <p:spPr>
            <a:xfrm>
              <a:off x="5999006" y="3483127"/>
              <a:ext cx="978742" cy="367599"/>
            </a:xfrm>
            <a:prstGeom prst="rect">
              <a:avLst/>
            </a:prstGeom>
            <a:solidFill>
              <a:srgbClr val="EBEBEB">
                <a:alpha val="100000"/>
              </a:srgbClr>
            </a:solidFill>
          </p:spPr>
          <p:txBody>
            <a:bodyPr/>
            <a:lstStyle/>
            <a:p/>
          </p:txBody>
        </p:sp>
        <p:sp>
          <p:nvSpPr>
            <p:cNvPr id="1518" name="pl1518"/>
            <p:cNvSpPr/>
            <p:nvPr/>
          </p:nvSpPr>
          <p:spPr>
            <a:xfrm>
              <a:off x="5999006" y="38173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19" name="pl1519"/>
            <p:cNvSpPr/>
            <p:nvPr/>
          </p:nvSpPr>
          <p:spPr>
            <a:xfrm>
              <a:off x="5999006" y="375304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0" name="pl1520"/>
            <p:cNvSpPr/>
            <p:nvPr/>
          </p:nvSpPr>
          <p:spPr>
            <a:xfrm>
              <a:off x="5999006" y="36887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1" name="pl1521"/>
            <p:cNvSpPr/>
            <p:nvPr/>
          </p:nvSpPr>
          <p:spPr>
            <a:xfrm>
              <a:off x="5999006" y="36245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2" name="pl1522"/>
            <p:cNvSpPr/>
            <p:nvPr/>
          </p:nvSpPr>
          <p:spPr>
            <a:xfrm>
              <a:off x="5999006" y="35602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3" name="pl1523"/>
            <p:cNvSpPr/>
            <p:nvPr/>
          </p:nvSpPr>
          <p:spPr>
            <a:xfrm>
              <a:off x="5999006" y="349598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4" name="pl1524"/>
            <p:cNvSpPr/>
            <p:nvPr/>
          </p:nvSpPr>
          <p:spPr>
            <a:xfrm>
              <a:off x="5999006" y="384944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5" name="pl1525"/>
            <p:cNvSpPr/>
            <p:nvPr/>
          </p:nvSpPr>
          <p:spPr>
            <a:xfrm>
              <a:off x="5999006" y="378517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6" name="pl1526"/>
            <p:cNvSpPr/>
            <p:nvPr/>
          </p:nvSpPr>
          <p:spPr>
            <a:xfrm>
              <a:off x="5999006" y="372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7" name="pl1527"/>
            <p:cNvSpPr/>
            <p:nvPr/>
          </p:nvSpPr>
          <p:spPr>
            <a:xfrm>
              <a:off x="5999006" y="36566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8" name="pl1528"/>
            <p:cNvSpPr/>
            <p:nvPr/>
          </p:nvSpPr>
          <p:spPr>
            <a:xfrm>
              <a:off x="5999006" y="35923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9" name="pl1529"/>
            <p:cNvSpPr/>
            <p:nvPr/>
          </p:nvSpPr>
          <p:spPr>
            <a:xfrm>
              <a:off x="5999006" y="352811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30" name="pl1530"/>
            <p:cNvSpPr/>
            <p:nvPr/>
          </p:nvSpPr>
          <p:spPr>
            <a:xfrm>
              <a:off x="60434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1" name="pl1531"/>
            <p:cNvSpPr/>
            <p:nvPr/>
          </p:nvSpPr>
          <p:spPr>
            <a:xfrm>
              <a:off x="617060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2" name="pl1532"/>
            <p:cNvSpPr/>
            <p:nvPr/>
          </p:nvSpPr>
          <p:spPr>
            <a:xfrm>
              <a:off x="62977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3" name="pl1533"/>
            <p:cNvSpPr/>
            <p:nvPr/>
          </p:nvSpPr>
          <p:spPr>
            <a:xfrm>
              <a:off x="642482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4" name="pl1534"/>
            <p:cNvSpPr/>
            <p:nvPr/>
          </p:nvSpPr>
          <p:spPr>
            <a:xfrm>
              <a:off x="655193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5" name="pl1535"/>
            <p:cNvSpPr/>
            <p:nvPr/>
          </p:nvSpPr>
          <p:spPr>
            <a:xfrm>
              <a:off x="667904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6" name="pl1536"/>
            <p:cNvSpPr/>
            <p:nvPr/>
          </p:nvSpPr>
          <p:spPr>
            <a:xfrm>
              <a:off x="68061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7" name="pl1537"/>
            <p:cNvSpPr/>
            <p:nvPr/>
          </p:nvSpPr>
          <p:spPr>
            <a:xfrm>
              <a:off x="693326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8" name="pl1538"/>
            <p:cNvSpPr/>
            <p:nvPr/>
          </p:nvSpPr>
          <p:spPr>
            <a:xfrm>
              <a:off x="6043494"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539" name="pl1539"/>
            <p:cNvSpPr/>
            <p:nvPr/>
          </p:nvSpPr>
          <p:spPr>
            <a:xfrm>
              <a:off x="6043494" y="378517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1540" name="pl1540"/>
            <p:cNvSpPr/>
            <p:nvPr/>
          </p:nvSpPr>
          <p:spPr>
            <a:xfrm>
              <a:off x="6043494" y="378517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1541" name="pl1541"/>
            <p:cNvSpPr/>
            <p:nvPr/>
          </p:nvSpPr>
          <p:spPr>
            <a:xfrm>
              <a:off x="6043494"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542" name="pl1542"/>
            <p:cNvSpPr/>
            <p:nvPr/>
          </p:nvSpPr>
          <p:spPr>
            <a:xfrm>
              <a:off x="6043494" y="378517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1543" name="pl1543"/>
            <p:cNvSpPr/>
            <p:nvPr/>
          </p:nvSpPr>
          <p:spPr>
            <a:xfrm>
              <a:off x="6043494" y="378517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1544" name="pl1544"/>
            <p:cNvSpPr/>
            <p:nvPr/>
          </p:nvSpPr>
          <p:spPr>
            <a:xfrm>
              <a:off x="5999006" y="378517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545" name="tx1545"/>
            <p:cNvSpPr/>
            <p:nvPr/>
          </p:nvSpPr>
          <p:spPr>
            <a:xfrm>
              <a:off x="6013365"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6" name="tx1546"/>
            <p:cNvSpPr/>
            <p:nvPr/>
          </p:nvSpPr>
          <p:spPr>
            <a:xfrm>
              <a:off x="6140474"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7" name="tx1547"/>
            <p:cNvSpPr/>
            <p:nvPr/>
          </p:nvSpPr>
          <p:spPr>
            <a:xfrm>
              <a:off x="6267583"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8" name="tx1548"/>
            <p:cNvSpPr/>
            <p:nvPr/>
          </p:nvSpPr>
          <p:spPr>
            <a:xfrm>
              <a:off x="6394693"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9" name="tx1549"/>
            <p:cNvSpPr/>
            <p:nvPr/>
          </p:nvSpPr>
          <p:spPr>
            <a:xfrm>
              <a:off x="6521802"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50" name="tx1550"/>
            <p:cNvSpPr/>
            <p:nvPr/>
          </p:nvSpPr>
          <p:spPr>
            <a:xfrm>
              <a:off x="6648912"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51" name="tx1551"/>
            <p:cNvSpPr/>
            <p:nvPr/>
          </p:nvSpPr>
          <p:spPr>
            <a:xfrm>
              <a:off x="6776021"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52" name="tx1552"/>
            <p:cNvSpPr/>
            <p:nvPr/>
          </p:nvSpPr>
          <p:spPr>
            <a:xfrm>
              <a:off x="6903130"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53" name="rc1553"/>
            <p:cNvSpPr/>
            <p:nvPr/>
          </p:nvSpPr>
          <p:spPr>
            <a:xfrm>
              <a:off x="5999006" y="4135168"/>
              <a:ext cx="978742" cy="367599"/>
            </a:xfrm>
            <a:prstGeom prst="rect">
              <a:avLst/>
            </a:prstGeom>
            <a:solidFill>
              <a:srgbClr val="EBEBEB">
                <a:alpha val="100000"/>
              </a:srgbClr>
            </a:solidFill>
          </p:spPr>
          <p:txBody>
            <a:bodyPr/>
            <a:lstStyle/>
            <a:p/>
          </p:txBody>
        </p:sp>
        <p:sp>
          <p:nvSpPr>
            <p:cNvPr id="1554" name="pl1554"/>
            <p:cNvSpPr/>
            <p:nvPr/>
          </p:nvSpPr>
          <p:spPr>
            <a:xfrm>
              <a:off x="5999006" y="446934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5" name="pl1555"/>
            <p:cNvSpPr/>
            <p:nvPr/>
          </p:nvSpPr>
          <p:spPr>
            <a:xfrm>
              <a:off x="5999006" y="440508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6" name="pl1556"/>
            <p:cNvSpPr/>
            <p:nvPr/>
          </p:nvSpPr>
          <p:spPr>
            <a:xfrm>
              <a:off x="5999006" y="434081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7" name="pl1557"/>
            <p:cNvSpPr/>
            <p:nvPr/>
          </p:nvSpPr>
          <p:spPr>
            <a:xfrm>
              <a:off x="5999006" y="42765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8" name="pl1558"/>
            <p:cNvSpPr/>
            <p:nvPr/>
          </p:nvSpPr>
          <p:spPr>
            <a:xfrm>
              <a:off x="5999006" y="4212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9" name="pl1559"/>
            <p:cNvSpPr/>
            <p:nvPr/>
          </p:nvSpPr>
          <p:spPr>
            <a:xfrm>
              <a:off x="5999006" y="414802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60" name="pl1560"/>
            <p:cNvSpPr/>
            <p:nvPr/>
          </p:nvSpPr>
          <p:spPr>
            <a:xfrm>
              <a:off x="5999006" y="450148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1" name="pl1561"/>
            <p:cNvSpPr/>
            <p:nvPr/>
          </p:nvSpPr>
          <p:spPr>
            <a:xfrm>
              <a:off x="5999006" y="44372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2" name="pl1562"/>
            <p:cNvSpPr/>
            <p:nvPr/>
          </p:nvSpPr>
          <p:spPr>
            <a:xfrm>
              <a:off x="5999006" y="4372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3" name="pl1563"/>
            <p:cNvSpPr/>
            <p:nvPr/>
          </p:nvSpPr>
          <p:spPr>
            <a:xfrm>
              <a:off x="5999006" y="43086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4" name="pl1564"/>
            <p:cNvSpPr/>
            <p:nvPr/>
          </p:nvSpPr>
          <p:spPr>
            <a:xfrm>
              <a:off x="5999006" y="424442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5" name="pl1565"/>
            <p:cNvSpPr/>
            <p:nvPr/>
          </p:nvSpPr>
          <p:spPr>
            <a:xfrm>
              <a:off x="5999006" y="41801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6" name="pl1566"/>
            <p:cNvSpPr/>
            <p:nvPr/>
          </p:nvSpPr>
          <p:spPr>
            <a:xfrm>
              <a:off x="60434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7" name="pl1567"/>
            <p:cNvSpPr/>
            <p:nvPr/>
          </p:nvSpPr>
          <p:spPr>
            <a:xfrm>
              <a:off x="617060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8" name="pl1568"/>
            <p:cNvSpPr/>
            <p:nvPr/>
          </p:nvSpPr>
          <p:spPr>
            <a:xfrm>
              <a:off x="62977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9" name="pl1569"/>
            <p:cNvSpPr/>
            <p:nvPr/>
          </p:nvSpPr>
          <p:spPr>
            <a:xfrm>
              <a:off x="642482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0" name="pl1570"/>
            <p:cNvSpPr/>
            <p:nvPr/>
          </p:nvSpPr>
          <p:spPr>
            <a:xfrm>
              <a:off x="655193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1" name="pl1571"/>
            <p:cNvSpPr/>
            <p:nvPr/>
          </p:nvSpPr>
          <p:spPr>
            <a:xfrm>
              <a:off x="667904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2" name="pl1572"/>
            <p:cNvSpPr/>
            <p:nvPr/>
          </p:nvSpPr>
          <p:spPr>
            <a:xfrm>
              <a:off x="68061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3" name="pl1573"/>
            <p:cNvSpPr/>
            <p:nvPr/>
          </p:nvSpPr>
          <p:spPr>
            <a:xfrm>
              <a:off x="693326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4" name="pl1574"/>
            <p:cNvSpPr/>
            <p:nvPr/>
          </p:nvSpPr>
          <p:spPr>
            <a:xfrm>
              <a:off x="6043494"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575" name="pl1575"/>
            <p:cNvSpPr/>
            <p:nvPr/>
          </p:nvSpPr>
          <p:spPr>
            <a:xfrm>
              <a:off x="6043494" y="4383233"/>
              <a:ext cx="889765" cy="41129"/>
            </a:xfrm>
            <a:custGeom>
              <a:avLst/>
              <a:pathLst>
                <a:path w="889765" h="41129">
                  <a:moveTo>
                    <a:pt x="0" y="41129"/>
                  </a:moveTo>
                  <a:lnTo>
                    <a:pt x="127109" y="28276"/>
                  </a:lnTo>
                  <a:lnTo>
                    <a:pt x="254218" y="15423"/>
                  </a:lnTo>
                  <a:lnTo>
                    <a:pt x="381328" y="7711"/>
                  </a:lnTo>
                  <a:lnTo>
                    <a:pt x="508437" y="23135"/>
                  </a:lnTo>
                  <a:lnTo>
                    <a:pt x="635546" y="28276"/>
                  </a:lnTo>
                  <a:lnTo>
                    <a:pt x="762656" y="23135"/>
                  </a:lnTo>
                  <a:lnTo>
                    <a:pt x="889765" y="0"/>
                  </a:lnTo>
                </a:path>
              </a:pathLst>
            </a:custGeom>
            <a:ln w="40651" cap="flat">
              <a:solidFill>
                <a:srgbClr val="BEBEBE">
                  <a:alpha val="69803"/>
                </a:srgbClr>
              </a:solidFill>
              <a:prstDash val="solid"/>
              <a:round/>
            </a:ln>
          </p:spPr>
          <p:txBody>
            <a:bodyPr/>
            <a:lstStyle/>
            <a:p/>
          </p:txBody>
        </p:sp>
        <p:sp>
          <p:nvSpPr>
            <p:cNvPr id="1576" name="pl1576"/>
            <p:cNvSpPr/>
            <p:nvPr/>
          </p:nvSpPr>
          <p:spPr>
            <a:xfrm>
              <a:off x="6043494" y="4383233"/>
              <a:ext cx="889765" cy="41129"/>
            </a:xfrm>
            <a:custGeom>
              <a:avLst/>
              <a:pathLst>
                <a:path w="889765" h="41129">
                  <a:moveTo>
                    <a:pt x="0" y="41129"/>
                  </a:moveTo>
                  <a:lnTo>
                    <a:pt x="127109" y="28276"/>
                  </a:lnTo>
                  <a:lnTo>
                    <a:pt x="254218" y="15423"/>
                  </a:lnTo>
                  <a:lnTo>
                    <a:pt x="381328" y="7711"/>
                  </a:lnTo>
                  <a:lnTo>
                    <a:pt x="508437" y="23135"/>
                  </a:lnTo>
                  <a:lnTo>
                    <a:pt x="635546" y="28276"/>
                  </a:lnTo>
                  <a:lnTo>
                    <a:pt x="762656" y="23135"/>
                  </a:lnTo>
                  <a:lnTo>
                    <a:pt x="889765" y="0"/>
                  </a:lnTo>
                </a:path>
              </a:pathLst>
            </a:custGeom>
            <a:ln w="35231" cap="flat">
              <a:solidFill>
                <a:srgbClr val="BEBEBE">
                  <a:alpha val="69803"/>
                </a:srgbClr>
              </a:solidFill>
              <a:prstDash val="solid"/>
              <a:round/>
            </a:ln>
          </p:spPr>
          <p:txBody>
            <a:bodyPr/>
            <a:lstStyle/>
            <a:p/>
          </p:txBody>
        </p:sp>
        <p:sp>
          <p:nvSpPr>
            <p:cNvPr id="1577" name="pl1577"/>
            <p:cNvSpPr/>
            <p:nvPr/>
          </p:nvSpPr>
          <p:spPr>
            <a:xfrm>
              <a:off x="6043494"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578" name="pl1578"/>
            <p:cNvSpPr/>
            <p:nvPr/>
          </p:nvSpPr>
          <p:spPr>
            <a:xfrm>
              <a:off x="6043494" y="4383233"/>
              <a:ext cx="889765" cy="41129"/>
            </a:xfrm>
            <a:custGeom>
              <a:avLst/>
              <a:pathLst>
                <a:path w="889765" h="41129">
                  <a:moveTo>
                    <a:pt x="0" y="41129"/>
                  </a:moveTo>
                  <a:lnTo>
                    <a:pt x="127109" y="28276"/>
                  </a:lnTo>
                  <a:lnTo>
                    <a:pt x="254218" y="15423"/>
                  </a:lnTo>
                  <a:lnTo>
                    <a:pt x="381328" y="7711"/>
                  </a:lnTo>
                  <a:lnTo>
                    <a:pt x="508437" y="23135"/>
                  </a:lnTo>
                  <a:lnTo>
                    <a:pt x="635546" y="28276"/>
                  </a:lnTo>
                  <a:lnTo>
                    <a:pt x="762656" y="23135"/>
                  </a:lnTo>
                  <a:lnTo>
                    <a:pt x="889765" y="0"/>
                  </a:lnTo>
                </a:path>
              </a:pathLst>
            </a:custGeom>
            <a:ln w="40651" cap="flat">
              <a:solidFill>
                <a:srgbClr val="000000">
                  <a:alpha val="100000"/>
                </a:srgbClr>
              </a:solidFill>
              <a:prstDash val="solid"/>
              <a:round/>
            </a:ln>
          </p:spPr>
          <p:txBody>
            <a:bodyPr/>
            <a:lstStyle/>
            <a:p/>
          </p:txBody>
        </p:sp>
        <p:sp>
          <p:nvSpPr>
            <p:cNvPr id="1579" name="pl1579"/>
            <p:cNvSpPr/>
            <p:nvPr/>
          </p:nvSpPr>
          <p:spPr>
            <a:xfrm>
              <a:off x="6043494" y="4383233"/>
              <a:ext cx="889765" cy="41129"/>
            </a:xfrm>
            <a:custGeom>
              <a:avLst/>
              <a:pathLst>
                <a:path w="889765" h="41129">
                  <a:moveTo>
                    <a:pt x="0" y="41129"/>
                  </a:moveTo>
                  <a:lnTo>
                    <a:pt x="127109" y="28276"/>
                  </a:lnTo>
                  <a:lnTo>
                    <a:pt x="254218" y="15423"/>
                  </a:lnTo>
                  <a:lnTo>
                    <a:pt x="381328" y="7711"/>
                  </a:lnTo>
                  <a:lnTo>
                    <a:pt x="508437" y="23135"/>
                  </a:lnTo>
                  <a:lnTo>
                    <a:pt x="635546" y="28276"/>
                  </a:lnTo>
                  <a:lnTo>
                    <a:pt x="762656" y="23135"/>
                  </a:lnTo>
                  <a:lnTo>
                    <a:pt x="889765" y="0"/>
                  </a:lnTo>
                </a:path>
              </a:pathLst>
            </a:custGeom>
            <a:ln w="35231" cap="flat">
              <a:solidFill>
                <a:srgbClr val="F26A21">
                  <a:alpha val="100000"/>
                </a:srgbClr>
              </a:solidFill>
              <a:prstDash val="solid"/>
              <a:round/>
            </a:ln>
          </p:spPr>
          <p:txBody>
            <a:bodyPr/>
            <a:lstStyle/>
            <a:p/>
          </p:txBody>
        </p:sp>
        <p:sp>
          <p:nvSpPr>
            <p:cNvPr id="1580" name="pl1580"/>
            <p:cNvSpPr/>
            <p:nvPr/>
          </p:nvSpPr>
          <p:spPr>
            <a:xfrm>
              <a:off x="5999006" y="443721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581" name="tx1581"/>
            <p:cNvSpPr/>
            <p:nvPr/>
          </p:nvSpPr>
          <p:spPr>
            <a:xfrm>
              <a:off x="6013365" y="4261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82" name="tx1582"/>
            <p:cNvSpPr/>
            <p:nvPr/>
          </p:nvSpPr>
          <p:spPr>
            <a:xfrm>
              <a:off x="6110345" y="42484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83" name="tx1583"/>
            <p:cNvSpPr/>
            <p:nvPr/>
          </p:nvSpPr>
          <p:spPr>
            <a:xfrm>
              <a:off x="6237454" y="42356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584" name="tx1584"/>
            <p:cNvSpPr/>
            <p:nvPr/>
          </p:nvSpPr>
          <p:spPr>
            <a:xfrm>
              <a:off x="6364563" y="42279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585" name="tx1585"/>
            <p:cNvSpPr/>
            <p:nvPr/>
          </p:nvSpPr>
          <p:spPr>
            <a:xfrm>
              <a:off x="6491673" y="42433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86" name="tx1586"/>
            <p:cNvSpPr/>
            <p:nvPr/>
          </p:nvSpPr>
          <p:spPr>
            <a:xfrm>
              <a:off x="6618782" y="42484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87" name="tx1587"/>
            <p:cNvSpPr/>
            <p:nvPr/>
          </p:nvSpPr>
          <p:spPr>
            <a:xfrm>
              <a:off x="6745891" y="42433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88" name="tx1588"/>
            <p:cNvSpPr/>
            <p:nvPr/>
          </p:nvSpPr>
          <p:spPr>
            <a:xfrm>
              <a:off x="6873001" y="42202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589" name="rc1589"/>
            <p:cNvSpPr/>
            <p:nvPr/>
          </p:nvSpPr>
          <p:spPr>
            <a:xfrm>
              <a:off x="5999006" y="4787209"/>
              <a:ext cx="978742" cy="367599"/>
            </a:xfrm>
            <a:prstGeom prst="rect">
              <a:avLst/>
            </a:prstGeom>
            <a:solidFill>
              <a:srgbClr val="EBEBEB">
                <a:alpha val="100000"/>
              </a:srgbClr>
            </a:solidFill>
          </p:spPr>
          <p:txBody>
            <a:bodyPr/>
            <a:lstStyle/>
            <a:p/>
          </p:txBody>
        </p:sp>
        <p:sp>
          <p:nvSpPr>
            <p:cNvPr id="1590" name="pl1590"/>
            <p:cNvSpPr/>
            <p:nvPr/>
          </p:nvSpPr>
          <p:spPr>
            <a:xfrm>
              <a:off x="5999006" y="51213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1" name="pl1591"/>
            <p:cNvSpPr/>
            <p:nvPr/>
          </p:nvSpPr>
          <p:spPr>
            <a:xfrm>
              <a:off x="5999006" y="50571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2" name="pl1592"/>
            <p:cNvSpPr/>
            <p:nvPr/>
          </p:nvSpPr>
          <p:spPr>
            <a:xfrm>
              <a:off x="5999006" y="499285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3" name="pl1593"/>
            <p:cNvSpPr/>
            <p:nvPr/>
          </p:nvSpPr>
          <p:spPr>
            <a:xfrm>
              <a:off x="5999006" y="492859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4" name="pl1594"/>
            <p:cNvSpPr/>
            <p:nvPr/>
          </p:nvSpPr>
          <p:spPr>
            <a:xfrm>
              <a:off x="5999006" y="48643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5" name="pl1595"/>
            <p:cNvSpPr/>
            <p:nvPr/>
          </p:nvSpPr>
          <p:spPr>
            <a:xfrm>
              <a:off x="5999006" y="48000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6" name="pl1596"/>
            <p:cNvSpPr/>
            <p:nvPr/>
          </p:nvSpPr>
          <p:spPr>
            <a:xfrm>
              <a:off x="5999006" y="51535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97" name="pl1597"/>
            <p:cNvSpPr/>
            <p:nvPr/>
          </p:nvSpPr>
          <p:spPr>
            <a:xfrm>
              <a:off x="5999006" y="508925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98" name="pl1598"/>
            <p:cNvSpPr/>
            <p:nvPr/>
          </p:nvSpPr>
          <p:spPr>
            <a:xfrm>
              <a:off x="5999006" y="5024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99" name="pl1599"/>
            <p:cNvSpPr/>
            <p:nvPr/>
          </p:nvSpPr>
          <p:spPr>
            <a:xfrm>
              <a:off x="5999006" y="49607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00" name="pl1600"/>
            <p:cNvSpPr/>
            <p:nvPr/>
          </p:nvSpPr>
          <p:spPr>
            <a:xfrm>
              <a:off x="5999006" y="489646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01" name="pl1601"/>
            <p:cNvSpPr/>
            <p:nvPr/>
          </p:nvSpPr>
          <p:spPr>
            <a:xfrm>
              <a:off x="5999006" y="483219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02" name="pl1602"/>
            <p:cNvSpPr/>
            <p:nvPr/>
          </p:nvSpPr>
          <p:spPr>
            <a:xfrm>
              <a:off x="60434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3" name="pl1603"/>
            <p:cNvSpPr/>
            <p:nvPr/>
          </p:nvSpPr>
          <p:spPr>
            <a:xfrm>
              <a:off x="617060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4" name="pl1604"/>
            <p:cNvSpPr/>
            <p:nvPr/>
          </p:nvSpPr>
          <p:spPr>
            <a:xfrm>
              <a:off x="62977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5" name="pl1605"/>
            <p:cNvSpPr/>
            <p:nvPr/>
          </p:nvSpPr>
          <p:spPr>
            <a:xfrm>
              <a:off x="642482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6" name="pl1606"/>
            <p:cNvSpPr/>
            <p:nvPr/>
          </p:nvSpPr>
          <p:spPr>
            <a:xfrm>
              <a:off x="655193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7" name="pl1607"/>
            <p:cNvSpPr/>
            <p:nvPr/>
          </p:nvSpPr>
          <p:spPr>
            <a:xfrm>
              <a:off x="667904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8" name="pl1608"/>
            <p:cNvSpPr/>
            <p:nvPr/>
          </p:nvSpPr>
          <p:spPr>
            <a:xfrm>
              <a:off x="68061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9" name="pl1609"/>
            <p:cNvSpPr/>
            <p:nvPr/>
          </p:nvSpPr>
          <p:spPr>
            <a:xfrm>
              <a:off x="693326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0" name="pl1610"/>
            <p:cNvSpPr/>
            <p:nvPr/>
          </p:nvSpPr>
          <p:spPr>
            <a:xfrm>
              <a:off x="6043494"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611" name="pl1611"/>
            <p:cNvSpPr/>
            <p:nvPr/>
          </p:nvSpPr>
          <p:spPr>
            <a:xfrm>
              <a:off x="6043494" y="5084116"/>
              <a:ext cx="889765" cy="7711"/>
            </a:xfrm>
            <a:custGeom>
              <a:avLst/>
              <a:pathLst>
                <a:path w="889765" h="7711">
                  <a:moveTo>
                    <a:pt x="0" y="0"/>
                  </a:moveTo>
                  <a:lnTo>
                    <a:pt x="127109" y="5141"/>
                  </a:lnTo>
                  <a:lnTo>
                    <a:pt x="254218" y="7711"/>
                  </a:lnTo>
                  <a:lnTo>
                    <a:pt x="381328" y="0"/>
                  </a:lnTo>
                  <a:lnTo>
                    <a:pt x="508437" y="0"/>
                  </a:lnTo>
                  <a:lnTo>
                    <a:pt x="635546" y="2570"/>
                  </a:lnTo>
                  <a:lnTo>
                    <a:pt x="762656" y="2570"/>
                  </a:lnTo>
                  <a:lnTo>
                    <a:pt x="889765" y="2570"/>
                  </a:lnTo>
                </a:path>
              </a:pathLst>
            </a:custGeom>
            <a:ln w="40651" cap="flat">
              <a:solidFill>
                <a:srgbClr val="BEBEBE">
                  <a:alpha val="69803"/>
                </a:srgbClr>
              </a:solidFill>
              <a:prstDash val="solid"/>
              <a:round/>
            </a:ln>
          </p:spPr>
          <p:txBody>
            <a:bodyPr/>
            <a:lstStyle/>
            <a:p/>
          </p:txBody>
        </p:sp>
        <p:sp>
          <p:nvSpPr>
            <p:cNvPr id="1612" name="pl1612"/>
            <p:cNvSpPr/>
            <p:nvPr/>
          </p:nvSpPr>
          <p:spPr>
            <a:xfrm>
              <a:off x="6043494" y="5084116"/>
              <a:ext cx="889765" cy="7711"/>
            </a:xfrm>
            <a:custGeom>
              <a:avLst/>
              <a:pathLst>
                <a:path w="889765" h="7711">
                  <a:moveTo>
                    <a:pt x="0" y="0"/>
                  </a:moveTo>
                  <a:lnTo>
                    <a:pt x="127109" y="5141"/>
                  </a:lnTo>
                  <a:lnTo>
                    <a:pt x="254218" y="7711"/>
                  </a:lnTo>
                  <a:lnTo>
                    <a:pt x="381328" y="0"/>
                  </a:lnTo>
                  <a:lnTo>
                    <a:pt x="508437" y="0"/>
                  </a:lnTo>
                  <a:lnTo>
                    <a:pt x="635546" y="2570"/>
                  </a:lnTo>
                  <a:lnTo>
                    <a:pt x="762656" y="2570"/>
                  </a:lnTo>
                  <a:lnTo>
                    <a:pt x="889765" y="2570"/>
                  </a:lnTo>
                </a:path>
              </a:pathLst>
            </a:custGeom>
            <a:ln w="35231" cap="flat">
              <a:solidFill>
                <a:srgbClr val="BEBEBE">
                  <a:alpha val="69803"/>
                </a:srgbClr>
              </a:solidFill>
              <a:prstDash val="solid"/>
              <a:round/>
            </a:ln>
          </p:spPr>
          <p:txBody>
            <a:bodyPr/>
            <a:lstStyle/>
            <a:p/>
          </p:txBody>
        </p:sp>
        <p:sp>
          <p:nvSpPr>
            <p:cNvPr id="1613" name="pl1613"/>
            <p:cNvSpPr/>
            <p:nvPr/>
          </p:nvSpPr>
          <p:spPr>
            <a:xfrm>
              <a:off x="6043494"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614" name="pl1614"/>
            <p:cNvSpPr/>
            <p:nvPr/>
          </p:nvSpPr>
          <p:spPr>
            <a:xfrm>
              <a:off x="6043494" y="5084116"/>
              <a:ext cx="889765" cy="7711"/>
            </a:xfrm>
            <a:custGeom>
              <a:avLst/>
              <a:pathLst>
                <a:path w="889765" h="7711">
                  <a:moveTo>
                    <a:pt x="0" y="0"/>
                  </a:moveTo>
                  <a:lnTo>
                    <a:pt x="127109" y="5141"/>
                  </a:lnTo>
                  <a:lnTo>
                    <a:pt x="254218" y="7711"/>
                  </a:lnTo>
                  <a:lnTo>
                    <a:pt x="381328" y="0"/>
                  </a:lnTo>
                  <a:lnTo>
                    <a:pt x="508437" y="0"/>
                  </a:lnTo>
                  <a:lnTo>
                    <a:pt x="635546" y="2570"/>
                  </a:lnTo>
                  <a:lnTo>
                    <a:pt x="762656" y="2570"/>
                  </a:lnTo>
                  <a:lnTo>
                    <a:pt x="889765" y="2570"/>
                  </a:lnTo>
                </a:path>
              </a:pathLst>
            </a:custGeom>
            <a:ln w="40651" cap="flat">
              <a:solidFill>
                <a:srgbClr val="000000">
                  <a:alpha val="100000"/>
                </a:srgbClr>
              </a:solidFill>
              <a:prstDash val="solid"/>
              <a:round/>
            </a:ln>
          </p:spPr>
          <p:txBody>
            <a:bodyPr/>
            <a:lstStyle/>
            <a:p/>
          </p:txBody>
        </p:sp>
        <p:sp>
          <p:nvSpPr>
            <p:cNvPr id="1615" name="pl1615"/>
            <p:cNvSpPr/>
            <p:nvPr/>
          </p:nvSpPr>
          <p:spPr>
            <a:xfrm>
              <a:off x="6043494" y="5084116"/>
              <a:ext cx="889765" cy="7711"/>
            </a:xfrm>
            <a:custGeom>
              <a:avLst/>
              <a:pathLst>
                <a:path w="889765" h="7711">
                  <a:moveTo>
                    <a:pt x="0" y="0"/>
                  </a:moveTo>
                  <a:lnTo>
                    <a:pt x="127109" y="5141"/>
                  </a:lnTo>
                  <a:lnTo>
                    <a:pt x="254218" y="7711"/>
                  </a:lnTo>
                  <a:lnTo>
                    <a:pt x="381328" y="0"/>
                  </a:lnTo>
                  <a:lnTo>
                    <a:pt x="508437" y="0"/>
                  </a:lnTo>
                  <a:lnTo>
                    <a:pt x="635546" y="2570"/>
                  </a:lnTo>
                  <a:lnTo>
                    <a:pt x="762656" y="2570"/>
                  </a:lnTo>
                  <a:lnTo>
                    <a:pt x="889765" y="2570"/>
                  </a:lnTo>
                </a:path>
              </a:pathLst>
            </a:custGeom>
            <a:ln w="35231" cap="flat">
              <a:solidFill>
                <a:srgbClr val="F26A21">
                  <a:alpha val="100000"/>
                </a:srgbClr>
              </a:solidFill>
              <a:prstDash val="solid"/>
              <a:round/>
            </a:ln>
          </p:spPr>
          <p:txBody>
            <a:bodyPr/>
            <a:lstStyle/>
            <a:p/>
          </p:txBody>
        </p:sp>
        <p:sp>
          <p:nvSpPr>
            <p:cNvPr id="1616" name="pl1616"/>
            <p:cNvSpPr/>
            <p:nvPr/>
          </p:nvSpPr>
          <p:spPr>
            <a:xfrm>
              <a:off x="5999006" y="508925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617" name="tx1617"/>
            <p:cNvSpPr/>
            <p:nvPr/>
          </p:nvSpPr>
          <p:spPr>
            <a:xfrm>
              <a:off x="6013365" y="49210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18" name="tx1618"/>
            <p:cNvSpPr/>
            <p:nvPr/>
          </p:nvSpPr>
          <p:spPr>
            <a:xfrm>
              <a:off x="6140474"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19" name="tx1619"/>
            <p:cNvSpPr/>
            <p:nvPr/>
          </p:nvSpPr>
          <p:spPr>
            <a:xfrm>
              <a:off x="6249524" y="49288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20" name="tx1620"/>
            <p:cNvSpPr/>
            <p:nvPr/>
          </p:nvSpPr>
          <p:spPr>
            <a:xfrm>
              <a:off x="6394693" y="49210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21" name="tx1621"/>
            <p:cNvSpPr/>
            <p:nvPr/>
          </p:nvSpPr>
          <p:spPr>
            <a:xfrm>
              <a:off x="6521802" y="49210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22" name="tx1622"/>
            <p:cNvSpPr/>
            <p:nvPr/>
          </p:nvSpPr>
          <p:spPr>
            <a:xfrm>
              <a:off x="6648912" y="4923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23" name="tx1623"/>
            <p:cNvSpPr/>
            <p:nvPr/>
          </p:nvSpPr>
          <p:spPr>
            <a:xfrm>
              <a:off x="6776021" y="4923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24" name="tx1624"/>
            <p:cNvSpPr/>
            <p:nvPr/>
          </p:nvSpPr>
          <p:spPr>
            <a:xfrm>
              <a:off x="6903130" y="4923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25" name="rc1625"/>
            <p:cNvSpPr/>
            <p:nvPr/>
          </p:nvSpPr>
          <p:spPr>
            <a:xfrm>
              <a:off x="7047337" y="874964"/>
              <a:ext cx="978742" cy="367599"/>
            </a:xfrm>
            <a:prstGeom prst="rect">
              <a:avLst/>
            </a:prstGeom>
            <a:solidFill>
              <a:srgbClr val="EBEBEB">
                <a:alpha val="100000"/>
              </a:srgbClr>
            </a:solidFill>
          </p:spPr>
          <p:txBody>
            <a:bodyPr/>
            <a:lstStyle/>
            <a:p/>
          </p:txBody>
        </p:sp>
        <p:sp>
          <p:nvSpPr>
            <p:cNvPr id="1626" name="pl1626"/>
            <p:cNvSpPr/>
            <p:nvPr/>
          </p:nvSpPr>
          <p:spPr>
            <a:xfrm>
              <a:off x="7047337" y="12091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27" name="pl1627"/>
            <p:cNvSpPr/>
            <p:nvPr/>
          </p:nvSpPr>
          <p:spPr>
            <a:xfrm>
              <a:off x="7047337" y="11448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28" name="pl1628"/>
            <p:cNvSpPr/>
            <p:nvPr/>
          </p:nvSpPr>
          <p:spPr>
            <a:xfrm>
              <a:off x="7047337" y="10806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29" name="pl1629"/>
            <p:cNvSpPr/>
            <p:nvPr/>
          </p:nvSpPr>
          <p:spPr>
            <a:xfrm>
              <a:off x="7047337" y="101634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30" name="pl1630"/>
            <p:cNvSpPr/>
            <p:nvPr/>
          </p:nvSpPr>
          <p:spPr>
            <a:xfrm>
              <a:off x="7047337" y="9520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31" name="pl1631"/>
            <p:cNvSpPr/>
            <p:nvPr/>
          </p:nvSpPr>
          <p:spPr>
            <a:xfrm>
              <a:off x="7047337" y="88781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32" name="pl1632"/>
            <p:cNvSpPr/>
            <p:nvPr/>
          </p:nvSpPr>
          <p:spPr>
            <a:xfrm>
              <a:off x="7047337" y="12412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3" name="pl1633"/>
            <p:cNvSpPr/>
            <p:nvPr/>
          </p:nvSpPr>
          <p:spPr>
            <a:xfrm>
              <a:off x="7047337" y="117701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4" name="pl1634"/>
            <p:cNvSpPr/>
            <p:nvPr/>
          </p:nvSpPr>
          <p:spPr>
            <a:xfrm>
              <a:off x="7047337" y="111274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5" name="pl1635"/>
            <p:cNvSpPr/>
            <p:nvPr/>
          </p:nvSpPr>
          <p:spPr>
            <a:xfrm>
              <a:off x="7047337" y="10484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6" name="pl1636"/>
            <p:cNvSpPr/>
            <p:nvPr/>
          </p:nvSpPr>
          <p:spPr>
            <a:xfrm>
              <a:off x="7047337" y="98421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7" name="pl1637"/>
            <p:cNvSpPr/>
            <p:nvPr/>
          </p:nvSpPr>
          <p:spPr>
            <a:xfrm>
              <a:off x="7047337" y="91995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8" name="pl1638"/>
            <p:cNvSpPr/>
            <p:nvPr/>
          </p:nvSpPr>
          <p:spPr>
            <a:xfrm>
              <a:off x="709182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721893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734604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1" name="pl1641"/>
            <p:cNvSpPr/>
            <p:nvPr/>
          </p:nvSpPr>
          <p:spPr>
            <a:xfrm>
              <a:off x="74731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2" name="pl1642"/>
            <p:cNvSpPr/>
            <p:nvPr/>
          </p:nvSpPr>
          <p:spPr>
            <a:xfrm>
              <a:off x="760026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3" name="pl1643"/>
            <p:cNvSpPr/>
            <p:nvPr/>
          </p:nvSpPr>
          <p:spPr>
            <a:xfrm>
              <a:off x="772737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4" name="pl1644"/>
            <p:cNvSpPr/>
            <p:nvPr/>
          </p:nvSpPr>
          <p:spPr>
            <a:xfrm>
              <a:off x="785448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5" name="pl1645"/>
            <p:cNvSpPr/>
            <p:nvPr/>
          </p:nvSpPr>
          <p:spPr>
            <a:xfrm>
              <a:off x="798159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6" name="pl1646"/>
            <p:cNvSpPr/>
            <p:nvPr/>
          </p:nvSpPr>
          <p:spPr>
            <a:xfrm>
              <a:off x="7091825"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647" name="pl1647"/>
            <p:cNvSpPr/>
            <p:nvPr/>
          </p:nvSpPr>
          <p:spPr>
            <a:xfrm>
              <a:off x="7091825" y="1138453"/>
              <a:ext cx="889765" cy="35988"/>
            </a:xfrm>
            <a:custGeom>
              <a:avLst/>
              <a:pathLst>
                <a:path w="889765" h="35988">
                  <a:moveTo>
                    <a:pt x="0" y="35988"/>
                  </a:moveTo>
                  <a:lnTo>
                    <a:pt x="127109" y="35988"/>
                  </a:lnTo>
                  <a:lnTo>
                    <a:pt x="254218" y="10282"/>
                  </a:lnTo>
                  <a:lnTo>
                    <a:pt x="381328" y="35988"/>
                  </a:lnTo>
                  <a:lnTo>
                    <a:pt x="508437" y="17994"/>
                  </a:lnTo>
                  <a:lnTo>
                    <a:pt x="635546" y="35988"/>
                  </a:lnTo>
                  <a:lnTo>
                    <a:pt x="762656" y="35988"/>
                  </a:lnTo>
                  <a:lnTo>
                    <a:pt x="889765" y="0"/>
                  </a:lnTo>
                </a:path>
              </a:pathLst>
            </a:custGeom>
            <a:ln w="40651" cap="flat">
              <a:solidFill>
                <a:srgbClr val="BEBEBE">
                  <a:alpha val="69803"/>
                </a:srgbClr>
              </a:solidFill>
              <a:prstDash val="solid"/>
              <a:round/>
            </a:ln>
          </p:spPr>
          <p:txBody>
            <a:bodyPr/>
            <a:lstStyle/>
            <a:p/>
          </p:txBody>
        </p:sp>
        <p:sp>
          <p:nvSpPr>
            <p:cNvPr id="1648" name="pl1648"/>
            <p:cNvSpPr/>
            <p:nvPr/>
          </p:nvSpPr>
          <p:spPr>
            <a:xfrm>
              <a:off x="7091825" y="1138453"/>
              <a:ext cx="889765" cy="35988"/>
            </a:xfrm>
            <a:custGeom>
              <a:avLst/>
              <a:pathLst>
                <a:path w="889765" h="35988">
                  <a:moveTo>
                    <a:pt x="0" y="35988"/>
                  </a:moveTo>
                  <a:lnTo>
                    <a:pt x="127109" y="35988"/>
                  </a:lnTo>
                  <a:lnTo>
                    <a:pt x="254218" y="10282"/>
                  </a:lnTo>
                  <a:lnTo>
                    <a:pt x="381328" y="35988"/>
                  </a:lnTo>
                  <a:lnTo>
                    <a:pt x="508437" y="17994"/>
                  </a:lnTo>
                  <a:lnTo>
                    <a:pt x="635546" y="35988"/>
                  </a:lnTo>
                  <a:lnTo>
                    <a:pt x="762656" y="35988"/>
                  </a:lnTo>
                  <a:lnTo>
                    <a:pt x="889765" y="0"/>
                  </a:lnTo>
                </a:path>
              </a:pathLst>
            </a:custGeom>
            <a:ln w="35231" cap="flat">
              <a:solidFill>
                <a:srgbClr val="BEBEBE">
                  <a:alpha val="69803"/>
                </a:srgbClr>
              </a:solidFill>
              <a:prstDash val="solid"/>
              <a:round/>
            </a:ln>
          </p:spPr>
          <p:txBody>
            <a:bodyPr/>
            <a:lstStyle/>
            <a:p/>
          </p:txBody>
        </p:sp>
        <p:sp>
          <p:nvSpPr>
            <p:cNvPr id="1649" name="pl1649"/>
            <p:cNvSpPr/>
            <p:nvPr/>
          </p:nvSpPr>
          <p:spPr>
            <a:xfrm>
              <a:off x="7091825"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650" name="pl1650"/>
            <p:cNvSpPr/>
            <p:nvPr/>
          </p:nvSpPr>
          <p:spPr>
            <a:xfrm>
              <a:off x="7091825" y="1138453"/>
              <a:ext cx="889765" cy="35988"/>
            </a:xfrm>
            <a:custGeom>
              <a:avLst/>
              <a:pathLst>
                <a:path w="889765" h="35988">
                  <a:moveTo>
                    <a:pt x="0" y="35988"/>
                  </a:moveTo>
                  <a:lnTo>
                    <a:pt x="127109" y="35988"/>
                  </a:lnTo>
                  <a:lnTo>
                    <a:pt x="254218" y="10282"/>
                  </a:lnTo>
                  <a:lnTo>
                    <a:pt x="381328" y="35988"/>
                  </a:lnTo>
                  <a:lnTo>
                    <a:pt x="508437" y="17994"/>
                  </a:lnTo>
                  <a:lnTo>
                    <a:pt x="635546" y="35988"/>
                  </a:lnTo>
                  <a:lnTo>
                    <a:pt x="762656" y="35988"/>
                  </a:lnTo>
                  <a:lnTo>
                    <a:pt x="889765" y="0"/>
                  </a:lnTo>
                </a:path>
              </a:pathLst>
            </a:custGeom>
            <a:ln w="40651" cap="flat">
              <a:solidFill>
                <a:srgbClr val="000000">
                  <a:alpha val="100000"/>
                </a:srgbClr>
              </a:solidFill>
              <a:prstDash val="solid"/>
              <a:round/>
            </a:ln>
          </p:spPr>
          <p:txBody>
            <a:bodyPr/>
            <a:lstStyle/>
            <a:p/>
          </p:txBody>
        </p:sp>
        <p:sp>
          <p:nvSpPr>
            <p:cNvPr id="1651" name="pl1651"/>
            <p:cNvSpPr/>
            <p:nvPr/>
          </p:nvSpPr>
          <p:spPr>
            <a:xfrm>
              <a:off x="7091825" y="1138453"/>
              <a:ext cx="889765" cy="35988"/>
            </a:xfrm>
            <a:custGeom>
              <a:avLst/>
              <a:pathLst>
                <a:path w="889765" h="35988">
                  <a:moveTo>
                    <a:pt x="0" y="35988"/>
                  </a:moveTo>
                  <a:lnTo>
                    <a:pt x="127109" y="35988"/>
                  </a:lnTo>
                  <a:lnTo>
                    <a:pt x="254218" y="10282"/>
                  </a:lnTo>
                  <a:lnTo>
                    <a:pt x="381328" y="35988"/>
                  </a:lnTo>
                  <a:lnTo>
                    <a:pt x="508437" y="17994"/>
                  </a:lnTo>
                  <a:lnTo>
                    <a:pt x="635546" y="35988"/>
                  </a:lnTo>
                  <a:lnTo>
                    <a:pt x="762656" y="35988"/>
                  </a:lnTo>
                  <a:lnTo>
                    <a:pt x="889765" y="0"/>
                  </a:lnTo>
                </a:path>
              </a:pathLst>
            </a:custGeom>
            <a:ln w="35231" cap="flat">
              <a:solidFill>
                <a:srgbClr val="F26A21">
                  <a:alpha val="100000"/>
                </a:srgbClr>
              </a:solidFill>
              <a:prstDash val="solid"/>
              <a:round/>
            </a:ln>
          </p:spPr>
          <p:txBody>
            <a:bodyPr/>
            <a:lstStyle/>
            <a:p/>
          </p:txBody>
        </p:sp>
        <p:sp>
          <p:nvSpPr>
            <p:cNvPr id="1652" name="pl1652"/>
            <p:cNvSpPr/>
            <p:nvPr/>
          </p:nvSpPr>
          <p:spPr>
            <a:xfrm>
              <a:off x="7047337" y="117701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653" name="tx1653"/>
            <p:cNvSpPr/>
            <p:nvPr/>
          </p:nvSpPr>
          <p:spPr>
            <a:xfrm>
              <a:off x="7061696" y="1011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54" name="tx1654"/>
            <p:cNvSpPr/>
            <p:nvPr/>
          </p:nvSpPr>
          <p:spPr>
            <a:xfrm>
              <a:off x="7188805" y="1011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55" name="tx1655"/>
            <p:cNvSpPr/>
            <p:nvPr/>
          </p:nvSpPr>
          <p:spPr>
            <a:xfrm>
              <a:off x="7289809" y="98570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56" name="tx1656"/>
            <p:cNvSpPr/>
            <p:nvPr/>
          </p:nvSpPr>
          <p:spPr>
            <a:xfrm>
              <a:off x="7443024" y="1011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57" name="tx1657"/>
            <p:cNvSpPr/>
            <p:nvPr/>
          </p:nvSpPr>
          <p:spPr>
            <a:xfrm>
              <a:off x="7570133" y="9934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658" name="tx1658"/>
            <p:cNvSpPr/>
            <p:nvPr/>
          </p:nvSpPr>
          <p:spPr>
            <a:xfrm>
              <a:off x="7697243" y="1011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59" name="tx1659"/>
            <p:cNvSpPr/>
            <p:nvPr/>
          </p:nvSpPr>
          <p:spPr>
            <a:xfrm>
              <a:off x="7824352" y="1011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60" name="tx1660"/>
            <p:cNvSpPr/>
            <p:nvPr/>
          </p:nvSpPr>
          <p:spPr>
            <a:xfrm>
              <a:off x="7921332" y="9754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661" name="rc1661"/>
            <p:cNvSpPr/>
            <p:nvPr/>
          </p:nvSpPr>
          <p:spPr>
            <a:xfrm>
              <a:off x="7047337" y="1527005"/>
              <a:ext cx="978742" cy="367599"/>
            </a:xfrm>
            <a:prstGeom prst="rect">
              <a:avLst/>
            </a:prstGeom>
            <a:solidFill>
              <a:srgbClr val="EBEBEB">
                <a:alpha val="100000"/>
              </a:srgbClr>
            </a:solidFill>
          </p:spPr>
          <p:txBody>
            <a:bodyPr/>
            <a:lstStyle/>
            <a:p/>
          </p:txBody>
        </p:sp>
        <p:sp>
          <p:nvSpPr>
            <p:cNvPr id="1662" name="pl1662"/>
            <p:cNvSpPr/>
            <p:nvPr/>
          </p:nvSpPr>
          <p:spPr>
            <a:xfrm>
              <a:off x="7047337" y="18611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3" name="pl1663"/>
            <p:cNvSpPr/>
            <p:nvPr/>
          </p:nvSpPr>
          <p:spPr>
            <a:xfrm>
              <a:off x="7047337" y="17969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4" name="pl1664"/>
            <p:cNvSpPr/>
            <p:nvPr/>
          </p:nvSpPr>
          <p:spPr>
            <a:xfrm>
              <a:off x="7047337" y="173265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5" name="pl1665"/>
            <p:cNvSpPr/>
            <p:nvPr/>
          </p:nvSpPr>
          <p:spPr>
            <a:xfrm>
              <a:off x="7047337" y="166838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6" name="pl1666"/>
            <p:cNvSpPr/>
            <p:nvPr/>
          </p:nvSpPr>
          <p:spPr>
            <a:xfrm>
              <a:off x="7047337" y="1604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7" name="pl1667"/>
            <p:cNvSpPr/>
            <p:nvPr/>
          </p:nvSpPr>
          <p:spPr>
            <a:xfrm>
              <a:off x="7047337" y="153985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8" name="pl1668"/>
            <p:cNvSpPr/>
            <p:nvPr/>
          </p:nvSpPr>
          <p:spPr>
            <a:xfrm>
              <a:off x="7047337" y="18933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69" name="pl1669"/>
            <p:cNvSpPr/>
            <p:nvPr/>
          </p:nvSpPr>
          <p:spPr>
            <a:xfrm>
              <a:off x="7047337" y="182905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70" name="pl1670"/>
            <p:cNvSpPr/>
            <p:nvPr/>
          </p:nvSpPr>
          <p:spPr>
            <a:xfrm>
              <a:off x="7047337" y="176478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71" name="pl1671"/>
            <p:cNvSpPr/>
            <p:nvPr/>
          </p:nvSpPr>
          <p:spPr>
            <a:xfrm>
              <a:off x="7047337" y="17005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72" name="pl1672"/>
            <p:cNvSpPr/>
            <p:nvPr/>
          </p:nvSpPr>
          <p:spPr>
            <a:xfrm>
              <a:off x="7047337" y="163625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73" name="pl1673"/>
            <p:cNvSpPr/>
            <p:nvPr/>
          </p:nvSpPr>
          <p:spPr>
            <a:xfrm>
              <a:off x="7047337" y="157199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74" name="pl1674"/>
            <p:cNvSpPr/>
            <p:nvPr/>
          </p:nvSpPr>
          <p:spPr>
            <a:xfrm>
              <a:off x="709182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5" name="pl1675"/>
            <p:cNvSpPr/>
            <p:nvPr/>
          </p:nvSpPr>
          <p:spPr>
            <a:xfrm>
              <a:off x="721893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6" name="pl1676"/>
            <p:cNvSpPr/>
            <p:nvPr/>
          </p:nvSpPr>
          <p:spPr>
            <a:xfrm>
              <a:off x="734604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7" name="pl1677"/>
            <p:cNvSpPr/>
            <p:nvPr/>
          </p:nvSpPr>
          <p:spPr>
            <a:xfrm>
              <a:off x="74731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8" name="pl1678"/>
            <p:cNvSpPr/>
            <p:nvPr/>
          </p:nvSpPr>
          <p:spPr>
            <a:xfrm>
              <a:off x="760026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9" name="pl1679"/>
            <p:cNvSpPr/>
            <p:nvPr/>
          </p:nvSpPr>
          <p:spPr>
            <a:xfrm>
              <a:off x="772737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0" name="pl1680"/>
            <p:cNvSpPr/>
            <p:nvPr/>
          </p:nvSpPr>
          <p:spPr>
            <a:xfrm>
              <a:off x="785448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1" name="pl1681"/>
            <p:cNvSpPr/>
            <p:nvPr/>
          </p:nvSpPr>
          <p:spPr>
            <a:xfrm>
              <a:off x="798159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2" name="pl1682"/>
            <p:cNvSpPr/>
            <p:nvPr/>
          </p:nvSpPr>
          <p:spPr>
            <a:xfrm>
              <a:off x="7091825"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683" name="pl1683"/>
            <p:cNvSpPr/>
            <p:nvPr/>
          </p:nvSpPr>
          <p:spPr>
            <a:xfrm>
              <a:off x="7091825" y="1787923"/>
              <a:ext cx="889765" cy="64265"/>
            </a:xfrm>
            <a:custGeom>
              <a:avLst/>
              <a:pathLst>
                <a:path w="889765" h="64265">
                  <a:moveTo>
                    <a:pt x="0" y="33418"/>
                  </a:moveTo>
                  <a:lnTo>
                    <a:pt x="127109" y="35988"/>
                  </a:lnTo>
                  <a:lnTo>
                    <a:pt x="254218" y="64265"/>
                  </a:lnTo>
                  <a:lnTo>
                    <a:pt x="381328" y="0"/>
                  </a:lnTo>
                  <a:lnTo>
                    <a:pt x="508437" y="41129"/>
                  </a:lnTo>
                  <a:lnTo>
                    <a:pt x="635546" y="41129"/>
                  </a:lnTo>
                  <a:lnTo>
                    <a:pt x="762656" y="41129"/>
                  </a:lnTo>
                  <a:lnTo>
                    <a:pt x="889765" y="35988"/>
                  </a:lnTo>
                </a:path>
              </a:pathLst>
            </a:custGeom>
            <a:ln w="40651" cap="flat">
              <a:solidFill>
                <a:srgbClr val="BEBEBE">
                  <a:alpha val="69803"/>
                </a:srgbClr>
              </a:solidFill>
              <a:prstDash val="solid"/>
              <a:round/>
            </a:ln>
          </p:spPr>
          <p:txBody>
            <a:bodyPr/>
            <a:lstStyle/>
            <a:p/>
          </p:txBody>
        </p:sp>
        <p:sp>
          <p:nvSpPr>
            <p:cNvPr id="1684" name="pl1684"/>
            <p:cNvSpPr/>
            <p:nvPr/>
          </p:nvSpPr>
          <p:spPr>
            <a:xfrm>
              <a:off x="7091825" y="1787923"/>
              <a:ext cx="889765" cy="64265"/>
            </a:xfrm>
            <a:custGeom>
              <a:avLst/>
              <a:pathLst>
                <a:path w="889765" h="64265">
                  <a:moveTo>
                    <a:pt x="0" y="33418"/>
                  </a:moveTo>
                  <a:lnTo>
                    <a:pt x="127109" y="35988"/>
                  </a:lnTo>
                  <a:lnTo>
                    <a:pt x="254218" y="64265"/>
                  </a:lnTo>
                  <a:lnTo>
                    <a:pt x="381328" y="0"/>
                  </a:lnTo>
                  <a:lnTo>
                    <a:pt x="508437" y="41129"/>
                  </a:lnTo>
                  <a:lnTo>
                    <a:pt x="635546" y="41129"/>
                  </a:lnTo>
                  <a:lnTo>
                    <a:pt x="762656" y="41129"/>
                  </a:lnTo>
                  <a:lnTo>
                    <a:pt x="889765" y="35988"/>
                  </a:lnTo>
                </a:path>
              </a:pathLst>
            </a:custGeom>
            <a:ln w="35231" cap="flat">
              <a:solidFill>
                <a:srgbClr val="BEBEBE">
                  <a:alpha val="69803"/>
                </a:srgbClr>
              </a:solidFill>
              <a:prstDash val="solid"/>
              <a:round/>
            </a:ln>
          </p:spPr>
          <p:txBody>
            <a:bodyPr/>
            <a:lstStyle/>
            <a:p/>
          </p:txBody>
        </p:sp>
        <p:sp>
          <p:nvSpPr>
            <p:cNvPr id="1685" name="pl1685"/>
            <p:cNvSpPr/>
            <p:nvPr/>
          </p:nvSpPr>
          <p:spPr>
            <a:xfrm>
              <a:off x="7091825"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686" name="pl1686"/>
            <p:cNvSpPr/>
            <p:nvPr/>
          </p:nvSpPr>
          <p:spPr>
            <a:xfrm>
              <a:off x="7091825" y="1787923"/>
              <a:ext cx="889765" cy="64265"/>
            </a:xfrm>
            <a:custGeom>
              <a:avLst/>
              <a:pathLst>
                <a:path w="889765" h="64265">
                  <a:moveTo>
                    <a:pt x="0" y="33418"/>
                  </a:moveTo>
                  <a:lnTo>
                    <a:pt x="127109" y="35988"/>
                  </a:lnTo>
                  <a:lnTo>
                    <a:pt x="254218" y="64265"/>
                  </a:lnTo>
                  <a:lnTo>
                    <a:pt x="381328" y="0"/>
                  </a:lnTo>
                  <a:lnTo>
                    <a:pt x="508437" y="41129"/>
                  </a:lnTo>
                  <a:lnTo>
                    <a:pt x="635546" y="41129"/>
                  </a:lnTo>
                  <a:lnTo>
                    <a:pt x="762656" y="41129"/>
                  </a:lnTo>
                  <a:lnTo>
                    <a:pt x="889765" y="35988"/>
                  </a:lnTo>
                </a:path>
              </a:pathLst>
            </a:custGeom>
            <a:ln w="40651" cap="flat">
              <a:solidFill>
                <a:srgbClr val="000000">
                  <a:alpha val="100000"/>
                </a:srgbClr>
              </a:solidFill>
              <a:prstDash val="solid"/>
              <a:round/>
            </a:ln>
          </p:spPr>
          <p:txBody>
            <a:bodyPr/>
            <a:lstStyle/>
            <a:p/>
          </p:txBody>
        </p:sp>
        <p:sp>
          <p:nvSpPr>
            <p:cNvPr id="1687" name="pl1687"/>
            <p:cNvSpPr/>
            <p:nvPr/>
          </p:nvSpPr>
          <p:spPr>
            <a:xfrm>
              <a:off x="7091825" y="1787923"/>
              <a:ext cx="889765" cy="64265"/>
            </a:xfrm>
            <a:custGeom>
              <a:avLst/>
              <a:pathLst>
                <a:path w="889765" h="64265">
                  <a:moveTo>
                    <a:pt x="0" y="33418"/>
                  </a:moveTo>
                  <a:lnTo>
                    <a:pt x="127109" y="35988"/>
                  </a:lnTo>
                  <a:lnTo>
                    <a:pt x="254218" y="64265"/>
                  </a:lnTo>
                  <a:lnTo>
                    <a:pt x="381328" y="0"/>
                  </a:lnTo>
                  <a:lnTo>
                    <a:pt x="508437" y="41129"/>
                  </a:lnTo>
                  <a:lnTo>
                    <a:pt x="635546" y="41129"/>
                  </a:lnTo>
                  <a:lnTo>
                    <a:pt x="762656" y="41129"/>
                  </a:lnTo>
                  <a:lnTo>
                    <a:pt x="889765" y="35988"/>
                  </a:lnTo>
                </a:path>
              </a:pathLst>
            </a:custGeom>
            <a:ln w="35231" cap="flat">
              <a:solidFill>
                <a:srgbClr val="F26A21">
                  <a:alpha val="100000"/>
                </a:srgbClr>
              </a:solidFill>
              <a:prstDash val="solid"/>
              <a:round/>
            </a:ln>
          </p:spPr>
          <p:txBody>
            <a:bodyPr/>
            <a:lstStyle/>
            <a:p/>
          </p:txBody>
        </p:sp>
        <p:sp>
          <p:nvSpPr>
            <p:cNvPr id="1688" name="pl1688"/>
            <p:cNvSpPr/>
            <p:nvPr/>
          </p:nvSpPr>
          <p:spPr>
            <a:xfrm>
              <a:off x="7047337" y="1829053"/>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689" name="tx1689"/>
            <p:cNvSpPr/>
            <p:nvPr/>
          </p:nvSpPr>
          <p:spPr>
            <a:xfrm>
              <a:off x="7061696" y="16583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90" name="tx1690"/>
            <p:cNvSpPr/>
            <p:nvPr/>
          </p:nvSpPr>
          <p:spPr>
            <a:xfrm>
              <a:off x="7188805"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91" name="tx1691"/>
            <p:cNvSpPr/>
            <p:nvPr/>
          </p:nvSpPr>
          <p:spPr>
            <a:xfrm>
              <a:off x="7297855" y="16891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92" name="tx1692"/>
            <p:cNvSpPr/>
            <p:nvPr/>
          </p:nvSpPr>
          <p:spPr>
            <a:xfrm>
              <a:off x="7412895" y="16248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693" name="tx1693"/>
            <p:cNvSpPr/>
            <p:nvPr/>
          </p:nvSpPr>
          <p:spPr>
            <a:xfrm>
              <a:off x="7570133"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94" name="tx1694"/>
            <p:cNvSpPr/>
            <p:nvPr/>
          </p:nvSpPr>
          <p:spPr>
            <a:xfrm>
              <a:off x="7697243"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95" name="tx1695"/>
            <p:cNvSpPr/>
            <p:nvPr/>
          </p:nvSpPr>
          <p:spPr>
            <a:xfrm>
              <a:off x="7824352" y="16660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96" name="tx1696"/>
            <p:cNvSpPr/>
            <p:nvPr/>
          </p:nvSpPr>
          <p:spPr>
            <a:xfrm>
              <a:off x="7951461"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97" name="rc1697"/>
            <p:cNvSpPr/>
            <p:nvPr/>
          </p:nvSpPr>
          <p:spPr>
            <a:xfrm>
              <a:off x="7047337" y="2179046"/>
              <a:ext cx="978742" cy="367599"/>
            </a:xfrm>
            <a:prstGeom prst="rect">
              <a:avLst/>
            </a:prstGeom>
            <a:solidFill>
              <a:srgbClr val="EBEBEB">
                <a:alpha val="100000"/>
              </a:srgbClr>
            </a:solidFill>
          </p:spPr>
          <p:txBody>
            <a:bodyPr/>
            <a:lstStyle/>
            <a:p/>
          </p:txBody>
        </p:sp>
        <p:sp>
          <p:nvSpPr>
            <p:cNvPr id="1698" name="pl1698"/>
            <p:cNvSpPr/>
            <p:nvPr/>
          </p:nvSpPr>
          <p:spPr>
            <a:xfrm>
              <a:off x="7047337" y="25132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99" name="pl1699"/>
            <p:cNvSpPr/>
            <p:nvPr/>
          </p:nvSpPr>
          <p:spPr>
            <a:xfrm>
              <a:off x="7047337" y="24489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00" name="pl1700"/>
            <p:cNvSpPr/>
            <p:nvPr/>
          </p:nvSpPr>
          <p:spPr>
            <a:xfrm>
              <a:off x="7047337" y="238469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01" name="pl1701"/>
            <p:cNvSpPr/>
            <p:nvPr/>
          </p:nvSpPr>
          <p:spPr>
            <a:xfrm>
              <a:off x="7047337" y="232043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02" name="pl1702"/>
            <p:cNvSpPr/>
            <p:nvPr/>
          </p:nvSpPr>
          <p:spPr>
            <a:xfrm>
              <a:off x="7047337" y="2256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03" name="pl1703"/>
            <p:cNvSpPr/>
            <p:nvPr/>
          </p:nvSpPr>
          <p:spPr>
            <a:xfrm>
              <a:off x="7047337" y="219189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04" name="pl1704"/>
            <p:cNvSpPr/>
            <p:nvPr/>
          </p:nvSpPr>
          <p:spPr>
            <a:xfrm>
              <a:off x="7047337" y="254536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05" name="pl1705"/>
            <p:cNvSpPr/>
            <p:nvPr/>
          </p:nvSpPr>
          <p:spPr>
            <a:xfrm>
              <a:off x="7047337" y="248109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06" name="pl1706"/>
            <p:cNvSpPr/>
            <p:nvPr/>
          </p:nvSpPr>
          <p:spPr>
            <a:xfrm>
              <a:off x="7047337" y="241682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07" name="pl1707"/>
            <p:cNvSpPr/>
            <p:nvPr/>
          </p:nvSpPr>
          <p:spPr>
            <a:xfrm>
              <a:off x="7047337" y="23525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08" name="pl1708"/>
            <p:cNvSpPr/>
            <p:nvPr/>
          </p:nvSpPr>
          <p:spPr>
            <a:xfrm>
              <a:off x="7047337" y="228829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09" name="pl1709"/>
            <p:cNvSpPr/>
            <p:nvPr/>
          </p:nvSpPr>
          <p:spPr>
            <a:xfrm>
              <a:off x="7047337" y="22240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10" name="pl1710"/>
            <p:cNvSpPr/>
            <p:nvPr/>
          </p:nvSpPr>
          <p:spPr>
            <a:xfrm>
              <a:off x="709182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1" name="pl1711"/>
            <p:cNvSpPr/>
            <p:nvPr/>
          </p:nvSpPr>
          <p:spPr>
            <a:xfrm>
              <a:off x="721893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2" name="pl1712"/>
            <p:cNvSpPr/>
            <p:nvPr/>
          </p:nvSpPr>
          <p:spPr>
            <a:xfrm>
              <a:off x="734604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3" name="pl1713"/>
            <p:cNvSpPr/>
            <p:nvPr/>
          </p:nvSpPr>
          <p:spPr>
            <a:xfrm>
              <a:off x="74731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4" name="pl1714"/>
            <p:cNvSpPr/>
            <p:nvPr/>
          </p:nvSpPr>
          <p:spPr>
            <a:xfrm>
              <a:off x="760026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5" name="pl1715"/>
            <p:cNvSpPr/>
            <p:nvPr/>
          </p:nvSpPr>
          <p:spPr>
            <a:xfrm>
              <a:off x="772737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6" name="pl1716"/>
            <p:cNvSpPr/>
            <p:nvPr/>
          </p:nvSpPr>
          <p:spPr>
            <a:xfrm>
              <a:off x="785448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7" name="pl1717"/>
            <p:cNvSpPr/>
            <p:nvPr/>
          </p:nvSpPr>
          <p:spPr>
            <a:xfrm>
              <a:off x="798159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8" name="pl1718"/>
            <p:cNvSpPr/>
            <p:nvPr/>
          </p:nvSpPr>
          <p:spPr>
            <a:xfrm>
              <a:off x="7091825"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719" name="pl1719"/>
            <p:cNvSpPr/>
            <p:nvPr/>
          </p:nvSpPr>
          <p:spPr>
            <a:xfrm>
              <a:off x="7091825" y="2455388"/>
              <a:ext cx="889765" cy="38559"/>
            </a:xfrm>
            <a:custGeom>
              <a:avLst/>
              <a:pathLst>
                <a:path w="889765" h="38559">
                  <a:moveTo>
                    <a:pt x="0" y="12853"/>
                  </a:moveTo>
                  <a:lnTo>
                    <a:pt x="127109" y="10282"/>
                  </a:lnTo>
                  <a:lnTo>
                    <a:pt x="254218" y="0"/>
                  </a:lnTo>
                  <a:lnTo>
                    <a:pt x="381328" y="17994"/>
                  </a:lnTo>
                  <a:lnTo>
                    <a:pt x="508437" y="2570"/>
                  </a:lnTo>
                  <a:lnTo>
                    <a:pt x="635546" y="0"/>
                  </a:lnTo>
                  <a:lnTo>
                    <a:pt x="762656" y="12853"/>
                  </a:lnTo>
                  <a:lnTo>
                    <a:pt x="889765" y="38559"/>
                  </a:lnTo>
                </a:path>
              </a:pathLst>
            </a:custGeom>
            <a:ln w="40651" cap="flat">
              <a:solidFill>
                <a:srgbClr val="BEBEBE">
                  <a:alpha val="69803"/>
                </a:srgbClr>
              </a:solidFill>
              <a:prstDash val="solid"/>
              <a:round/>
            </a:ln>
          </p:spPr>
          <p:txBody>
            <a:bodyPr/>
            <a:lstStyle/>
            <a:p/>
          </p:txBody>
        </p:sp>
        <p:sp>
          <p:nvSpPr>
            <p:cNvPr id="1720" name="pl1720"/>
            <p:cNvSpPr/>
            <p:nvPr/>
          </p:nvSpPr>
          <p:spPr>
            <a:xfrm>
              <a:off x="7091825" y="2455388"/>
              <a:ext cx="889765" cy="38559"/>
            </a:xfrm>
            <a:custGeom>
              <a:avLst/>
              <a:pathLst>
                <a:path w="889765" h="38559">
                  <a:moveTo>
                    <a:pt x="0" y="12853"/>
                  </a:moveTo>
                  <a:lnTo>
                    <a:pt x="127109" y="10282"/>
                  </a:lnTo>
                  <a:lnTo>
                    <a:pt x="254218" y="0"/>
                  </a:lnTo>
                  <a:lnTo>
                    <a:pt x="381328" y="17994"/>
                  </a:lnTo>
                  <a:lnTo>
                    <a:pt x="508437" y="2570"/>
                  </a:lnTo>
                  <a:lnTo>
                    <a:pt x="635546" y="0"/>
                  </a:lnTo>
                  <a:lnTo>
                    <a:pt x="762656" y="12853"/>
                  </a:lnTo>
                  <a:lnTo>
                    <a:pt x="889765" y="38559"/>
                  </a:lnTo>
                </a:path>
              </a:pathLst>
            </a:custGeom>
            <a:ln w="35231" cap="flat">
              <a:solidFill>
                <a:srgbClr val="BEBEBE">
                  <a:alpha val="69803"/>
                </a:srgbClr>
              </a:solidFill>
              <a:prstDash val="solid"/>
              <a:round/>
            </a:ln>
          </p:spPr>
          <p:txBody>
            <a:bodyPr/>
            <a:lstStyle/>
            <a:p/>
          </p:txBody>
        </p:sp>
        <p:sp>
          <p:nvSpPr>
            <p:cNvPr id="1721" name="pl1721"/>
            <p:cNvSpPr/>
            <p:nvPr/>
          </p:nvSpPr>
          <p:spPr>
            <a:xfrm>
              <a:off x="7091825"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722" name="pl1722"/>
            <p:cNvSpPr/>
            <p:nvPr/>
          </p:nvSpPr>
          <p:spPr>
            <a:xfrm>
              <a:off x="7091825" y="2455388"/>
              <a:ext cx="889765" cy="38559"/>
            </a:xfrm>
            <a:custGeom>
              <a:avLst/>
              <a:pathLst>
                <a:path w="889765" h="38559">
                  <a:moveTo>
                    <a:pt x="0" y="12853"/>
                  </a:moveTo>
                  <a:lnTo>
                    <a:pt x="127109" y="10282"/>
                  </a:lnTo>
                  <a:lnTo>
                    <a:pt x="254218" y="0"/>
                  </a:lnTo>
                  <a:lnTo>
                    <a:pt x="381328" y="17994"/>
                  </a:lnTo>
                  <a:lnTo>
                    <a:pt x="508437" y="2570"/>
                  </a:lnTo>
                  <a:lnTo>
                    <a:pt x="635546" y="0"/>
                  </a:lnTo>
                  <a:lnTo>
                    <a:pt x="762656" y="12853"/>
                  </a:lnTo>
                  <a:lnTo>
                    <a:pt x="889765" y="38559"/>
                  </a:lnTo>
                </a:path>
              </a:pathLst>
            </a:custGeom>
            <a:ln w="40651" cap="flat">
              <a:solidFill>
                <a:srgbClr val="000000">
                  <a:alpha val="100000"/>
                </a:srgbClr>
              </a:solidFill>
              <a:prstDash val="solid"/>
              <a:round/>
            </a:ln>
          </p:spPr>
          <p:txBody>
            <a:bodyPr/>
            <a:lstStyle/>
            <a:p/>
          </p:txBody>
        </p:sp>
        <p:sp>
          <p:nvSpPr>
            <p:cNvPr id="1723" name="pl1723"/>
            <p:cNvSpPr/>
            <p:nvPr/>
          </p:nvSpPr>
          <p:spPr>
            <a:xfrm>
              <a:off x="7091825" y="2455388"/>
              <a:ext cx="889765" cy="38559"/>
            </a:xfrm>
            <a:custGeom>
              <a:avLst/>
              <a:pathLst>
                <a:path w="889765" h="38559">
                  <a:moveTo>
                    <a:pt x="0" y="12853"/>
                  </a:moveTo>
                  <a:lnTo>
                    <a:pt x="127109" y="10282"/>
                  </a:lnTo>
                  <a:lnTo>
                    <a:pt x="254218" y="0"/>
                  </a:lnTo>
                  <a:lnTo>
                    <a:pt x="381328" y="17994"/>
                  </a:lnTo>
                  <a:lnTo>
                    <a:pt x="508437" y="2570"/>
                  </a:lnTo>
                  <a:lnTo>
                    <a:pt x="635546" y="0"/>
                  </a:lnTo>
                  <a:lnTo>
                    <a:pt x="762656" y="12853"/>
                  </a:lnTo>
                  <a:lnTo>
                    <a:pt x="889765" y="38559"/>
                  </a:lnTo>
                </a:path>
              </a:pathLst>
            </a:custGeom>
            <a:ln w="35231" cap="flat">
              <a:solidFill>
                <a:srgbClr val="F26A21">
                  <a:alpha val="100000"/>
                </a:srgbClr>
              </a:solidFill>
              <a:prstDash val="solid"/>
              <a:round/>
            </a:ln>
          </p:spPr>
          <p:txBody>
            <a:bodyPr/>
            <a:lstStyle/>
            <a:p/>
          </p:txBody>
        </p:sp>
        <p:sp>
          <p:nvSpPr>
            <p:cNvPr id="1724" name="pl1724"/>
            <p:cNvSpPr/>
            <p:nvPr/>
          </p:nvSpPr>
          <p:spPr>
            <a:xfrm>
              <a:off x="7047337" y="248109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25" name="tx1725"/>
            <p:cNvSpPr/>
            <p:nvPr/>
          </p:nvSpPr>
          <p:spPr>
            <a:xfrm>
              <a:off x="7061696" y="23052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26" name="tx1726"/>
            <p:cNvSpPr/>
            <p:nvPr/>
          </p:nvSpPr>
          <p:spPr>
            <a:xfrm>
              <a:off x="7188805" y="23026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727" name="tx1727"/>
            <p:cNvSpPr/>
            <p:nvPr/>
          </p:nvSpPr>
          <p:spPr>
            <a:xfrm>
              <a:off x="7285785" y="22923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728" name="tx1728"/>
            <p:cNvSpPr/>
            <p:nvPr/>
          </p:nvSpPr>
          <p:spPr>
            <a:xfrm>
              <a:off x="7443024" y="23103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29" name="tx1729"/>
            <p:cNvSpPr/>
            <p:nvPr/>
          </p:nvSpPr>
          <p:spPr>
            <a:xfrm>
              <a:off x="7570133" y="2294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730" name="tx1730"/>
            <p:cNvSpPr/>
            <p:nvPr/>
          </p:nvSpPr>
          <p:spPr>
            <a:xfrm>
              <a:off x="7667113" y="22923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731" name="tx1731"/>
            <p:cNvSpPr/>
            <p:nvPr/>
          </p:nvSpPr>
          <p:spPr>
            <a:xfrm>
              <a:off x="7824352" y="23052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32" name="tx1732"/>
            <p:cNvSpPr/>
            <p:nvPr/>
          </p:nvSpPr>
          <p:spPr>
            <a:xfrm>
              <a:off x="7933402" y="23309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33" name="rc1733"/>
            <p:cNvSpPr/>
            <p:nvPr/>
          </p:nvSpPr>
          <p:spPr>
            <a:xfrm>
              <a:off x="7047337" y="2831086"/>
              <a:ext cx="978742" cy="367599"/>
            </a:xfrm>
            <a:prstGeom prst="rect">
              <a:avLst/>
            </a:prstGeom>
            <a:solidFill>
              <a:srgbClr val="EBEBEB">
                <a:alpha val="100000"/>
              </a:srgbClr>
            </a:solidFill>
          </p:spPr>
          <p:txBody>
            <a:bodyPr/>
            <a:lstStyle/>
            <a:p/>
          </p:txBody>
        </p:sp>
        <p:sp>
          <p:nvSpPr>
            <p:cNvPr id="1734" name="pl1734"/>
            <p:cNvSpPr/>
            <p:nvPr/>
          </p:nvSpPr>
          <p:spPr>
            <a:xfrm>
              <a:off x="7047337" y="31652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35" name="pl1735"/>
            <p:cNvSpPr/>
            <p:nvPr/>
          </p:nvSpPr>
          <p:spPr>
            <a:xfrm>
              <a:off x="7047337" y="31010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36" name="pl1736"/>
            <p:cNvSpPr/>
            <p:nvPr/>
          </p:nvSpPr>
          <p:spPr>
            <a:xfrm>
              <a:off x="7047337" y="303673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37" name="pl1737"/>
            <p:cNvSpPr/>
            <p:nvPr/>
          </p:nvSpPr>
          <p:spPr>
            <a:xfrm>
              <a:off x="7047337" y="29724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38" name="pl1738"/>
            <p:cNvSpPr/>
            <p:nvPr/>
          </p:nvSpPr>
          <p:spPr>
            <a:xfrm>
              <a:off x="7047337" y="2908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39" name="pl1739"/>
            <p:cNvSpPr/>
            <p:nvPr/>
          </p:nvSpPr>
          <p:spPr>
            <a:xfrm>
              <a:off x="7047337" y="284394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40" name="pl1740"/>
            <p:cNvSpPr/>
            <p:nvPr/>
          </p:nvSpPr>
          <p:spPr>
            <a:xfrm>
              <a:off x="7047337" y="31974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1" name="pl1741"/>
            <p:cNvSpPr/>
            <p:nvPr/>
          </p:nvSpPr>
          <p:spPr>
            <a:xfrm>
              <a:off x="7047337" y="313313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2" name="pl1742"/>
            <p:cNvSpPr/>
            <p:nvPr/>
          </p:nvSpPr>
          <p:spPr>
            <a:xfrm>
              <a:off x="7047337" y="30688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3" name="pl1743"/>
            <p:cNvSpPr/>
            <p:nvPr/>
          </p:nvSpPr>
          <p:spPr>
            <a:xfrm>
              <a:off x="7047337" y="30046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4" name="pl1744"/>
            <p:cNvSpPr/>
            <p:nvPr/>
          </p:nvSpPr>
          <p:spPr>
            <a:xfrm>
              <a:off x="7047337" y="294033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5" name="pl1745"/>
            <p:cNvSpPr/>
            <p:nvPr/>
          </p:nvSpPr>
          <p:spPr>
            <a:xfrm>
              <a:off x="7047337" y="287607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6" name="pl1746"/>
            <p:cNvSpPr/>
            <p:nvPr/>
          </p:nvSpPr>
          <p:spPr>
            <a:xfrm>
              <a:off x="709182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47" name="pl1747"/>
            <p:cNvSpPr/>
            <p:nvPr/>
          </p:nvSpPr>
          <p:spPr>
            <a:xfrm>
              <a:off x="721893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48" name="pl1748"/>
            <p:cNvSpPr/>
            <p:nvPr/>
          </p:nvSpPr>
          <p:spPr>
            <a:xfrm>
              <a:off x="734604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49" name="pl1749"/>
            <p:cNvSpPr/>
            <p:nvPr/>
          </p:nvSpPr>
          <p:spPr>
            <a:xfrm>
              <a:off x="74731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0" name="pl1750"/>
            <p:cNvSpPr/>
            <p:nvPr/>
          </p:nvSpPr>
          <p:spPr>
            <a:xfrm>
              <a:off x="760026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1" name="pl1751"/>
            <p:cNvSpPr/>
            <p:nvPr/>
          </p:nvSpPr>
          <p:spPr>
            <a:xfrm>
              <a:off x="772737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2" name="pl1752"/>
            <p:cNvSpPr/>
            <p:nvPr/>
          </p:nvSpPr>
          <p:spPr>
            <a:xfrm>
              <a:off x="785448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3" name="pl1753"/>
            <p:cNvSpPr/>
            <p:nvPr/>
          </p:nvSpPr>
          <p:spPr>
            <a:xfrm>
              <a:off x="798159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4" name="pl1754"/>
            <p:cNvSpPr/>
            <p:nvPr/>
          </p:nvSpPr>
          <p:spPr>
            <a:xfrm>
              <a:off x="7091825"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755" name="pl1755"/>
            <p:cNvSpPr/>
            <p:nvPr/>
          </p:nvSpPr>
          <p:spPr>
            <a:xfrm>
              <a:off x="7091825" y="3125423"/>
              <a:ext cx="889765" cy="15423"/>
            </a:xfrm>
            <a:custGeom>
              <a:avLst/>
              <a:pathLst>
                <a:path w="889765" h="15423">
                  <a:moveTo>
                    <a:pt x="0" y="5141"/>
                  </a:moveTo>
                  <a:lnTo>
                    <a:pt x="127109" y="2570"/>
                  </a:lnTo>
                  <a:lnTo>
                    <a:pt x="254218" y="0"/>
                  </a:lnTo>
                  <a:lnTo>
                    <a:pt x="381328" y="10282"/>
                  </a:lnTo>
                  <a:lnTo>
                    <a:pt x="508437" y="5141"/>
                  </a:lnTo>
                  <a:lnTo>
                    <a:pt x="635546" y="10282"/>
                  </a:lnTo>
                  <a:lnTo>
                    <a:pt x="762656" y="15423"/>
                  </a:lnTo>
                  <a:lnTo>
                    <a:pt x="889765" y="7711"/>
                  </a:lnTo>
                </a:path>
              </a:pathLst>
            </a:custGeom>
            <a:ln w="40651" cap="flat">
              <a:solidFill>
                <a:srgbClr val="BEBEBE">
                  <a:alpha val="69803"/>
                </a:srgbClr>
              </a:solidFill>
              <a:prstDash val="solid"/>
              <a:round/>
            </a:ln>
          </p:spPr>
          <p:txBody>
            <a:bodyPr/>
            <a:lstStyle/>
            <a:p/>
          </p:txBody>
        </p:sp>
        <p:sp>
          <p:nvSpPr>
            <p:cNvPr id="1756" name="pl1756"/>
            <p:cNvSpPr/>
            <p:nvPr/>
          </p:nvSpPr>
          <p:spPr>
            <a:xfrm>
              <a:off x="7091825" y="3125423"/>
              <a:ext cx="889765" cy="15423"/>
            </a:xfrm>
            <a:custGeom>
              <a:avLst/>
              <a:pathLst>
                <a:path w="889765" h="15423">
                  <a:moveTo>
                    <a:pt x="0" y="5141"/>
                  </a:moveTo>
                  <a:lnTo>
                    <a:pt x="127109" y="2570"/>
                  </a:lnTo>
                  <a:lnTo>
                    <a:pt x="254218" y="0"/>
                  </a:lnTo>
                  <a:lnTo>
                    <a:pt x="381328" y="10282"/>
                  </a:lnTo>
                  <a:lnTo>
                    <a:pt x="508437" y="5141"/>
                  </a:lnTo>
                  <a:lnTo>
                    <a:pt x="635546" y="10282"/>
                  </a:lnTo>
                  <a:lnTo>
                    <a:pt x="762656" y="15423"/>
                  </a:lnTo>
                  <a:lnTo>
                    <a:pt x="889765" y="7711"/>
                  </a:lnTo>
                </a:path>
              </a:pathLst>
            </a:custGeom>
            <a:ln w="35231" cap="flat">
              <a:solidFill>
                <a:srgbClr val="BEBEBE">
                  <a:alpha val="69803"/>
                </a:srgbClr>
              </a:solidFill>
              <a:prstDash val="solid"/>
              <a:round/>
            </a:ln>
          </p:spPr>
          <p:txBody>
            <a:bodyPr/>
            <a:lstStyle/>
            <a:p/>
          </p:txBody>
        </p:sp>
        <p:sp>
          <p:nvSpPr>
            <p:cNvPr id="1757" name="pl1757"/>
            <p:cNvSpPr/>
            <p:nvPr/>
          </p:nvSpPr>
          <p:spPr>
            <a:xfrm>
              <a:off x="7091825"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758" name="pl1758"/>
            <p:cNvSpPr/>
            <p:nvPr/>
          </p:nvSpPr>
          <p:spPr>
            <a:xfrm>
              <a:off x="7091825" y="3125423"/>
              <a:ext cx="889765" cy="15423"/>
            </a:xfrm>
            <a:custGeom>
              <a:avLst/>
              <a:pathLst>
                <a:path w="889765" h="15423">
                  <a:moveTo>
                    <a:pt x="0" y="5141"/>
                  </a:moveTo>
                  <a:lnTo>
                    <a:pt x="127109" y="2570"/>
                  </a:lnTo>
                  <a:lnTo>
                    <a:pt x="254218" y="0"/>
                  </a:lnTo>
                  <a:lnTo>
                    <a:pt x="381328" y="10282"/>
                  </a:lnTo>
                  <a:lnTo>
                    <a:pt x="508437" y="5141"/>
                  </a:lnTo>
                  <a:lnTo>
                    <a:pt x="635546" y="10282"/>
                  </a:lnTo>
                  <a:lnTo>
                    <a:pt x="762656" y="15423"/>
                  </a:lnTo>
                  <a:lnTo>
                    <a:pt x="889765" y="7711"/>
                  </a:lnTo>
                </a:path>
              </a:pathLst>
            </a:custGeom>
            <a:ln w="40651" cap="flat">
              <a:solidFill>
                <a:srgbClr val="000000">
                  <a:alpha val="100000"/>
                </a:srgbClr>
              </a:solidFill>
              <a:prstDash val="solid"/>
              <a:round/>
            </a:ln>
          </p:spPr>
          <p:txBody>
            <a:bodyPr/>
            <a:lstStyle/>
            <a:p/>
          </p:txBody>
        </p:sp>
        <p:sp>
          <p:nvSpPr>
            <p:cNvPr id="1759" name="pl1759"/>
            <p:cNvSpPr/>
            <p:nvPr/>
          </p:nvSpPr>
          <p:spPr>
            <a:xfrm>
              <a:off x="7091825" y="3125423"/>
              <a:ext cx="889765" cy="15423"/>
            </a:xfrm>
            <a:custGeom>
              <a:avLst/>
              <a:pathLst>
                <a:path w="889765" h="15423">
                  <a:moveTo>
                    <a:pt x="0" y="5141"/>
                  </a:moveTo>
                  <a:lnTo>
                    <a:pt x="127109" y="2570"/>
                  </a:lnTo>
                  <a:lnTo>
                    <a:pt x="254218" y="0"/>
                  </a:lnTo>
                  <a:lnTo>
                    <a:pt x="381328" y="10282"/>
                  </a:lnTo>
                  <a:lnTo>
                    <a:pt x="508437" y="5141"/>
                  </a:lnTo>
                  <a:lnTo>
                    <a:pt x="635546" y="10282"/>
                  </a:lnTo>
                  <a:lnTo>
                    <a:pt x="762656" y="15423"/>
                  </a:lnTo>
                  <a:lnTo>
                    <a:pt x="889765" y="7711"/>
                  </a:lnTo>
                </a:path>
              </a:pathLst>
            </a:custGeom>
            <a:ln w="35231" cap="flat">
              <a:solidFill>
                <a:srgbClr val="F26A21">
                  <a:alpha val="100000"/>
                </a:srgbClr>
              </a:solidFill>
              <a:prstDash val="solid"/>
              <a:round/>
            </a:ln>
          </p:spPr>
          <p:txBody>
            <a:bodyPr/>
            <a:lstStyle/>
            <a:p/>
          </p:txBody>
        </p:sp>
        <p:sp>
          <p:nvSpPr>
            <p:cNvPr id="1760" name="pl1760"/>
            <p:cNvSpPr/>
            <p:nvPr/>
          </p:nvSpPr>
          <p:spPr>
            <a:xfrm>
              <a:off x="7047337" y="313313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61" name="tx1761"/>
            <p:cNvSpPr/>
            <p:nvPr/>
          </p:nvSpPr>
          <p:spPr>
            <a:xfrm>
              <a:off x="7061696"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62" name="tx1762"/>
            <p:cNvSpPr/>
            <p:nvPr/>
          </p:nvSpPr>
          <p:spPr>
            <a:xfrm>
              <a:off x="7188805" y="29649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63" name="tx1763"/>
            <p:cNvSpPr/>
            <p:nvPr/>
          </p:nvSpPr>
          <p:spPr>
            <a:xfrm>
              <a:off x="7315915" y="29623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64" name="tx1764"/>
            <p:cNvSpPr/>
            <p:nvPr/>
          </p:nvSpPr>
          <p:spPr>
            <a:xfrm>
              <a:off x="7424965" y="29726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65" name="tx1765"/>
            <p:cNvSpPr/>
            <p:nvPr/>
          </p:nvSpPr>
          <p:spPr>
            <a:xfrm>
              <a:off x="7570133"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66" name="tx1766"/>
            <p:cNvSpPr/>
            <p:nvPr/>
          </p:nvSpPr>
          <p:spPr>
            <a:xfrm>
              <a:off x="7679183" y="29726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67" name="tx1767"/>
            <p:cNvSpPr/>
            <p:nvPr/>
          </p:nvSpPr>
          <p:spPr>
            <a:xfrm>
              <a:off x="7806293" y="29778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68" name="tx1768"/>
            <p:cNvSpPr/>
            <p:nvPr/>
          </p:nvSpPr>
          <p:spPr>
            <a:xfrm>
              <a:off x="7951461" y="2970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69" name="rc1769"/>
            <p:cNvSpPr/>
            <p:nvPr/>
          </p:nvSpPr>
          <p:spPr>
            <a:xfrm>
              <a:off x="7047337" y="3483127"/>
              <a:ext cx="978742" cy="367599"/>
            </a:xfrm>
            <a:prstGeom prst="rect">
              <a:avLst/>
            </a:prstGeom>
            <a:solidFill>
              <a:srgbClr val="EBEBEB">
                <a:alpha val="100000"/>
              </a:srgbClr>
            </a:solidFill>
          </p:spPr>
          <p:txBody>
            <a:bodyPr/>
            <a:lstStyle/>
            <a:p/>
          </p:txBody>
        </p:sp>
        <p:sp>
          <p:nvSpPr>
            <p:cNvPr id="1770" name="pl1770"/>
            <p:cNvSpPr/>
            <p:nvPr/>
          </p:nvSpPr>
          <p:spPr>
            <a:xfrm>
              <a:off x="7047337" y="38173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1" name="pl1771"/>
            <p:cNvSpPr/>
            <p:nvPr/>
          </p:nvSpPr>
          <p:spPr>
            <a:xfrm>
              <a:off x="7047337" y="375304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2" name="pl1772"/>
            <p:cNvSpPr/>
            <p:nvPr/>
          </p:nvSpPr>
          <p:spPr>
            <a:xfrm>
              <a:off x="7047337" y="36887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3" name="pl1773"/>
            <p:cNvSpPr/>
            <p:nvPr/>
          </p:nvSpPr>
          <p:spPr>
            <a:xfrm>
              <a:off x="7047337" y="36245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4" name="pl1774"/>
            <p:cNvSpPr/>
            <p:nvPr/>
          </p:nvSpPr>
          <p:spPr>
            <a:xfrm>
              <a:off x="7047337" y="35602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5" name="pl1775"/>
            <p:cNvSpPr/>
            <p:nvPr/>
          </p:nvSpPr>
          <p:spPr>
            <a:xfrm>
              <a:off x="7047337" y="349598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6" name="pl1776"/>
            <p:cNvSpPr/>
            <p:nvPr/>
          </p:nvSpPr>
          <p:spPr>
            <a:xfrm>
              <a:off x="7047337" y="384944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77" name="pl1777"/>
            <p:cNvSpPr/>
            <p:nvPr/>
          </p:nvSpPr>
          <p:spPr>
            <a:xfrm>
              <a:off x="7047337" y="378517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78" name="pl1778"/>
            <p:cNvSpPr/>
            <p:nvPr/>
          </p:nvSpPr>
          <p:spPr>
            <a:xfrm>
              <a:off x="7047337" y="372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79" name="pl1779"/>
            <p:cNvSpPr/>
            <p:nvPr/>
          </p:nvSpPr>
          <p:spPr>
            <a:xfrm>
              <a:off x="7047337" y="36566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80" name="pl1780"/>
            <p:cNvSpPr/>
            <p:nvPr/>
          </p:nvSpPr>
          <p:spPr>
            <a:xfrm>
              <a:off x="7047337" y="35923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81" name="pl1781"/>
            <p:cNvSpPr/>
            <p:nvPr/>
          </p:nvSpPr>
          <p:spPr>
            <a:xfrm>
              <a:off x="7047337" y="352811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82" name="pl1782"/>
            <p:cNvSpPr/>
            <p:nvPr/>
          </p:nvSpPr>
          <p:spPr>
            <a:xfrm>
              <a:off x="709182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3" name="pl1783"/>
            <p:cNvSpPr/>
            <p:nvPr/>
          </p:nvSpPr>
          <p:spPr>
            <a:xfrm>
              <a:off x="721893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4" name="pl1784"/>
            <p:cNvSpPr/>
            <p:nvPr/>
          </p:nvSpPr>
          <p:spPr>
            <a:xfrm>
              <a:off x="734604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5" name="pl1785"/>
            <p:cNvSpPr/>
            <p:nvPr/>
          </p:nvSpPr>
          <p:spPr>
            <a:xfrm>
              <a:off x="74731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6" name="pl1786"/>
            <p:cNvSpPr/>
            <p:nvPr/>
          </p:nvSpPr>
          <p:spPr>
            <a:xfrm>
              <a:off x="760026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7" name="pl1787"/>
            <p:cNvSpPr/>
            <p:nvPr/>
          </p:nvSpPr>
          <p:spPr>
            <a:xfrm>
              <a:off x="772737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8" name="pl1788"/>
            <p:cNvSpPr/>
            <p:nvPr/>
          </p:nvSpPr>
          <p:spPr>
            <a:xfrm>
              <a:off x="785448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9" name="pl1789"/>
            <p:cNvSpPr/>
            <p:nvPr/>
          </p:nvSpPr>
          <p:spPr>
            <a:xfrm>
              <a:off x="798159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90" name="pl1790"/>
            <p:cNvSpPr/>
            <p:nvPr/>
          </p:nvSpPr>
          <p:spPr>
            <a:xfrm>
              <a:off x="7091825"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791" name="pl1791"/>
            <p:cNvSpPr/>
            <p:nvPr/>
          </p:nvSpPr>
          <p:spPr>
            <a:xfrm>
              <a:off x="7091825" y="3751758"/>
              <a:ext cx="889765" cy="33418"/>
            </a:xfrm>
            <a:custGeom>
              <a:avLst/>
              <a:pathLst>
                <a:path w="889765" h="33418">
                  <a:moveTo>
                    <a:pt x="0" y="0"/>
                  </a:moveTo>
                  <a:lnTo>
                    <a:pt x="127109" y="0"/>
                  </a:lnTo>
                  <a:lnTo>
                    <a:pt x="254218" y="25706"/>
                  </a:lnTo>
                  <a:lnTo>
                    <a:pt x="381328" y="25706"/>
                  </a:lnTo>
                  <a:lnTo>
                    <a:pt x="508437" y="30847"/>
                  </a:lnTo>
                  <a:lnTo>
                    <a:pt x="635546" y="28276"/>
                  </a:lnTo>
                  <a:lnTo>
                    <a:pt x="762656" y="33418"/>
                  </a:lnTo>
                  <a:lnTo>
                    <a:pt x="889765" y="28276"/>
                  </a:lnTo>
                </a:path>
              </a:pathLst>
            </a:custGeom>
            <a:ln w="40651" cap="flat">
              <a:solidFill>
                <a:srgbClr val="BEBEBE">
                  <a:alpha val="69803"/>
                </a:srgbClr>
              </a:solidFill>
              <a:prstDash val="solid"/>
              <a:round/>
            </a:ln>
          </p:spPr>
          <p:txBody>
            <a:bodyPr/>
            <a:lstStyle/>
            <a:p/>
          </p:txBody>
        </p:sp>
        <p:sp>
          <p:nvSpPr>
            <p:cNvPr id="1792" name="pl1792"/>
            <p:cNvSpPr/>
            <p:nvPr/>
          </p:nvSpPr>
          <p:spPr>
            <a:xfrm>
              <a:off x="7091825" y="3751758"/>
              <a:ext cx="889765" cy="33418"/>
            </a:xfrm>
            <a:custGeom>
              <a:avLst/>
              <a:pathLst>
                <a:path w="889765" h="33418">
                  <a:moveTo>
                    <a:pt x="0" y="0"/>
                  </a:moveTo>
                  <a:lnTo>
                    <a:pt x="127109" y="0"/>
                  </a:lnTo>
                  <a:lnTo>
                    <a:pt x="254218" y="25706"/>
                  </a:lnTo>
                  <a:lnTo>
                    <a:pt x="381328" y="25706"/>
                  </a:lnTo>
                  <a:lnTo>
                    <a:pt x="508437" y="30847"/>
                  </a:lnTo>
                  <a:lnTo>
                    <a:pt x="635546" y="28276"/>
                  </a:lnTo>
                  <a:lnTo>
                    <a:pt x="762656" y="33418"/>
                  </a:lnTo>
                  <a:lnTo>
                    <a:pt x="889765" y="28276"/>
                  </a:lnTo>
                </a:path>
              </a:pathLst>
            </a:custGeom>
            <a:ln w="35231" cap="flat">
              <a:solidFill>
                <a:srgbClr val="BEBEBE">
                  <a:alpha val="69803"/>
                </a:srgbClr>
              </a:solidFill>
              <a:prstDash val="solid"/>
              <a:round/>
            </a:ln>
          </p:spPr>
          <p:txBody>
            <a:bodyPr/>
            <a:lstStyle/>
            <a:p/>
          </p:txBody>
        </p:sp>
        <p:sp>
          <p:nvSpPr>
            <p:cNvPr id="1793" name="pl1793"/>
            <p:cNvSpPr/>
            <p:nvPr/>
          </p:nvSpPr>
          <p:spPr>
            <a:xfrm>
              <a:off x="7091825"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794" name="pl1794"/>
            <p:cNvSpPr/>
            <p:nvPr/>
          </p:nvSpPr>
          <p:spPr>
            <a:xfrm>
              <a:off x="7091825" y="3751758"/>
              <a:ext cx="889765" cy="33418"/>
            </a:xfrm>
            <a:custGeom>
              <a:avLst/>
              <a:pathLst>
                <a:path w="889765" h="33418">
                  <a:moveTo>
                    <a:pt x="0" y="0"/>
                  </a:moveTo>
                  <a:lnTo>
                    <a:pt x="127109" y="0"/>
                  </a:lnTo>
                  <a:lnTo>
                    <a:pt x="254218" y="25706"/>
                  </a:lnTo>
                  <a:lnTo>
                    <a:pt x="381328" y="25706"/>
                  </a:lnTo>
                  <a:lnTo>
                    <a:pt x="508437" y="30847"/>
                  </a:lnTo>
                  <a:lnTo>
                    <a:pt x="635546" y="28276"/>
                  </a:lnTo>
                  <a:lnTo>
                    <a:pt x="762656" y="33418"/>
                  </a:lnTo>
                  <a:lnTo>
                    <a:pt x="889765" y="28276"/>
                  </a:lnTo>
                </a:path>
              </a:pathLst>
            </a:custGeom>
            <a:ln w="40651" cap="flat">
              <a:solidFill>
                <a:srgbClr val="000000">
                  <a:alpha val="100000"/>
                </a:srgbClr>
              </a:solidFill>
              <a:prstDash val="solid"/>
              <a:round/>
            </a:ln>
          </p:spPr>
          <p:txBody>
            <a:bodyPr/>
            <a:lstStyle/>
            <a:p/>
          </p:txBody>
        </p:sp>
        <p:sp>
          <p:nvSpPr>
            <p:cNvPr id="1795" name="pl1795"/>
            <p:cNvSpPr/>
            <p:nvPr/>
          </p:nvSpPr>
          <p:spPr>
            <a:xfrm>
              <a:off x="7091825" y="3751758"/>
              <a:ext cx="889765" cy="33418"/>
            </a:xfrm>
            <a:custGeom>
              <a:avLst/>
              <a:pathLst>
                <a:path w="889765" h="33418">
                  <a:moveTo>
                    <a:pt x="0" y="0"/>
                  </a:moveTo>
                  <a:lnTo>
                    <a:pt x="127109" y="0"/>
                  </a:lnTo>
                  <a:lnTo>
                    <a:pt x="254218" y="25706"/>
                  </a:lnTo>
                  <a:lnTo>
                    <a:pt x="381328" y="25706"/>
                  </a:lnTo>
                  <a:lnTo>
                    <a:pt x="508437" y="30847"/>
                  </a:lnTo>
                  <a:lnTo>
                    <a:pt x="635546" y="28276"/>
                  </a:lnTo>
                  <a:lnTo>
                    <a:pt x="762656" y="33418"/>
                  </a:lnTo>
                  <a:lnTo>
                    <a:pt x="889765" y="28276"/>
                  </a:lnTo>
                </a:path>
              </a:pathLst>
            </a:custGeom>
            <a:ln w="35231" cap="flat">
              <a:solidFill>
                <a:srgbClr val="F26A21">
                  <a:alpha val="100000"/>
                </a:srgbClr>
              </a:solidFill>
              <a:prstDash val="solid"/>
              <a:round/>
            </a:ln>
          </p:spPr>
          <p:txBody>
            <a:bodyPr/>
            <a:lstStyle/>
            <a:p/>
          </p:txBody>
        </p:sp>
        <p:sp>
          <p:nvSpPr>
            <p:cNvPr id="1796" name="pl1796"/>
            <p:cNvSpPr/>
            <p:nvPr/>
          </p:nvSpPr>
          <p:spPr>
            <a:xfrm>
              <a:off x="7047337" y="378517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97" name="tx1797"/>
            <p:cNvSpPr/>
            <p:nvPr/>
          </p:nvSpPr>
          <p:spPr>
            <a:xfrm>
              <a:off x="7031566" y="35887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798" name="tx1798"/>
            <p:cNvSpPr/>
            <p:nvPr/>
          </p:nvSpPr>
          <p:spPr>
            <a:xfrm>
              <a:off x="7158676" y="35887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799" name="tx1799"/>
            <p:cNvSpPr/>
            <p:nvPr/>
          </p:nvSpPr>
          <p:spPr>
            <a:xfrm>
              <a:off x="7315915" y="36144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00" name="tx1800"/>
            <p:cNvSpPr/>
            <p:nvPr/>
          </p:nvSpPr>
          <p:spPr>
            <a:xfrm>
              <a:off x="7443024" y="36144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01" name="tx1801"/>
            <p:cNvSpPr/>
            <p:nvPr/>
          </p:nvSpPr>
          <p:spPr>
            <a:xfrm>
              <a:off x="7570133" y="36195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02" name="tx1802"/>
            <p:cNvSpPr/>
            <p:nvPr/>
          </p:nvSpPr>
          <p:spPr>
            <a:xfrm>
              <a:off x="7697243" y="36170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03" name="tx1803"/>
            <p:cNvSpPr/>
            <p:nvPr/>
          </p:nvSpPr>
          <p:spPr>
            <a:xfrm>
              <a:off x="7824352"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04" name="tx1804"/>
            <p:cNvSpPr/>
            <p:nvPr/>
          </p:nvSpPr>
          <p:spPr>
            <a:xfrm>
              <a:off x="7951461" y="36170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05" name="rc1805"/>
            <p:cNvSpPr/>
            <p:nvPr/>
          </p:nvSpPr>
          <p:spPr>
            <a:xfrm>
              <a:off x="7047337" y="4135168"/>
              <a:ext cx="978742" cy="367599"/>
            </a:xfrm>
            <a:prstGeom prst="rect">
              <a:avLst/>
            </a:prstGeom>
            <a:solidFill>
              <a:srgbClr val="EBEBEB">
                <a:alpha val="100000"/>
              </a:srgbClr>
            </a:solidFill>
          </p:spPr>
          <p:txBody>
            <a:bodyPr/>
            <a:lstStyle/>
            <a:p/>
          </p:txBody>
        </p:sp>
        <p:sp>
          <p:nvSpPr>
            <p:cNvPr id="1806" name="pl1806"/>
            <p:cNvSpPr/>
            <p:nvPr/>
          </p:nvSpPr>
          <p:spPr>
            <a:xfrm>
              <a:off x="7047337" y="446934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07" name="pl1807"/>
            <p:cNvSpPr/>
            <p:nvPr/>
          </p:nvSpPr>
          <p:spPr>
            <a:xfrm>
              <a:off x="7047337" y="440508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08" name="pl1808"/>
            <p:cNvSpPr/>
            <p:nvPr/>
          </p:nvSpPr>
          <p:spPr>
            <a:xfrm>
              <a:off x="7047337" y="434081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09" name="pl1809"/>
            <p:cNvSpPr/>
            <p:nvPr/>
          </p:nvSpPr>
          <p:spPr>
            <a:xfrm>
              <a:off x="7047337" y="42765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10" name="pl1810"/>
            <p:cNvSpPr/>
            <p:nvPr/>
          </p:nvSpPr>
          <p:spPr>
            <a:xfrm>
              <a:off x="7047337" y="4212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11" name="pl1811"/>
            <p:cNvSpPr/>
            <p:nvPr/>
          </p:nvSpPr>
          <p:spPr>
            <a:xfrm>
              <a:off x="7047337" y="414802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12" name="pl1812"/>
            <p:cNvSpPr/>
            <p:nvPr/>
          </p:nvSpPr>
          <p:spPr>
            <a:xfrm>
              <a:off x="7047337" y="450148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3" name="pl1813"/>
            <p:cNvSpPr/>
            <p:nvPr/>
          </p:nvSpPr>
          <p:spPr>
            <a:xfrm>
              <a:off x="7047337" y="44372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4" name="pl1814"/>
            <p:cNvSpPr/>
            <p:nvPr/>
          </p:nvSpPr>
          <p:spPr>
            <a:xfrm>
              <a:off x="7047337" y="4372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5" name="pl1815"/>
            <p:cNvSpPr/>
            <p:nvPr/>
          </p:nvSpPr>
          <p:spPr>
            <a:xfrm>
              <a:off x="7047337" y="43086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6" name="pl1816"/>
            <p:cNvSpPr/>
            <p:nvPr/>
          </p:nvSpPr>
          <p:spPr>
            <a:xfrm>
              <a:off x="7047337" y="424442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7" name="pl1817"/>
            <p:cNvSpPr/>
            <p:nvPr/>
          </p:nvSpPr>
          <p:spPr>
            <a:xfrm>
              <a:off x="7047337" y="41801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8" name="pl1818"/>
            <p:cNvSpPr/>
            <p:nvPr/>
          </p:nvSpPr>
          <p:spPr>
            <a:xfrm>
              <a:off x="709182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9" name="pl1819"/>
            <p:cNvSpPr/>
            <p:nvPr/>
          </p:nvSpPr>
          <p:spPr>
            <a:xfrm>
              <a:off x="721893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0" name="pl1820"/>
            <p:cNvSpPr/>
            <p:nvPr/>
          </p:nvSpPr>
          <p:spPr>
            <a:xfrm>
              <a:off x="734604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1" name="pl1821"/>
            <p:cNvSpPr/>
            <p:nvPr/>
          </p:nvSpPr>
          <p:spPr>
            <a:xfrm>
              <a:off x="74731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2" name="pl1822"/>
            <p:cNvSpPr/>
            <p:nvPr/>
          </p:nvSpPr>
          <p:spPr>
            <a:xfrm>
              <a:off x="760026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3" name="pl1823"/>
            <p:cNvSpPr/>
            <p:nvPr/>
          </p:nvSpPr>
          <p:spPr>
            <a:xfrm>
              <a:off x="772737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4" name="pl1824"/>
            <p:cNvSpPr/>
            <p:nvPr/>
          </p:nvSpPr>
          <p:spPr>
            <a:xfrm>
              <a:off x="785448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5" name="pl1825"/>
            <p:cNvSpPr/>
            <p:nvPr/>
          </p:nvSpPr>
          <p:spPr>
            <a:xfrm>
              <a:off x="798159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6" name="pl1826"/>
            <p:cNvSpPr/>
            <p:nvPr/>
          </p:nvSpPr>
          <p:spPr>
            <a:xfrm>
              <a:off x="7091825"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827" name="pl1827"/>
            <p:cNvSpPr/>
            <p:nvPr/>
          </p:nvSpPr>
          <p:spPr>
            <a:xfrm>
              <a:off x="7091825" y="4424363"/>
              <a:ext cx="889765" cy="12853"/>
            </a:xfrm>
            <a:custGeom>
              <a:avLst/>
              <a:pathLst>
                <a:path w="889765" h="12853">
                  <a:moveTo>
                    <a:pt x="0" y="2570"/>
                  </a:moveTo>
                  <a:lnTo>
                    <a:pt x="127109" y="0"/>
                  </a:lnTo>
                  <a:lnTo>
                    <a:pt x="254218" y="0"/>
                  </a:lnTo>
                  <a:lnTo>
                    <a:pt x="381328" y="2570"/>
                  </a:lnTo>
                  <a:lnTo>
                    <a:pt x="508437" y="10282"/>
                  </a:lnTo>
                  <a:lnTo>
                    <a:pt x="635546" y="10282"/>
                  </a:lnTo>
                  <a:lnTo>
                    <a:pt x="762656" y="12853"/>
                  </a:lnTo>
                  <a:lnTo>
                    <a:pt x="889765" y="10282"/>
                  </a:lnTo>
                </a:path>
              </a:pathLst>
            </a:custGeom>
            <a:ln w="40651" cap="flat">
              <a:solidFill>
                <a:srgbClr val="BEBEBE">
                  <a:alpha val="69803"/>
                </a:srgbClr>
              </a:solidFill>
              <a:prstDash val="solid"/>
              <a:round/>
            </a:ln>
          </p:spPr>
          <p:txBody>
            <a:bodyPr/>
            <a:lstStyle/>
            <a:p/>
          </p:txBody>
        </p:sp>
        <p:sp>
          <p:nvSpPr>
            <p:cNvPr id="1828" name="pl1828"/>
            <p:cNvSpPr/>
            <p:nvPr/>
          </p:nvSpPr>
          <p:spPr>
            <a:xfrm>
              <a:off x="7091825" y="4424363"/>
              <a:ext cx="889765" cy="12853"/>
            </a:xfrm>
            <a:custGeom>
              <a:avLst/>
              <a:pathLst>
                <a:path w="889765" h="12853">
                  <a:moveTo>
                    <a:pt x="0" y="2570"/>
                  </a:moveTo>
                  <a:lnTo>
                    <a:pt x="127109" y="0"/>
                  </a:lnTo>
                  <a:lnTo>
                    <a:pt x="254218" y="0"/>
                  </a:lnTo>
                  <a:lnTo>
                    <a:pt x="381328" y="2570"/>
                  </a:lnTo>
                  <a:lnTo>
                    <a:pt x="508437" y="10282"/>
                  </a:lnTo>
                  <a:lnTo>
                    <a:pt x="635546" y="10282"/>
                  </a:lnTo>
                  <a:lnTo>
                    <a:pt x="762656" y="12853"/>
                  </a:lnTo>
                  <a:lnTo>
                    <a:pt x="889765" y="10282"/>
                  </a:lnTo>
                </a:path>
              </a:pathLst>
            </a:custGeom>
            <a:ln w="35231" cap="flat">
              <a:solidFill>
                <a:srgbClr val="BEBEBE">
                  <a:alpha val="69803"/>
                </a:srgbClr>
              </a:solidFill>
              <a:prstDash val="solid"/>
              <a:round/>
            </a:ln>
          </p:spPr>
          <p:txBody>
            <a:bodyPr/>
            <a:lstStyle/>
            <a:p/>
          </p:txBody>
        </p:sp>
        <p:sp>
          <p:nvSpPr>
            <p:cNvPr id="1829" name="pl1829"/>
            <p:cNvSpPr/>
            <p:nvPr/>
          </p:nvSpPr>
          <p:spPr>
            <a:xfrm>
              <a:off x="7091825"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830" name="pl1830"/>
            <p:cNvSpPr/>
            <p:nvPr/>
          </p:nvSpPr>
          <p:spPr>
            <a:xfrm>
              <a:off x="7091825" y="4424363"/>
              <a:ext cx="889765" cy="12853"/>
            </a:xfrm>
            <a:custGeom>
              <a:avLst/>
              <a:pathLst>
                <a:path w="889765" h="12853">
                  <a:moveTo>
                    <a:pt x="0" y="2570"/>
                  </a:moveTo>
                  <a:lnTo>
                    <a:pt x="127109" y="0"/>
                  </a:lnTo>
                  <a:lnTo>
                    <a:pt x="254218" y="0"/>
                  </a:lnTo>
                  <a:lnTo>
                    <a:pt x="381328" y="2570"/>
                  </a:lnTo>
                  <a:lnTo>
                    <a:pt x="508437" y="10282"/>
                  </a:lnTo>
                  <a:lnTo>
                    <a:pt x="635546" y="10282"/>
                  </a:lnTo>
                  <a:lnTo>
                    <a:pt x="762656" y="12853"/>
                  </a:lnTo>
                  <a:lnTo>
                    <a:pt x="889765" y="10282"/>
                  </a:lnTo>
                </a:path>
              </a:pathLst>
            </a:custGeom>
            <a:ln w="40651" cap="flat">
              <a:solidFill>
                <a:srgbClr val="000000">
                  <a:alpha val="100000"/>
                </a:srgbClr>
              </a:solidFill>
              <a:prstDash val="solid"/>
              <a:round/>
            </a:ln>
          </p:spPr>
          <p:txBody>
            <a:bodyPr/>
            <a:lstStyle/>
            <a:p/>
          </p:txBody>
        </p:sp>
        <p:sp>
          <p:nvSpPr>
            <p:cNvPr id="1831" name="pl1831"/>
            <p:cNvSpPr/>
            <p:nvPr/>
          </p:nvSpPr>
          <p:spPr>
            <a:xfrm>
              <a:off x="7091825" y="4424363"/>
              <a:ext cx="889765" cy="12853"/>
            </a:xfrm>
            <a:custGeom>
              <a:avLst/>
              <a:pathLst>
                <a:path w="889765" h="12853">
                  <a:moveTo>
                    <a:pt x="0" y="2570"/>
                  </a:moveTo>
                  <a:lnTo>
                    <a:pt x="127109" y="0"/>
                  </a:lnTo>
                  <a:lnTo>
                    <a:pt x="254218" y="0"/>
                  </a:lnTo>
                  <a:lnTo>
                    <a:pt x="381328" y="2570"/>
                  </a:lnTo>
                  <a:lnTo>
                    <a:pt x="508437" y="10282"/>
                  </a:lnTo>
                  <a:lnTo>
                    <a:pt x="635546" y="10282"/>
                  </a:lnTo>
                  <a:lnTo>
                    <a:pt x="762656" y="12853"/>
                  </a:lnTo>
                  <a:lnTo>
                    <a:pt x="889765" y="10282"/>
                  </a:lnTo>
                </a:path>
              </a:pathLst>
            </a:custGeom>
            <a:ln w="35231" cap="flat">
              <a:solidFill>
                <a:srgbClr val="F26A21">
                  <a:alpha val="100000"/>
                </a:srgbClr>
              </a:solidFill>
              <a:prstDash val="solid"/>
              <a:round/>
            </a:ln>
          </p:spPr>
          <p:txBody>
            <a:bodyPr/>
            <a:lstStyle/>
            <a:p/>
          </p:txBody>
        </p:sp>
        <p:sp>
          <p:nvSpPr>
            <p:cNvPr id="1832" name="pl1832"/>
            <p:cNvSpPr/>
            <p:nvPr/>
          </p:nvSpPr>
          <p:spPr>
            <a:xfrm>
              <a:off x="7047337" y="443721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833" name="tx1833"/>
            <p:cNvSpPr/>
            <p:nvPr/>
          </p:nvSpPr>
          <p:spPr>
            <a:xfrm>
              <a:off x="7061696" y="42639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34" name="tx1834"/>
            <p:cNvSpPr/>
            <p:nvPr/>
          </p:nvSpPr>
          <p:spPr>
            <a:xfrm>
              <a:off x="7188805" y="4261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35" name="tx1835"/>
            <p:cNvSpPr/>
            <p:nvPr/>
          </p:nvSpPr>
          <p:spPr>
            <a:xfrm>
              <a:off x="7315915" y="4261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36" name="tx1836"/>
            <p:cNvSpPr/>
            <p:nvPr/>
          </p:nvSpPr>
          <p:spPr>
            <a:xfrm>
              <a:off x="7443024" y="42639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37" name="tx1837"/>
            <p:cNvSpPr/>
            <p:nvPr/>
          </p:nvSpPr>
          <p:spPr>
            <a:xfrm>
              <a:off x="7570133" y="42716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38" name="tx1838"/>
            <p:cNvSpPr/>
            <p:nvPr/>
          </p:nvSpPr>
          <p:spPr>
            <a:xfrm>
              <a:off x="7697243" y="42716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39" name="tx1839"/>
            <p:cNvSpPr/>
            <p:nvPr/>
          </p:nvSpPr>
          <p:spPr>
            <a:xfrm>
              <a:off x="7824352" y="42741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40" name="tx1840"/>
            <p:cNvSpPr/>
            <p:nvPr/>
          </p:nvSpPr>
          <p:spPr>
            <a:xfrm>
              <a:off x="7951461" y="42716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41" name="rc1841"/>
            <p:cNvSpPr/>
            <p:nvPr/>
          </p:nvSpPr>
          <p:spPr>
            <a:xfrm>
              <a:off x="7047337" y="4787209"/>
              <a:ext cx="978742" cy="367599"/>
            </a:xfrm>
            <a:prstGeom prst="rect">
              <a:avLst/>
            </a:prstGeom>
            <a:solidFill>
              <a:srgbClr val="EBEBEB">
                <a:alpha val="100000"/>
              </a:srgbClr>
            </a:solidFill>
          </p:spPr>
          <p:txBody>
            <a:bodyPr/>
            <a:lstStyle/>
            <a:p/>
          </p:txBody>
        </p:sp>
        <p:sp>
          <p:nvSpPr>
            <p:cNvPr id="1842" name="pl1842"/>
            <p:cNvSpPr/>
            <p:nvPr/>
          </p:nvSpPr>
          <p:spPr>
            <a:xfrm>
              <a:off x="7047337" y="51213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3" name="pl1843"/>
            <p:cNvSpPr/>
            <p:nvPr/>
          </p:nvSpPr>
          <p:spPr>
            <a:xfrm>
              <a:off x="7047337" y="50571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4" name="pl1844"/>
            <p:cNvSpPr/>
            <p:nvPr/>
          </p:nvSpPr>
          <p:spPr>
            <a:xfrm>
              <a:off x="7047337" y="499285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5" name="pl1845"/>
            <p:cNvSpPr/>
            <p:nvPr/>
          </p:nvSpPr>
          <p:spPr>
            <a:xfrm>
              <a:off x="7047337" y="492859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6" name="pl1846"/>
            <p:cNvSpPr/>
            <p:nvPr/>
          </p:nvSpPr>
          <p:spPr>
            <a:xfrm>
              <a:off x="7047337" y="48643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7" name="pl1847"/>
            <p:cNvSpPr/>
            <p:nvPr/>
          </p:nvSpPr>
          <p:spPr>
            <a:xfrm>
              <a:off x="7047337" y="48000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8" name="pl1848"/>
            <p:cNvSpPr/>
            <p:nvPr/>
          </p:nvSpPr>
          <p:spPr>
            <a:xfrm>
              <a:off x="7047337" y="51535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49" name="pl1849"/>
            <p:cNvSpPr/>
            <p:nvPr/>
          </p:nvSpPr>
          <p:spPr>
            <a:xfrm>
              <a:off x="7047337" y="508925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50" name="pl1850"/>
            <p:cNvSpPr/>
            <p:nvPr/>
          </p:nvSpPr>
          <p:spPr>
            <a:xfrm>
              <a:off x="7047337" y="5024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51" name="pl1851"/>
            <p:cNvSpPr/>
            <p:nvPr/>
          </p:nvSpPr>
          <p:spPr>
            <a:xfrm>
              <a:off x="7047337" y="49607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52" name="pl1852"/>
            <p:cNvSpPr/>
            <p:nvPr/>
          </p:nvSpPr>
          <p:spPr>
            <a:xfrm>
              <a:off x="7047337" y="489646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53" name="pl1853"/>
            <p:cNvSpPr/>
            <p:nvPr/>
          </p:nvSpPr>
          <p:spPr>
            <a:xfrm>
              <a:off x="7047337" y="483219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54" name="pl1854"/>
            <p:cNvSpPr/>
            <p:nvPr/>
          </p:nvSpPr>
          <p:spPr>
            <a:xfrm>
              <a:off x="709182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55" name="pl1855"/>
            <p:cNvSpPr/>
            <p:nvPr/>
          </p:nvSpPr>
          <p:spPr>
            <a:xfrm>
              <a:off x="721893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56" name="pl1856"/>
            <p:cNvSpPr/>
            <p:nvPr/>
          </p:nvSpPr>
          <p:spPr>
            <a:xfrm>
              <a:off x="734604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57" name="pl1857"/>
            <p:cNvSpPr/>
            <p:nvPr/>
          </p:nvSpPr>
          <p:spPr>
            <a:xfrm>
              <a:off x="74731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58" name="pl1858"/>
            <p:cNvSpPr/>
            <p:nvPr/>
          </p:nvSpPr>
          <p:spPr>
            <a:xfrm>
              <a:off x="760026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59" name="pl1859"/>
            <p:cNvSpPr/>
            <p:nvPr/>
          </p:nvSpPr>
          <p:spPr>
            <a:xfrm>
              <a:off x="772737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60" name="pl1860"/>
            <p:cNvSpPr/>
            <p:nvPr/>
          </p:nvSpPr>
          <p:spPr>
            <a:xfrm>
              <a:off x="785448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61" name="pl1861"/>
            <p:cNvSpPr/>
            <p:nvPr/>
          </p:nvSpPr>
          <p:spPr>
            <a:xfrm>
              <a:off x="798159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62" name="pl1862"/>
            <p:cNvSpPr/>
            <p:nvPr/>
          </p:nvSpPr>
          <p:spPr>
            <a:xfrm>
              <a:off x="7091825"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863" name="pl1863"/>
            <p:cNvSpPr/>
            <p:nvPr/>
          </p:nvSpPr>
          <p:spPr>
            <a:xfrm>
              <a:off x="7091825" y="5078975"/>
              <a:ext cx="889765" cy="12853"/>
            </a:xfrm>
            <a:custGeom>
              <a:avLst/>
              <a:pathLst>
                <a:path w="889765" h="12853">
                  <a:moveTo>
                    <a:pt x="0" y="2570"/>
                  </a:moveTo>
                  <a:lnTo>
                    <a:pt x="127109" y="5141"/>
                  </a:lnTo>
                  <a:lnTo>
                    <a:pt x="254218" y="2570"/>
                  </a:lnTo>
                  <a:lnTo>
                    <a:pt x="381328" y="12853"/>
                  </a:lnTo>
                  <a:lnTo>
                    <a:pt x="508437" y="0"/>
                  </a:lnTo>
                  <a:lnTo>
                    <a:pt x="635546" y="0"/>
                  </a:lnTo>
                  <a:lnTo>
                    <a:pt x="762656" y="5141"/>
                  </a:lnTo>
                  <a:lnTo>
                    <a:pt x="889765" y="5141"/>
                  </a:lnTo>
                </a:path>
              </a:pathLst>
            </a:custGeom>
            <a:ln w="40651" cap="flat">
              <a:solidFill>
                <a:srgbClr val="BEBEBE">
                  <a:alpha val="69803"/>
                </a:srgbClr>
              </a:solidFill>
              <a:prstDash val="solid"/>
              <a:round/>
            </a:ln>
          </p:spPr>
          <p:txBody>
            <a:bodyPr/>
            <a:lstStyle/>
            <a:p/>
          </p:txBody>
        </p:sp>
        <p:sp>
          <p:nvSpPr>
            <p:cNvPr id="1864" name="pl1864"/>
            <p:cNvSpPr/>
            <p:nvPr/>
          </p:nvSpPr>
          <p:spPr>
            <a:xfrm>
              <a:off x="7091825" y="5078975"/>
              <a:ext cx="889765" cy="12853"/>
            </a:xfrm>
            <a:custGeom>
              <a:avLst/>
              <a:pathLst>
                <a:path w="889765" h="12853">
                  <a:moveTo>
                    <a:pt x="0" y="2570"/>
                  </a:moveTo>
                  <a:lnTo>
                    <a:pt x="127109" y="5141"/>
                  </a:lnTo>
                  <a:lnTo>
                    <a:pt x="254218" y="2570"/>
                  </a:lnTo>
                  <a:lnTo>
                    <a:pt x="381328" y="12853"/>
                  </a:lnTo>
                  <a:lnTo>
                    <a:pt x="508437" y="0"/>
                  </a:lnTo>
                  <a:lnTo>
                    <a:pt x="635546" y="0"/>
                  </a:lnTo>
                  <a:lnTo>
                    <a:pt x="762656" y="5141"/>
                  </a:lnTo>
                  <a:lnTo>
                    <a:pt x="889765" y="5141"/>
                  </a:lnTo>
                </a:path>
              </a:pathLst>
            </a:custGeom>
            <a:ln w="35231" cap="flat">
              <a:solidFill>
                <a:srgbClr val="BEBEBE">
                  <a:alpha val="69803"/>
                </a:srgbClr>
              </a:solidFill>
              <a:prstDash val="solid"/>
              <a:round/>
            </a:ln>
          </p:spPr>
          <p:txBody>
            <a:bodyPr/>
            <a:lstStyle/>
            <a:p/>
          </p:txBody>
        </p:sp>
        <p:sp>
          <p:nvSpPr>
            <p:cNvPr id="1865" name="pl1865"/>
            <p:cNvSpPr/>
            <p:nvPr/>
          </p:nvSpPr>
          <p:spPr>
            <a:xfrm>
              <a:off x="7091825"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866" name="pl1866"/>
            <p:cNvSpPr/>
            <p:nvPr/>
          </p:nvSpPr>
          <p:spPr>
            <a:xfrm>
              <a:off x="7091825" y="5078975"/>
              <a:ext cx="889765" cy="12853"/>
            </a:xfrm>
            <a:custGeom>
              <a:avLst/>
              <a:pathLst>
                <a:path w="889765" h="12853">
                  <a:moveTo>
                    <a:pt x="0" y="2570"/>
                  </a:moveTo>
                  <a:lnTo>
                    <a:pt x="127109" y="5141"/>
                  </a:lnTo>
                  <a:lnTo>
                    <a:pt x="254218" y="2570"/>
                  </a:lnTo>
                  <a:lnTo>
                    <a:pt x="381328" y="12853"/>
                  </a:lnTo>
                  <a:lnTo>
                    <a:pt x="508437" y="0"/>
                  </a:lnTo>
                  <a:lnTo>
                    <a:pt x="635546" y="0"/>
                  </a:lnTo>
                  <a:lnTo>
                    <a:pt x="762656" y="5141"/>
                  </a:lnTo>
                  <a:lnTo>
                    <a:pt x="889765" y="5141"/>
                  </a:lnTo>
                </a:path>
              </a:pathLst>
            </a:custGeom>
            <a:ln w="40651" cap="flat">
              <a:solidFill>
                <a:srgbClr val="000000">
                  <a:alpha val="100000"/>
                </a:srgbClr>
              </a:solidFill>
              <a:prstDash val="solid"/>
              <a:round/>
            </a:ln>
          </p:spPr>
          <p:txBody>
            <a:bodyPr/>
            <a:lstStyle/>
            <a:p/>
          </p:txBody>
        </p:sp>
        <p:sp>
          <p:nvSpPr>
            <p:cNvPr id="1867" name="pl1867"/>
            <p:cNvSpPr/>
            <p:nvPr/>
          </p:nvSpPr>
          <p:spPr>
            <a:xfrm>
              <a:off x="7091825" y="5078975"/>
              <a:ext cx="889765" cy="12853"/>
            </a:xfrm>
            <a:custGeom>
              <a:avLst/>
              <a:pathLst>
                <a:path w="889765" h="12853">
                  <a:moveTo>
                    <a:pt x="0" y="2570"/>
                  </a:moveTo>
                  <a:lnTo>
                    <a:pt x="127109" y="5141"/>
                  </a:lnTo>
                  <a:lnTo>
                    <a:pt x="254218" y="2570"/>
                  </a:lnTo>
                  <a:lnTo>
                    <a:pt x="381328" y="12853"/>
                  </a:lnTo>
                  <a:lnTo>
                    <a:pt x="508437" y="0"/>
                  </a:lnTo>
                  <a:lnTo>
                    <a:pt x="635546" y="0"/>
                  </a:lnTo>
                  <a:lnTo>
                    <a:pt x="762656" y="5141"/>
                  </a:lnTo>
                  <a:lnTo>
                    <a:pt x="889765" y="5141"/>
                  </a:lnTo>
                </a:path>
              </a:pathLst>
            </a:custGeom>
            <a:ln w="35231" cap="flat">
              <a:solidFill>
                <a:srgbClr val="F26A21">
                  <a:alpha val="100000"/>
                </a:srgbClr>
              </a:solidFill>
              <a:prstDash val="solid"/>
              <a:round/>
            </a:ln>
          </p:spPr>
          <p:txBody>
            <a:bodyPr/>
            <a:lstStyle/>
            <a:p/>
          </p:txBody>
        </p:sp>
        <p:sp>
          <p:nvSpPr>
            <p:cNvPr id="1868" name="pl1868"/>
            <p:cNvSpPr/>
            <p:nvPr/>
          </p:nvSpPr>
          <p:spPr>
            <a:xfrm>
              <a:off x="7047337" y="508925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869" name="tx1869"/>
            <p:cNvSpPr/>
            <p:nvPr/>
          </p:nvSpPr>
          <p:spPr>
            <a:xfrm>
              <a:off x="7061696" y="49185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70" name="tx1870"/>
            <p:cNvSpPr/>
            <p:nvPr/>
          </p:nvSpPr>
          <p:spPr>
            <a:xfrm>
              <a:off x="7188805" y="49210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71" name="tx1871"/>
            <p:cNvSpPr/>
            <p:nvPr/>
          </p:nvSpPr>
          <p:spPr>
            <a:xfrm>
              <a:off x="7315915" y="49185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72" name="tx1872"/>
            <p:cNvSpPr/>
            <p:nvPr/>
          </p:nvSpPr>
          <p:spPr>
            <a:xfrm>
              <a:off x="7424965" y="49288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73" name="tx1873"/>
            <p:cNvSpPr/>
            <p:nvPr/>
          </p:nvSpPr>
          <p:spPr>
            <a:xfrm>
              <a:off x="7570133" y="4915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74" name="tx1874"/>
            <p:cNvSpPr/>
            <p:nvPr/>
          </p:nvSpPr>
          <p:spPr>
            <a:xfrm>
              <a:off x="7697243" y="4915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75" name="tx1875"/>
            <p:cNvSpPr/>
            <p:nvPr/>
          </p:nvSpPr>
          <p:spPr>
            <a:xfrm>
              <a:off x="7824352" y="49210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76" name="tx1876"/>
            <p:cNvSpPr/>
            <p:nvPr/>
          </p:nvSpPr>
          <p:spPr>
            <a:xfrm>
              <a:off x="7951461" y="49210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77" name="rc1877"/>
            <p:cNvSpPr/>
            <p:nvPr/>
          </p:nvSpPr>
          <p:spPr>
            <a:xfrm>
              <a:off x="8095668" y="874964"/>
              <a:ext cx="978742" cy="367599"/>
            </a:xfrm>
            <a:prstGeom prst="rect">
              <a:avLst/>
            </a:prstGeom>
            <a:solidFill>
              <a:srgbClr val="EBEBEB">
                <a:alpha val="100000"/>
              </a:srgbClr>
            </a:solidFill>
          </p:spPr>
          <p:txBody>
            <a:bodyPr/>
            <a:lstStyle/>
            <a:p/>
          </p:txBody>
        </p:sp>
        <p:sp>
          <p:nvSpPr>
            <p:cNvPr id="1878" name="pl1878"/>
            <p:cNvSpPr/>
            <p:nvPr/>
          </p:nvSpPr>
          <p:spPr>
            <a:xfrm>
              <a:off x="8095668" y="12091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79" name="pl1879"/>
            <p:cNvSpPr/>
            <p:nvPr/>
          </p:nvSpPr>
          <p:spPr>
            <a:xfrm>
              <a:off x="8095668" y="11448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0" name="pl1880"/>
            <p:cNvSpPr/>
            <p:nvPr/>
          </p:nvSpPr>
          <p:spPr>
            <a:xfrm>
              <a:off x="8095668" y="10806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1" name="pl1881"/>
            <p:cNvSpPr/>
            <p:nvPr/>
          </p:nvSpPr>
          <p:spPr>
            <a:xfrm>
              <a:off x="8095668" y="101634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2" name="pl1882"/>
            <p:cNvSpPr/>
            <p:nvPr/>
          </p:nvSpPr>
          <p:spPr>
            <a:xfrm>
              <a:off x="8095668" y="9520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3" name="pl1883"/>
            <p:cNvSpPr/>
            <p:nvPr/>
          </p:nvSpPr>
          <p:spPr>
            <a:xfrm>
              <a:off x="8095668" y="88781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4" name="pl1884"/>
            <p:cNvSpPr/>
            <p:nvPr/>
          </p:nvSpPr>
          <p:spPr>
            <a:xfrm>
              <a:off x="8095668" y="12412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85" name="pl1885"/>
            <p:cNvSpPr/>
            <p:nvPr/>
          </p:nvSpPr>
          <p:spPr>
            <a:xfrm>
              <a:off x="8095668" y="117701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86" name="pl1886"/>
            <p:cNvSpPr/>
            <p:nvPr/>
          </p:nvSpPr>
          <p:spPr>
            <a:xfrm>
              <a:off x="8095668" y="111274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87" name="pl1887"/>
            <p:cNvSpPr/>
            <p:nvPr/>
          </p:nvSpPr>
          <p:spPr>
            <a:xfrm>
              <a:off x="8095668" y="10484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88" name="pl1888"/>
            <p:cNvSpPr/>
            <p:nvPr/>
          </p:nvSpPr>
          <p:spPr>
            <a:xfrm>
              <a:off x="8095668" y="98421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89" name="pl1889"/>
            <p:cNvSpPr/>
            <p:nvPr/>
          </p:nvSpPr>
          <p:spPr>
            <a:xfrm>
              <a:off x="8095668" y="91995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90" name="pl1890"/>
            <p:cNvSpPr/>
            <p:nvPr/>
          </p:nvSpPr>
          <p:spPr>
            <a:xfrm>
              <a:off x="81401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1" name="pl1891"/>
            <p:cNvSpPr/>
            <p:nvPr/>
          </p:nvSpPr>
          <p:spPr>
            <a:xfrm>
              <a:off x="826726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2" name="pl1892"/>
            <p:cNvSpPr/>
            <p:nvPr/>
          </p:nvSpPr>
          <p:spPr>
            <a:xfrm>
              <a:off x="839437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3" name="pl1893"/>
            <p:cNvSpPr/>
            <p:nvPr/>
          </p:nvSpPr>
          <p:spPr>
            <a:xfrm>
              <a:off x="852148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4" name="pl1894"/>
            <p:cNvSpPr/>
            <p:nvPr/>
          </p:nvSpPr>
          <p:spPr>
            <a:xfrm>
              <a:off x="86485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5" name="pl1895"/>
            <p:cNvSpPr/>
            <p:nvPr/>
          </p:nvSpPr>
          <p:spPr>
            <a:xfrm>
              <a:off x="877570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6" name="pl1896"/>
            <p:cNvSpPr/>
            <p:nvPr/>
          </p:nvSpPr>
          <p:spPr>
            <a:xfrm>
              <a:off x="89028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7" name="pl1897"/>
            <p:cNvSpPr/>
            <p:nvPr/>
          </p:nvSpPr>
          <p:spPr>
            <a:xfrm>
              <a:off x="902992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8" name="pl1898"/>
            <p:cNvSpPr/>
            <p:nvPr/>
          </p:nvSpPr>
          <p:spPr>
            <a:xfrm>
              <a:off x="8140157"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899" name="pl1899"/>
            <p:cNvSpPr/>
            <p:nvPr/>
          </p:nvSpPr>
          <p:spPr>
            <a:xfrm>
              <a:off x="8140157" y="1151306"/>
              <a:ext cx="889765" cy="64265"/>
            </a:xfrm>
            <a:custGeom>
              <a:avLst/>
              <a:pathLst>
                <a:path w="889765" h="64265">
                  <a:moveTo>
                    <a:pt x="0" y="41129"/>
                  </a:moveTo>
                  <a:lnTo>
                    <a:pt x="127109" y="64265"/>
                  </a:lnTo>
                  <a:lnTo>
                    <a:pt x="254218" y="0"/>
                  </a:lnTo>
                  <a:lnTo>
                    <a:pt x="381328" y="23135"/>
                  </a:lnTo>
                  <a:lnTo>
                    <a:pt x="508437" y="15423"/>
                  </a:lnTo>
                  <a:lnTo>
                    <a:pt x="635546" y="38559"/>
                  </a:lnTo>
                  <a:lnTo>
                    <a:pt x="762656" y="43700"/>
                  </a:lnTo>
                  <a:lnTo>
                    <a:pt x="889765" y="5141"/>
                  </a:lnTo>
                </a:path>
              </a:pathLst>
            </a:custGeom>
            <a:ln w="40651" cap="flat">
              <a:solidFill>
                <a:srgbClr val="BEBEBE">
                  <a:alpha val="69803"/>
                </a:srgbClr>
              </a:solidFill>
              <a:prstDash val="solid"/>
              <a:round/>
            </a:ln>
          </p:spPr>
          <p:txBody>
            <a:bodyPr/>
            <a:lstStyle/>
            <a:p/>
          </p:txBody>
        </p:sp>
        <p:sp>
          <p:nvSpPr>
            <p:cNvPr id="1900" name="pl1900"/>
            <p:cNvSpPr/>
            <p:nvPr/>
          </p:nvSpPr>
          <p:spPr>
            <a:xfrm>
              <a:off x="8140157" y="1151306"/>
              <a:ext cx="889765" cy="64265"/>
            </a:xfrm>
            <a:custGeom>
              <a:avLst/>
              <a:pathLst>
                <a:path w="889765" h="64265">
                  <a:moveTo>
                    <a:pt x="0" y="41129"/>
                  </a:moveTo>
                  <a:lnTo>
                    <a:pt x="127109" y="64265"/>
                  </a:lnTo>
                  <a:lnTo>
                    <a:pt x="254218" y="0"/>
                  </a:lnTo>
                  <a:lnTo>
                    <a:pt x="381328" y="23135"/>
                  </a:lnTo>
                  <a:lnTo>
                    <a:pt x="508437" y="15423"/>
                  </a:lnTo>
                  <a:lnTo>
                    <a:pt x="635546" y="38559"/>
                  </a:lnTo>
                  <a:lnTo>
                    <a:pt x="762656" y="43700"/>
                  </a:lnTo>
                  <a:lnTo>
                    <a:pt x="889765" y="5141"/>
                  </a:lnTo>
                </a:path>
              </a:pathLst>
            </a:custGeom>
            <a:ln w="35231" cap="flat">
              <a:solidFill>
                <a:srgbClr val="BEBEBE">
                  <a:alpha val="69803"/>
                </a:srgbClr>
              </a:solidFill>
              <a:prstDash val="solid"/>
              <a:round/>
            </a:ln>
          </p:spPr>
          <p:txBody>
            <a:bodyPr/>
            <a:lstStyle/>
            <a:p/>
          </p:txBody>
        </p:sp>
        <p:sp>
          <p:nvSpPr>
            <p:cNvPr id="1901" name="pl1901"/>
            <p:cNvSpPr/>
            <p:nvPr/>
          </p:nvSpPr>
          <p:spPr>
            <a:xfrm>
              <a:off x="8140157" y="1166730"/>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902" name="pl1902"/>
            <p:cNvSpPr/>
            <p:nvPr/>
          </p:nvSpPr>
          <p:spPr>
            <a:xfrm>
              <a:off x="8140157" y="1151306"/>
              <a:ext cx="889765" cy="64265"/>
            </a:xfrm>
            <a:custGeom>
              <a:avLst/>
              <a:pathLst>
                <a:path w="889765" h="64265">
                  <a:moveTo>
                    <a:pt x="0" y="41129"/>
                  </a:moveTo>
                  <a:lnTo>
                    <a:pt x="127109" y="64265"/>
                  </a:lnTo>
                  <a:lnTo>
                    <a:pt x="254218" y="0"/>
                  </a:lnTo>
                  <a:lnTo>
                    <a:pt x="381328" y="23135"/>
                  </a:lnTo>
                  <a:lnTo>
                    <a:pt x="508437" y="15423"/>
                  </a:lnTo>
                  <a:lnTo>
                    <a:pt x="635546" y="38559"/>
                  </a:lnTo>
                  <a:lnTo>
                    <a:pt x="762656" y="43700"/>
                  </a:lnTo>
                  <a:lnTo>
                    <a:pt x="889765" y="5141"/>
                  </a:lnTo>
                </a:path>
              </a:pathLst>
            </a:custGeom>
            <a:ln w="40651" cap="flat">
              <a:solidFill>
                <a:srgbClr val="000000">
                  <a:alpha val="100000"/>
                </a:srgbClr>
              </a:solidFill>
              <a:prstDash val="solid"/>
              <a:round/>
            </a:ln>
          </p:spPr>
          <p:txBody>
            <a:bodyPr/>
            <a:lstStyle/>
            <a:p/>
          </p:txBody>
        </p:sp>
        <p:sp>
          <p:nvSpPr>
            <p:cNvPr id="1903" name="pl1903"/>
            <p:cNvSpPr/>
            <p:nvPr/>
          </p:nvSpPr>
          <p:spPr>
            <a:xfrm>
              <a:off x="8140157" y="1151306"/>
              <a:ext cx="889765" cy="64265"/>
            </a:xfrm>
            <a:custGeom>
              <a:avLst/>
              <a:pathLst>
                <a:path w="889765" h="64265">
                  <a:moveTo>
                    <a:pt x="0" y="41129"/>
                  </a:moveTo>
                  <a:lnTo>
                    <a:pt x="127109" y="64265"/>
                  </a:lnTo>
                  <a:lnTo>
                    <a:pt x="254218" y="0"/>
                  </a:lnTo>
                  <a:lnTo>
                    <a:pt x="381328" y="23135"/>
                  </a:lnTo>
                  <a:lnTo>
                    <a:pt x="508437" y="15423"/>
                  </a:lnTo>
                  <a:lnTo>
                    <a:pt x="635546" y="38559"/>
                  </a:lnTo>
                  <a:lnTo>
                    <a:pt x="762656" y="43700"/>
                  </a:lnTo>
                  <a:lnTo>
                    <a:pt x="889765" y="5141"/>
                  </a:lnTo>
                </a:path>
              </a:pathLst>
            </a:custGeom>
            <a:ln w="35231" cap="flat">
              <a:solidFill>
                <a:srgbClr val="F26A21">
                  <a:alpha val="100000"/>
                </a:srgbClr>
              </a:solidFill>
              <a:prstDash val="solid"/>
              <a:round/>
            </a:ln>
          </p:spPr>
          <p:txBody>
            <a:bodyPr/>
            <a:lstStyle/>
            <a:p/>
          </p:txBody>
        </p:sp>
        <p:sp>
          <p:nvSpPr>
            <p:cNvPr id="1904" name="pl1904"/>
            <p:cNvSpPr/>
            <p:nvPr/>
          </p:nvSpPr>
          <p:spPr>
            <a:xfrm>
              <a:off x="8095668" y="117701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905" name="tx1905"/>
            <p:cNvSpPr/>
            <p:nvPr/>
          </p:nvSpPr>
          <p:spPr>
            <a:xfrm>
              <a:off x="8091968" y="10294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906" name="tx1906"/>
            <p:cNvSpPr/>
            <p:nvPr/>
          </p:nvSpPr>
          <p:spPr>
            <a:xfrm>
              <a:off x="8188948" y="105254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907" name="tx1907"/>
            <p:cNvSpPr/>
            <p:nvPr/>
          </p:nvSpPr>
          <p:spPr>
            <a:xfrm>
              <a:off x="8334116" y="9882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908" name="tx1908"/>
            <p:cNvSpPr/>
            <p:nvPr/>
          </p:nvSpPr>
          <p:spPr>
            <a:xfrm>
              <a:off x="8491355" y="1011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09" name="tx1909"/>
            <p:cNvSpPr/>
            <p:nvPr/>
          </p:nvSpPr>
          <p:spPr>
            <a:xfrm>
              <a:off x="8618465" y="10037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910" name="tx1910"/>
            <p:cNvSpPr/>
            <p:nvPr/>
          </p:nvSpPr>
          <p:spPr>
            <a:xfrm>
              <a:off x="8727515" y="10268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11" name="tx1911"/>
            <p:cNvSpPr/>
            <p:nvPr/>
          </p:nvSpPr>
          <p:spPr>
            <a:xfrm>
              <a:off x="8854624" y="103197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912" name="tx1912"/>
            <p:cNvSpPr/>
            <p:nvPr/>
          </p:nvSpPr>
          <p:spPr>
            <a:xfrm>
              <a:off x="8999793" y="9934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913" name="rc1913"/>
            <p:cNvSpPr/>
            <p:nvPr/>
          </p:nvSpPr>
          <p:spPr>
            <a:xfrm>
              <a:off x="8095668" y="1527005"/>
              <a:ext cx="978742" cy="367599"/>
            </a:xfrm>
            <a:prstGeom prst="rect">
              <a:avLst/>
            </a:prstGeom>
            <a:solidFill>
              <a:srgbClr val="EBEBEB">
                <a:alpha val="100000"/>
              </a:srgbClr>
            </a:solidFill>
          </p:spPr>
          <p:txBody>
            <a:bodyPr/>
            <a:lstStyle/>
            <a:p/>
          </p:txBody>
        </p:sp>
        <p:sp>
          <p:nvSpPr>
            <p:cNvPr id="1914" name="pl1914"/>
            <p:cNvSpPr/>
            <p:nvPr/>
          </p:nvSpPr>
          <p:spPr>
            <a:xfrm>
              <a:off x="8095668" y="18611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5" name="pl1915"/>
            <p:cNvSpPr/>
            <p:nvPr/>
          </p:nvSpPr>
          <p:spPr>
            <a:xfrm>
              <a:off x="8095668" y="17969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6" name="pl1916"/>
            <p:cNvSpPr/>
            <p:nvPr/>
          </p:nvSpPr>
          <p:spPr>
            <a:xfrm>
              <a:off x="8095668" y="173265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7" name="pl1917"/>
            <p:cNvSpPr/>
            <p:nvPr/>
          </p:nvSpPr>
          <p:spPr>
            <a:xfrm>
              <a:off x="8095668" y="166838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8" name="pl1918"/>
            <p:cNvSpPr/>
            <p:nvPr/>
          </p:nvSpPr>
          <p:spPr>
            <a:xfrm>
              <a:off x="8095668" y="1604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9" name="pl1919"/>
            <p:cNvSpPr/>
            <p:nvPr/>
          </p:nvSpPr>
          <p:spPr>
            <a:xfrm>
              <a:off x="8095668" y="153985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20" name="pl1920"/>
            <p:cNvSpPr/>
            <p:nvPr/>
          </p:nvSpPr>
          <p:spPr>
            <a:xfrm>
              <a:off x="8095668" y="18933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1" name="pl1921"/>
            <p:cNvSpPr/>
            <p:nvPr/>
          </p:nvSpPr>
          <p:spPr>
            <a:xfrm>
              <a:off x="8095668" y="182905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2" name="pl1922"/>
            <p:cNvSpPr/>
            <p:nvPr/>
          </p:nvSpPr>
          <p:spPr>
            <a:xfrm>
              <a:off x="8095668" y="176478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3" name="pl1923"/>
            <p:cNvSpPr/>
            <p:nvPr/>
          </p:nvSpPr>
          <p:spPr>
            <a:xfrm>
              <a:off x="8095668" y="17005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4" name="pl1924"/>
            <p:cNvSpPr/>
            <p:nvPr/>
          </p:nvSpPr>
          <p:spPr>
            <a:xfrm>
              <a:off x="8095668" y="163625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5" name="pl1925"/>
            <p:cNvSpPr/>
            <p:nvPr/>
          </p:nvSpPr>
          <p:spPr>
            <a:xfrm>
              <a:off x="8095668" y="157199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6" name="pl1926"/>
            <p:cNvSpPr/>
            <p:nvPr/>
          </p:nvSpPr>
          <p:spPr>
            <a:xfrm>
              <a:off x="81401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27" name="pl1927"/>
            <p:cNvSpPr/>
            <p:nvPr/>
          </p:nvSpPr>
          <p:spPr>
            <a:xfrm>
              <a:off x="826726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28" name="pl1928"/>
            <p:cNvSpPr/>
            <p:nvPr/>
          </p:nvSpPr>
          <p:spPr>
            <a:xfrm>
              <a:off x="839437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29" name="pl1929"/>
            <p:cNvSpPr/>
            <p:nvPr/>
          </p:nvSpPr>
          <p:spPr>
            <a:xfrm>
              <a:off x="852148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0" name="pl1930"/>
            <p:cNvSpPr/>
            <p:nvPr/>
          </p:nvSpPr>
          <p:spPr>
            <a:xfrm>
              <a:off x="86485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1" name="pl1931"/>
            <p:cNvSpPr/>
            <p:nvPr/>
          </p:nvSpPr>
          <p:spPr>
            <a:xfrm>
              <a:off x="877570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2" name="pl1932"/>
            <p:cNvSpPr/>
            <p:nvPr/>
          </p:nvSpPr>
          <p:spPr>
            <a:xfrm>
              <a:off x="89028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3" name="pl1933"/>
            <p:cNvSpPr/>
            <p:nvPr/>
          </p:nvSpPr>
          <p:spPr>
            <a:xfrm>
              <a:off x="902992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4" name="pl1934"/>
            <p:cNvSpPr/>
            <p:nvPr/>
          </p:nvSpPr>
          <p:spPr>
            <a:xfrm>
              <a:off x="8140157"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935" name="pl1935"/>
            <p:cNvSpPr/>
            <p:nvPr/>
          </p:nvSpPr>
          <p:spPr>
            <a:xfrm>
              <a:off x="8140157" y="1823912"/>
              <a:ext cx="889765" cy="2570"/>
            </a:xfrm>
            <a:custGeom>
              <a:avLst/>
              <a:pathLst>
                <a:path w="889765" h="2570">
                  <a:moveTo>
                    <a:pt x="0" y="0"/>
                  </a:moveTo>
                  <a:lnTo>
                    <a:pt x="127109" y="2570"/>
                  </a:lnTo>
                  <a:lnTo>
                    <a:pt x="254218" y="2570"/>
                  </a:lnTo>
                  <a:lnTo>
                    <a:pt x="381328" y="2570"/>
                  </a:lnTo>
                  <a:lnTo>
                    <a:pt x="508437" y="2570"/>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1936" name="pl1936"/>
            <p:cNvSpPr/>
            <p:nvPr/>
          </p:nvSpPr>
          <p:spPr>
            <a:xfrm>
              <a:off x="8140157" y="1823912"/>
              <a:ext cx="889765" cy="2570"/>
            </a:xfrm>
            <a:custGeom>
              <a:avLst/>
              <a:pathLst>
                <a:path w="889765" h="2570">
                  <a:moveTo>
                    <a:pt x="0" y="0"/>
                  </a:moveTo>
                  <a:lnTo>
                    <a:pt x="127109" y="2570"/>
                  </a:lnTo>
                  <a:lnTo>
                    <a:pt x="254218" y="2570"/>
                  </a:lnTo>
                  <a:lnTo>
                    <a:pt x="381328" y="2570"/>
                  </a:lnTo>
                  <a:lnTo>
                    <a:pt x="508437" y="2570"/>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1937" name="pl1937"/>
            <p:cNvSpPr/>
            <p:nvPr/>
          </p:nvSpPr>
          <p:spPr>
            <a:xfrm>
              <a:off x="8140157" y="181877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938" name="pl1938"/>
            <p:cNvSpPr/>
            <p:nvPr/>
          </p:nvSpPr>
          <p:spPr>
            <a:xfrm>
              <a:off x="8140157" y="1823912"/>
              <a:ext cx="889765" cy="2570"/>
            </a:xfrm>
            <a:custGeom>
              <a:avLst/>
              <a:pathLst>
                <a:path w="889765" h="2570">
                  <a:moveTo>
                    <a:pt x="0" y="0"/>
                  </a:moveTo>
                  <a:lnTo>
                    <a:pt x="127109" y="2570"/>
                  </a:lnTo>
                  <a:lnTo>
                    <a:pt x="254218" y="2570"/>
                  </a:lnTo>
                  <a:lnTo>
                    <a:pt x="381328" y="2570"/>
                  </a:lnTo>
                  <a:lnTo>
                    <a:pt x="508437" y="2570"/>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1939" name="pl1939"/>
            <p:cNvSpPr/>
            <p:nvPr/>
          </p:nvSpPr>
          <p:spPr>
            <a:xfrm>
              <a:off x="8140157" y="1823912"/>
              <a:ext cx="889765" cy="2570"/>
            </a:xfrm>
            <a:custGeom>
              <a:avLst/>
              <a:pathLst>
                <a:path w="889765" h="2570">
                  <a:moveTo>
                    <a:pt x="0" y="0"/>
                  </a:moveTo>
                  <a:lnTo>
                    <a:pt x="127109" y="2570"/>
                  </a:lnTo>
                  <a:lnTo>
                    <a:pt x="254218" y="2570"/>
                  </a:lnTo>
                  <a:lnTo>
                    <a:pt x="381328" y="2570"/>
                  </a:lnTo>
                  <a:lnTo>
                    <a:pt x="508437" y="2570"/>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1940" name="pl1940"/>
            <p:cNvSpPr/>
            <p:nvPr/>
          </p:nvSpPr>
          <p:spPr>
            <a:xfrm>
              <a:off x="8095668" y="1829053"/>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941" name="tx1941"/>
            <p:cNvSpPr/>
            <p:nvPr/>
          </p:nvSpPr>
          <p:spPr>
            <a:xfrm>
              <a:off x="8110027"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42" name="tx1942"/>
            <p:cNvSpPr/>
            <p:nvPr/>
          </p:nvSpPr>
          <p:spPr>
            <a:xfrm>
              <a:off x="8237136" y="1663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43" name="tx1943"/>
            <p:cNvSpPr/>
            <p:nvPr/>
          </p:nvSpPr>
          <p:spPr>
            <a:xfrm>
              <a:off x="8364246" y="1663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44" name="tx1944"/>
            <p:cNvSpPr/>
            <p:nvPr/>
          </p:nvSpPr>
          <p:spPr>
            <a:xfrm>
              <a:off x="8491355" y="1663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45" name="tx1945"/>
            <p:cNvSpPr/>
            <p:nvPr/>
          </p:nvSpPr>
          <p:spPr>
            <a:xfrm>
              <a:off x="8618465" y="1663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46" name="tx1946"/>
            <p:cNvSpPr/>
            <p:nvPr/>
          </p:nvSpPr>
          <p:spPr>
            <a:xfrm>
              <a:off x="8745574"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47" name="tx1947"/>
            <p:cNvSpPr/>
            <p:nvPr/>
          </p:nvSpPr>
          <p:spPr>
            <a:xfrm>
              <a:off x="8872683"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48" name="tx1948"/>
            <p:cNvSpPr/>
            <p:nvPr/>
          </p:nvSpPr>
          <p:spPr>
            <a:xfrm>
              <a:off x="8999793" y="16608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49" name="rc1949"/>
            <p:cNvSpPr/>
            <p:nvPr/>
          </p:nvSpPr>
          <p:spPr>
            <a:xfrm>
              <a:off x="8095668" y="2179046"/>
              <a:ext cx="978742" cy="367599"/>
            </a:xfrm>
            <a:prstGeom prst="rect">
              <a:avLst/>
            </a:prstGeom>
            <a:solidFill>
              <a:srgbClr val="EBEBEB">
                <a:alpha val="100000"/>
              </a:srgbClr>
            </a:solidFill>
          </p:spPr>
          <p:txBody>
            <a:bodyPr/>
            <a:lstStyle/>
            <a:p/>
          </p:txBody>
        </p:sp>
        <p:sp>
          <p:nvSpPr>
            <p:cNvPr id="1950" name="pl1950"/>
            <p:cNvSpPr/>
            <p:nvPr/>
          </p:nvSpPr>
          <p:spPr>
            <a:xfrm>
              <a:off x="8095668" y="25132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1" name="pl1951"/>
            <p:cNvSpPr/>
            <p:nvPr/>
          </p:nvSpPr>
          <p:spPr>
            <a:xfrm>
              <a:off x="8095668" y="24489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2" name="pl1952"/>
            <p:cNvSpPr/>
            <p:nvPr/>
          </p:nvSpPr>
          <p:spPr>
            <a:xfrm>
              <a:off x="8095668" y="238469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3" name="pl1953"/>
            <p:cNvSpPr/>
            <p:nvPr/>
          </p:nvSpPr>
          <p:spPr>
            <a:xfrm>
              <a:off x="8095668" y="232043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4" name="pl1954"/>
            <p:cNvSpPr/>
            <p:nvPr/>
          </p:nvSpPr>
          <p:spPr>
            <a:xfrm>
              <a:off x="8095668" y="2256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5" name="pl1955"/>
            <p:cNvSpPr/>
            <p:nvPr/>
          </p:nvSpPr>
          <p:spPr>
            <a:xfrm>
              <a:off x="8095668" y="219189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6" name="pl1956"/>
            <p:cNvSpPr/>
            <p:nvPr/>
          </p:nvSpPr>
          <p:spPr>
            <a:xfrm>
              <a:off x="8095668" y="254536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57" name="pl1957"/>
            <p:cNvSpPr/>
            <p:nvPr/>
          </p:nvSpPr>
          <p:spPr>
            <a:xfrm>
              <a:off x="8095668" y="248109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58" name="pl1958"/>
            <p:cNvSpPr/>
            <p:nvPr/>
          </p:nvSpPr>
          <p:spPr>
            <a:xfrm>
              <a:off x="8095668" y="241682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59" name="pl1959"/>
            <p:cNvSpPr/>
            <p:nvPr/>
          </p:nvSpPr>
          <p:spPr>
            <a:xfrm>
              <a:off x="8095668" y="23525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60" name="pl1960"/>
            <p:cNvSpPr/>
            <p:nvPr/>
          </p:nvSpPr>
          <p:spPr>
            <a:xfrm>
              <a:off x="8095668" y="228829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61" name="pl1961"/>
            <p:cNvSpPr/>
            <p:nvPr/>
          </p:nvSpPr>
          <p:spPr>
            <a:xfrm>
              <a:off x="8095668" y="22240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62" name="pl1962"/>
            <p:cNvSpPr/>
            <p:nvPr/>
          </p:nvSpPr>
          <p:spPr>
            <a:xfrm>
              <a:off x="81401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3" name="pl1963"/>
            <p:cNvSpPr/>
            <p:nvPr/>
          </p:nvSpPr>
          <p:spPr>
            <a:xfrm>
              <a:off x="826726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4" name="pl1964"/>
            <p:cNvSpPr/>
            <p:nvPr/>
          </p:nvSpPr>
          <p:spPr>
            <a:xfrm>
              <a:off x="839437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5" name="pl1965"/>
            <p:cNvSpPr/>
            <p:nvPr/>
          </p:nvSpPr>
          <p:spPr>
            <a:xfrm>
              <a:off x="852148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6" name="pl1966"/>
            <p:cNvSpPr/>
            <p:nvPr/>
          </p:nvSpPr>
          <p:spPr>
            <a:xfrm>
              <a:off x="86485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7" name="pl1967"/>
            <p:cNvSpPr/>
            <p:nvPr/>
          </p:nvSpPr>
          <p:spPr>
            <a:xfrm>
              <a:off x="877570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8" name="pl1968"/>
            <p:cNvSpPr/>
            <p:nvPr/>
          </p:nvSpPr>
          <p:spPr>
            <a:xfrm>
              <a:off x="89028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9" name="pl1969"/>
            <p:cNvSpPr/>
            <p:nvPr/>
          </p:nvSpPr>
          <p:spPr>
            <a:xfrm>
              <a:off x="902992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70" name="pl1970"/>
            <p:cNvSpPr/>
            <p:nvPr/>
          </p:nvSpPr>
          <p:spPr>
            <a:xfrm>
              <a:off x="8140157"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1971" name="pl1971"/>
            <p:cNvSpPr/>
            <p:nvPr/>
          </p:nvSpPr>
          <p:spPr>
            <a:xfrm>
              <a:off x="8140157" y="2481094"/>
              <a:ext cx="889765" cy="2570"/>
            </a:xfrm>
            <a:custGeom>
              <a:avLst/>
              <a:pathLst>
                <a:path w="889765" h="2570">
                  <a:moveTo>
                    <a:pt x="0" y="0"/>
                  </a:moveTo>
                  <a:lnTo>
                    <a:pt x="127109" y="0"/>
                  </a:lnTo>
                  <a:lnTo>
                    <a:pt x="254218" y="0"/>
                  </a:lnTo>
                  <a:lnTo>
                    <a:pt x="381328" y="2570"/>
                  </a:lnTo>
                  <a:lnTo>
                    <a:pt x="508437" y="0"/>
                  </a:lnTo>
                  <a:lnTo>
                    <a:pt x="635546" y="0"/>
                  </a:lnTo>
                  <a:lnTo>
                    <a:pt x="762656" y="2570"/>
                  </a:lnTo>
                  <a:lnTo>
                    <a:pt x="889765" y="0"/>
                  </a:lnTo>
                </a:path>
              </a:pathLst>
            </a:custGeom>
            <a:ln w="40651" cap="flat">
              <a:solidFill>
                <a:srgbClr val="BEBEBE">
                  <a:alpha val="69803"/>
                </a:srgbClr>
              </a:solidFill>
              <a:prstDash val="solid"/>
              <a:round/>
            </a:ln>
          </p:spPr>
          <p:txBody>
            <a:bodyPr/>
            <a:lstStyle/>
            <a:p/>
          </p:txBody>
        </p:sp>
        <p:sp>
          <p:nvSpPr>
            <p:cNvPr id="1972" name="pl1972"/>
            <p:cNvSpPr/>
            <p:nvPr/>
          </p:nvSpPr>
          <p:spPr>
            <a:xfrm>
              <a:off x="8140157" y="2481094"/>
              <a:ext cx="889765" cy="2570"/>
            </a:xfrm>
            <a:custGeom>
              <a:avLst/>
              <a:pathLst>
                <a:path w="889765" h="2570">
                  <a:moveTo>
                    <a:pt x="0" y="0"/>
                  </a:moveTo>
                  <a:lnTo>
                    <a:pt x="127109" y="0"/>
                  </a:lnTo>
                  <a:lnTo>
                    <a:pt x="254218" y="0"/>
                  </a:lnTo>
                  <a:lnTo>
                    <a:pt x="381328" y="2570"/>
                  </a:lnTo>
                  <a:lnTo>
                    <a:pt x="508437" y="0"/>
                  </a:lnTo>
                  <a:lnTo>
                    <a:pt x="635546" y="0"/>
                  </a:lnTo>
                  <a:lnTo>
                    <a:pt x="762656" y="2570"/>
                  </a:lnTo>
                  <a:lnTo>
                    <a:pt x="889765" y="0"/>
                  </a:lnTo>
                </a:path>
              </a:pathLst>
            </a:custGeom>
            <a:ln w="35231" cap="flat">
              <a:solidFill>
                <a:srgbClr val="BEBEBE">
                  <a:alpha val="69803"/>
                </a:srgbClr>
              </a:solidFill>
              <a:prstDash val="solid"/>
              <a:round/>
            </a:ln>
          </p:spPr>
          <p:txBody>
            <a:bodyPr/>
            <a:lstStyle/>
            <a:p/>
          </p:txBody>
        </p:sp>
        <p:sp>
          <p:nvSpPr>
            <p:cNvPr id="1973" name="pl1973"/>
            <p:cNvSpPr/>
            <p:nvPr/>
          </p:nvSpPr>
          <p:spPr>
            <a:xfrm>
              <a:off x="8140157" y="2470811"/>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1974" name="pl1974"/>
            <p:cNvSpPr/>
            <p:nvPr/>
          </p:nvSpPr>
          <p:spPr>
            <a:xfrm>
              <a:off x="8140157" y="2481094"/>
              <a:ext cx="889765" cy="2570"/>
            </a:xfrm>
            <a:custGeom>
              <a:avLst/>
              <a:pathLst>
                <a:path w="889765" h="2570">
                  <a:moveTo>
                    <a:pt x="0" y="0"/>
                  </a:moveTo>
                  <a:lnTo>
                    <a:pt x="127109" y="0"/>
                  </a:lnTo>
                  <a:lnTo>
                    <a:pt x="254218" y="0"/>
                  </a:lnTo>
                  <a:lnTo>
                    <a:pt x="381328" y="2570"/>
                  </a:lnTo>
                  <a:lnTo>
                    <a:pt x="508437" y="0"/>
                  </a:lnTo>
                  <a:lnTo>
                    <a:pt x="635546" y="0"/>
                  </a:lnTo>
                  <a:lnTo>
                    <a:pt x="762656" y="2570"/>
                  </a:lnTo>
                  <a:lnTo>
                    <a:pt x="889765" y="0"/>
                  </a:lnTo>
                </a:path>
              </a:pathLst>
            </a:custGeom>
            <a:ln w="40651" cap="flat">
              <a:solidFill>
                <a:srgbClr val="000000">
                  <a:alpha val="100000"/>
                </a:srgbClr>
              </a:solidFill>
              <a:prstDash val="solid"/>
              <a:round/>
            </a:ln>
          </p:spPr>
          <p:txBody>
            <a:bodyPr/>
            <a:lstStyle/>
            <a:p/>
          </p:txBody>
        </p:sp>
        <p:sp>
          <p:nvSpPr>
            <p:cNvPr id="1975" name="pl1975"/>
            <p:cNvSpPr/>
            <p:nvPr/>
          </p:nvSpPr>
          <p:spPr>
            <a:xfrm>
              <a:off x="8140157" y="2481094"/>
              <a:ext cx="889765" cy="2570"/>
            </a:xfrm>
            <a:custGeom>
              <a:avLst/>
              <a:pathLst>
                <a:path w="889765" h="2570">
                  <a:moveTo>
                    <a:pt x="0" y="0"/>
                  </a:moveTo>
                  <a:lnTo>
                    <a:pt x="127109" y="0"/>
                  </a:lnTo>
                  <a:lnTo>
                    <a:pt x="254218" y="0"/>
                  </a:lnTo>
                  <a:lnTo>
                    <a:pt x="381328" y="2570"/>
                  </a:lnTo>
                  <a:lnTo>
                    <a:pt x="508437" y="0"/>
                  </a:lnTo>
                  <a:lnTo>
                    <a:pt x="635546" y="0"/>
                  </a:lnTo>
                  <a:lnTo>
                    <a:pt x="762656" y="2570"/>
                  </a:lnTo>
                  <a:lnTo>
                    <a:pt x="889765" y="0"/>
                  </a:lnTo>
                </a:path>
              </a:pathLst>
            </a:custGeom>
            <a:ln w="35231" cap="flat">
              <a:solidFill>
                <a:srgbClr val="F26A21">
                  <a:alpha val="100000"/>
                </a:srgbClr>
              </a:solidFill>
              <a:prstDash val="solid"/>
              <a:round/>
            </a:ln>
          </p:spPr>
          <p:txBody>
            <a:bodyPr/>
            <a:lstStyle/>
            <a:p/>
          </p:txBody>
        </p:sp>
        <p:sp>
          <p:nvSpPr>
            <p:cNvPr id="1976" name="pl1976"/>
            <p:cNvSpPr/>
            <p:nvPr/>
          </p:nvSpPr>
          <p:spPr>
            <a:xfrm>
              <a:off x="8095668" y="248109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977" name="tx1977"/>
            <p:cNvSpPr/>
            <p:nvPr/>
          </p:nvSpPr>
          <p:spPr>
            <a:xfrm>
              <a:off x="8110027" y="23180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78" name="tx1978"/>
            <p:cNvSpPr/>
            <p:nvPr/>
          </p:nvSpPr>
          <p:spPr>
            <a:xfrm>
              <a:off x="8237136" y="23180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79" name="tx1979"/>
            <p:cNvSpPr/>
            <p:nvPr/>
          </p:nvSpPr>
          <p:spPr>
            <a:xfrm>
              <a:off x="8364246" y="23180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80" name="tx1980"/>
            <p:cNvSpPr/>
            <p:nvPr/>
          </p:nvSpPr>
          <p:spPr>
            <a:xfrm>
              <a:off x="8473296" y="232063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81" name="tx1981"/>
            <p:cNvSpPr/>
            <p:nvPr/>
          </p:nvSpPr>
          <p:spPr>
            <a:xfrm>
              <a:off x="8618465" y="23180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82" name="tx1982"/>
            <p:cNvSpPr/>
            <p:nvPr/>
          </p:nvSpPr>
          <p:spPr>
            <a:xfrm>
              <a:off x="8745574" y="23180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83" name="tx1983"/>
            <p:cNvSpPr/>
            <p:nvPr/>
          </p:nvSpPr>
          <p:spPr>
            <a:xfrm>
              <a:off x="8854624" y="232063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84" name="tx1984"/>
            <p:cNvSpPr/>
            <p:nvPr/>
          </p:nvSpPr>
          <p:spPr>
            <a:xfrm>
              <a:off x="8999793" y="23180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85" name="rc1985"/>
            <p:cNvSpPr/>
            <p:nvPr/>
          </p:nvSpPr>
          <p:spPr>
            <a:xfrm>
              <a:off x="8095668" y="2831086"/>
              <a:ext cx="978742" cy="367599"/>
            </a:xfrm>
            <a:prstGeom prst="rect">
              <a:avLst/>
            </a:prstGeom>
            <a:solidFill>
              <a:srgbClr val="EBEBEB">
                <a:alpha val="100000"/>
              </a:srgbClr>
            </a:solidFill>
          </p:spPr>
          <p:txBody>
            <a:bodyPr/>
            <a:lstStyle/>
            <a:p/>
          </p:txBody>
        </p:sp>
        <p:sp>
          <p:nvSpPr>
            <p:cNvPr id="1986" name="pl1986"/>
            <p:cNvSpPr/>
            <p:nvPr/>
          </p:nvSpPr>
          <p:spPr>
            <a:xfrm>
              <a:off x="8095668" y="31652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87" name="pl1987"/>
            <p:cNvSpPr/>
            <p:nvPr/>
          </p:nvSpPr>
          <p:spPr>
            <a:xfrm>
              <a:off x="8095668" y="31010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88" name="pl1988"/>
            <p:cNvSpPr/>
            <p:nvPr/>
          </p:nvSpPr>
          <p:spPr>
            <a:xfrm>
              <a:off x="8095668" y="303673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89" name="pl1989"/>
            <p:cNvSpPr/>
            <p:nvPr/>
          </p:nvSpPr>
          <p:spPr>
            <a:xfrm>
              <a:off x="8095668" y="29724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90" name="pl1990"/>
            <p:cNvSpPr/>
            <p:nvPr/>
          </p:nvSpPr>
          <p:spPr>
            <a:xfrm>
              <a:off x="8095668" y="2908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91" name="pl1991"/>
            <p:cNvSpPr/>
            <p:nvPr/>
          </p:nvSpPr>
          <p:spPr>
            <a:xfrm>
              <a:off x="8095668" y="284394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92" name="pl1992"/>
            <p:cNvSpPr/>
            <p:nvPr/>
          </p:nvSpPr>
          <p:spPr>
            <a:xfrm>
              <a:off x="8095668" y="31974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3" name="pl1993"/>
            <p:cNvSpPr/>
            <p:nvPr/>
          </p:nvSpPr>
          <p:spPr>
            <a:xfrm>
              <a:off x="8095668" y="313313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4" name="pl1994"/>
            <p:cNvSpPr/>
            <p:nvPr/>
          </p:nvSpPr>
          <p:spPr>
            <a:xfrm>
              <a:off x="8095668" y="30688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5" name="pl1995"/>
            <p:cNvSpPr/>
            <p:nvPr/>
          </p:nvSpPr>
          <p:spPr>
            <a:xfrm>
              <a:off x="8095668" y="30046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6" name="pl1996"/>
            <p:cNvSpPr/>
            <p:nvPr/>
          </p:nvSpPr>
          <p:spPr>
            <a:xfrm>
              <a:off x="8095668" y="294033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7" name="pl1997"/>
            <p:cNvSpPr/>
            <p:nvPr/>
          </p:nvSpPr>
          <p:spPr>
            <a:xfrm>
              <a:off x="8095668" y="287607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8" name="pl1998"/>
            <p:cNvSpPr/>
            <p:nvPr/>
          </p:nvSpPr>
          <p:spPr>
            <a:xfrm>
              <a:off x="81401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99" name="pl1999"/>
            <p:cNvSpPr/>
            <p:nvPr/>
          </p:nvSpPr>
          <p:spPr>
            <a:xfrm>
              <a:off x="826726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0" name="pl2000"/>
            <p:cNvSpPr/>
            <p:nvPr/>
          </p:nvSpPr>
          <p:spPr>
            <a:xfrm>
              <a:off x="839437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1" name="pl2001"/>
            <p:cNvSpPr/>
            <p:nvPr/>
          </p:nvSpPr>
          <p:spPr>
            <a:xfrm>
              <a:off x="852148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2" name="pl2002"/>
            <p:cNvSpPr/>
            <p:nvPr/>
          </p:nvSpPr>
          <p:spPr>
            <a:xfrm>
              <a:off x="86485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3" name="pl2003"/>
            <p:cNvSpPr/>
            <p:nvPr/>
          </p:nvSpPr>
          <p:spPr>
            <a:xfrm>
              <a:off x="877570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4" name="pl2004"/>
            <p:cNvSpPr/>
            <p:nvPr/>
          </p:nvSpPr>
          <p:spPr>
            <a:xfrm>
              <a:off x="89028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5" name="pl2005"/>
            <p:cNvSpPr/>
            <p:nvPr/>
          </p:nvSpPr>
          <p:spPr>
            <a:xfrm>
              <a:off x="902992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6" name="pl2006"/>
            <p:cNvSpPr/>
            <p:nvPr/>
          </p:nvSpPr>
          <p:spPr>
            <a:xfrm>
              <a:off x="8140157"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2007" name="pl2007"/>
            <p:cNvSpPr/>
            <p:nvPr/>
          </p:nvSpPr>
          <p:spPr>
            <a:xfrm>
              <a:off x="8140157" y="3130564"/>
              <a:ext cx="889765" cy="5141"/>
            </a:xfrm>
            <a:custGeom>
              <a:avLst/>
              <a:pathLst>
                <a:path w="889765" h="5141">
                  <a:moveTo>
                    <a:pt x="0" y="2570"/>
                  </a:moveTo>
                  <a:lnTo>
                    <a:pt x="127109" y="5141"/>
                  </a:lnTo>
                  <a:lnTo>
                    <a:pt x="254218" y="2570"/>
                  </a:lnTo>
                  <a:lnTo>
                    <a:pt x="381328" y="2570"/>
                  </a:lnTo>
                  <a:lnTo>
                    <a:pt x="508437" y="0"/>
                  </a:lnTo>
                  <a:lnTo>
                    <a:pt x="635546" y="2570"/>
                  </a:lnTo>
                  <a:lnTo>
                    <a:pt x="762656" y="2570"/>
                  </a:lnTo>
                  <a:lnTo>
                    <a:pt x="889765" y="2570"/>
                  </a:lnTo>
                </a:path>
              </a:pathLst>
            </a:custGeom>
            <a:ln w="40651" cap="flat">
              <a:solidFill>
                <a:srgbClr val="BEBEBE">
                  <a:alpha val="69803"/>
                </a:srgbClr>
              </a:solidFill>
              <a:prstDash val="solid"/>
              <a:round/>
            </a:ln>
          </p:spPr>
          <p:txBody>
            <a:bodyPr/>
            <a:lstStyle/>
            <a:p/>
          </p:txBody>
        </p:sp>
        <p:sp>
          <p:nvSpPr>
            <p:cNvPr id="2008" name="pl2008"/>
            <p:cNvSpPr/>
            <p:nvPr/>
          </p:nvSpPr>
          <p:spPr>
            <a:xfrm>
              <a:off x="8140157" y="3130564"/>
              <a:ext cx="889765" cy="5141"/>
            </a:xfrm>
            <a:custGeom>
              <a:avLst/>
              <a:pathLst>
                <a:path w="889765" h="5141">
                  <a:moveTo>
                    <a:pt x="0" y="2570"/>
                  </a:moveTo>
                  <a:lnTo>
                    <a:pt x="127109" y="5141"/>
                  </a:lnTo>
                  <a:lnTo>
                    <a:pt x="254218" y="2570"/>
                  </a:lnTo>
                  <a:lnTo>
                    <a:pt x="381328" y="2570"/>
                  </a:lnTo>
                  <a:lnTo>
                    <a:pt x="508437" y="0"/>
                  </a:lnTo>
                  <a:lnTo>
                    <a:pt x="635546" y="2570"/>
                  </a:lnTo>
                  <a:lnTo>
                    <a:pt x="762656" y="2570"/>
                  </a:lnTo>
                  <a:lnTo>
                    <a:pt x="889765" y="2570"/>
                  </a:lnTo>
                </a:path>
              </a:pathLst>
            </a:custGeom>
            <a:ln w="35231" cap="flat">
              <a:solidFill>
                <a:srgbClr val="BEBEBE">
                  <a:alpha val="69803"/>
                </a:srgbClr>
              </a:solidFill>
              <a:prstDash val="solid"/>
              <a:round/>
            </a:ln>
          </p:spPr>
          <p:txBody>
            <a:bodyPr/>
            <a:lstStyle/>
            <a:p/>
          </p:txBody>
        </p:sp>
        <p:sp>
          <p:nvSpPr>
            <p:cNvPr id="2009" name="pl2009"/>
            <p:cNvSpPr/>
            <p:nvPr/>
          </p:nvSpPr>
          <p:spPr>
            <a:xfrm>
              <a:off x="8140157" y="3122852"/>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2010" name="pl2010"/>
            <p:cNvSpPr/>
            <p:nvPr/>
          </p:nvSpPr>
          <p:spPr>
            <a:xfrm>
              <a:off x="8140157" y="3130564"/>
              <a:ext cx="889765" cy="5141"/>
            </a:xfrm>
            <a:custGeom>
              <a:avLst/>
              <a:pathLst>
                <a:path w="889765" h="5141">
                  <a:moveTo>
                    <a:pt x="0" y="2570"/>
                  </a:moveTo>
                  <a:lnTo>
                    <a:pt x="127109" y="5141"/>
                  </a:lnTo>
                  <a:lnTo>
                    <a:pt x="254218" y="2570"/>
                  </a:lnTo>
                  <a:lnTo>
                    <a:pt x="381328" y="2570"/>
                  </a:lnTo>
                  <a:lnTo>
                    <a:pt x="508437" y="0"/>
                  </a:lnTo>
                  <a:lnTo>
                    <a:pt x="635546" y="2570"/>
                  </a:lnTo>
                  <a:lnTo>
                    <a:pt x="762656" y="2570"/>
                  </a:lnTo>
                  <a:lnTo>
                    <a:pt x="889765" y="2570"/>
                  </a:lnTo>
                </a:path>
              </a:pathLst>
            </a:custGeom>
            <a:ln w="40651" cap="flat">
              <a:solidFill>
                <a:srgbClr val="000000">
                  <a:alpha val="100000"/>
                </a:srgbClr>
              </a:solidFill>
              <a:prstDash val="solid"/>
              <a:round/>
            </a:ln>
          </p:spPr>
          <p:txBody>
            <a:bodyPr/>
            <a:lstStyle/>
            <a:p/>
          </p:txBody>
        </p:sp>
        <p:sp>
          <p:nvSpPr>
            <p:cNvPr id="2011" name="pl2011"/>
            <p:cNvSpPr/>
            <p:nvPr/>
          </p:nvSpPr>
          <p:spPr>
            <a:xfrm>
              <a:off x="8140157" y="3130564"/>
              <a:ext cx="889765" cy="5141"/>
            </a:xfrm>
            <a:custGeom>
              <a:avLst/>
              <a:pathLst>
                <a:path w="889765" h="5141">
                  <a:moveTo>
                    <a:pt x="0" y="2570"/>
                  </a:moveTo>
                  <a:lnTo>
                    <a:pt x="127109" y="5141"/>
                  </a:lnTo>
                  <a:lnTo>
                    <a:pt x="254218" y="2570"/>
                  </a:lnTo>
                  <a:lnTo>
                    <a:pt x="381328" y="2570"/>
                  </a:lnTo>
                  <a:lnTo>
                    <a:pt x="508437" y="0"/>
                  </a:lnTo>
                  <a:lnTo>
                    <a:pt x="635546" y="2570"/>
                  </a:lnTo>
                  <a:lnTo>
                    <a:pt x="762656" y="2570"/>
                  </a:lnTo>
                  <a:lnTo>
                    <a:pt x="889765" y="2570"/>
                  </a:lnTo>
                </a:path>
              </a:pathLst>
            </a:custGeom>
            <a:ln w="35231" cap="flat">
              <a:solidFill>
                <a:srgbClr val="F26A21">
                  <a:alpha val="100000"/>
                </a:srgbClr>
              </a:solidFill>
              <a:prstDash val="solid"/>
              <a:round/>
            </a:ln>
          </p:spPr>
          <p:txBody>
            <a:bodyPr/>
            <a:lstStyle/>
            <a:p/>
          </p:txBody>
        </p:sp>
        <p:sp>
          <p:nvSpPr>
            <p:cNvPr id="2012" name="pl2012"/>
            <p:cNvSpPr/>
            <p:nvPr/>
          </p:nvSpPr>
          <p:spPr>
            <a:xfrm>
              <a:off x="8095668" y="313313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013" name="tx2013"/>
            <p:cNvSpPr/>
            <p:nvPr/>
          </p:nvSpPr>
          <p:spPr>
            <a:xfrm>
              <a:off x="8110027" y="2970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14" name="tx2014"/>
            <p:cNvSpPr/>
            <p:nvPr/>
          </p:nvSpPr>
          <p:spPr>
            <a:xfrm>
              <a:off x="8219077" y="29726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15" name="tx2015"/>
            <p:cNvSpPr/>
            <p:nvPr/>
          </p:nvSpPr>
          <p:spPr>
            <a:xfrm>
              <a:off x="8364246" y="2970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16" name="tx2016"/>
            <p:cNvSpPr/>
            <p:nvPr/>
          </p:nvSpPr>
          <p:spPr>
            <a:xfrm>
              <a:off x="8491355" y="2970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17" name="tx2017"/>
            <p:cNvSpPr/>
            <p:nvPr/>
          </p:nvSpPr>
          <p:spPr>
            <a:xfrm>
              <a:off x="8618465" y="29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18" name="tx2018"/>
            <p:cNvSpPr/>
            <p:nvPr/>
          </p:nvSpPr>
          <p:spPr>
            <a:xfrm>
              <a:off x="8745574" y="2970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19" name="tx2019"/>
            <p:cNvSpPr/>
            <p:nvPr/>
          </p:nvSpPr>
          <p:spPr>
            <a:xfrm>
              <a:off x="8872683" y="2970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20" name="tx2020"/>
            <p:cNvSpPr/>
            <p:nvPr/>
          </p:nvSpPr>
          <p:spPr>
            <a:xfrm>
              <a:off x="8999793" y="2970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21" name="rc2021"/>
            <p:cNvSpPr/>
            <p:nvPr/>
          </p:nvSpPr>
          <p:spPr>
            <a:xfrm>
              <a:off x="8095668" y="3483127"/>
              <a:ext cx="978742" cy="367599"/>
            </a:xfrm>
            <a:prstGeom prst="rect">
              <a:avLst/>
            </a:prstGeom>
            <a:solidFill>
              <a:srgbClr val="EBEBEB">
                <a:alpha val="100000"/>
              </a:srgbClr>
            </a:solidFill>
          </p:spPr>
          <p:txBody>
            <a:bodyPr/>
            <a:lstStyle/>
            <a:p/>
          </p:txBody>
        </p:sp>
        <p:sp>
          <p:nvSpPr>
            <p:cNvPr id="2022" name="pl2022"/>
            <p:cNvSpPr/>
            <p:nvPr/>
          </p:nvSpPr>
          <p:spPr>
            <a:xfrm>
              <a:off x="8095668" y="38173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3" name="pl2023"/>
            <p:cNvSpPr/>
            <p:nvPr/>
          </p:nvSpPr>
          <p:spPr>
            <a:xfrm>
              <a:off x="8095668" y="375304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4" name="pl2024"/>
            <p:cNvSpPr/>
            <p:nvPr/>
          </p:nvSpPr>
          <p:spPr>
            <a:xfrm>
              <a:off x="8095668" y="36887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5" name="pl2025"/>
            <p:cNvSpPr/>
            <p:nvPr/>
          </p:nvSpPr>
          <p:spPr>
            <a:xfrm>
              <a:off x="8095668" y="36245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6" name="pl2026"/>
            <p:cNvSpPr/>
            <p:nvPr/>
          </p:nvSpPr>
          <p:spPr>
            <a:xfrm>
              <a:off x="8095668" y="35602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7" name="pl2027"/>
            <p:cNvSpPr/>
            <p:nvPr/>
          </p:nvSpPr>
          <p:spPr>
            <a:xfrm>
              <a:off x="8095668" y="349598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8" name="pl2028"/>
            <p:cNvSpPr/>
            <p:nvPr/>
          </p:nvSpPr>
          <p:spPr>
            <a:xfrm>
              <a:off x="8095668" y="384944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29" name="pl2029"/>
            <p:cNvSpPr/>
            <p:nvPr/>
          </p:nvSpPr>
          <p:spPr>
            <a:xfrm>
              <a:off x="8095668" y="378517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30" name="pl2030"/>
            <p:cNvSpPr/>
            <p:nvPr/>
          </p:nvSpPr>
          <p:spPr>
            <a:xfrm>
              <a:off x="8095668" y="372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31" name="pl2031"/>
            <p:cNvSpPr/>
            <p:nvPr/>
          </p:nvSpPr>
          <p:spPr>
            <a:xfrm>
              <a:off x="8095668" y="36566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32" name="pl2032"/>
            <p:cNvSpPr/>
            <p:nvPr/>
          </p:nvSpPr>
          <p:spPr>
            <a:xfrm>
              <a:off x="8095668" y="35923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33" name="pl2033"/>
            <p:cNvSpPr/>
            <p:nvPr/>
          </p:nvSpPr>
          <p:spPr>
            <a:xfrm>
              <a:off x="8095668" y="352811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34" name="pl2034"/>
            <p:cNvSpPr/>
            <p:nvPr/>
          </p:nvSpPr>
          <p:spPr>
            <a:xfrm>
              <a:off x="81401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5" name="pl2035"/>
            <p:cNvSpPr/>
            <p:nvPr/>
          </p:nvSpPr>
          <p:spPr>
            <a:xfrm>
              <a:off x="826726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6" name="pl2036"/>
            <p:cNvSpPr/>
            <p:nvPr/>
          </p:nvSpPr>
          <p:spPr>
            <a:xfrm>
              <a:off x="839437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7" name="pl2037"/>
            <p:cNvSpPr/>
            <p:nvPr/>
          </p:nvSpPr>
          <p:spPr>
            <a:xfrm>
              <a:off x="852148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8" name="pl2038"/>
            <p:cNvSpPr/>
            <p:nvPr/>
          </p:nvSpPr>
          <p:spPr>
            <a:xfrm>
              <a:off x="86485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9" name="pl2039"/>
            <p:cNvSpPr/>
            <p:nvPr/>
          </p:nvSpPr>
          <p:spPr>
            <a:xfrm>
              <a:off x="877570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40" name="pl2040"/>
            <p:cNvSpPr/>
            <p:nvPr/>
          </p:nvSpPr>
          <p:spPr>
            <a:xfrm>
              <a:off x="89028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41" name="pl2041"/>
            <p:cNvSpPr/>
            <p:nvPr/>
          </p:nvSpPr>
          <p:spPr>
            <a:xfrm>
              <a:off x="902992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42" name="pl2042"/>
            <p:cNvSpPr/>
            <p:nvPr/>
          </p:nvSpPr>
          <p:spPr>
            <a:xfrm>
              <a:off x="8140157"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2043" name="pl2043"/>
            <p:cNvSpPr/>
            <p:nvPr/>
          </p:nvSpPr>
          <p:spPr>
            <a:xfrm>
              <a:off x="8140157" y="3785176"/>
              <a:ext cx="889765" cy="10282"/>
            </a:xfrm>
            <a:custGeom>
              <a:avLst/>
              <a:pathLst>
                <a:path w="889765" h="10282">
                  <a:moveTo>
                    <a:pt x="0" y="0"/>
                  </a:moveTo>
                  <a:lnTo>
                    <a:pt x="127109" y="0"/>
                  </a:lnTo>
                  <a:lnTo>
                    <a:pt x="254218" y="0"/>
                  </a:lnTo>
                  <a:lnTo>
                    <a:pt x="381328" y="0"/>
                  </a:lnTo>
                  <a:lnTo>
                    <a:pt x="508437" y="0"/>
                  </a:lnTo>
                  <a:lnTo>
                    <a:pt x="635546" y="0"/>
                  </a:lnTo>
                  <a:lnTo>
                    <a:pt x="762656" y="0"/>
                  </a:lnTo>
                  <a:lnTo>
                    <a:pt x="889765" y="10282"/>
                  </a:lnTo>
                </a:path>
              </a:pathLst>
            </a:custGeom>
            <a:ln w="40651" cap="flat">
              <a:solidFill>
                <a:srgbClr val="BEBEBE">
                  <a:alpha val="69803"/>
                </a:srgbClr>
              </a:solidFill>
              <a:prstDash val="solid"/>
              <a:round/>
            </a:ln>
          </p:spPr>
          <p:txBody>
            <a:bodyPr/>
            <a:lstStyle/>
            <a:p/>
          </p:txBody>
        </p:sp>
        <p:sp>
          <p:nvSpPr>
            <p:cNvPr id="2044" name="pl2044"/>
            <p:cNvSpPr/>
            <p:nvPr/>
          </p:nvSpPr>
          <p:spPr>
            <a:xfrm>
              <a:off x="8140157" y="3785176"/>
              <a:ext cx="889765" cy="10282"/>
            </a:xfrm>
            <a:custGeom>
              <a:avLst/>
              <a:pathLst>
                <a:path w="889765" h="10282">
                  <a:moveTo>
                    <a:pt x="0" y="0"/>
                  </a:moveTo>
                  <a:lnTo>
                    <a:pt x="127109" y="0"/>
                  </a:lnTo>
                  <a:lnTo>
                    <a:pt x="254218" y="0"/>
                  </a:lnTo>
                  <a:lnTo>
                    <a:pt x="381328" y="0"/>
                  </a:lnTo>
                  <a:lnTo>
                    <a:pt x="508437" y="0"/>
                  </a:lnTo>
                  <a:lnTo>
                    <a:pt x="635546" y="0"/>
                  </a:lnTo>
                  <a:lnTo>
                    <a:pt x="762656" y="0"/>
                  </a:lnTo>
                  <a:lnTo>
                    <a:pt x="889765" y="10282"/>
                  </a:lnTo>
                </a:path>
              </a:pathLst>
            </a:custGeom>
            <a:ln w="35231" cap="flat">
              <a:solidFill>
                <a:srgbClr val="BEBEBE">
                  <a:alpha val="69803"/>
                </a:srgbClr>
              </a:solidFill>
              <a:prstDash val="solid"/>
              <a:round/>
            </a:ln>
          </p:spPr>
          <p:txBody>
            <a:bodyPr/>
            <a:lstStyle/>
            <a:p/>
          </p:txBody>
        </p:sp>
        <p:sp>
          <p:nvSpPr>
            <p:cNvPr id="2045" name="pl2045"/>
            <p:cNvSpPr/>
            <p:nvPr/>
          </p:nvSpPr>
          <p:spPr>
            <a:xfrm>
              <a:off x="8140157" y="3774893"/>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2046" name="pl2046"/>
            <p:cNvSpPr/>
            <p:nvPr/>
          </p:nvSpPr>
          <p:spPr>
            <a:xfrm>
              <a:off x="8140157" y="3785176"/>
              <a:ext cx="889765" cy="10282"/>
            </a:xfrm>
            <a:custGeom>
              <a:avLst/>
              <a:pathLst>
                <a:path w="889765" h="10282">
                  <a:moveTo>
                    <a:pt x="0" y="0"/>
                  </a:moveTo>
                  <a:lnTo>
                    <a:pt x="127109" y="0"/>
                  </a:lnTo>
                  <a:lnTo>
                    <a:pt x="254218" y="0"/>
                  </a:lnTo>
                  <a:lnTo>
                    <a:pt x="381328" y="0"/>
                  </a:lnTo>
                  <a:lnTo>
                    <a:pt x="508437" y="0"/>
                  </a:lnTo>
                  <a:lnTo>
                    <a:pt x="635546" y="0"/>
                  </a:lnTo>
                  <a:lnTo>
                    <a:pt x="762656" y="0"/>
                  </a:lnTo>
                  <a:lnTo>
                    <a:pt x="889765" y="10282"/>
                  </a:lnTo>
                </a:path>
              </a:pathLst>
            </a:custGeom>
            <a:ln w="40651" cap="flat">
              <a:solidFill>
                <a:srgbClr val="000000">
                  <a:alpha val="100000"/>
                </a:srgbClr>
              </a:solidFill>
              <a:prstDash val="solid"/>
              <a:round/>
            </a:ln>
          </p:spPr>
          <p:txBody>
            <a:bodyPr/>
            <a:lstStyle/>
            <a:p/>
          </p:txBody>
        </p:sp>
        <p:sp>
          <p:nvSpPr>
            <p:cNvPr id="2047" name="pl2047"/>
            <p:cNvSpPr/>
            <p:nvPr/>
          </p:nvSpPr>
          <p:spPr>
            <a:xfrm>
              <a:off x="8140157" y="3785176"/>
              <a:ext cx="889765" cy="10282"/>
            </a:xfrm>
            <a:custGeom>
              <a:avLst/>
              <a:pathLst>
                <a:path w="889765" h="10282">
                  <a:moveTo>
                    <a:pt x="0" y="0"/>
                  </a:moveTo>
                  <a:lnTo>
                    <a:pt x="127109" y="0"/>
                  </a:lnTo>
                  <a:lnTo>
                    <a:pt x="254218" y="0"/>
                  </a:lnTo>
                  <a:lnTo>
                    <a:pt x="381328" y="0"/>
                  </a:lnTo>
                  <a:lnTo>
                    <a:pt x="508437" y="0"/>
                  </a:lnTo>
                  <a:lnTo>
                    <a:pt x="635546" y="0"/>
                  </a:lnTo>
                  <a:lnTo>
                    <a:pt x="762656" y="0"/>
                  </a:lnTo>
                  <a:lnTo>
                    <a:pt x="889765" y="10282"/>
                  </a:lnTo>
                </a:path>
              </a:pathLst>
            </a:custGeom>
            <a:ln w="35231" cap="flat">
              <a:solidFill>
                <a:srgbClr val="F26A21">
                  <a:alpha val="100000"/>
                </a:srgbClr>
              </a:solidFill>
              <a:prstDash val="solid"/>
              <a:round/>
            </a:ln>
          </p:spPr>
          <p:txBody>
            <a:bodyPr/>
            <a:lstStyle/>
            <a:p/>
          </p:txBody>
        </p:sp>
        <p:sp>
          <p:nvSpPr>
            <p:cNvPr id="2048" name="pl2048"/>
            <p:cNvSpPr/>
            <p:nvPr/>
          </p:nvSpPr>
          <p:spPr>
            <a:xfrm>
              <a:off x="8095668" y="378517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049" name="tx2049"/>
            <p:cNvSpPr/>
            <p:nvPr/>
          </p:nvSpPr>
          <p:spPr>
            <a:xfrm>
              <a:off x="8110027"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0" name="tx2050"/>
            <p:cNvSpPr/>
            <p:nvPr/>
          </p:nvSpPr>
          <p:spPr>
            <a:xfrm>
              <a:off x="8237136"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1" name="tx2051"/>
            <p:cNvSpPr/>
            <p:nvPr/>
          </p:nvSpPr>
          <p:spPr>
            <a:xfrm>
              <a:off x="8364246"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2" name="tx2052"/>
            <p:cNvSpPr/>
            <p:nvPr/>
          </p:nvSpPr>
          <p:spPr>
            <a:xfrm>
              <a:off x="8491355"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3" name="tx2053"/>
            <p:cNvSpPr/>
            <p:nvPr/>
          </p:nvSpPr>
          <p:spPr>
            <a:xfrm>
              <a:off x="8618465"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4" name="tx2054"/>
            <p:cNvSpPr/>
            <p:nvPr/>
          </p:nvSpPr>
          <p:spPr>
            <a:xfrm>
              <a:off x="8745574"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5" name="tx2055"/>
            <p:cNvSpPr/>
            <p:nvPr/>
          </p:nvSpPr>
          <p:spPr>
            <a:xfrm>
              <a:off x="8872683" y="36221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6" name="tx2056"/>
            <p:cNvSpPr/>
            <p:nvPr/>
          </p:nvSpPr>
          <p:spPr>
            <a:xfrm>
              <a:off x="8981733" y="36324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57" name="rc2057"/>
            <p:cNvSpPr/>
            <p:nvPr/>
          </p:nvSpPr>
          <p:spPr>
            <a:xfrm>
              <a:off x="8095668" y="4135168"/>
              <a:ext cx="978742" cy="367599"/>
            </a:xfrm>
            <a:prstGeom prst="rect">
              <a:avLst/>
            </a:prstGeom>
            <a:solidFill>
              <a:srgbClr val="EBEBEB">
                <a:alpha val="100000"/>
              </a:srgbClr>
            </a:solidFill>
          </p:spPr>
          <p:txBody>
            <a:bodyPr/>
            <a:lstStyle/>
            <a:p/>
          </p:txBody>
        </p:sp>
        <p:sp>
          <p:nvSpPr>
            <p:cNvPr id="2058" name="pl2058"/>
            <p:cNvSpPr/>
            <p:nvPr/>
          </p:nvSpPr>
          <p:spPr>
            <a:xfrm>
              <a:off x="8095668" y="446934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59" name="pl2059"/>
            <p:cNvSpPr/>
            <p:nvPr/>
          </p:nvSpPr>
          <p:spPr>
            <a:xfrm>
              <a:off x="8095668" y="440508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60" name="pl2060"/>
            <p:cNvSpPr/>
            <p:nvPr/>
          </p:nvSpPr>
          <p:spPr>
            <a:xfrm>
              <a:off x="8095668" y="434081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61" name="pl2061"/>
            <p:cNvSpPr/>
            <p:nvPr/>
          </p:nvSpPr>
          <p:spPr>
            <a:xfrm>
              <a:off x="8095668" y="42765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62" name="pl2062"/>
            <p:cNvSpPr/>
            <p:nvPr/>
          </p:nvSpPr>
          <p:spPr>
            <a:xfrm>
              <a:off x="8095668" y="4212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63" name="pl2063"/>
            <p:cNvSpPr/>
            <p:nvPr/>
          </p:nvSpPr>
          <p:spPr>
            <a:xfrm>
              <a:off x="8095668" y="414802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64" name="pl2064"/>
            <p:cNvSpPr/>
            <p:nvPr/>
          </p:nvSpPr>
          <p:spPr>
            <a:xfrm>
              <a:off x="8095668" y="450148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65" name="pl2065"/>
            <p:cNvSpPr/>
            <p:nvPr/>
          </p:nvSpPr>
          <p:spPr>
            <a:xfrm>
              <a:off x="8095668" y="44372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66" name="pl2066"/>
            <p:cNvSpPr/>
            <p:nvPr/>
          </p:nvSpPr>
          <p:spPr>
            <a:xfrm>
              <a:off x="8095668" y="4372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67" name="pl2067"/>
            <p:cNvSpPr/>
            <p:nvPr/>
          </p:nvSpPr>
          <p:spPr>
            <a:xfrm>
              <a:off x="8095668" y="43086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68" name="pl2068"/>
            <p:cNvSpPr/>
            <p:nvPr/>
          </p:nvSpPr>
          <p:spPr>
            <a:xfrm>
              <a:off x="8095668" y="424442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69" name="pl2069"/>
            <p:cNvSpPr/>
            <p:nvPr/>
          </p:nvSpPr>
          <p:spPr>
            <a:xfrm>
              <a:off x="8095668" y="41801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70" name="pl2070"/>
            <p:cNvSpPr/>
            <p:nvPr/>
          </p:nvSpPr>
          <p:spPr>
            <a:xfrm>
              <a:off x="81401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1" name="pl2071"/>
            <p:cNvSpPr/>
            <p:nvPr/>
          </p:nvSpPr>
          <p:spPr>
            <a:xfrm>
              <a:off x="826726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2" name="pl2072"/>
            <p:cNvSpPr/>
            <p:nvPr/>
          </p:nvSpPr>
          <p:spPr>
            <a:xfrm>
              <a:off x="839437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3" name="pl2073"/>
            <p:cNvSpPr/>
            <p:nvPr/>
          </p:nvSpPr>
          <p:spPr>
            <a:xfrm>
              <a:off x="852148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4" name="pl2074"/>
            <p:cNvSpPr/>
            <p:nvPr/>
          </p:nvSpPr>
          <p:spPr>
            <a:xfrm>
              <a:off x="86485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5" name="pl2075"/>
            <p:cNvSpPr/>
            <p:nvPr/>
          </p:nvSpPr>
          <p:spPr>
            <a:xfrm>
              <a:off x="877570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6" name="pl2076"/>
            <p:cNvSpPr/>
            <p:nvPr/>
          </p:nvSpPr>
          <p:spPr>
            <a:xfrm>
              <a:off x="89028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7" name="pl2077"/>
            <p:cNvSpPr/>
            <p:nvPr/>
          </p:nvSpPr>
          <p:spPr>
            <a:xfrm>
              <a:off x="902992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8" name="pl2078"/>
            <p:cNvSpPr/>
            <p:nvPr/>
          </p:nvSpPr>
          <p:spPr>
            <a:xfrm>
              <a:off x="8140157"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2079" name="pl2079"/>
            <p:cNvSpPr/>
            <p:nvPr/>
          </p:nvSpPr>
          <p:spPr>
            <a:xfrm>
              <a:off x="8140157" y="4396087"/>
              <a:ext cx="889765" cy="38559"/>
            </a:xfrm>
            <a:custGeom>
              <a:avLst/>
              <a:pathLst>
                <a:path w="889765" h="38559">
                  <a:moveTo>
                    <a:pt x="0" y="7711"/>
                  </a:moveTo>
                  <a:lnTo>
                    <a:pt x="127109" y="33418"/>
                  </a:lnTo>
                  <a:lnTo>
                    <a:pt x="254218" y="38559"/>
                  </a:lnTo>
                  <a:lnTo>
                    <a:pt x="381328" y="7711"/>
                  </a:lnTo>
                  <a:lnTo>
                    <a:pt x="508437" y="10282"/>
                  </a:lnTo>
                  <a:lnTo>
                    <a:pt x="635546" y="12853"/>
                  </a:lnTo>
                  <a:lnTo>
                    <a:pt x="762656" y="0"/>
                  </a:lnTo>
                  <a:lnTo>
                    <a:pt x="889765" y="30847"/>
                  </a:lnTo>
                </a:path>
              </a:pathLst>
            </a:custGeom>
            <a:ln w="40651" cap="flat">
              <a:solidFill>
                <a:srgbClr val="BEBEBE">
                  <a:alpha val="69803"/>
                </a:srgbClr>
              </a:solidFill>
              <a:prstDash val="solid"/>
              <a:round/>
            </a:ln>
          </p:spPr>
          <p:txBody>
            <a:bodyPr/>
            <a:lstStyle/>
            <a:p/>
          </p:txBody>
        </p:sp>
        <p:sp>
          <p:nvSpPr>
            <p:cNvPr id="2080" name="pl2080"/>
            <p:cNvSpPr/>
            <p:nvPr/>
          </p:nvSpPr>
          <p:spPr>
            <a:xfrm>
              <a:off x="8140157" y="4396087"/>
              <a:ext cx="889765" cy="38559"/>
            </a:xfrm>
            <a:custGeom>
              <a:avLst/>
              <a:pathLst>
                <a:path w="889765" h="38559">
                  <a:moveTo>
                    <a:pt x="0" y="7711"/>
                  </a:moveTo>
                  <a:lnTo>
                    <a:pt x="127109" y="33418"/>
                  </a:lnTo>
                  <a:lnTo>
                    <a:pt x="254218" y="38559"/>
                  </a:lnTo>
                  <a:lnTo>
                    <a:pt x="381328" y="7711"/>
                  </a:lnTo>
                  <a:lnTo>
                    <a:pt x="508437" y="10282"/>
                  </a:lnTo>
                  <a:lnTo>
                    <a:pt x="635546" y="12853"/>
                  </a:lnTo>
                  <a:lnTo>
                    <a:pt x="762656" y="0"/>
                  </a:lnTo>
                  <a:lnTo>
                    <a:pt x="889765" y="30847"/>
                  </a:lnTo>
                </a:path>
              </a:pathLst>
            </a:custGeom>
            <a:ln w="35231" cap="flat">
              <a:solidFill>
                <a:srgbClr val="BEBEBE">
                  <a:alpha val="69803"/>
                </a:srgbClr>
              </a:solidFill>
              <a:prstDash val="solid"/>
              <a:round/>
            </a:ln>
          </p:spPr>
          <p:txBody>
            <a:bodyPr/>
            <a:lstStyle/>
            <a:p/>
          </p:txBody>
        </p:sp>
        <p:sp>
          <p:nvSpPr>
            <p:cNvPr id="2081" name="pl2081"/>
            <p:cNvSpPr/>
            <p:nvPr/>
          </p:nvSpPr>
          <p:spPr>
            <a:xfrm>
              <a:off x="8140157" y="4426934"/>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2082" name="pl2082"/>
            <p:cNvSpPr/>
            <p:nvPr/>
          </p:nvSpPr>
          <p:spPr>
            <a:xfrm>
              <a:off x="8140157" y="4396087"/>
              <a:ext cx="889765" cy="38559"/>
            </a:xfrm>
            <a:custGeom>
              <a:avLst/>
              <a:pathLst>
                <a:path w="889765" h="38559">
                  <a:moveTo>
                    <a:pt x="0" y="7711"/>
                  </a:moveTo>
                  <a:lnTo>
                    <a:pt x="127109" y="33418"/>
                  </a:lnTo>
                  <a:lnTo>
                    <a:pt x="254218" y="38559"/>
                  </a:lnTo>
                  <a:lnTo>
                    <a:pt x="381328" y="7711"/>
                  </a:lnTo>
                  <a:lnTo>
                    <a:pt x="508437" y="10282"/>
                  </a:lnTo>
                  <a:lnTo>
                    <a:pt x="635546" y="12853"/>
                  </a:lnTo>
                  <a:lnTo>
                    <a:pt x="762656" y="0"/>
                  </a:lnTo>
                  <a:lnTo>
                    <a:pt x="889765" y="30847"/>
                  </a:lnTo>
                </a:path>
              </a:pathLst>
            </a:custGeom>
            <a:ln w="40651" cap="flat">
              <a:solidFill>
                <a:srgbClr val="000000">
                  <a:alpha val="100000"/>
                </a:srgbClr>
              </a:solidFill>
              <a:prstDash val="solid"/>
              <a:round/>
            </a:ln>
          </p:spPr>
          <p:txBody>
            <a:bodyPr/>
            <a:lstStyle/>
            <a:p/>
          </p:txBody>
        </p:sp>
        <p:sp>
          <p:nvSpPr>
            <p:cNvPr id="2083" name="pl2083"/>
            <p:cNvSpPr/>
            <p:nvPr/>
          </p:nvSpPr>
          <p:spPr>
            <a:xfrm>
              <a:off x="8140157" y="4396087"/>
              <a:ext cx="889765" cy="38559"/>
            </a:xfrm>
            <a:custGeom>
              <a:avLst/>
              <a:pathLst>
                <a:path w="889765" h="38559">
                  <a:moveTo>
                    <a:pt x="0" y="7711"/>
                  </a:moveTo>
                  <a:lnTo>
                    <a:pt x="127109" y="33418"/>
                  </a:lnTo>
                  <a:lnTo>
                    <a:pt x="254218" y="38559"/>
                  </a:lnTo>
                  <a:lnTo>
                    <a:pt x="381328" y="7711"/>
                  </a:lnTo>
                  <a:lnTo>
                    <a:pt x="508437" y="10282"/>
                  </a:lnTo>
                  <a:lnTo>
                    <a:pt x="635546" y="12853"/>
                  </a:lnTo>
                  <a:lnTo>
                    <a:pt x="762656" y="0"/>
                  </a:lnTo>
                  <a:lnTo>
                    <a:pt x="889765" y="30847"/>
                  </a:lnTo>
                </a:path>
              </a:pathLst>
            </a:custGeom>
            <a:ln w="35231" cap="flat">
              <a:solidFill>
                <a:srgbClr val="F26A21">
                  <a:alpha val="100000"/>
                </a:srgbClr>
              </a:solidFill>
              <a:prstDash val="solid"/>
              <a:round/>
            </a:ln>
          </p:spPr>
          <p:txBody>
            <a:bodyPr/>
            <a:lstStyle/>
            <a:p/>
          </p:txBody>
        </p:sp>
        <p:sp>
          <p:nvSpPr>
            <p:cNvPr id="2084" name="pl2084"/>
            <p:cNvSpPr/>
            <p:nvPr/>
          </p:nvSpPr>
          <p:spPr>
            <a:xfrm>
              <a:off x="8095668" y="443721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085" name="tx2085"/>
            <p:cNvSpPr/>
            <p:nvPr/>
          </p:nvSpPr>
          <p:spPr>
            <a:xfrm>
              <a:off x="8079898" y="42407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086" name="tx2086"/>
            <p:cNvSpPr/>
            <p:nvPr/>
          </p:nvSpPr>
          <p:spPr>
            <a:xfrm>
              <a:off x="8237136" y="426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87" name="tx2087"/>
            <p:cNvSpPr/>
            <p:nvPr/>
          </p:nvSpPr>
          <p:spPr>
            <a:xfrm>
              <a:off x="8364246" y="42716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88" name="tx2088"/>
            <p:cNvSpPr/>
            <p:nvPr/>
          </p:nvSpPr>
          <p:spPr>
            <a:xfrm>
              <a:off x="8461226" y="42407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089" name="tx2089"/>
            <p:cNvSpPr/>
            <p:nvPr/>
          </p:nvSpPr>
          <p:spPr>
            <a:xfrm>
              <a:off x="8588335" y="42433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090" name="tx2090"/>
            <p:cNvSpPr/>
            <p:nvPr/>
          </p:nvSpPr>
          <p:spPr>
            <a:xfrm>
              <a:off x="8719468" y="424591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091" name="tx2091"/>
            <p:cNvSpPr/>
            <p:nvPr/>
          </p:nvSpPr>
          <p:spPr>
            <a:xfrm>
              <a:off x="8842554" y="42330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092" name="tx2092"/>
            <p:cNvSpPr/>
            <p:nvPr/>
          </p:nvSpPr>
          <p:spPr>
            <a:xfrm>
              <a:off x="8999793" y="42639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93" name="rc2093"/>
            <p:cNvSpPr/>
            <p:nvPr/>
          </p:nvSpPr>
          <p:spPr>
            <a:xfrm>
              <a:off x="8095668" y="4787209"/>
              <a:ext cx="978742" cy="367599"/>
            </a:xfrm>
            <a:prstGeom prst="rect">
              <a:avLst/>
            </a:prstGeom>
            <a:solidFill>
              <a:srgbClr val="EBEBEB">
                <a:alpha val="100000"/>
              </a:srgbClr>
            </a:solidFill>
          </p:spPr>
          <p:txBody>
            <a:bodyPr/>
            <a:lstStyle/>
            <a:p/>
          </p:txBody>
        </p:sp>
        <p:sp>
          <p:nvSpPr>
            <p:cNvPr id="2094" name="pl2094"/>
            <p:cNvSpPr/>
            <p:nvPr/>
          </p:nvSpPr>
          <p:spPr>
            <a:xfrm>
              <a:off x="8095668" y="51213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95" name="pl2095"/>
            <p:cNvSpPr/>
            <p:nvPr/>
          </p:nvSpPr>
          <p:spPr>
            <a:xfrm>
              <a:off x="8095668" y="50571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96" name="pl2096"/>
            <p:cNvSpPr/>
            <p:nvPr/>
          </p:nvSpPr>
          <p:spPr>
            <a:xfrm>
              <a:off x="8095668" y="499285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97" name="pl2097"/>
            <p:cNvSpPr/>
            <p:nvPr/>
          </p:nvSpPr>
          <p:spPr>
            <a:xfrm>
              <a:off x="8095668" y="492859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98" name="pl2098"/>
            <p:cNvSpPr/>
            <p:nvPr/>
          </p:nvSpPr>
          <p:spPr>
            <a:xfrm>
              <a:off x="8095668" y="48643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99" name="pl2099"/>
            <p:cNvSpPr/>
            <p:nvPr/>
          </p:nvSpPr>
          <p:spPr>
            <a:xfrm>
              <a:off x="8095668" y="48000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100" name="pl2100"/>
            <p:cNvSpPr/>
            <p:nvPr/>
          </p:nvSpPr>
          <p:spPr>
            <a:xfrm>
              <a:off x="8095668" y="51535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101" name="pl2101"/>
            <p:cNvSpPr/>
            <p:nvPr/>
          </p:nvSpPr>
          <p:spPr>
            <a:xfrm>
              <a:off x="8095668" y="508925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102" name="pl2102"/>
            <p:cNvSpPr/>
            <p:nvPr/>
          </p:nvSpPr>
          <p:spPr>
            <a:xfrm>
              <a:off x="8095668" y="5024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103" name="pl2103"/>
            <p:cNvSpPr/>
            <p:nvPr/>
          </p:nvSpPr>
          <p:spPr>
            <a:xfrm>
              <a:off x="8095668" y="49607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104" name="pl2104"/>
            <p:cNvSpPr/>
            <p:nvPr/>
          </p:nvSpPr>
          <p:spPr>
            <a:xfrm>
              <a:off x="8095668" y="489646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105" name="pl2105"/>
            <p:cNvSpPr/>
            <p:nvPr/>
          </p:nvSpPr>
          <p:spPr>
            <a:xfrm>
              <a:off x="8095668" y="483219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106" name="pl2106"/>
            <p:cNvSpPr/>
            <p:nvPr/>
          </p:nvSpPr>
          <p:spPr>
            <a:xfrm>
              <a:off x="81401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07" name="pl2107"/>
            <p:cNvSpPr/>
            <p:nvPr/>
          </p:nvSpPr>
          <p:spPr>
            <a:xfrm>
              <a:off x="826726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08" name="pl2108"/>
            <p:cNvSpPr/>
            <p:nvPr/>
          </p:nvSpPr>
          <p:spPr>
            <a:xfrm>
              <a:off x="839437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09" name="pl2109"/>
            <p:cNvSpPr/>
            <p:nvPr/>
          </p:nvSpPr>
          <p:spPr>
            <a:xfrm>
              <a:off x="852148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10" name="pl2110"/>
            <p:cNvSpPr/>
            <p:nvPr/>
          </p:nvSpPr>
          <p:spPr>
            <a:xfrm>
              <a:off x="86485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11" name="pl2111"/>
            <p:cNvSpPr/>
            <p:nvPr/>
          </p:nvSpPr>
          <p:spPr>
            <a:xfrm>
              <a:off x="877570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12" name="pl2112"/>
            <p:cNvSpPr/>
            <p:nvPr/>
          </p:nvSpPr>
          <p:spPr>
            <a:xfrm>
              <a:off x="89028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13" name="pl2113"/>
            <p:cNvSpPr/>
            <p:nvPr/>
          </p:nvSpPr>
          <p:spPr>
            <a:xfrm>
              <a:off x="902992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14" name="pl2114"/>
            <p:cNvSpPr/>
            <p:nvPr/>
          </p:nvSpPr>
          <p:spPr>
            <a:xfrm>
              <a:off x="8140157"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BEBEBE">
                  <a:alpha val="69803"/>
                </a:srgbClr>
              </a:solidFill>
              <a:prstDash val="solid"/>
              <a:round/>
            </a:ln>
          </p:spPr>
          <p:txBody>
            <a:bodyPr/>
            <a:lstStyle/>
            <a:p/>
          </p:txBody>
        </p:sp>
        <p:sp>
          <p:nvSpPr>
            <p:cNvPr id="2115" name="pl2115"/>
            <p:cNvSpPr/>
            <p:nvPr/>
          </p:nvSpPr>
          <p:spPr>
            <a:xfrm>
              <a:off x="8140157" y="5084116"/>
              <a:ext cx="889765" cy="5141"/>
            </a:xfrm>
            <a:custGeom>
              <a:avLst/>
              <a:pathLst>
                <a:path w="889765" h="5141">
                  <a:moveTo>
                    <a:pt x="0" y="5141"/>
                  </a:moveTo>
                  <a:lnTo>
                    <a:pt x="127109" y="5141"/>
                  </a:lnTo>
                  <a:lnTo>
                    <a:pt x="254218" y="2570"/>
                  </a:lnTo>
                  <a:lnTo>
                    <a:pt x="381328" y="0"/>
                  </a:lnTo>
                  <a:lnTo>
                    <a:pt x="508437" y="2570"/>
                  </a:lnTo>
                  <a:lnTo>
                    <a:pt x="635546" y="5141"/>
                  </a:lnTo>
                  <a:lnTo>
                    <a:pt x="762656" y="5141"/>
                  </a:lnTo>
                  <a:lnTo>
                    <a:pt x="889765" y="2570"/>
                  </a:lnTo>
                </a:path>
              </a:pathLst>
            </a:custGeom>
            <a:ln w="40651" cap="flat">
              <a:solidFill>
                <a:srgbClr val="BEBEBE">
                  <a:alpha val="69803"/>
                </a:srgbClr>
              </a:solidFill>
              <a:prstDash val="solid"/>
              <a:round/>
            </a:ln>
          </p:spPr>
          <p:txBody>
            <a:bodyPr/>
            <a:lstStyle/>
            <a:p/>
          </p:txBody>
        </p:sp>
        <p:sp>
          <p:nvSpPr>
            <p:cNvPr id="2116" name="pl2116"/>
            <p:cNvSpPr/>
            <p:nvPr/>
          </p:nvSpPr>
          <p:spPr>
            <a:xfrm>
              <a:off x="8140157" y="5084116"/>
              <a:ext cx="889765" cy="5141"/>
            </a:xfrm>
            <a:custGeom>
              <a:avLst/>
              <a:pathLst>
                <a:path w="889765" h="5141">
                  <a:moveTo>
                    <a:pt x="0" y="5141"/>
                  </a:moveTo>
                  <a:lnTo>
                    <a:pt x="127109" y="5141"/>
                  </a:lnTo>
                  <a:lnTo>
                    <a:pt x="254218" y="2570"/>
                  </a:lnTo>
                  <a:lnTo>
                    <a:pt x="381328" y="0"/>
                  </a:lnTo>
                  <a:lnTo>
                    <a:pt x="508437" y="2570"/>
                  </a:lnTo>
                  <a:lnTo>
                    <a:pt x="635546" y="5141"/>
                  </a:lnTo>
                  <a:lnTo>
                    <a:pt x="762656" y="5141"/>
                  </a:lnTo>
                  <a:lnTo>
                    <a:pt x="889765" y="2570"/>
                  </a:lnTo>
                </a:path>
              </a:pathLst>
            </a:custGeom>
            <a:ln w="35231" cap="flat">
              <a:solidFill>
                <a:srgbClr val="BEBEBE">
                  <a:alpha val="69803"/>
                </a:srgbClr>
              </a:solidFill>
              <a:prstDash val="solid"/>
              <a:round/>
            </a:ln>
          </p:spPr>
          <p:txBody>
            <a:bodyPr/>
            <a:lstStyle/>
            <a:p/>
          </p:txBody>
        </p:sp>
        <p:sp>
          <p:nvSpPr>
            <p:cNvPr id="2117" name="pl2117"/>
            <p:cNvSpPr/>
            <p:nvPr/>
          </p:nvSpPr>
          <p:spPr>
            <a:xfrm>
              <a:off x="8140157" y="5078975"/>
              <a:ext cx="889765" cy="7711"/>
            </a:xfrm>
            <a:custGeom>
              <a:avLst/>
              <a:pathLst>
                <a:path w="889765" h="7711">
                  <a:moveTo>
                    <a:pt x="0" y="7711"/>
                  </a:moveTo>
                  <a:lnTo>
                    <a:pt x="127109" y="7711"/>
                  </a:lnTo>
                  <a:lnTo>
                    <a:pt x="254218" y="5141"/>
                  </a:lnTo>
                  <a:lnTo>
                    <a:pt x="381328" y="7711"/>
                  </a:lnTo>
                  <a:lnTo>
                    <a:pt x="508437" y="0"/>
                  </a:lnTo>
                  <a:lnTo>
                    <a:pt x="635546" y="2570"/>
                  </a:lnTo>
                  <a:lnTo>
                    <a:pt x="762656" y="7711"/>
                  </a:lnTo>
                  <a:lnTo>
                    <a:pt x="889765" y="2570"/>
                  </a:lnTo>
                </a:path>
              </a:pathLst>
            </a:custGeom>
            <a:ln w="20325" cap="flat">
              <a:solidFill>
                <a:srgbClr val="6B6B6B">
                  <a:alpha val="100000"/>
                </a:srgbClr>
              </a:solidFill>
              <a:prstDash val="solid"/>
              <a:round/>
            </a:ln>
          </p:spPr>
          <p:txBody>
            <a:bodyPr/>
            <a:lstStyle/>
            <a:p/>
          </p:txBody>
        </p:sp>
        <p:sp>
          <p:nvSpPr>
            <p:cNvPr id="2118" name="pl2118"/>
            <p:cNvSpPr/>
            <p:nvPr/>
          </p:nvSpPr>
          <p:spPr>
            <a:xfrm>
              <a:off x="8140157" y="5084116"/>
              <a:ext cx="889765" cy="5141"/>
            </a:xfrm>
            <a:custGeom>
              <a:avLst/>
              <a:pathLst>
                <a:path w="889765" h="5141">
                  <a:moveTo>
                    <a:pt x="0" y="5141"/>
                  </a:moveTo>
                  <a:lnTo>
                    <a:pt x="127109" y="5141"/>
                  </a:lnTo>
                  <a:lnTo>
                    <a:pt x="254218" y="2570"/>
                  </a:lnTo>
                  <a:lnTo>
                    <a:pt x="381328" y="0"/>
                  </a:lnTo>
                  <a:lnTo>
                    <a:pt x="508437" y="2570"/>
                  </a:lnTo>
                  <a:lnTo>
                    <a:pt x="635546" y="5141"/>
                  </a:lnTo>
                  <a:lnTo>
                    <a:pt x="762656" y="5141"/>
                  </a:lnTo>
                  <a:lnTo>
                    <a:pt x="889765" y="2570"/>
                  </a:lnTo>
                </a:path>
              </a:pathLst>
            </a:custGeom>
            <a:ln w="40651" cap="flat">
              <a:solidFill>
                <a:srgbClr val="000000">
                  <a:alpha val="100000"/>
                </a:srgbClr>
              </a:solidFill>
              <a:prstDash val="solid"/>
              <a:round/>
            </a:ln>
          </p:spPr>
          <p:txBody>
            <a:bodyPr/>
            <a:lstStyle/>
            <a:p/>
          </p:txBody>
        </p:sp>
        <p:sp>
          <p:nvSpPr>
            <p:cNvPr id="2119" name="pl2119"/>
            <p:cNvSpPr/>
            <p:nvPr/>
          </p:nvSpPr>
          <p:spPr>
            <a:xfrm>
              <a:off x="8140157" y="5084116"/>
              <a:ext cx="889765" cy="5141"/>
            </a:xfrm>
            <a:custGeom>
              <a:avLst/>
              <a:pathLst>
                <a:path w="889765" h="5141">
                  <a:moveTo>
                    <a:pt x="0" y="5141"/>
                  </a:moveTo>
                  <a:lnTo>
                    <a:pt x="127109" y="5141"/>
                  </a:lnTo>
                  <a:lnTo>
                    <a:pt x="254218" y="2570"/>
                  </a:lnTo>
                  <a:lnTo>
                    <a:pt x="381328" y="0"/>
                  </a:lnTo>
                  <a:lnTo>
                    <a:pt x="508437" y="2570"/>
                  </a:lnTo>
                  <a:lnTo>
                    <a:pt x="635546" y="5141"/>
                  </a:lnTo>
                  <a:lnTo>
                    <a:pt x="762656" y="5141"/>
                  </a:lnTo>
                  <a:lnTo>
                    <a:pt x="889765" y="2570"/>
                  </a:lnTo>
                </a:path>
              </a:pathLst>
            </a:custGeom>
            <a:ln w="35231" cap="flat">
              <a:solidFill>
                <a:srgbClr val="F26A21">
                  <a:alpha val="100000"/>
                </a:srgbClr>
              </a:solidFill>
              <a:prstDash val="solid"/>
              <a:round/>
            </a:ln>
          </p:spPr>
          <p:txBody>
            <a:bodyPr/>
            <a:lstStyle/>
            <a:p/>
          </p:txBody>
        </p:sp>
        <p:sp>
          <p:nvSpPr>
            <p:cNvPr id="2120" name="pl2120"/>
            <p:cNvSpPr/>
            <p:nvPr/>
          </p:nvSpPr>
          <p:spPr>
            <a:xfrm>
              <a:off x="8095668" y="508925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121" name="tx2121"/>
            <p:cNvSpPr/>
            <p:nvPr/>
          </p:nvSpPr>
          <p:spPr>
            <a:xfrm>
              <a:off x="8110027"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22" name="tx2122"/>
            <p:cNvSpPr/>
            <p:nvPr/>
          </p:nvSpPr>
          <p:spPr>
            <a:xfrm>
              <a:off x="8237136"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23" name="tx2123"/>
            <p:cNvSpPr/>
            <p:nvPr/>
          </p:nvSpPr>
          <p:spPr>
            <a:xfrm>
              <a:off x="8364246" y="4923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24" name="tx2124"/>
            <p:cNvSpPr/>
            <p:nvPr/>
          </p:nvSpPr>
          <p:spPr>
            <a:xfrm>
              <a:off x="8491355" y="49210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25" name="tx2125"/>
            <p:cNvSpPr/>
            <p:nvPr/>
          </p:nvSpPr>
          <p:spPr>
            <a:xfrm>
              <a:off x="8618465" y="4923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26" name="tx2126"/>
            <p:cNvSpPr/>
            <p:nvPr/>
          </p:nvSpPr>
          <p:spPr>
            <a:xfrm>
              <a:off x="8745574"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27" name="tx2127"/>
            <p:cNvSpPr/>
            <p:nvPr/>
          </p:nvSpPr>
          <p:spPr>
            <a:xfrm>
              <a:off x="8872683" y="492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28" name="tx2128"/>
            <p:cNvSpPr/>
            <p:nvPr/>
          </p:nvSpPr>
          <p:spPr>
            <a:xfrm>
              <a:off x="8999793" y="4923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29" name="tx2129"/>
            <p:cNvSpPr/>
            <p:nvPr/>
          </p:nvSpPr>
          <p:spPr>
            <a:xfrm>
              <a:off x="1081077" y="5291819"/>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Tuvalu</a:t>
              </a:r>
            </a:p>
          </p:txBody>
        </p:sp>
        <p:sp>
          <p:nvSpPr>
            <p:cNvPr id="2130" name="tx2130"/>
            <p:cNvSpPr/>
            <p:nvPr/>
          </p:nvSpPr>
          <p:spPr>
            <a:xfrm>
              <a:off x="2090958" y="5291819"/>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Vanuatu</a:t>
              </a:r>
            </a:p>
          </p:txBody>
        </p:sp>
        <p:sp>
          <p:nvSpPr>
            <p:cNvPr id="2131" name="tx2131"/>
            <p:cNvSpPr/>
            <p:nvPr/>
          </p:nvSpPr>
          <p:spPr>
            <a:xfrm>
              <a:off x="3082322" y="5291819"/>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2132" name="tx2132"/>
            <p:cNvSpPr/>
            <p:nvPr/>
          </p:nvSpPr>
          <p:spPr>
            <a:xfrm>
              <a:off x="992975" y="4639778"/>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Vincent</a:t>
              </a:r>
            </a:p>
          </p:txBody>
        </p:sp>
        <p:sp>
          <p:nvSpPr>
            <p:cNvPr id="2133" name="tx2133"/>
            <p:cNvSpPr/>
            <p:nvPr/>
          </p:nvSpPr>
          <p:spPr>
            <a:xfrm>
              <a:off x="1856917" y="4639778"/>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State of Palestine</a:t>
              </a:r>
            </a:p>
          </p:txBody>
        </p:sp>
        <p:sp>
          <p:nvSpPr>
            <p:cNvPr id="2134" name="tx2134"/>
            <p:cNvSpPr/>
            <p:nvPr/>
          </p:nvSpPr>
          <p:spPr>
            <a:xfrm>
              <a:off x="3104222" y="4639778"/>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2135" name="tx2135"/>
            <p:cNvSpPr/>
            <p:nvPr/>
          </p:nvSpPr>
          <p:spPr>
            <a:xfrm>
              <a:off x="4177379" y="46397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Thailand</a:t>
              </a:r>
            </a:p>
          </p:txBody>
        </p:sp>
        <p:sp>
          <p:nvSpPr>
            <p:cNvPr id="2136" name="tx2136"/>
            <p:cNvSpPr/>
            <p:nvPr/>
          </p:nvSpPr>
          <p:spPr>
            <a:xfrm>
              <a:off x="5287752" y="4639778"/>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Tonga</a:t>
              </a:r>
            </a:p>
          </p:txBody>
        </p:sp>
        <p:sp>
          <p:nvSpPr>
            <p:cNvPr id="2137" name="tx2137"/>
            <p:cNvSpPr/>
            <p:nvPr/>
          </p:nvSpPr>
          <p:spPr>
            <a:xfrm>
              <a:off x="6310343" y="4639778"/>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Tunisia</a:t>
              </a:r>
            </a:p>
          </p:txBody>
        </p:sp>
        <p:sp>
          <p:nvSpPr>
            <p:cNvPr id="2138" name="tx2138"/>
            <p:cNvSpPr/>
            <p:nvPr/>
          </p:nvSpPr>
          <p:spPr>
            <a:xfrm>
              <a:off x="7355611" y="4639778"/>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Turkiye</a:t>
              </a:r>
            </a:p>
          </p:txBody>
        </p:sp>
        <p:sp>
          <p:nvSpPr>
            <p:cNvPr id="2139" name="tx2139"/>
            <p:cNvSpPr/>
            <p:nvPr/>
          </p:nvSpPr>
          <p:spPr>
            <a:xfrm>
              <a:off x="8248586" y="4639778"/>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Turkmenistan</a:t>
              </a:r>
            </a:p>
          </p:txBody>
        </p:sp>
        <p:sp>
          <p:nvSpPr>
            <p:cNvPr id="2140" name="tx2140"/>
            <p:cNvSpPr/>
            <p:nvPr/>
          </p:nvSpPr>
          <p:spPr>
            <a:xfrm>
              <a:off x="821113" y="3987737"/>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2141" name="tx2141"/>
            <p:cNvSpPr/>
            <p:nvPr/>
          </p:nvSpPr>
          <p:spPr>
            <a:xfrm>
              <a:off x="2055799" y="3987737"/>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2142" name="tx2142"/>
            <p:cNvSpPr/>
            <p:nvPr/>
          </p:nvSpPr>
          <p:spPr>
            <a:xfrm>
              <a:off x="3225334" y="3987737"/>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2143" name="tx2143"/>
            <p:cNvSpPr/>
            <p:nvPr/>
          </p:nvSpPr>
          <p:spPr>
            <a:xfrm>
              <a:off x="4121509" y="3987737"/>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2144" name="tx2144"/>
            <p:cNvSpPr/>
            <p:nvPr/>
          </p:nvSpPr>
          <p:spPr>
            <a:xfrm>
              <a:off x="5262972" y="3987737"/>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Samoa</a:t>
              </a:r>
            </a:p>
          </p:txBody>
        </p:sp>
        <p:sp>
          <p:nvSpPr>
            <p:cNvPr id="2145" name="tx2145"/>
            <p:cNvSpPr/>
            <p:nvPr/>
          </p:nvSpPr>
          <p:spPr>
            <a:xfrm>
              <a:off x="6326848" y="3987737"/>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2146" name="tx2146"/>
            <p:cNvSpPr/>
            <p:nvPr/>
          </p:nvSpPr>
          <p:spPr>
            <a:xfrm>
              <a:off x="7235322" y="3987737"/>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2147" name="tx2147"/>
            <p:cNvSpPr/>
            <p:nvPr/>
          </p:nvSpPr>
          <p:spPr>
            <a:xfrm>
              <a:off x="8383094" y="3987737"/>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2148" name="tx2148"/>
            <p:cNvSpPr/>
            <p:nvPr/>
          </p:nvSpPr>
          <p:spPr>
            <a:xfrm>
              <a:off x="842968" y="3335696"/>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Marshall Islands</a:t>
              </a:r>
            </a:p>
          </p:txBody>
        </p:sp>
        <p:sp>
          <p:nvSpPr>
            <p:cNvPr id="2149" name="tx2149"/>
            <p:cNvSpPr/>
            <p:nvPr/>
          </p:nvSpPr>
          <p:spPr>
            <a:xfrm>
              <a:off x="2068372" y="3335696"/>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Mauritius</a:t>
              </a:r>
            </a:p>
          </p:txBody>
        </p:sp>
        <p:sp>
          <p:nvSpPr>
            <p:cNvPr id="2150" name="tx2150"/>
            <p:cNvSpPr/>
            <p:nvPr/>
          </p:nvSpPr>
          <p:spPr>
            <a:xfrm>
              <a:off x="3166401"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2151" name="tx2151"/>
            <p:cNvSpPr/>
            <p:nvPr/>
          </p:nvSpPr>
          <p:spPr>
            <a:xfrm>
              <a:off x="4121555" y="3335696"/>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Micronesia</a:t>
              </a:r>
            </a:p>
          </p:txBody>
        </p:sp>
        <p:sp>
          <p:nvSpPr>
            <p:cNvPr id="2152" name="tx2152"/>
            <p:cNvSpPr/>
            <p:nvPr/>
          </p:nvSpPr>
          <p:spPr>
            <a:xfrm>
              <a:off x="5141723" y="3335696"/>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2153" name="tx2153"/>
            <p:cNvSpPr/>
            <p:nvPr/>
          </p:nvSpPr>
          <p:spPr>
            <a:xfrm>
              <a:off x="6274087" y="3335696"/>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Morocco</a:t>
              </a:r>
            </a:p>
          </p:txBody>
        </p:sp>
        <p:sp>
          <p:nvSpPr>
            <p:cNvPr id="2154" name="tx2154"/>
            <p:cNvSpPr/>
            <p:nvPr/>
          </p:nvSpPr>
          <p:spPr>
            <a:xfrm>
              <a:off x="7331791" y="3335696"/>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2155" name="tx2155"/>
            <p:cNvSpPr/>
            <p:nvPr/>
          </p:nvSpPr>
          <p:spPr>
            <a:xfrm>
              <a:off x="8470145" y="3335696"/>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Niue</a:t>
              </a:r>
            </a:p>
          </p:txBody>
        </p:sp>
        <p:sp>
          <p:nvSpPr>
            <p:cNvPr id="2156" name="tx2156"/>
            <p:cNvSpPr/>
            <p:nvPr/>
          </p:nvSpPr>
          <p:spPr>
            <a:xfrm>
              <a:off x="1150389" y="268365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Iraq</a:t>
              </a:r>
            </a:p>
          </p:txBody>
        </p:sp>
        <p:sp>
          <p:nvSpPr>
            <p:cNvPr id="2157" name="tx2157"/>
            <p:cNvSpPr/>
            <p:nvPr/>
          </p:nvSpPr>
          <p:spPr>
            <a:xfrm>
              <a:off x="2086980" y="2683655"/>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2158" name="tx2158"/>
            <p:cNvSpPr/>
            <p:nvPr/>
          </p:nvSpPr>
          <p:spPr>
            <a:xfrm>
              <a:off x="3172482" y="2683655"/>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Jordan</a:t>
              </a:r>
            </a:p>
          </p:txBody>
        </p:sp>
        <p:sp>
          <p:nvSpPr>
            <p:cNvPr id="2159" name="tx2159"/>
            <p:cNvSpPr/>
            <p:nvPr/>
          </p:nvSpPr>
          <p:spPr>
            <a:xfrm>
              <a:off x="4099655" y="2683655"/>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2160" name="tx2160"/>
            <p:cNvSpPr/>
            <p:nvPr/>
          </p:nvSpPr>
          <p:spPr>
            <a:xfrm>
              <a:off x="5222419" y="2683655"/>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Lebanon</a:t>
              </a:r>
            </a:p>
          </p:txBody>
        </p:sp>
        <p:sp>
          <p:nvSpPr>
            <p:cNvPr id="2161" name="tx2161"/>
            <p:cNvSpPr/>
            <p:nvPr/>
          </p:nvSpPr>
          <p:spPr>
            <a:xfrm>
              <a:off x="6354783" y="2683655"/>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Libya</a:t>
              </a:r>
            </a:p>
          </p:txBody>
        </p:sp>
        <p:sp>
          <p:nvSpPr>
            <p:cNvPr id="2162" name="tx2162"/>
            <p:cNvSpPr/>
            <p:nvPr/>
          </p:nvSpPr>
          <p:spPr>
            <a:xfrm>
              <a:off x="7316246" y="2683655"/>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Malaysia</a:t>
              </a:r>
            </a:p>
          </p:txBody>
        </p:sp>
        <p:sp>
          <p:nvSpPr>
            <p:cNvPr id="2163" name="tx2163"/>
            <p:cNvSpPr/>
            <p:nvPr/>
          </p:nvSpPr>
          <p:spPr>
            <a:xfrm>
              <a:off x="8364578" y="2683655"/>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Maldives</a:t>
              </a:r>
            </a:p>
          </p:txBody>
        </p:sp>
        <p:sp>
          <p:nvSpPr>
            <p:cNvPr id="2164" name="tx2164"/>
            <p:cNvSpPr/>
            <p:nvPr/>
          </p:nvSpPr>
          <p:spPr>
            <a:xfrm>
              <a:off x="960971" y="203161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El Salvador</a:t>
              </a:r>
            </a:p>
          </p:txBody>
        </p:sp>
        <p:sp>
          <p:nvSpPr>
            <p:cNvPr id="2165" name="tx2165"/>
            <p:cNvSpPr/>
            <p:nvPr/>
          </p:nvSpPr>
          <p:spPr>
            <a:xfrm>
              <a:off x="1847636" y="2031614"/>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2166" name="tx2166"/>
            <p:cNvSpPr/>
            <p:nvPr/>
          </p:nvSpPr>
          <p:spPr>
            <a:xfrm>
              <a:off x="3135357" y="203161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2167" name="tx2167"/>
            <p:cNvSpPr/>
            <p:nvPr/>
          </p:nvSpPr>
          <p:spPr>
            <a:xfrm>
              <a:off x="4320437" y="2031614"/>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Fiji</a:t>
              </a:r>
            </a:p>
          </p:txBody>
        </p:sp>
        <p:sp>
          <p:nvSpPr>
            <p:cNvPr id="2168" name="tx2168"/>
            <p:cNvSpPr/>
            <p:nvPr/>
          </p:nvSpPr>
          <p:spPr>
            <a:xfrm>
              <a:off x="5272208"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2169" name="tx2169"/>
            <p:cNvSpPr/>
            <p:nvPr/>
          </p:nvSpPr>
          <p:spPr>
            <a:xfrm>
              <a:off x="6270841" y="2031614"/>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2170" name="tx2170"/>
            <p:cNvSpPr/>
            <p:nvPr/>
          </p:nvSpPr>
          <p:spPr>
            <a:xfrm>
              <a:off x="7263303" y="20316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2171" name="tx2171"/>
            <p:cNvSpPr/>
            <p:nvPr/>
          </p:nvSpPr>
          <p:spPr>
            <a:xfrm>
              <a:off x="8488707" y="2031614"/>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Iran</a:t>
              </a:r>
            </a:p>
          </p:txBody>
        </p:sp>
        <p:sp>
          <p:nvSpPr>
            <p:cNvPr id="2172" name="tx2172"/>
            <p:cNvSpPr/>
            <p:nvPr/>
          </p:nvSpPr>
          <p:spPr>
            <a:xfrm>
              <a:off x="951507" y="137957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Cabo Verde</a:t>
              </a:r>
            </a:p>
          </p:txBody>
        </p:sp>
        <p:sp>
          <p:nvSpPr>
            <p:cNvPr id="2173" name="tx2173"/>
            <p:cNvSpPr/>
            <p:nvPr/>
          </p:nvSpPr>
          <p:spPr>
            <a:xfrm>
              <a:off x="2149068" y="1379573"/>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China</a:t>
              </a:r>
            </a:p>
          </p:txBody>
        </p:sp>
        <p:sp>
          <p:nvSpPr>
            <p:cNvPr id="2174" name="tx2174"/>
            <p:cNvSpPr/>
            <p:nvPr/>
          </p:nvSpPr>
          <p:spPr>
            <a:xfrm>
              <a:off x="3107377" y="1379573"/>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2175" name="tx2175"/>
            <p:cNvSpPr/>
            <p:nvPr/>
          </p:nvSpPr>
          <p:spPr>
            <a:xfrm>
              <a:off x="4068657" y="1379573"/>
              <a:ext cx="6461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Cook Islands</a:t>
              </a:r>
            </a:p>
          </p:txBody>
        </p:sp>
        <p:sp>
          <p:nvSpPr>
            <p:cNvPr id="2176" name="tx2176"/>
            <p:cNvSpPr/>
            <p:nvPr/>
          </p:nvSpPr>
          <p:spPr>
            <a:xfrm>
              <a:off x="5207194" y="1379573"/>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2177" name="tx2177"/>
            <p:cNvSpPr/>
            <p:nvPr/>
          </p:nvSpPr>
          <p:spPr>
            <a:xfrm>
              <a:off x="5991492" y="1379573"/>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2178" name="tx2178"/>
            <p:cNvSpPr/>
            <p:nvPr/>
          </p:nvSpPr>
          <p:spPr>
            <a:xfrm>
              <a:off x="7328545" y="1379573"/>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2179" name="tx2179"/>
            <p:cNvSpPr/>
            <p:nvPr/>
          </p:nvSpPr>
          <p:spPr>
            <a:xfrm>
              <a:off x="8442119" y="137957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Egypt</a:t>
              </a:r>
            </a:p>
          </p:txBody>
        </p:sp>
        <p:sp>
          <p:nvSpPr>
            <p:cNvPr id="2180" name="tx2180"/>
            <p:cNvSpPr/>
            <p:nvPr/>
          </p:nvSpPr>
          <p:spPr>
            <a:xfrm>
              <a:off x="1060320" y="72753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Albania</a:t>
              </a:r>
            </a:p>
          </p:txBody>
        </p:sp>
        <p:sp>
          <p:nvSpPr>
            <p:cNvPr id="2181" name="tx2181"/>
            <p:cNvSpPr/>
            <p:nvPr/>
          </p:nvSpPr>
          <p:spPr>
            <a:xfrm>
              <a:off x="2121133" y="727533"/>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Algeria</a:t>
              </a:r>
            </a:p>
          </p:txBody>
        </p:sp>
        <p:sp>
          <p:nvSpPr>
            <p:cNvPr id="2182" name="tx2182"/>
            <p:cNvSpPr/>
            <p:nvPr/>
          </p:nvSpPr>
          <p:spPr>
            <a:xfrm>
              <a:off x="310413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2183" name="tx2183"/>
            <p:cNvSpPr/>
            <p:nvPr/>
          </p:nvSpPr>
          <p:spPr>
            <a:xfrm>
              <a:off x="4202251" y="727533"/>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Belarus</a:t>
              </a:r>
            </a:p>
          </p:txBody>
        </p:sp>
        <p:sp>
          <p:nvSpPr>
            <p:cNvPr id="2184" name="tx2184"/>
            <p:cNvSpPr/>
            <p:nvPr/>
          </p:nvSpPr>
          <p:spPr>
            <a:xfrm>
              <a:off x="5287890"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2185" name="tx2185"/>
            <p:cNvSpPr/>
            <p:nvPr/>
          </p:nvSpPr>
          <p:spPr>
            <a:xfrm>
              <a:off x="5879432"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2186" name="tx2186"/>
            <p:cNvSpPr/>
            <p:nvPr/>
          </p:nvSpPr>
          <p:spPr>
            <a:xfrm>
              <a:off x="7291283" y="727533"/>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Botswana</a:t>
              </a:r>
            </a:p>
          </p:txBody>
        </p:sp>
        <p:sp>
          <p:nvSpPr>
            <p:cNvPr id="2187" name="tx2187"/>
            <p:cNvSpPr/>
            <p:nvPr/>
          </p:nvSpPr>
          <p:spPr>
            <a:xfrm>
              <a:off x="8445365" y="727533"/>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2188" name="pl2188"/>
            <p:cNvSpPr/>
            <p:nvPr/>
          </p:nvSpPr>
          <p:spPr>
            <a:xfrm>
              <a:off x="8018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89" name="pl2189"/>
            <p:cNvSpPr/>
            <p:nvPr/>
          </p:nvSpPr>
          <p:spPr>
            <a:xfrm>
              <a:off x="9289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90" name="pl2190"/>
            <p:cNvSpPr/>
            <p:nvPr/>
          </p:nvSpPr>
          <p:spPr>
            <a:xfrm>
              <a:off x="105605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91" name="pl2191"/>
            <p:cNvSpPr/>
            <p:nvPr/>
          </p:nvSpPr>
          <p:spPr>
            <a:xfrm>
              <a:off x="11831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92" name="pl2192"/>
            <p:cNvSpPr/>
            <p:nvPr/>
          </p:nvSpPr>
          <p:spPr>
            <a:xfrm>
              <a:off x="13102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93" name="pl2193"/>
            <p:cNvSpPr/>
            <p:nvPr/>
          </p:nvSpPr>
          <p:spPr>
            <a:xfrm>
              <a:off x="14373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94" name="pl2194"/>
            <p:cNvSpPr/>
            <p:nvPr/>
          </p:nvSpPr>
          <p:spPr>
            <a:xfrm>
              <a:off x="156449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95" name="pl2195"/>
            <p:cNvSpPr/>
            <p:nvPr/>
          </p:nvSpPr>
          <p:spPr>
            <a:xfrm>
              <a:off x="16916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96" name="tx2196"/>
            <p:cNvSpPr/>
            <p:nvPr/>
          </p:nvSpPr>
          <p:spPr>
            <a:xfrm rot="-5400000">
              <a:off x="6774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197" name="tx2197"/>
            <p:cNvSpPr/>
            <p:nvPr/>
          </p:nvSpPr>
          <p:spPr>
            <a:xfrm rot="-5400000">
              <a:off x="8045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198" name="tx2198"/>
            <p:cNvSpPr/>
            <p:nvPr/>
          </p:nvSpPr>
          <p:spPr>
            <a:xfrm rot="-5400000">
              <a:off x="93169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199" name="tx2199"/>
            <p:cNvSpPr/>
            <p:nvPr/>
          </p:nvSpPr>
          <p:spPr>
            <a:xfrm rot="-5400000">
              <a:off x="10588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00" name="tx2200"/>
            <p:cNvSpPr/>
            <p:nvPr/>
          </p:nvSpPr>
          <p:spPr>
            <a:xfrm rot="-5400000">
              <a:off x="11859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01" name="tx2201"/>
            <p:cNvSpPr/>
            <p:nvPr/>
          </p:nvSpPr>
          <p:spPr>
            <a:xfrm rot="-5400000">
              <a:off x="131302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02" name="tx2202"/>
            <p:cNvSpPr/>
            <p:nvPr/>
          </p:nvSpPr>
          <p:spPr>
            <a:xfrm rot="-5400000">
              <a:off x="144013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03" name="tx2203"/>
            <p:cNvSpPr/>
            <p:nvPr/>
          </p:nvSpPr>
          <p:spPr>
            <a:xfrm rot="-5400000">
              <a:off x="15672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204" name="pl2204"/>
            <p:cNvSpPr/>
            <p:nvPr/>
          </p:nvSpPr>
          <p:spPr>
            <a:xfrm>
              <a:off x="18501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5" name="pl2205"/>
            <p:cNvSpPr/>
            <p:nvPr/>
          </p:nvSpPr>
          <p:spPr>
            <a:xfrm>
              <a:off x="197727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6" name="pl2206"/>
            <p:cNvSpPr/>
            <p:nvPr/>
          </p:nvSpPr>
          <p:spPr>
            <a:xfrm>
              <a:off x="210438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7" name="pl2207"/>
            <p:cNvSpPr/>
            <p:nvPr/>
          </p:nvSpPr>
          <p:spPr>
            <a:xfrm>
              <a:off x="22314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8" name="pl2208"/>
            <p:cNvSpPr/>
            <p:nvPr/>
          </p:nvSpPr>
          <p:spPr>
            <a:xfrm>
              <a:off x="23586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9" name="pl2209"/>
            <p:cNvSpPr/>
            <p:nvPr/>
          </p:nvSpPr>
          <p:spPr>
            <a:xfrm>
              <a:off x="24857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10" name="pl2210"/>
            <p:cNvSpPr/>
            <p:nvPr/>
          </p:nvSpPr>
          <p:spPr>
            <a:xfrm>
              <a:off x="261282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11" name="pl2211"/>
            <p:cNvSpPr/>
            <p:nvPr/>
          </p:nvSpPr>
          <p:spPr>
            <a:xfrm>
              <a:off x="27399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12" name="tx2212"/>
            <p:cNvSpPr/>
            <p:nvPr/>
          </p:nvSpPr>
          <p:spPr>
            <a:xfrm rot="-5400000">
              <a:off x="172581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213" name="tx2213"/>
            <p:cNvSpPr/>
            <p:nvPr/>
          </p:nvSpPr>
          <p:spPr>
            <a:xfrm rot="-5400000">
              <a:off x="185292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214" name="tx2214"/>
            <p:cNvSpPr/>
            <p:nvPr/>
          </p:nvSpPr>
          <p:spPr>
            <a:xfrm rot="-5400000">
              <a:off x="198003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215" name="tx2215"/>
            <p:cNvSpPr/>
            <p:nvPr/>
          </p:nvSpPr>
          <p:spPr>
            <a:xfrm rot="-5400000">
              <a:off x="210713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16" name="tx2216"/>
            <p:cNvSpPr/>
            <p:nvPr/>
          </p:nvSpPr>
          <p:spPr>
            <a:xfrm rot="-5400000">
              <a:off x="22342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17" name="tx2217"/>
            <p:cNvSpPr/>
            <p:nvPr/>
          </p:nvSpPr>
          <p:spPr>
            <a:xfrm rot="-5400000">
              <a:off x="236135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18" name="tx2218"/>
            <p:cNvSpPr/>
            <p:nvPr/>
          </p:nvSpPr>
          <p:spPr>
            <a:xfrm rot="-5400000">
              <a:off x="248846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19" name="tx2219"/>
            <p:cNvSpPr/>
            <p:nvPr/>
          </p:nvSpPr>
          <p:spPr>
            <a:xfrm rot="-5400000">
              <a:off x="261557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220" name="pl2220"/>
            <p:cNvSpPr/>
            <p:nvPr/>
          </p:nvSpPr>
          <p:spPr>
            <a:xfrm>
              <a:off x="289850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1" name="pl2221"/>
            <p:cNvSpPr/>
            <p:nvPr/>
          </p:nvSpPr>
          <p:spPr>
            <a:xfrm>
              <a:off x="30256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2" name="pl2222"/>
            <p:cNvSpPr/>
            <p:nvPr/>
          </p:nvSpPr>
          <p:spPr>
            <a:xfrm>
              <a:off x="315271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3" name="pl2223"/>
            <p:cNvSpPr/>
            <p:nvPr/>
          </p:nvSpPr>
          <p:spPr>
            <a:xfrm>
              <a:off x="32798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4" name="pl2224"/>
            <p:cNvSpPr/>
            <p:nvPr/>
          </p:nvSpPr>
          <p:spPr>
            <a:xfrm>
              <a:off x="34069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5" name="pl2225"/>
            <p:cNvSpPr/>
            <p:nvPr/>
          </p:nvSpPr>
          <p:spPr>
            <a:xfrm>
              <a:off x="35340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6" name="pl2226"/>
            <p:cNvSpPr/>
            <p:nvPr/>
          </p:nvSpPr>
          <p:spPr>
            <a:xfrm>
              <a:off x="366115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7" name="pl2227"/>
            <p:cNvSpPr/>
            <p:nvPr/>
          </p:nvSpPr>
          <p:spPr>
            <a:xfrm>
              <a:off x="37882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8" name="tx2228"/>
            <p:cNvSpPr/>
            <p:nvPr/>
          </p:nvSpPr>
          <p:spPr>
            <a:xfrm rot="-5400000">
              <a:off x="277414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229" name="tx2229"/>
            <p:cNvSpPr/>
            <p:nvPr/>
          </p:nvSpPr>
          <p:spPr>
            <a:xfrm rot="-5400000">
              <a:off x="290125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230" name="tx2230"/>
            <p:cNvSpPr/>
            <p:nvPr/>
          </p:nvSpPr>
          <p:spPr>
            <a:xfrm rot="-5400000">
              <a:off x="302836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231" name="tx2231"/>
            <p:cNvSpPr/>
            <p:nvPr/>
          </p:nvSpPr>
          <p:spPr>
            <a:xfrm rot="-5400000">
              <a:off x="31554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32" name="tx2232"/>
            <p:cNvSpPr/>
            <p:nvPr/>
          </p:nvSpPr>
          <p:spPr>
            <a:xfrm rot="-5400000">
              <a:off x="32825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33" name="tx2233"/>
            <p:cNvSpPr/>
            <p:nvPr/>
          </p:nvSpPr>
          <p:spPr>
            <a:xfrm rot="-5400000">
              <a:off x="34096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34" name="tx2234"/>
            <p:cNvSpPr/>
            <p:nvPr/>
          </p:nvSpPr>
          <p:spPr>
            <a:xfrm rot="-5400000">
              <a:off x="353679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35" name="tx2235"/>
            <p:cNvSpPr/>
            <p:nvPr/>
          </p:nvSpPr>
          <p:spPr>
            <a:xfrm rot="-5400000">
              <a:off x="36639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236" name="pl2236"/>
            <p:cNvSpPr/>
            <p:nvPr/>
          </p:nvSpPr>
          <p:spPr>
            <a:xfrm>
              <a:off x="394683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37" name="pl2237"/>
            <p:cNvSpPr/>
            <p:nvPr/>
          </p:nvSpPr>
          <p:spPr>
            <a:xfrm>
              <a:off x="407394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38" name="pl2238"/>
            <p:cNvSpPr/>
            <p:nvPr/>
          </p:nvSpPr>
          <p:spPr>
            <a:xfrm>
              <a:off x="420105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39" name="pl2239"/>
            <p:cNvSpPr/>
            <p:nvPr/>
          </p:nvSpPr>
          <p:spPr>
            <a:xfrm>
              <a:off x="432816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40" name="pl2240"/>
            <p:cNvSpPr/>
            <p:nvPr/>
          </p:nvSpPr>
          <p:spPr>
            <a:xfrm>
              <a:off x="445526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41" name="pl2241"/>
            <p:cNvSpPr/>
            <p:nvPr/>
          </p:nvSpPr>
          <p:spPr>
            <a:xfrm>
              <a:off x="458237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42" name="pl2242"/>
            <p:cNvSpPr/>
            <p:nvPr/>
          </p:nvSpPr>
          <p:spPr>
            <a:xfrm>
              <a:off x="470948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43" name="pl2243"/>
            <p:cNvSpPr/>
            <p:nvPr/>
          </p:nvSpPr>
          <p:spPr>
            <a:xfrm>
              <a:off x="483659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44" name="tx2244"/>
            <p:cNvSpPr/>
            <p:nvPr/>
          </p:nvSpPr>
          <p:spPr>
            <a:xfrm rot="-5400000">
              <a:off x="382247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245" name="tx2245"/>
            <p:cNvSpPr/>
            <p:nvPr/>
          </p:nvSpPr>
          <p:spPr>
            <a:xfrm rot="-5400000">
              <a:off x="394958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246" name="tx2246"/>
            <p:cNvSpPr/>
            <p:nvPr/>
          </p:nvSpPr>
          <p:spPr>
            <a:xfrm rot="-5400000">
              <a:off x="40766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247" name="tx2247"/>
            <p:cNvSpPr/>
            <p:nvPr/>
          </p:nvSpPr>
          <p:spPr>
            <a:xfrm rot="-5400000">
              <a:off x="420380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48" name="tx2248"/>
            <p:cNvSpPr/>
            <p:nvPr/>
          </p:nvSpPr>
          <p:spPr>
            <a:xfrm rot="-5400000">
              <a:off x="433091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49" name="tx2249"/>
            <p:cNvSpPr/>
            <p:nvPr/>
          </p:nvSpPr>
          <p:spPr>
            <a:xfrm rot="-5400000">
              <a:off x="445802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50" name="tx2250"/>
            <p:cNvSpPr/>
            <p:nvPr/>
          </p:nvSpPr>
          <p:spPr>
            <a:xfrm rot="-5400000">
              <a:off x="458513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51" name="tx2251"/>
            <p:cNvSpPr/>
            <p:nvPr/>
          </p:nvSpPr>
          <p:spPr>
            <a:xfrm rot="-5400000">
              <a:off x="471223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252" name="pl2252"/>
            <p:cNvSpPr/>
            <p:nvPr/>
          </p:nvSpPr>
          <p:spPr>
            <a:xfrm>
              <a:off x="499516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3" name="pl2253"/>
            <p:cNvSpPr/>
            <p:nvPr/>
          </p:nvSpPr>
          <p:spPr>
            <a:xfrm>
              <a:off x="512227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4" name="pl2254"/>
            <p:cNvSpPr/>
            <p:nvPr/>
          </p:nvSpPr>
          <p:spPr>
            <a:xfrm>
              <a:off x="524938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5" name="pl2255"/>
            <p:cNvSpPr/>
            <p:nvPr/>
          </p:nvSpPr>
          <p:spPr>
            <a:xfrm>
              <a:off x="537649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6" name="pl2256"/>
            <p:cNvSpPr/>
            <p:nvPr/>
          </p:nvSpPr>
          <p:spPr>
            <a:xfrm>
              <a:off x="550360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7" name="pl2257"/>
            <p:cNvSpPr/>
            <p:nvPr/>
          </p:nvSpPr>
          <p:spPr>
            <a:xfrm>
              <a:off x="563071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8" name="pl2258"/>
            <p:cNvSpPr/>
            <p:nvPr/>
          </p:nvSpPr>
          <p:spPr>
            <a:xfrm>
              <a:off x="575781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9" name="pl2259"/>
            <p:cNvSpPr/>
            <p:nvPr/>
          </p:nvSpPr>
          <p:spPr>
            <a:xfrm>
              <a:off x="588492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60" name="tx2260"/>
            <p:cNvSpPr/>
            <p:nvPr/>
          </p:nvSpPr>
          <p:spPr>
            <a:xfrm rot="-5400000">
              <a:off x="487080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261" name="tx2261"/>
            <p:cNvSpPr/>
            <p:nvPr/>
          </p:nvSpPr>
          <p:spPr>
            <a:xfrm rot="-5400000">
              <a:off x="499791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262" name="tx2262"/>
            <p:cNvSpPr/>
            <p:nvPr/>
          </p:nvSpPr>
          <p:spPr>
            <a:xfrm rot="-5400000">
              <a:off x="512502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263" name="tx2263"/>
            <p:cNvSpPr/>
            <p:nvPr/>
          </p:nvSpPr>
          <p:spPr>
            <a:xfrm rot="-5400000">
              <a:off x="525213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64" name="tx2264"/>
            <p:cNvSpPr/>
            <p:nvPr/>
          </p:nvSpPr>
          <p:spPr>
            <a:xfrm rot="-5400000">
              <a:off x="537924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65" name="tx2265"/>
            <p:cNvSpPr/>
            <p:nvPr/>
          </p:nvSpPr>
          <p:spPr>
            <a:xfrm rot="-5400000">
              <a:off x="550635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66" name="tx2266"/>
            <p:cNvSpPr/>
            <p:nvPr/>
          </p:nvSpPr>
          <p:spPr>
            <a:xfrm rot="-5400000">
              <a:off x="563346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67" name="tx2267"/>
            <p:cNvSpPr/>
            <p:nvPr/>
          </p:nvSpPr>
          <p:spPr>
            <a:xfrm rot="-5400000">
              <a:off x="576057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268" name="pl2268"/>
            <p:cNvSpPr/>
            <p:nvPr/>
          </p:nvSpPr>
          <p:spPr>
            <a:xfrm>
              <a:off x="604349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69" name="pl2269"/>
            <p:cNvSpPr/>
            <p:nvPr/>
          </p:nvSpPr>
          <p:spPr>
            <a:xfrm>
              <a:off x="617060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70" name="pl2270"/>
            <p:cNvSpPr/>
            <p:nvPr/>
          </p:nvSpPr>
          <p:spPr>
            <a:xfrm>
              <a:off x="62977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71" name="pl2271"/>
            <p:cNvSpPr/>
            <p:nvPr/>
          </p:nvSpPr>
          <p:spPr>
            <a:xfrm>
              <a:off x="642482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72" name="pl2272"/>
            <p:cNvSpPr/>
            <p:nvPr/>
          </p:nvSpPr>
          <p:spPr>
            <a:xfrm>
              <a:off x="655193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73" name="pl2273"/>
            <p:cNvSpPr/>
            <p:nvPr/>
          </p:nvSpPr>
          <p:spPr>
            <a:xfrm>
              <a:off x="667904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74" name="pl2274"/>
            <p:cNvSpPr/>
            <p:nvPr/>
          </p:nvSpPr>
          <p:spPr>
            <a:xfrm>
              <a:off x="680615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75" name="pl2275"/>
            <p:cNvSpPr/>
            <p:nvPr/>
          </p:nvSpPr>
          <p:spPr>
            <a:xfrm>
              <a:off x="693326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76" name="tx2276"/>
            <p:cNvSpPr/>
            <p:nvPr/>
          </p:nvSpPr>
          <p:spPr>
            <a:xfrm rot="-5400000">
              <a:off x="591913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277" name="tx2277"/>
            <p:cNvSpPr/>
            <p:nvPr/>
          </p:nvSpPr>
          <p:spPr>
            <a:xfrm rot="-5400000">
              <a:off x="604624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278" name="tx2278"/>
            <p:cNvSpPr/>
            <p:nvPr/>
          </p:nvSpPr>
          <p:spPr>
            <a:xfrm rot="-5400000">
              <a:off x="617335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279" name="tx2279"/>
            <p:cNvSpPr/>
            <p:nvPr/>
          </p:nvSpPr>
          <p:spPr>
            <a:xfrm rot="-5400000">
              <a:off x="630046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80" name="tx2280"/>
            <p:cNvSpPr/>
            <p:nvPr/>
          </p:nvSpPr>
          <p:spPr>
            <a:xfrm rot="-5400000">
              <a:off x="642757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81" name="tx2281"/>
            <p:cNvSpPr/>
            <p:nvPr/>
          </p:nvSpPr>
          <p:spPr>
            <a:xfrm rot="-5400000">
              <a:off x="655468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82" name="tx2282"/>
            <p:cNvSpPr/>
            <p:nvPr/>
          </p:nvSpPr>
          <p:spPr>
            <a:xfrm rot="-5400000">
              <a:off x="66817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83" name="tx2283"/>
            <p:cNvSpPr/>
            <p:nvPr/>
          </p:nvSpPr>
          <p:spPr>
            <a:xfrm rot="-5400000">
              <a:off x="680890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284" name="pl2284"/>
            <p:cNvSpPr/>
            <p:nvPr/>
          </p:nvSpPr>
          <p:spPr>
            <a:xfrm>
              <a:off x="709182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85" name="pl2285"/>
            <p:cNvSpPr/>
            <p:nvPr/>
          </p:nvSpPr>
          <p:spPr>
            <a:xfrm>
              <a:off x="721893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86" name="pl2286"/>
            <p:cNvSpPr/>
            <p:nvPr/>
          </p:nvSpPr>
          <p:spPr>
            <a:xfrm>
              <a:off x="734604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87" name="pl2287"/>
            <p:cNvSpPr/>
            <p:nvPr/>
          </p:nvSpPr>
          <p:spPr>
            <a:xfrm>
              <a:off x="747315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88" name="pl2288"/>
            <p:cNvSpPr/>
            <p:nvPr/>
          </p:nvSpPr>
          <p:spPr>
            <a:xfrm>
              <a:off x="760026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89" name="pl2289"/>
            <p:cNvSpPr/>
            <p:nvPr/>
          </p:nvSpPr>
          <p:spPr>
            <a:xfrm>
              <a:off x="772737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90" name="pl2290"/>
            <p:cNvSpPr/>
            <p:nvPr/>
          </p:nvSpPr>
          <p:spPr>
            <a:xfrm>
              <a:off x="785448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91" name="pl2291"/>
            <p:cNvSpPr/>
            <p:nvPr/>
          </p:nvSpPr>
          <p:spPr>
            <a:xfrm>
              <a:off x="798159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92" name="tx2292"/>
            <p:cNvSpPr/>
            <p:nvPr/>
          </p:nvSpPr>
          <p:spPr>
            <a:xfrm rot="-5400000">
              <a:off x="696746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293" name="tx2293"/>
            <p:cNvSpPr/>
            <p:nvPr/>
          </p:nvSpPr>
          <p:spPr>
            <a:xfrm rot="-5400000">
              <a:off x="709457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294" name="tx2294"/>
            <p:cNvSpPr/>
            <p:nvPr/>
          </p:nvSpPr>
          <p:spPr>
            <a:xfrm rot="-5400000">
              <a:off x="722168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295" name="tx2295"/>
            <p:cNvSpPr/>
            <p:nvPr/>
          </p:nvSpPr>
          <p:spPr>
            <a:xfrm rot="-5400000">
              <a:off x="734879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96" name="tx2296"/>
            <p:cNvSpPr/>
            <p:nvPr/>
          </p:nvSpPr>
          <p:spPr>
            <a:xfrm rot="-5400000">
              <a:off x="747590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97" name="tx2297"/>
            <p:cNvSpPr/>
            <p:nvPr/>
          </p:nvSpPr>
          <p:spPr>
            <a:xfrm rot="-5400000">
              <a:off x="760301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98" name="tx2298"/>
            <p:cNvSpPr/>
            <p:nvPr/>
          </p:nvSpPr>
          <p:spPr>
            <a:xfrm rot="-5400000">
              <a:off x="773012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99" name="tx2299"/>
            <p:cNvSpPr/>
            <p:nvPr/>
          </p:nvSpPr>
          <p:spPr>
            <a:xfrm rot="-5400000">
              <a:off x="785723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300" name="pl2300"/>
            <p:cNvSpPr/>
            <p:nvPr/>
          </p:nvSpPr>
          <p:spPr>
            <a:xfrm>
              <a:off x="814015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301" name="pl2301"/>
            <p:cNvSpPr/>
            <p:nvPr/>
          </p:nvSpPr>
          <p:spPr>
            <a:xfrm>
              <a:off x="826726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302" name="pl2302"/>
            <p:cNvSpPr/>
            <p:nvPr/>
          </p:nvSpPr>
          <p:spPr>
            <a:xfrm>
              <a:off x="839437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303" name="pl2303"/>
            <p:cNvSpPr/>
            <p:nvPr/>
          </p:nvSpPr>
          <p:spPr>
            <a:xfrm>
              <a:off x="852148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304" name="pl2304"/>
            <p:cNvSpPr/>
            <p:nvPr/>
          </p:nvSpPr>
          <p:spPr>
            <a:xfrm>
              <a:off x="864859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305" name="pl2305"/>
            <p:cNvSpPr/>
            <p:nvPr/>
          </p:nvSpPr>
          <p:spPr>
            <a:xfrm>
              <a:off x="877570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306" name="pl2306"/>
            <p:cNvSpPr/>
            <p:nvPr/>
          </p:nvSpPr>
          <p:spPr>
            <a:xfrm>
              <a:off x="89028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307" name="pl2307"/>
            <p:cNvSpPr/>
            <p:nvPr/>
          </p:nvSpPr>
          <p:spPr>
            <a:xfrm>
              <a:off x="902992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308" name="tx2308"/>
            <p:cNvSpPr/>
            <p:nvPr/>
          </p:nvSpPr>
          <p:spPr>
            <a:xfrm rot="-5400000">
              <a:off x="801579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309" name="tx2309"/>
            <p:cNvSpPr/>
            <p:nvPr/>
          </p:nvSpPr>
          <p:spPr>
            <a:xfrm rot="-5400000">
              <a:off x="814290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310" name="tx2310"/>
            <p:cNvSpPr/>
            <p:nvPr/>
          </p:nvSpPr>
          <p:spPr>
            <a:xfrm rot="-5400000">
              <a:off x="827001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311" name="tx2311"/>
            <p:cNvSpPr/>
            <p:nvPr/>
          </p:nvSpPr>
          <p:spPr>
            <a:xfrm rot="-5400000">
              <a:off x="839712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312" name="tx2312"/>
            <p:cNvSpPr/>
            <p:nvPr/>
          </p:nvSpPr>
          <p:spPr>
            <a:xfrm rot="-5400000">
              <a:off x="852423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313" name="tx2313"/>
            <p:cNvSpPr/>
            <p:nvPr/>
          </p:nvSpPr>
          <p:spPr>
            <a:xfrm rot="-5400000">
              <a:off x="865134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314" name="tx2314"/>
            <p:cNvSpPr/>
            <p:nvPr/>
          </p:nvSpPr>
          <p:spPr>
            <a:xfrm rot="-5400000">
              <a:off x="877845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315" name="tx2315"/>
            <p:cNvSpPr/>
            <p:nvPr/>
          </p:nvSpPr>
          <p:spPr>
            <a:xfrm rot="-5400000">
              <a:off x="890556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316" name="tx2316"/>
            <p:cNvSpPr/>
            <p:nvPr/>
          </p:nvSpPr>
          <p:spPr>
            <a:xfrm>
              <a:off x="533145" y="1201273"/>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17" name="tx2317"/>
            <p:cNvSpPr/>
            <p:nvPr/>
          </p:nvSpPr>
          <p:spPr>
            <a:xfrm>
              <a:off x="632541" y="11370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18" name="tx2318"/>
            <p:cNvSpPr/>
            <p:nvPr/>
          </p:nvSpPr>
          <p:spPr>
            <a:xfrm>
              <a:off x="570361" y="107274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19" name="tx2319"/>
            <p:cNvSpPr/>
            <p:nvPr/>
          </p:nvSpPr>
          <p:spPr>
            <a:xfrm>
              <a:off x="570361" y="100847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20" name="tx2320"/>
            <p:cNvSpPr/>
            <p:nvPr/>
          </p:nvSpPr>
          <p:spPr>
            <a:xfrm>
              <a:off x="570361" y="9442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21" name="tx2321"/>
            <p:cNvSpPr/>
            <p:nvPr/>
          </p:nvSpPr>
          <p:spPr>
            <a:xfrm>
              <a:off x="508182" y="87994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22" name="pl2322"/>
            <p:cNvSpPr/>
            <p:nvPr/>
          </p:nvSpPr>
          <p:spPr>
            <a:xfrm>
              <a:off x="722555" y="12412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3" name="pl2323"/>
            <p:cNvSpPr/>
            <p:nvPr/>
          </p:nvSpPr>
          <p:spPr>
            <a:xfrm>
              <a:off x="722555" y="117701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4" name="pl2324"/>
            <p:cNvSpPr/>
            <p:nvPr/>
          </p:nvSpPr>
          <p:spPr>
            <a:xfrm>
              <a:off x="722555" y="111274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5" name="pl2325"/>
            <p:cNvSpPr/>
            <p:nvPr/>
          </p:nvSpPr>
          <p:spPr>
            <a:xfrm>
              <a:off x="722555" y="10484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6" name="pl2326"/>
            <p:cNvSpPr/>
            <p:nvPr/>
          </p:nvSpPr>
          <p:spPr>
            <a:xfrm>
              <a:off x="722555" y="9842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7" name="pl2327"/>
            <p:cNvSpPr/>
            <p:nvPr/>
          </p:nvSpPr>
          <p:spPr>
            <a:xfrm>
              <a:off x="722555" y="91995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8" name="tx2328"/>
            <p:cNvSpPr/>
            <p:nvPr/>
          </p:nvSpPr>
          <p:spPr>
            <a:xfrm>
              <a:off x="533145" y="185331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29" name="tx2329"/>
            <p:cNvSpPr/>
            <p:nvPr/>
          </p:nvSpPr>
          <p:spPr>
            <a:xfrm>
              <a:off x="632541" y="178904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30" name="tx2330"/>
            <p:cNvSpPr/>
            <p:nvPr/>
          </p:nvSpPr>
          <p:spPr>
            <a:xfrm>
              <a:off x="570361" y="172478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31" name="tx2331"/>
            <p:cNvSpPr/>
            <p:nvPr/>
          </p:nvSpPr>
          <p:spPr>
            <a:xfrm>
              <a:off x="570361" y="166051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32" name="tx2332"/>
            <p:cNvSpPr/>
            <p:nvPr/>
          </p:nvSpPr>
          <p:spPr>
            <a:xfrm>
              <a:off x="570361" y="1596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33" name="tx2333"/>
            <p:cNvSpPr/>
            <p:nvPr/>
          </p:nvSpPr>
          <p:spPr>
            <a:xfrm>
              <a:off x="508182" y="153198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34" name="pl2334"/>
            <p:cNvSpPr/>
            <p:nvPr/>
          </p:nvSpPr>
          <p:spPr>
            <a:xfrm>
              <a:off x="722555" y="18933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35" name="pl2335"/>
            <p:cNvSpPr/>
            <p:nvPr/>
          </p:nvSpPr>
          <p:spPr>
            <a:xfrm>
              <a:off x="722555" y="18290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36" name="pl2336"/>
            <p:cNvSpPr/>
            <p:nvPr/>
          </p:nvSpPr>
          <p:spPr>
            <a:xfrm>
              <a:off x="722555" y="176478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37" name="pl2337"/>
            <p:cNvSpPr/>
            <p:nvPr/>
          </p:nvSpPr>
          <p:spPr>
            <a:xfrm>
              <a:off x="722555" y="17005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38" name="pl2338"/>
            <p:cNvSpPr/>
            <p:nvPr/>
          </p:nvSpPr>
          <p:spPr>
            <a:xfrm>
              <a:off x="722555" y="16362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39" name="pl2339"/>
            <p:cNvSpPr/>
            <p:nvPr/>
          </p:nvSpPr>
          <p:spPr>
            <a:xfrm>
              <a:off x="722555" y="157199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40" name="tx2340"/>
            <p:cNvSpPr/>
            <p:nvPr/>
          </p:nvSpPr>
          <p:spPr>
            <a:xfrm>
              <a:off x="533145" y="250535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41" name="tx2341"/>
            <p:cNvSpPr/>
            <p:nvPr/>
          </p:nvSpPr>
          <p:spPr>
            <a:xfrm>
              <a:off x="632541" y="244108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42" name="tx2342"/>
            <p:cNvSpPr/>
            <p:nvPr/>
          </p:nvSpPr>
          <p:spPr>
            <a:xfrm>
              <a:off x="570361" y="237682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43" name="tx2343"/>
            <p:cNvSpPr/>
            <p:nvPr/>
          </p:nvSpPr>
          <p:spPr>
            <a:xfrm>
              <a:off x="570361" y="231255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44" name="tx2344"/>
            <p:cNvSpPr/>
            <p:nvPr/>
          </p:nvSpPr>
          <p:spPr>
            <a:xfrm>
              <a:off x="570361" y="224829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45" name="tx2345"/>
            <p:cNvSpPr/>
            <p:nvPr/>
          </p:nvSpPr>
          <p:spPr>
            <a:xfrm>
              <a:off x="508182" y="218402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46" name="pl2346"/>
            <p:cNvSpPr/>
            <p:nvPr/>
          </p:nvSpPr>
          <p:spPr>
            <a:xfrm>
              <a:off x="722555" y="25453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47" name="pl2347"/>
            <p:cNvSpPr/>
            <p:nvPr/>
          </p:nvSpPr>
          <p:spPr>
            <a:xfrm>
              <a:off x="722555" y="24810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48" name="pl2348"/>
            <p:cNvSpPr/>
            <p:nvPr/>
          </p:nvSpPr>
          <p:spPr>
            <a:xfrm>
              <a:off x="722555" y="241682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49" name="pl2349"/>
            <p:cNvSpPr/>
            <p:nvPr/>
          </p:nvSpPr>
          <p:spPr>
            <a:xfrm>
              <a:off x="722555" y="23525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50" name="pl2350"/>
            <p:cNvSpPr/>
            <p:nvPr/>
          </p:nvSpPr>
          <p:spPr>
            <a:xfrm>
              <a:off x="722555" y="228829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51" name="pl2351"/>
            <p:cNvSpPr/>
            <p:nvPr/>
          </p:nvSpPr>
          <p:spPr>
            <a:xfrm>
              <a:off x="722555" y="22240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52" name="tx2352"/>
            <p:cNvSpPr/>
            <p:nvPr/>
          </p:nvSpPr>
          <p:spPr>
            <a:xfrm>
              <a:off x="533145" y="315739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53" name="tx2353"/>
            <p:cNvSpPr/>
            <p:nvPr/>
          </p:nvSpPr>
          <p:spPr>
            <a:xfrm>
              <a:off x="632541" y="309313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54" name="tx2354"/>
            <p:cNvSpPr/>
            <p:nvPr/>
          </p:nvSpPr>
          <p:spPr>
            <a:xfrm>
              <a:off x="570361" y="302886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55" name="tx2355"/>
            <p:cNvSpPr/>
            <p:nvPr/>
          </p:nvSpPr>
          <p:spPr>
            <a:xfrm>
              <a:off x="570361" y="29645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56" name="tx2356"/>
            <p:cNvSpPr/>
            <p:nvPr/>
          </p:nvSpPr>
          <p:spPr>
            <a:xfrm>
              <a:off x="570361" y="290033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57" name="tx2357"/>
            <p:cNvSpPr/>
            <p:nvPr/>
          </p:nvSpPr>
          <p:spPr>
            <a:xfrm>
              <a:off x="508182" y="2836067"/>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58" name="pl2358"/>
            <p:cNvSpPr/>
            <p:nvPr/>
          </p:nvSpPr>
          <p:spPr>
            <a:xfrm>
              <a:off x="722555" y="31974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59" name="pl2359"/>
            <p:cNvSpPr/>
            <p:nvPr/>
          </p:nvSpPr>
          <p:spPr>
            <a:xfrm>
              <a:off x="722555" y="313313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60" name="pl2360"/>
            <p:cNvSpPr/>
            <p:nvPr/>
          </p:nvSpPr>
          <p:spPr>
            <a:xfrm>
              <a:off x="722555" y="306886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61" name="pl2361"/>
            <p:cNvSpPr/>
            <p:nvPr/>
          </p:nvSpPr>
          <p:spPr>
            <a:xfrm>
              <a:off x="722555" y="30046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62" name="pl2362"/>
            <p:cNvSpPr/>
            <p:nvPr/>
          </p:nvSpPr>
          <p:spPr>
            <a:xfrm>
              <a:off x="722555" y="294033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63" name="pl2363"/>
            <p:cNvSpPr/>
            <p:nvPr/>
          </p:nvSpPr>
          <p:spPr>
            <a:xfrm>
              <a:off x="722555" y="28760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64" name="tx2364"/>
            <p:cNvSpPr/>
            <p:nvPr/>
          </p:nvSpPr>
          <p:spPr>
            <a:xfrm>
              <a:off x="533145" y="380943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65" name="tx2365"/>
            <p:cNvSpPr/>
            <p:nvPr/>
          </p:nvSpPr>
          <p:spPr>
            <a:xfrm>
              <a:off x="632541" y="37451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66" name="tx2366"/>
            <p:cNvSpPr/>
            <p:nvPr/>
          </p:nvSpPr>
          <p:spPr>
            <a:xfrm>
              <a:off x="570361" y="36809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67" name="tx2367"/>
            <p:cNvSpPr/>
            <p:nvPr/>
          </p:nvSpPr>
          <p:spPr>
            <a:xfrm>
              <a:off x="570361" y="361663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68" name="tx2368"/>
            <p:cNvSpPr/>
            <p:nvPr/>
          </p:nvSpPr>
          <p:spPr>
            <a:xfrm>
              <a:off x="570361" y="355237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69" name="tx2369"/>
            <p:cNvSpPr/>
            <p:nvPr/>
          </p:nvSpPr>
          <p:spPr>
            <a:xfrm>
              <a:off x="508182" y="3488108"/>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70" name="pl2370"/>
            <p:cNvSpPr/>
            <p:nvPr/>
          </p:nvSpPr>
          <p:spPr>
            <a:xfrm>
              <a:off x="722555" y="38494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1" name="pl2371"/>
            <p:cNvSpPr/>
            <p:nvPr/>
          </p:nvSpPr>
          <p:spPr>
            <a:xfrm>
              <a:off x="722555" y="378517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2" name="pl2372"/>
            <p:cNvSpPr/>
            <p:nvPr/>
          </p:nvSpPr>
          <p:spPr>
            <a:xfrm>
              <a:off x="722555" y="37209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3" name="pl2373"/>
            <p:cNvSpPr/>
            <p:nvPr/>
          </p:nvSpPr>
          <p:spPr>
            <a:xfrm>
              <a:off x="722555" y="36566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4" name="pl2374"/>
            <p:cNvSpPr/>
            <p:nvPr/>
          </p:nvSpPr>
          <p:spPr>
            <a:xfrm>
              <a:off x="722555" y="35923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5" name="pl2375"/>
            <p:cNvSpPr/>
            <p:nvPr/>
          </p:nvSpPr>
          <p:spPr>
            <a:xfrm>
              <a:off x="722555" y="35281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6" name="tx2376"/>
            <p:cNvSpPr/>
            <p:nvPr/>
          </p:nvSpPr>
          <p:spPr>
            <a:xfrm>
              <a:off x="533145" y="4461477"/>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77" name="tx2377"/>
            <p:cNvSpPr/>
            <p:nvPr/>
          </p:nvSpPr>
          <p:spPr>
            <a:xfrm>
              <a:off x="632541" y="439721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78" name="tx2378"/>
            <p:cNvSpPr/>
            <p:nvPr/>
          </p:nvSpPr>
          <p:spPr>
            <a:xfrm>
              <a:off x="570361" y="433294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79" name="tx2379"/>
            <p:cNvSpPr/>
            <p:nvPr/>
          </p:nvSpPr>
          <p:spPr>
            <a:xfrm>
              <a:off x="570361" y="426868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80" name="tx2380"/>
            <p:cNvSpPr/>
            <p:nvPr/>
          </p:nvSpPr>
          <p:spPr>
            <a:xfrm>
              <a:off x="570361" y="420441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81" name="tx2381"/>
            <p:cNvSpPr/>
            <p:nvPr/>
          </p:nvSpPr>
          <p:spPr>
            <a:xfrm>
              <a:off x="508182" y="414014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82" name="pl2382"/>
            <p:cNvSpPr/>
            <p:nvPr/>
          </p:nvSpPr>
          <p:spPr>
            <a:xfrm>
              <a:off x="722555" y="45014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83" name="pl2383"/>
            <p:cNvSpPr/>
            <p:nvPr/>
          </p:nvSpPr>
          <p:spPr>
            <a:xfrm>
              <a:off x="722555" y="44372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84" name="pl2384"/>
            <p:cNvSpPr/>
            <p:nvPr/>
          </p:nvSpPr>
          <p:spPr>
            <a:xfrm>
              <a:off x="722555" y="437295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85" name="pl2385"/>
            <p:cNvSpPr/>
            <p:nvPr/>
          </p:nvSpPr>
          <p:spPr>
            <a:xfrm>
              <a:off x="722555" y="43086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86" name="pl2386"/>
            <p:cNvSpPr/>
            <p:nvPr/>
          </p:nvSpPr>
          <p:spPr>
            <a:xfrm>
              <a:off x="722555" y="42444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87" name="pl2387"/>
            <p:cNvSpPr/>
            <p:nvPr/>
          </p:nvSpPr>
          <p:spPr>
            <a:xfrm>
              <a:off x="722555" y="41801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88" name="tx2388"/>
            <p:cNvSpPr/>
            <p:nvPr/>
          </p:nvSpPr>
          <p:spPr>
            <a:xfrm>
              <a:off x="533145" y="5113518"/>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89" name="tx2389"/>
            <p:cNvSpPr/>
            <p:nvPr/>
          </p:nvSpPr>
          <p:spPr>
            <a:xfrm>
              <a:off x="632541" y="504925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90" name="tx2390"/>
            <p:cNvSpPr/>
            <p:nvPr/>
          </p:nvSpPr>
          <p:spPr>
            <a:xfrm>
              <a:off x="570361" y="498498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91" name="tx2391"/>
            <p:cNvSpPr/>
            <p:nvPr/>
          </p:nvSpPr>
          <p:spPr>
            <a:xfrm>
              <a:off x="570361" y="49207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92" name="tx2392"/>
            <p:cNvSpPr/>
            <p:nvPr/>
          </p:nvSpPr>
          <p:spPr>
            <a:xfrm>
              <a:off x="570361" y="485645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93" name="tx2393"/>
            <p:cNvSpPr/>
            <p:nvPr/>
          </p:nvSpPr>
          <p:spPr>
            <a:xfrm>
              <a:off x="508182" y="479219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94" name="pl2394"/>
            <p:cNvSpPr/>
            <p:nvPr/>
          </p:nvSpPr>
          <p:spPr>
            <a:xfrm>
              <a:off x="722555" y="51535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95" name="pl2395"/>
            <p:cNvSpPr/>
            <p:nvPr/>
          </p:nvSpPr>
          <p:spPr>
            <a:xfrm>
              <a:off x="722555" y="50892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96" name="pl2396"/>
            <p:cNvSpPr/>
            <p:nvPr/>
          </p:nvSpPr>
          <p:spPr>
            <a:xfrm>
              <a:off x="722555" y="502499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97" name="pl2397"/>
            <p:cNvSpPr/>
            <p:nvPr/>
          </p:nvSpPr>
          <p:spPr>
            <a:xfrm>
              <a:off x="722555" y="496072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98" name="pl2398"/>
            <p:cNvSpPr/>
            <p:nvPr/>
          </p:nvSpPr>
          <p:spPr>
            <a:xfrm>
              <a:off x="722555" y="48964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99" name="pl2399"/>
            <p:cNvSpPr/>
            <p:nvPr/>
          </p:nvSpPr>
          <p:spPr>
            <a:xfrm>
              <a:off x="722555" y="48321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400" name="tx2400"/>
            <p:cNvSpPr/>
            <p:nvPr/>
          </p:nvSpPr>
          <p:spPr>
            <a:xfrm>
              <a:off x="533145" y="5765559"/>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401" name="tx2401"/>
            <p:cNvSpPr/>
            <p:nvPr/>
          </p:nvSpPr>
          <p:spPr>
            <a:xfrm>
              <a:off x="632541" y="570129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402" name="tx2402"/>
            <p:cNvSpPr/>
            <p:nvPr/>
          </p:nvSpPr>
          <p:spPr>
            <a:xfrm>
              <a:off x="570361" y="563702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403" name="tx2403"/>
            <p:cNvSpPr/>
            <p:nvPr/>
          </p:nvSpPr>
          <p:spPr>
            <a:xfrm>
              <a:off x="570361" y="557276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404" name="tx2404"/>
            <p:cNvSpPr/>
            <p:nvPr/>
          </p:nvSpPr>
          <p:spPr>
            <a:xfrm>
              <a:off x="570361" y="550849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405" name="tx2405"/>
            <p:cNvSpPr/>
            <p:nvPr/>
          </p:nvSpPr>
          <p:spPr>
            <a:xfrm>
              <a:off x="508182" y="544423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406" name="pl2406"/>
            <p:cNvSpPr/>
            <p:nvPr/>
          </p:nvSpPr>
          <p:spPr>
            <a:xfrm>
              <a:off x="722555" y="58055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407" name="pl2407"/>
            <p:cNvSpPr/>
            <p:nvPr/>
          </p:nvSpPr>
          <p:spPr>
            <a:xfrm>
              <a:off x="722555" y="57412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408" name="pl2408"/>
            <p:cNvSpPr/>
            <p:nvPr/>
          </p:nvSpPr>
          <p:spPr>
            <a:xfrm>
              <a:off x="722555" y="567703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409" name="pl2409"/>
            <p:cNvSpPr/>
            <p:nvPr/>
          </p:nvSpPr>
          <p:spPr>
            <a:xfrm>
              <a:off x="722555" y="561276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410" name="pl2410"/>
            <p:cNvSpPr/>
            <p:nvPr/>
          </p:nvSpPr>
          <p:spPr>
            <a:xfrm>
              <a:off x="722555" y="554850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411" name="pl2411"/>
            <p:cNvSpPr/>
            <p:nvPr/>
          </p:nvSpPr>
          <p:spPr>
            <a:xfrm>
              <a:off x="722555" y="54842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412" name="tx2412"/>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2413" name="tx2413"/>
            <p:cNvSpPr/>
            <p:nvPr/>
          </p:nvSpPr>
          <p:spPr>
            <a:xfrm>
              <a:off x="757350" y="435349"/>
              <a:ext cx="606768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MCV1 (%), by country, Never Gavi MICs, 2018-2025</a:t>
              </a:r>
            </a:p>
          </p:txBody>
        </p:sp>
        <p:sp>
          <p:nvSpPr>
            <p:cNvPr id="2414" name="tx2414"/>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415" name="tx2415"/>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2416" name="tx2416"/>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241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MCV1 by country.
In 2025, Montenegro had the highest drop-out with 86% of children who received DTP1 not receiving MCV1.
Belarus, Iran, Malaysia, Maldives, Mauritius, Morocco, and St Vincent had the lowest DTP-MCV drop-out (0%).
15 countries had DTP-MCV drop-out of more than 10%.#n
There were 6 countries with negative DTP-MCV dropout (ie. more children received MCV1 than DTP1).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65"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 name="pl5"/>
            <p:cNvSpPr/>
            <p:nvPr/>
          </p:nvSpPr>
          <p:spPr>
            <a:xfrm>
              <a:off x="761465"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 name="pl6"/>
            <p:cNvSpPr/>
            <p:nvPr/>
          </p:nvSpPr>
          <p:spPr>
            <a:xfrm>
              <a:off x="761465"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7" name="pl7"/>
            <p:cNvSpPr/>
            <p:nvPr/>
          </p:nvSpPr>
          <p:spPr>
            <a:xfrm>
              <a:off x="761465"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 name="pl8"/>
            <p:cNvSpPr/>
            <p:nvPr/>
          </p:nvSpPr>
          <p:spPr>
            <a:xfrm>
              <a:off x="761465"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9" name="pl9"/>
            <p:cNvSpPr/>
            <p:nvPr/>
          </p:nvSpPr>
          <p:spPr>
            <a:xfrm>
              <a:off x="761465"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0" name="pl10"/>
            <p:cNvSpPr/>
            <p:nvPr/>
          </p:nvSpPr>
          <p:spPr>
            <a:xfrm>
              <a:off x="761465"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 name="pl11"/>
            <p:cNvSpPr/>
            <p:nvPr/>
          </p:nvSpPr>
          <p:spPr>
            <a:xfrm>
              <a:off x="761465"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 name="pl12"/>
            <p:cNvSpPr/>
            <p:nvPr/>
          </p:nvSpPr>
          <p:spPr>
            <a:xfrm>
              <a:off x="761465"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 name="pl13"/>
            <p:cNvSpPr/>
            <p:nvPr/>
          </p:nvSpPr>
          <p:spPr>
            <a:xfrm>
              <a:off x="761465"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 name="pl14"/>
            <p:cNvSpPr/>
            <p:nvPr/>
          </p:nvSpPr>
          <p:spPr>
            <a:xfrm>
              <a:off x="761465"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5" name="pl15"/>
            <p:cNvSpPr/>
            <p:nvPr/>
          </p:nvSpPr>
          <p:spPr>
            <a:xfrm>
              <a:off x="761465"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 name="pl16"/>
            <p:cNvSpPr/>
            <p:nvPr/>
          </p:nvSpPr>
          <p:spPr>
            <a:xfrm>
              <a:off x="105613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8318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1023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3728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7892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0597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9138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56130" y="1097345"/>
              <a:ext cx="2135258" cy="114367"/>
            </a:xfrm>
            <a:custGeom>
              <a:avLst/>
              <a:pathLst>
                <a:path w="2135258" h="114367">
                  <a:moveTo>
                    <a:pt x="0" y="88952"/>
                  </a:moveTo>
                  <a:lnTo>
                    <a:pt x="85410" y="88952"/>
                  </a:lnTo>
                  <a:lnTo>
                    <a:pt x="170820" y="101659"/>
                  </a:lnTo>
                  <a:lnTo>
                    <a:pt x="256230" y="88952"/>
                  </a:lnTo>
                  <a:lnTo>
                    <a:pt x="341641" y="88952"/>
                  </a:lnTo>
                  <a:lnTo>
                    <a:pt x="427051" y="88952"/>
                  </a:lnTo>
                  <a:lnTo>
                    <a:pt x="512461" y="50829"/>
                  </a:lnTo>
                  <a:lnTo>
                    <a:pt x="597872" y="38122"/>
                  </a:lnTo>
                  <a:lnTo>
                    <a:pt x="683282" y="25414"/>
                  </a:lnTo>
                  <a:lnTo>
                    <a:pt x="768692" y="12707"/>
                  </a:lnTo>
                  <a:lnTo>
                    <a:pt x="854103" y="12707"/>
                  </a:lnTo>
                  <a:lnTo>
                    <a:pt x="939513" y="12707"/>
                  </a:lnTo>
                  <a:lnTo>
                    <a:pt x="1024923" y="0"/>
                  </a:lnTo>
                  <a:lnTo>
                    <a:pt x="1110334" y="12707"/>
                  </a:lnTo>
                  <a:lnTo>
                    <a:pt x="1195744" y="12707"/>
                  </a:lnTo>
                  <a:lnTo>
                    <a:pt x="1281154" y="12707"/>
                  </a:lnTo>
                  <a:lnTo>
                    <a:pt x="1366565" y="25414"/>
                  </a:lnTo>
                  <a:lnTo>
                    <a:pt x="1451975" y="38122"/>
                  </a:lnTo>
                  <a:lnTo>
                    <a:pt x="1537385" y="25414"/>
                  </a:lnTo>
                  <a:lnTo>
                    <a:pt x="1622796" y="50829"/>
                  </a:lnTo>
                  <a:lnTo>
                    <a:pt x="1708206" y="114367"/>
                  </a:lnTo>
                  <a:lnTo>
                    <a:pt x="1793616" y="76244"/>
                  </a:lnTo>
                  <a:lnTo>
                    <a:pt x="1879027" y="50829"/>
                  </a:lnTo>
                  <a:lnTo>
                    <a:pt x="1964437" y="63537"/>
                  </a:lnTo>
                  <a:lnTo>
                    <a:pt x="2049847" y="50829"/>
                  </a:lnTo>
                  <a:lnTo>
                    <a:pt x="2135258" y="63537"/>
                  </a:lnTo>
                </a:path>
              </a:pathLst>
            </a:custGeom>
            <a:ln w="27101" cap="flat">
              <a:solidFill>
                <a:srgbClr val="1CABE2">
                  <a:alpha val="100000"/>
                </a:srgbClr>
              </a:solidFill>
              <a:prstDash val="solid"/>
              <a:round/>
            </a:ln>
          </p:spPr>
          <p:txBody>
            <a:bodyPr/>
            <a:lstStyle/>
            <a:p/>
          </p:txBody>
        </p:sp>
        <p:sp>
          <p:nvSpPr>
            <p:cNvPr id="24" name="tx24"/>
            <p:cNvSpPr/>
            <p:nvPr/>
          </p:nvSpPr>
          <p:spPr>
            <a:xfrm>
              <a:off x="904303" y="10955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25" name="tx25"/>
            <p:cNvSpPr/>
            <p:nvPr/>
          </p:nvSpPr>
          <p:spPr>
            <a:xfrm>
              <a:off x="3223923" y="1070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6" name="tx26"/>
            <p:cNvSpPr/>
            <p:nvPr/>
          </p:nvSpPr>
          <p:spPr>
            <a:xfrm>
              <a:off x="1428958" y="10467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27" name="tx27"/>
            <p:cNvSpPr/>
            <p:nvPr/>
          </p:nvSpPr>
          <p:spPr>
            <a:xfrm>
              <a:off x="1856010"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28" name="tx28"/>
            <p:cNvSpPr/>
            <p:nvPr/>
          </p:nvSpPr>
          <p:spPr>
            <a:xfrm>
              <a:off x="2283061"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29" name="tx29"/>
            <p:cNvSpPr/>
            <p:nvPr/>
          </p:nvSpPr>
          <p:spPr>
            <a:xfrm>
              <a:off x="2624702"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30" name="tx30"/>
            <p:cNvSpPr/>
            <p:nvPr/>
          </p:nvSpPr>
          <p:spPr>
            <a:xfrm>
              <a:off x="3051754"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31" name="pl31"/>
            <p:cNvSpPr/>
            <p:nvPr/>
          </p:nvSpPr>
          <p:spPr>
            <a:xfrm>
              <a:off x="761465"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2" name="pl32"/>
            <p:cNvSpPr/>
            <p:nvPr/>
          </p:nvSpPr>
          <p:spPr>
            <a:xfrm>
              <a:off x="761465"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3" name="pl33"/>
            <p:cNvSpPr/>
            <p:nvPr/>
          </p:nvSpPr>
          <p:spPr>
            <a:xfrm>
              <a:off x="761465"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4" name="pl34"/>
            <p:cNvSpPr/>
            <p:nvPr/>
          </p:nvSpPr>
          <p:spPr>
            <a:xfrm>
              <a:off x="761465"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5" name="pl35"/>
            <p:cNvSpPr/>
            <p:nvPr/>
          </p:nvSpPr>
          <p:spPr>
            <a:xfrm>
              <a:off x="761465"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6" name="pl36"/>
            <p:cNvSpPr/>
            <p:nvPr/>
          </p:nvSpPr>
          <p:spPr>
            <a:xfrm>
              <a:off x="761465"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7" name="pl37"/>
            <p:cNvSpPr/>
            <p:nvPr/>
          </p:nvSpPr>
          <p:spPr>
            <a:xfrm>
              <a:off x="761465"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8" name="pl38"/>
            <p:cNvSpPr/>
            <p:nvPr/>
          </p:nvSpPr>
          <p:spPr>
            <a:xfrm>
              <a:off x="761465"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9" name="pl39"/>
            <p:cNvSpPr/>
            <p:nvPr/>
          </p:nvSpPr>
          <p:spPr>
            <a:xfrm>
              <a:off x="761465"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0" name="pl40"/>
            <p:cNvSpPr/>
            <p:nvPr/>
          </p:nvSpPr>
          <p:spPr>
            <a:xfrm>
              <a:off x="761465"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1" name="pl41"/>
            <p:cNvSpPr/>
            <p:nvPr/>
          </p:nvSpPr>
          <p:spPr>
            <a:xfrm>
              <a:off x="761465"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2" name="pl42"/>
            <p:cNvSpPr/>
            <p:nvPr/>
          </p:nvSpPr>
          <p:spPr>
            <a:xfrm>
              <a:off x="761465"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3" name="pl43"/>
            <p:cNvSpPr/>
            <p:nvPr/>
          </p:nvSpPr>
          <p:spPr>
            <a:xfrm>
              <a:off x="105613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148318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91023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33728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7892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310597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319138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2337285" y="2970222"/>
              <a:ext cx="854103" cy="864108"/>
            </a:xfrm>
            <a:custGeom>
              <a:avLst/>
              <a:pathLst>
                <a:path w="854103" h="864108">
                  <a:moveTo>
                    <a:pt x="0" y="864108"/>
                  </a:moveTo>
                  <a:lnTo>
                    <a:pt x="85410" y="762448"/>
                  </a:lnTo>
                  <a:lnTo>
                    <a:pt x="170820" y="152489"/>
                  </a:lnTo>
                  <a:lnTo>
                    <a:pt x="256230" y="127074"/>
                  </a:lnTo>
                  <a:lnTo>
                    <a:pt x="341641" y="0"/>
                  </a:lnTo>
                  <a:lnTo>
                    <a:pt x="427051" y="38122"/>
                  </a:lnTo>
                  <a:lnTo>
                    <a:pt x="512461" y="63537"/>
                  </a:lnTo>
                  <a:lnTo>
                    <a:pt x="597872" y="25414"/>
                  </a:lnTo>
                  <a:lnTo>
                    <a:pt x="683282" y="25414"/>
                  </a:lnTo>
                  <a:lnTo>
                    <a:pt x="768692" y="25414"/>
                  </a:lnTo>
                  <a:lnTo>
                    <a:pt x="854103" y="25414"/>
                  </a:lnTo>
                </a:path>
              </a:pathLst>
            </a:custGeom>
            <a:ln w="27101" cap="flat">
              <a:solidFill>
                <a:srgbClr val="1CABE2">
                  <a:alpha val="100000"/>
                </a:srgbClr>
              </a:solidFill>
              <a:prstDash val="solid"/>
              <a:round/>
            </a:ln>
          </p:spPr>
          <p:txBody>
            <a:bodyPr/>
            <a:lstStyle/>
            <a:p/>
          </p:txBody>
        </p:sp>
        <p:sp>
          <p:nvSpPr>
            <p:cNvPr id="51" name="tx51"/>
            <p:cNvSpPr/>
            <p:nvPr/>
          </p:nvSpPr>
          <p:spPr>
            <a:xfrm>
              <a:off x="2185458" y="37436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26</a:t>
              </a:r>
            </a:p>
          </p:txBody>
        </p:sp>
        <p:sp>
          <p:nvSpPr>
            <p:cNvPr id="52" name="tx52"/>
            <p:cNvSpPr/>
            <p:nvPr/>
          </p:nvSpPr>
          <p:spPr>
            <a:xfrm>
              <a:off x="3223923" y="29049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53" name="tx53"/>
            <p:cNvSpPr/>
            <p:nvPr/>
          </p:nvSpPr>
          <p:spPr>
            <a:xfrm>
              <a:off x="2624702" y="2830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54" name="tx54"/>
            <p:cNvSpPr/>
            <p:nvPr/>
          </p:nvSpPr>
          <p:spPr>
            <a:xfrm>
              <a:off x="3051754" y="28560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55" name="pl55"/>
            <p:cNvSpPr/>
            <p:nvPr/>
          </p:nvSpPr>
          <p:spPr>
            <a:xfrm>
              <a:off x="761465"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6" name="pl56"/>
            <p:cNvSpPr/>
            <p:nvPr/>
          </p:nvSpPr>
          <p:spPr>
            <a:xfrm>
              <a:off x="761465"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7" name="pl57"/>
            <p:cNvSpPr/>
            <p:nvPr/>
          </p:nvSpPr>
          <p:spPr>
            <a:xfrm>
              <a:off x="761465"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8" name="pl58"/>
            <p:cNvSpPr/>
            <p:nvPr/>
          </p:nvSpPr>
          <p:spPr>
            <a:xfrm>
              <a:off x="761465"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9" name="pl59"/>
            <p:cNvSpPr/>
            <p:nvPr/>
          </p:nvSpPr>
          <p:spPr>
            <a:xfrm>
              <a:off x="761465"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0" name="pl60"/>
            <p:cNvSpPr/>
            <p:nvPr/>
          </p:nvSpPr>
          <p:spPr>
            <a:xfrm>
              <a:off x="761465"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1" name="pl61"/>
            <p:cNvSpPr/>
            <p:nvPr/>
          </p:nvSpPr>
          <p:spPr>
            <a:xfrm>
              <a:off x="761465"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2" name="pl62"/>
            <p:cNvSpPr/>
            <p:nvPr/>
          </p:nvSpPr>
          <p:spPr>
            <a:xfrm>
              <a:off x="761465"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3" name="pl63"/>
            <p:cNvSpPr/>
            <p:nvPr/>
          </p:nvSpPr>
          <p:spPr>
            <a:xfrm>
              <a:off x="761465"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4" name="pl64"/>
            <p:cNvSpPr/>
            <p:nvPr/>
          </p:nvSpPr>
          <p:spPr>
            <a:xfrm>
              <a:off x="761465"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5" name="pl65"/>
            <p:cNvSpPr/>
            <p:nvPr/>
          </p:nvSpPr>
          <p:spPr>
            <a:xfrm>
              <a:off x="761465"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6" name="pl66"/>
            <p:cNvSpPr/>
            <p:nvPr/>
          </p:nvSpPr>
          <p:spPr>
            <a:xfrm>
              <a:off x="761465"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7" name="pl67"/>
            <p:cNvSpPr/>
            <p:nvPr/>
          </p:nvSpPr>
          <p:spPr>
            <a:xfrm>
              <a:off x="105613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148318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191023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233728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267892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10597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319138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1056130" y="4843099"/>
              <a:ext cx="2135258" cy="737034"/>
            </a:xfrm>
            <a:custGeom>
              <a:avLst/>
              <a:pathLst>
                <a:path w="2135258" h="737034">
                  <a:moveTo>
                    <a:pt x="0" y="737034"/>
                  </a:moveTo>
                  <a:lnTo>
                    <a:pt x="85410" y="673496"/>
                  </a:lnTo>
                  <a:lnTo>
                    <a:pt x="170820" y="698911"/>
                  </a:lnTo>
                  <a:lnTo>
                    <a:pt x="256230" y="698911"/>
                  </a:lnTo>
                  <a:lnTo>
                    <a:pt x="341641" y="673496"/>
                  </a:lnTo>
                  <a:lnTo>
                    <a:pt x="427051" y="216027"/>
                  </a:lnTo>
                  <a:lnTo>
                    <a:pt x="512461" y="165197"/>
                  </a:lnTo>
                  <a:lnTo>
                    <a:pt x="597872" y="177904"/>
                  </a:lnTo>
                  <a:lnTo>
                    <a:pt x="683282" y="165197"/>
                  </a:lnTo>
                  <a:lnTo>
                    <a:pt x="768692" y="114367"/>
                  </a:lnTo>
                  <a:lnTo>
                    <a:pt x="854103" y="114367"/>
                  </a:lnTo>
                  <a:lnTo>
                    <a:pt x="939513" y="76244"/>
                  </a:lnTo>
                  <a:lnTo>
                    <a:pt x="1024923" y="76244"/>
                  </a:lnTo>
                  <a:lnTo>
                    <a:pt x="1110334" y="76244"/>
                  </a:lnTo>
                  <a:lnTo>
                    <a:pt x="1195744" y="25414"/>
                  </a:lnTo>
                  <a:lnTo>
                    <a:pt x="1281154" y="25414"/>
                  </a:lnTo>
                  <a:lnTo>
                    <a:pt x="1366565" y="0"/>
                  </a:lnTo>
                  <a:lnTo>
                    <a:pt x="1451975" y="25414"/>
                  </a:lnTo>
                  <a:lnTo>
                    <a:pt x="1537385" y="0"/>
                  </a:lnTo>
                  <a:lnTo>
                    <a:pt x="1622796" y="63537"/>
                  </a:lnTo>
                  <a:lnTo>
                    <a:pt x="1708206" y="50829"/>
                  </a:lnTo>
                  <a:lnTo>
                    <a:pt x="1793616" y="50829"/>
                  </a:lnTo>
                  <a:lnTo>
                    <a:pt x="1879027" y="38122"/>
                  </a:lnTo>
                  <a:lnTo>
                    <a:pt x="1964437" y="63537"/>
                  </a:lnTo>
                  <a:lnTo>
                    <a:pt x="2049847" y="50829"/>
                  </a:lnTo>
                  <a:lnTo>
                    <a:pt x="2135258" y="76244"/>
                  </a:lnTo>
                </a:path>
              </a:pathLst>
            </a:custGeom>
            <a:ln w="27101" cap="flat">
              <a:solidFill>
                <a:srgbClr val="1CABE2">
                  <a:alpha val="100000"/>
                </a:srgbClr>
              </a:solidFill>
              <a:prstDash val="solid"/>
              <a:round/>
            </a:ln>
          </p:spPr>
          <p:txBody>
            <a:bodyPr/>
            <a:lstStyle/>
            <a:p/>
          </p:txBody>
        </p:sp>
        <p:sp>
          <p:nvSpPr>
            <p:cNvPr id="75" name="tx75"/>
            <p:cNvSpPr/>
            <p:nvPr/>
          </p:nvSpPr>
          <p:spPr>
            <a:xfrm>
              <a:off x="904303" y="54894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32</a:t>
              </a:r>
            </a:p>
          </p:txBody>
        </p:sp>
        <p:sp>
          <p:nvSpPr>
            <p:cNvPr id="76" name="tx76"/>
            <p:cNvSpPr/>
            <p:nvPr/>
          </p:nvSpPr>
          <p:spPr>
            <a:xfrm>
              <a:off x="3223923" y="482864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84</a:t>
              </a:r>
            </a:p>
          </p:txBody>
        </p:sp>
        <p:sp>
          <p:nvSpPr>
            <p:cNvPr id="77" name="tx77"/>
            <p:cNvSpPr/>
            <p:nvPr/>
          </p:nvSpPr>
          <p:spPr>
            <a:xfrm>
              <a:off x="1428958" y="49195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73</a:t>
              </a:r>
            </a:p>
          </p:txBody>
        </p:sp>
        <p:sp>
          <p:nvSpPr>
            <p:cNvPr id="78" name="tx78"/>
            <p:cNvSpPr/>
            <p:nvPr/>
          </p:nvSpPr>
          <p:spPr>
            <a:xfrm>
              <a:off x="1856010" y="481792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81</a:t>
              </a:r>
            </a:p>
          </p:txBody>
        </p:sp>
        <p:sp>
          <p:nvSpPr>
            <p:cNvPr id="79" name="tx79"/>
            <p:cNvSpPr/>
            <p:nvPr/>
          </p:nvSpPr>
          <p:spPr>
            <a:xfrm>
              <a:off x="2283061" y="47289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80" name="tx80"/>
            <p:cNvSpPr/>
            <p:nvPr/>
          </p:nvSpPr>
          <p:spPr>
            <a:xfrm>
              <a:off x="2624702" y="47670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85</a:t>
              </a:r>
            </a:p>
          </p:txBody>
        </p:sp>
        <p:sp>
          <p:nvSpPr>
            <p:cNvPr id="81" name="tx81"/>
            <p:cNvSpPr/>
            <p:nvPr/>
          </p:nvSpPr>
          <p:spPr>
            <a:xfrm>
              <a:off x="3051754" y="4754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82" name="pl82"/>
            <p:cNvSpPr/>
            <p:nvPr/>
          </p:nvSpPr>
          <p:spPr>
            <a:xfrm>
              <a:off x="3555643"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3" name="pl83"/>
            <p:cNvSpPr/>
            <p:nvPr/>
          </p:nvSpPr>
          <p:spPr>
            <a:xfrm>
              <a:off x="3555643"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4" name="pl84"/>
            <p:cNvSpPr/>
            <p:nvPr/>
          </p:nvSpPr>
          <p:spPr>
            <a:xfrm>
              <a:off x="3555643"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5" name="pl85"/>
            <p:cNvSpPr/>
            <p:nvPr/>
          </p:nvSpPr>
          <p:spPr>
            <a:xfrm>
              <a:off x="3555643"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6" name="pl86"/>
            <p:cNvSpPr/>
            <p:nvPr/>
          </p:nvSpPr>
          <p:spPr>
            <a:xfrm>
              <a:off x="3555643"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7" name="pl87"/>
            <p:cNvSpPr/>
            <p:nvPr/>
          </p:nvSpPr>
          <p:spPr>
            <a:xfrm>
              <a:off x="3555643"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8" name="pl88"/>
            <p:cNvSpPr/>
            <p:nvPr/>
          </p:nvSpPr>
          <p:spPr>
            <a:xfrm>
              <a:off x="3555643"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89" name="pl89"/>
            <p:cNvSpPr/>
            <p:nvPr/>
          </p:nvSpPr>
          <p:spPr>
            <a:xfrm>
              <a:off x="3555643"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0" name="pl90"/>
            <p:cNvSpPr/>
            <p:nvPr/>
          </p:nvSpPr>
          <p:spPr>
            <a:xfrm>
              <a:off x="3555643"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1" name="pl91"/>
            <p:cNvSpPr/>
            <p:nvPr/>
          </p:nvSpPr>
          <p:spPr>
            <a:xfrm>
              <a:off x="3555643"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2" name="pl92"/>
            <p:cNvSpPr/>
            <p:nvPr/>
          </p:nvSpPr>
          <p:spPr>
            <a:xfrm>
              <a:off x="3555643"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3" name="pl93"/>
            <p:cNvSpPr/>
            <p:nvPr/>
          </p:nvSpPr>
          <p:spPr>
            <a:xfrm>
              <a:off x="3555643"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4" name="pl94"/>
            <p:cNvSpPr/>
            <p:nvPr/>
          </p:nvSpPr>
          <p:spPr>
            <a:xfrm>
              <a:off x="3850309"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427736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470441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13146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47310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90015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98556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3850309" y="1110052"/>
              <a:ext cx="2135258" cy="76244"/>
            </a:xfrm>
            <a:custGeom>
              <a:avLst/>
              <a:pathLst>
                <a:path w="2135258" h="76244">
                  <a:moveTo>
                    <a:pt x="0" y="25414"/>
                  </a:moveTo>
                  <a:lnTo>
                    <a:pt x="85410" y="25414"/>
                  </a:lnTo>
                  <a:lnTo>
                    <a:pt x="170820" y="38122"/>
                  </a:lnTo>
                  <a:lnTo>
                    <a:pt x="256230" y="38122"/>
                  </a:lnTo>
                  <a:lnTo>
                    <a:pt x="341641" y="25414"/>
                  </a:lnTo>
                  <a:lnTo>
                    <a:pt x="427051" y="25414"/>
                  </a:lnTo>
                  <a:lnTo>
                    <a:pt x="512461" y="0"/>
                  </a:lnTo>
                  <a:lnTo>
                    <a:pt x="597872" y="12707"/>
                  </a:lnTo>
                  <a:lnTo>
                    <a:pt x="683282" y="0"/>
                  </a:lnTo>
                  <a:lnTo>
                    <a:pt x="768692" y="0"/>
                  </a:lnTo>
                  <a:lnTo>
                    <a:pt x="854103" y="0"/>
                  </a:lnTo>
                  <a:lnTo>
                    <a:pt x="939513" y="0"/>
                  </a:lnTo>
                  <a:lnTo>
                    <a:pt x="1024923" y="0"/>
                  </a:lnTo>
                  <a:lnTo>
                    <a:pt x="1110334" y="12707"/>
                  </a:lnTo>
                  <a:lnTo>
                    <a:pt x="1195744" y="12707"/>
                  </a:lnTo>
                  <a:lnTo>
                    <a:pt x="1281154" y="12707"/>
                  </a:lnTo>
                  <a:lnTo>
                    <a:pt x="1366565" y="12707"/>
                  </a:lnTo>
                  <a:lnTo>
                    <a:pt x="1451975" y="12707"/>
                  </a:lnTo>
                  <a:lnTo>
                    <a:pt x="1537385" y="25414"/>
                  </a:lnTo>
                  <a:lnTo>
                    <a:pt x="1622796" y="38122"/>
                  </a:lnTo>
                  <a:lnTo>
                    <a:pt x="1708206" y="50829"/>
                  </a:lnTo>
                  <a:lnTo>
                    <a:pt x="1793616" y="76244"/>
                  </a:lnTo>
                  <a:lnTo>
                    <a:pt x="1879027" y="50829"/>
                  </a:lnTo>
                  <a:lnTo>
                    <a:pt x="1964437" y="50829"/>
                  </a:lnTo>
                  <a:lnTo>
                    <a:pt x="2049847" y="63537"/>
                  </a:lnTo>
                  <a:lnTo>
                    <a:pt x="2135258" y="63537"/>
                  </a:lnTo>
                </a:path>
              </a:pathLst>
            </a:custGeom>
            <a:ln w="27101" cap="flat">
              <a:solidFill>
                <a:srgbClr val="1CABE2">
                  <a:alpha val="100000"/>
                </a:srgbClr>
              </a:solidFill>
              <a:prstDash val="solid"/>
              <a:round/>
            </a:ln>
          </p:spPr>
          <p:txBody>
            <a:bodyPr/>
            <a:lstStyle/>
            <a:p/>
          </p:txBody>
        </p:sp>
        <p:sp>
          <p:nvSpPr>
            <p:cNvPr id="102" name="tx102"/>
            <p:cNvSpPr/>
            <p:nvPr/>
          </p:nvSpPr>
          <p:spPr>
            <a:xfrm>
              <a:off x="3698482" y="10447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103" name="tx103"/>
            <p:cNvSpPr/>
            <p:nvPr/>
          </p:nvSpPr>
          <p:spPr>
            <a:xfrm>
              <a:off x="6018101" y="10828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104" name="tx104"/>
            <p:cNvSpPr/>
            <p:nvPr/>
          </p:nvSpPr>
          <p:spPr>
            <a:xfrm>
              <a:off x="4223136"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105" name="tx105"/>
            <p:cNvSpPr/>
            <p:nvPr/>
          </p:nvSpPr>
          <p:spPr>
            <a:xfrm>
              <a:off x="4650188"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6" name="tx106"/>
            <p:cNvSpPr/>
            <p:nvPr/>
          </p:nvSpPr>
          <p:spPr>
            <a:xfrm>
              <a:off x="5077239"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7" name="tx107"/>
            <p:cNvSpPr/>
            <p:nvPr/>
          </p:nvSpPr>
          <p:spPr>
            <a:xfrm>
              <a:off x="5418881"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08" name="tx108"/>
            <p:cNvSpPr/>
            <p:nvPr/>
          </p:nvSpPr>
          <p:spPr>
            <a:xfrm>
              <a:off x="5845932" y="10340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109" name="pl109"/>
            <p:cNvSpPr/>
            <p:nvPr/>
          </p:nvSpPr>
          <p:spPr>
            <a:xfrm>
              <a:off x="3555643"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0" name="pl110"/>
            <p:cNvSpPr/>
            <p:nvPr/>
          </p:nvSpPr>
          <p:spPr>
            <a:xfrm>
              <a:off x="3555643"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1" name="pl111"/>
            <p:cNvSpPr/>
            <p:nvPr/>
          </p:nvSpPr>
          <p:spPr>
            <a:xfrm>
              <a:off x="3555643"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2" name="pl112"/>
            <p:cNvSpPr/>
            <p:nvPr/>
          </p:nvSpPr>
          <p:spPr>
            <a:xfrm>
              <a:off x="3555643"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3" name="pl113"/>
            <p:cNvSpPr/>
            <p:nvPr/>
          </p:nvSpPr>
          <p:spPr>
            <a:xfrm>
              <a:off x="3555643"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4" name="pl114"/>
            <p:cNvSpPr/>
            <p:nvPr/>
          </p:nvSpPr>
          <p:spPr>
            <a:xfrm>
              <a:off x="3555643"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5" name="pl115"/>
            <p:cNvSpPr/>
            <p:nvPr/>
          </p:nvSpPr>
          <p:spPr>
            <a:xfrm>
              <a:off x="3555643"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6" name="pl116"/>
            <p:cNvSpPr/>
            <p:nvPr/>
          </p:nvSpPr>
          <p:spPr>
            <a:xfrm>
              <a:off x="3555643"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7" name="pl117"/>
            <p:cNvSpPr/>
            <p:nvPr/>
          </p:nvSpPr>
          <p:spPr>
            <a:xfrm>
              <a:off x="3555643"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8" name="pl118"/>
            <p:cNvSpPr/>
            <p:nvPr/>
          </p:nvSpPr>
          <p:spPr>
            <a:xfrm>
              <a:off x="3555643"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9" name="pl119"/>
            <p:cNvSpPr/>
            <p:nvPr/>
          </p:nvSpPr>
          <p:spPr>
            <a:xfrm>
              <a:off x="3555643"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0" name="pl120"/>
            <p:cNvSpPr/>
            <p:nvPr/>
          </p:nvSpPr>
          <p:spPr>
            <a:xfrm>
              <a:off x="3555643"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1" name="pl121"/>
            <p:cNvSpPr/>
            <p:nvPr/>
          </p:nvSpPr>
          <p:spPr>
            <a:xfrm>
              <a:off x="3850309"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427736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70441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13146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547310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590015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98556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643925" y="3097297"/>
              <a:ext cx="341641" cy="114367"/>
            </a:xfrm>
            <a:custGeom>
              <a:avLst/>
              <a:pathLst>
                <a:path w="341641" h="114367">
                  <a:moveTo>
                    <a:pt x="0" y="114367"/>
                  </a:moveTo>
                  <a:lnTo>
                    <a:pt x="85410" y="63537"/>
                  </a:lnTo>
                  <a:lnTo>
                    <a:pt x="170820" y="25414"/>
                  </a:lnTo>
                  <a:lnTo>
                    <a:pt x="256230" y="0"/>
                  </a:lnTo>
                  <a:lnTo>
                    <a:pt x="341641" y="0"/>
                  </a:lnTo>
                </a:path>
              </a:pathLst>
            </a:custGeom>
            <a:ln w="27101" cap="flat">
              <a:solidFill>
                <a:srgbClr val="1CABE2">
                  <a:alpha val="100000"/>
                </a:srgbClr>
              </a:solidFill>
              <a:prstDash val="solid"/>
              <a:round/>
            </a:ln>
          </p:spPr>
          <p:txBody>
            <a:bodyPr/>
            <a:lstStyle/>
            <a:p/>
          </p:txBody>
        </p:sp>
        <p:sp>
          <p:nvSpPr>
            <p:cNvPr id="129" name="tx129"/>
            <p:cNvSpPr/>
            <p:nvPr/>
          </p:nvSpPr>
          <p:spPr>
            <a:xfrm>
              <a:off x="5492098" y="31209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75</a:t>
              </a:r>
            </a:p>
          </p:txBody>
        </p:sp>
        <p:sp>
          <p:nvSpPr>
            <p:cNvPr id="130" name="tx130"/>
            <p:cNvSpPr/>
            <p:nvPr/>
          </p:nvSpPr>
          <p:spPr>
            <a:xfrm>
              <a:off x="6018101" y="30065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84</a:t>
              </a:r>
            </a:p>
          </p:txBody>
        </p:sp>
        <p:sp>
          <p:nvSpPr>
            <p:cNvPr id="131" name="tx131"/>
            <p:cNvSpPr/>
            <p:nvPr/>
          </p:nvSpPr>
          <p:spPr>
            <a:xfrm>
              <a:off x="5845932" y="29577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84</a:t>
              </a:r>
            </a:p>
          </p:txBody>
        </p:sp>
        <p:sp>
          <p:nvSpPr>
            <p:cNvPr id="132" name="pl132"/>
            <p:cNvSpPr/>
            <p:nvPr/>
          </p:nvSpPr>
          <p:spPr>
            <a:xfrm>
              <a:off x="3555643"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3" name="pl133"/>
            <p:cNvSpPr/>
            <p:nvPr/>
          </p:nvSpPr>
          <p:spPr>
            <a:xfrm>
              <a:off x="3555643"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4" name="pl134"/>
            <p:cNvSpPr/>
            <p:nvPr/>
          </p:nvSpPr>
          <p:spPr>
            <a:xfrm>
              <a:off x="3555643"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5" name="pl135"/>
            <p:cNvSpPr/>
            <p:nvPr/>
          </p:nvSpPr>
          <p:spPr>
            <a:xfrm>
              <a:off x="3555643"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6" name="pl136"/>
            <p:cNvSpPr/>
            <p:nvPr/>
          </p:nvSpPr>
          <p:spPr>
            <a:xfrm>
              <a:off x="3555643"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7" name="pl137"/>
            <p:cNvSpPr/>
            <p:nvPr/>
          </p:nvSpPr>
          <p:spPr>
            <a:xfrm>
              <a:off x="3555643"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8" name="pl138"/>
            <p:cNvSpPr/>
            <p:nvPr/>
          </p:nvSpPr>
          <p:spPr>
            <a:xfrm>
              <a:off x="3555643"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9" name="pl139"/>
            <p:cNvSpPr/>
            <p:nvPr/>
          </p:nvSpPr>
          <p:spPr>
            <a:xfrm>
              <a:off x="3555643"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0" name="pl140"/>
            <p:cNvSpPr/>
            <p:nvPr/>
          </p:nvSpPr>
          <p:spPr>
            <a:xfrm>
              <a:off x="3555643"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1" name="pl141"/>
            <p:cNvSpPr/>
            <p:nvPr/>
          </p:nvSpPr>
          <p:spPr>
            <a:xfrm>
              <a:off x="3555643"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2" name="pl142"/>
            <p:cNvSpPr/>
            <p:nvPr/>
          </p:nvSpPr>
          <p:spPr>
            <a:xfrm>
              <a:off x="3555643"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3" name="pl143"/>
            <p:cNvSpPr/>
            <p:nvPr/>
          </p:nvSpPr>
          <p:spPr>
            <a:xfrm>
              <a:off x="3555643"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4" name="pl144"/>
            <p:cNvSpPr/>
            <p:nvPr/>
          </p:nvSpPr>
          <p:spPr>
            <a:xfrm>
              <a:off x="3850309"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27736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0441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13146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47310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90015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98556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533591" y="5414935"/>
              <a:ext cx="1451975" cy="559129"/>
            </a:xfrm>
            <a:custGeom>
              <a:avLst/>
              <a:pathLst>
                <a:path w="1451975" h="559129">
                  <a:moveTo>
                    <a:pt x="0" y="559129"/>
                  </a:moveTo>
                  <a:lnTo>
                    <a:pt x="85410" y="495591"/>
                  </a:lnTo>
                  <a:lnTo>
                    <a:pt x="170820" y="406639"/>
                  </a:lnTo>
                  <a:lnTo>
                    <a:pt x="256230" y="330394"/>
                  </a:lnTo>
                  <a:lnTo>
                    <a:pt x="341641" y="292272"/>
                  </a:lnTo>
                  <a:lnTo>
                    <a:pt x="427051" y="266857"/>
                  </a:lnTo>
                  <a:lnTo>
                    <a:pt x="512461" y="228734"/>
                  </a:lnTo>
                  <a:lnTo>
                    <a:pt x="597872" y="216027"/>
                  </a:lnTo>
                  <a:lnTo>
                    <a:pt x="683282" y="203319"/>
                  </a:lnTo>
                  <a:lnTo>
                    <a:pt x="768692" y="177904"/>
                  </a:lnTo>
                  <a:lnTo>
                    <a:pt x="854103" y="139782"/>
                  </a:lnTo>
                  <a:lnTo>
                    <a:pt x="939513" y="139782"/>
                  </a:lnTo>
                  <a:lnTo>
                    <a:pt x="1024923" y="114367"/>
                  </a:lnTo>
                  <a:lnTo>
                    <a:pt x="1110334" y="101659"/>
                  </a:lnTo>
                  <a:lnTo>
                    <a:pt x="1195744" y="63537"/>
                  </a:lnTo>
                  <a:lnTo>
                    <a:pt x="1281154" y="38122"/>
                  </a:lnTo>
                  <a:lnTo>
                    <a:pt x="1366565" y="25414"/>
                  </a:lnTo>
                  <a:lnTo>
                    <a:pt x="1451975" y="0"/>
                  </a:lnTo>
                </a:path>
              </a:pathLst>
            </a:custGeom>
            <a:ln w="27101" cap="flat">
              <a:solidFill>
                <a:srgbClr val="1CABE2">
                  <a:alpha val="100000"/>
                </a:srgbClr>
              </a:solidFill>
              <a:prstDash val="solid"/>
              <a:round/>
            </a:ln>
          </p:spPr>
          <p:txBody>
            <a:bodyPr/>
            <a:lstStyle/>
            <a:p/>
          </p:txBody>
        </p:sp>
        <p:sp>
          <p:nvSpPr>
            <p:cNvPr id="152" name="tx152"/>
            <p:cNvSpPr/>
            <p:nvPr/>
          </p:nvSpPr>
          <p:spPr>
            <a:xfrm>
              <a:off x="4457678" y="588336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a:t>
              </a:r>
            </a:p>
          </p:txBody>
        </p:sp>
        <p:sp>
          <p:nvSpPr>
            <p:cNvPr id="153" name="tx153"/>
            <p:cNvSpPr/>
            <p:nvPr/>
          </p:nvSpPr>
          <p:spPr>
            <a:xfrm>
              <a:off x="6018101" y="5324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45</a:t>
              </a:r>
            </a:p>
          </p:txBody>
        </p:sp>
        <p:sp>
          <p:nvSpPr>
            <p:cNvPr id="154" name="tx154"/>
            <p:cNvSpPr/>
            <p:nvPr/>
          </p:nvSpPr>
          <p:spPr>
            <a:xfrm>
              <a:off x="4650188" y="56820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13</a:t>
              </a:r>
            </a:p>
          </p:txBody>
        </p:sp>
        <p:sp>
          <p:nvSpPr>
            <p:cNvPr id="155" name="tx155"/>
            <p:cNvSpPr/>
            <p:nvPr/>
          </p:nvSpPr>
          <p:spPr>
            <a:xfrm>
              <a:off x="5077239" y="5491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28</a:t>
              </a:r>
            </a:p>
          </p:txBody>
        </p:sp>
        <p:sp>
          <p:nvSpPr>
            <p:cNvPr id="156" name="tx156"/>
            <p:cNvSpPr/>
            <p:nvPr/>
          </p:nvSpPr>
          <p:spPr>
            <a:xfrm>
              <a:off x="5418881" y="541518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34</a:t>
              </a:r>
            </a:p>
          </p:txBody>
        </p:sp>
        <p:sp>
          <p:nvSpPr>
            <p:cNvPr id="157" name="tx157"/>
            <p:cNvSpPr/>
            <p:nvPr/>
          </p:nvSpPr>
          <p:spPr>
            <a:xfrm>
              <a:off x="5845932" y="53008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43</a:t>
              </a:r>
            </a:p>
          </p:txBody>
        </p:sp>
        <p:sp>
          <p:nvSpPr>
            <p:cNvPr id="158" name="pl158"/>
            <p:cNvSpPr/>
            <p:nvPr/>
          </p:nvSpPr>
          <p:spPr>
            <a:xfrm>
              <a:off x="6349821"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59" name="pl159"/>
            <p:cNvSpPr/>
            <p:nvPr/>
          </p:nvSpPr>
          <p:spPr>
            <a:xfrm>
              <a:off x="6349821"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0" name="pl160"/>
            <p:cNvSpPr/>
            <p:nvPr/>
          </p:nvSpPr>
          <p:spPr>
            <a:xfrm>
              <a:off x="6349821"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1" name="pl161"/>
            <p:cNvSpPr/>
            <p:nvPr/>
          </p:nvSpPr>
          <p:spPr>
            <a:xfrm>
              <a:off x="6349821"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2" name="pl162"/>
            <p:cNvSpPr/>
            <p:nvPr/>
          </p:nvSpPr>
          <p:spPr>
            <a:xfrm>
              <a:off x="6349821"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3" name="pl163"/>
            <p:cNvSpPr/>
            <p:nvPr/>
          </p:nvSpPr>
          <p:spPr>
            <a:xfrm>
              <a:off x="6349821"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4" name="pl164"/>
            <p:cNvSpPr/>
            <p:nvPr/>
          </p:nvSpPr>
          <p:spPr>
            <a:xfrm>
              <a:off x="6349821"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5" name="pl165"/>
            <p:cNvSpPr/>
            <p:nvPr/>
          </p:nvSpPr>
          <p:spPr>
            <a:xfrm>
              <a:off x="6349821"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6" name="pl166"/>
            <p:cNvSpPr/>
            <p:nvPr/>
          </p:nvSpPr>
          <p:spPr>
            <a:xfrm>
              <a:off x="6349821"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7" name="pl167"/>
            <p:cNvSpPr/>
            <p:nvPr/>
          </p:nvSpPr>
          <p:spPr>
            <a:xfrm>
              <a:off x="6349821"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8" name="pl168"/>
            <p:cNvSpPr/>
            <p:nvPr/>
          </p:nvSpPr>
          <p:spPr>
            <a:xfrm>
              <a:off x="6349821"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9" name="pl169"/>
            <p:cNvSpPr/>
            <p:nvPr/>
          </p:nvSpPr>
          <p:spPr>
            <a:xfrm>
              <a:off x="6349821"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70" name="pl170"/>
            <p:cNvSpPr/>
            <p:nvPr/>
          </p:nvSpPr>
          <p:spPr>
            <a:xfrm>
              <a:off x="664448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707153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749859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92564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826728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69433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877974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6644487" y="1122760"/>
              <a:ext cx="2135258" cy="101659"/>
            </a:xfrm>
            <a:custGeom>
              <a:avLst/>
              <a:pathLst>
                <a:path w="2135258" h="101659">
                  <a:moveTo>
                    <a:pt x="0" y="101659"/>
                  </a:moveTo>
                  <a:lnTo>
                    <a:pt x="85410" y="101659"/>
                  </a:lnTo>
                  <a:lnTo>
                    <a:pt x="170820" y="101659"/>
                  </a:lnTo>
                  <a:lnTo>
                    <a:pt x="256230" y="101659"/>
                  </a:lnTo>
                  <a:lnTo>
                    <a:pt x="341641" y="76244"/>
                  </a:lnTo>
                  <a:lnTo>
                    <a:pt x="427051" y="76244"/>
                  </a:lnTo>
                  <a:lnTo>
                    <a:pt x="512461" y="38122"/>
                  </a:lnTo>
                  <a:lnTo>
                    <a:pt x="597872" y="38122"/>
                  </a:lnTo>
                  <a:lnTo>
                    <a:pt x="683282" y="25414"/>
                  </a:lnTo>
                  <a:lnTo>
                    <a:pt x="768692" y="0"/>
                  </a:lnTo>
                  <a:lnTo>
                    <a:pt x="854103" y="12707"/>
                  </a:lnTo>
                  <a:lnTo>
                    <a:pt x="939513" y="12707"/>
                  </a:lnTo>
                  <a:lnTo>
                    <a:pt x="1024923" y="12707"/>
                  </a:lnTo>
                  <a:lnTo>
                    <a:pt x="1110334" y="12707"/>
                  </a:lnTo>
                  <a:lnTo>
                    <a:pt x="1195744" y="25414"/>
                  </a:lnTo>
                  <a:lnTo>
                    <a:pt x="1281154" y="25414"/>
                  </a:lnTo>
                  <a:lnTo>
                    <a:pt x="1366565" y="25414"/>
                  </a:lnTo>
                  <a:lnTo>
                    <a:pt x="1451975" y="38122"/>
                  </a:lnTo>
                  <a:lnTo>
                    <a:pt x="1537385" y="38122"/>
                  </a:lnTo>
                  <a:lnTo>
                    <a:pt x="1622796" y="50829"/>
                  </a:lnTo>
                  <a:lnTo>
                    <a:pt x="1708206" y="88952"/>
                  </a:lnTo>
                  <a:lnTo>
                    <a:pt x="1793616" y="101659"/>
                  </a:lnTo>
                  <a:lnTo>
                    <a:pt x="1879027" y="76244"/>
                  </a:lnTo>
                  <a:lnTo>
                    <a:pt x="1964437" y="76244"/>
                  </a:lnTo>
                  <a:lnTo>
                    <a:pt x="2049847" y="88952"/>
                  </a:lnTo>
                  <a:lnTo>
                    <a:pt x="2135258" y="88952"/>
                  </a:lnTo>
                </a:path>
              </a:pathLst>
            </a:custGeom>
            <a:ln w="27101" cap="flat">
              <a:solidFill>
                <a:srgbClr val="1CABE2">
                  <a:alpha val="100000"/>
                </a:srgbClr>
              </a:solidFill>
              <a:prstDash val="solid"/>
              <a:round/>
            </a:ln>
          </p:spPr>
          <p:txBody>
            <a:bodyPr/>
            <a:lstStyle/>
            <a:p/>
          </p:txBody>
        </p:sp>
        <p:sp>
          <p:nvSpPr>
            <p:cNvPr id="178" name="tx178"/>
            <p:cNvSpPr/>
            <p:nvPr/>
          </p:nvSpPr>
          <p:spPr>
            <a:xfrm>
              <a:off x="6492660" y="11337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179" name="tx179"/>
            <p:cNvSpPr/>
            <p:nvPr/>
          </p:nvSpPr>
          <p:spPr>
            <a:xfrm>
              <a:off x="8812279" y="1121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180" name="tx180"/>
            <p:cNvSpPr/>
            <p:nvPr/>
          </p:nvSpPr>
          <p:spPr>
            <a:xfrm>
              <a:off x="7017315" y="1059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181" name="tx181"/>
            <p:cNvSpPr/>
            <p:nvPr/>
          </p:nvSpPr>
          <p:spPr>
            <a:xfrm>
              <a:off x="7444366"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182" name="tx182"/>
            <p:cNvSpPr/>
            <p:nvPr/>
          </p:nvSpPr>
          <p:spPr>
            <a:xfrm>
              <a:off x="7871418"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83" name="tx183"/>
            <p:cNvSpPr/>
            <p:nvPr/>
          </p:nvSpPr>
          <p:spPr>
            <a:xfrm>
              <a:off x="8213059" y="10340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184" name="tx184"/>
            <p:cNvSpPr/>
            <p:nvPr/>
          </p:nvSpPr>
          <p:spPr>
            <a:xfrm>
              <a:off x="8640111" y="1072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185" name="pl185"/>
            <p:cNvSpPr/>
            <p:nvPr/>
          </p:nvSpPr>
          <p:spPr>
            <a:xfrm>
              <a:off x="6349821"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6" name="pl186"/>
            <p:cNvSpPr/>
            <p:nvPr/>
          </p:nvSpPr>
          <p:spPr>
            <a:xfrm>
              <a:off x="6349821"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7" name="pl187"/>
            <p:cNvSpPr/>
            <p:nvPr/>
          </p:nvSpPr>
          <p:spPr>
            <a:xfrm>
              <a:off x="6349821"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8" name="pl188"/>
            <p:cNvSpPr/>
            <p:nvPr/>
          </p:nvSpPr>
          <p:spPr>
            <a:xfrm>
              <a:off x="6349821"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9" name="pl189"/>
            <p:cNvSpPr/>
            <p:nvPr/>
          </p:nvSpPr>
          <p:spPr>
            <a:xfrm>
              <a:off x="6349821"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0" name="pl190"/>
            <p:cNvSpPr/>
            <p:nvPr/>
          </p:nvSpPr>
          <p:spPr>
            <a:xfrm>
              <a:off x="6349821"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1" name="pl191"/>
            <p:cNvSpPr/>
            <p:nvPr/>
          </p:nvSpPr>
          <p:spPr>
            <a:xfrm>
              <a:off x="6349821"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2" name="pl192"/>
            <p:cNvSpPr/>
            <p:nvPr/>
          </p:nvSpPr>
          <p:spPr>
            <a:xfrm>
              <a:off x="6349821"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3" name="pl193"/>
            <p:cNvSpPr/>
            <p:nvPr/>
          </p:nvSpPr>
          <p:spPr>
            <a:xfrm>
              <a:off x="6349821"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4" name="pl194"/>
            <p:cNvSpPr/>
            <p:nvPr/>
          </p:nvSpPr>
          <p:spPr>
            <a:xfrm>
              <a:off x="6349821"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5" name="pl195"/>
            <p:cNvSpPr/>
            <p:nvPr/>
          </p:nvSpPr>
          <p:spPr>
            <a:xfrm>
              <a:off x="6349821"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6" name="pl196"/>
            <p:cNvSpPr/>
            <p:nvPr/>
          </p:nvSpPr>
          <p:spPr>
            <a:xfrm>
              <a:off x="6349821"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7" name="pl197"/>
            <p:cNvSpPr/>
            <p:nvPr/>
          </p:nvSpPr>
          <p:spPr>
            <a:xfrm>
              <a:off x="664448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07153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49859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92564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26728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69433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877974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644487" y="2944807"/>
              <a:ext cx="2135258" cy="101659"/>
            </a:xfrm>
            <a:custGeom>
              <a:avLst/>
              <a:pathLst>
                <a:path w="2135258" h="101659">
                  <a:moveTo>
                    <a:pt x="0" y="101659"/>
                  </a:moveTo>
                  <a:lnTo>
                    <a:pt x="85410" y="88952"/>
                  </a:lnTo>
                  <a:lnTo>
                    <a:pt x="170820" y="101659"/>
                  </a:lnTo>
                  <a:lnTo>
                    <a:pt x="256230" y="101659"/>
                  </a:lnTo>
                  <a:lnTo>
                    <a:pt x="341641" y="88952"/>
                  </a:lnTo>
                  <a:lnTo>
                    <a:pt x="427051" y="88952"/>
                  </a:lnTo>
                  <a:lnTo>
                    <a:pt x="512461" y="38122"/>
                  </a:lnTo>
                  <a:lnTo>
                    <a:pt x="597872" y="38122"/>
                  </a:lnTo>
                  <a:lnTo>
                    <a:pt x="683282" y="25414"/>
                  </a:lnTo>
                  <a:lnTo>
                    <a:pt x="768692" y="0"/>
                  </a:lnTo>
                  <a:lnTo>
                    <a:pt x="854103" y="12707"/>
                  </a:lnTo>
                  <a:lnTo>
                    <a:pt x="939513" y="0"/>
                  </a:lnTo>
                  <a:lnTo>
                    <a:pt x="1024923" y="12707"/>
                  </a:lnTo>
                  <a:lnTo>
                    <a:pt x="1110334" y="12707"/>
                  </a:lnTo>
                  <a:lnTo>
                    <a:pt x="1195744" y="12707"/>
                  </a:lnTo>
                  <a:lnTo>
                    <a:pt x="1281154" y="12707"/>
                  </a:lnTo>
                  <a:lnTo>
                    <a:pt x="1366565" y="12707"/>
                  </a:lnTo>
                  <a:lnTo>
                    <a:pt x="1451975" y="38122"/>
                  </a:lnTo>
                  <a:lnTo>
                    <a:pt x="1537385" y="25414"/>
                  </a:lnTo>
                  <a:lnTo>
                    <a:pt x="1622796" y="38122"/>
                  </a:lnTo>
                  <a:lnTo>
                    <a:pt x="1708206" y="63537"/>
                  </a:lnTo>
                  <a:lnTo>
                    <a:pt x="1793616" y="76244"/>
                  </a:lnTo>
                  <a:lnTo>
                    <a:pt x="1879027" y="76244"/>
                  </a:lnTo>
                  <a:lnTo>
                    <a:pt x="1964437" y="76244"/>
                  </a:lnTo>
                  <a:lnTo>
                    <a:pt x="2049847" y="63537"/>
                  </a:lnTo>
                  <a:lnTo>
                    <a:pt x="2135258" y="76244"/>
                  </a:lnTo>
                </a:path>
              </a:pathLst>
            </a:custGeom>
            <a:ln w="27101" cap="flat">
              <a:solidFill>
                <a:srgbClr val="1CABE2">
                  <a:alpha val="100000"/>
                </a:srgbClr>
              </a:solidFill>
              <a:prstDash val="solid"/>
              <a:round/>
            </a:ln>
          </p:spPr>
          <p:txBody>
            <a:bodyPr/>
            <a:lstStyle/>
            <a:p/>
          </p:txBody>
        </p:sp>
        <p:sp>
          <p:nvSpPr>
            <p:cNvPr id="205" name="tx205"/>
            <p:cNvSpPr/>
            <p:nvPr/>
          </p:nvSpPr>
          <p:spPr>
            <a:xfrm>
              <a:off x="6492660" y="29557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206" name="tx206"/>
            <p:cNvSpPr/>
            <p:nvPr/>
          </p:nvSpPr>
          <p:spPr>
            <a:xfrm>
              <a:off x="8812279" y="29303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207" name="tx207"/>
            <p:cNvSpPr/>
            <p:nvPr/>
          </p:nvSpPr>
          <p:spPr>
            <a:xfrm>
              <a:off x="7017315" y="2894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208" name="tx208"/>
            <p:cNvSpPr/>
            <p:nvPr/>
          </p:nvSpPr>
          <p:spPr>
            <a:xfrm>
              <a:off x="7444366" y="28179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209" name="tx209"/>
            <p:cNvSpPr/>
            <p:nvPr/>
          </p:nvSpPr>
          <p:spPr>
            <a:xfrm>
              <a:off x="7871418" y="28179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210" name="tx210"/>
            <p:cNvSpPr/>
            <p:nvPr/>
          </p:nvSpPr>
          <p:spPr>
            <a:xfrm>
              <a:off x="8213059"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11" name="tx211"/>
            <p:cNvSpPr/>
            <p:nvPr/>
          </p:nvSpPr>
          <p:spPr>
            <a:xfrm>
              <a:off x="8640111" y="28688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212" name="pl212"/>
            <p:cNvSpPr/>
            <p:nvPr/>
          </p:nvSpPr>
          <p:spPr>
            <a:xfrm>
              <a:off x="6349821"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3" name="pl213"/>
            <p:cNvSpPr/>
            <p:nvPr/>
          </p:nvSpPr>
          <p:spPr>
            <a:xfrm>
              <a:off x="6349821"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4" name="pl214"/>
            <p:cNvSpPr/>
            <p:nvPr/>
          </p:nvSpPr>
          <p:spPr>
            <a:xfrm>
              <a:off x="6349821"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5" name="pl215"/>
            <p:cNvSpPr/>
            <p:nvPr/>
          </p:nvSpPr>
          <p:spPr>
            <a:xfrm>
              <a:off x="6349821"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6" name="pl216"/>
            <p:cNvSpPr/>
            <p:nvPr/>
          </p:nvSpPr>
          <p:spPr>
            <a:xfrm>
              <a:off x="6349821"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7" name="pl217"/>
            <p:cNvSpPr/>
            <p:nvPr/>
          </p:nvSpPr>
          <p:spPr>
            <a:xfrm>
              <a:off x="6349821"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8" name="pl218"/>
            <p:cNvSpPr/>
            <p:nvPr/>
          </p:nvSpPr>
          <p:spPr>
            <a:xfrm>
              <a:off x="6349821"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19" name="pl219"/>
            <p:cNvSpPr/>
            <p:nvPr/>
          </p:nvSpPr>
          <p:spPr>
            <a:xfrm>
              <a:off x="6349821"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0" name="pl220"/>
            <p:cNvSpPr/>
            <p:nvPr/>
          </p:nvSpPr>
          <p:spPr>
            <a:xfrm>
              <a:off x="6349821"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1" name="pl221"/>
            <p:cNvSpPr/>
            <p:nvPr/>
          </p:nvSpPr>
          <p:spPr>
            <a:xfrm>
              <a:off x="6349821"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2" name="pl222"/>
            <p:cNvSpPr/>
            <p:nvPr/>
          </p:nvSpPr>
          <p:spPr>
            <a:xfrm>
              <a:off x="6349821"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3" name="pl223"/>
            <p:cNvSpPr/>
            <p:nvPr/>
          </p:nvSpPr>
          <p:spPr>
            <a:xfrm>
              <a:off x="6349821"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4" name="pl224"/>
            <p:cNvSpPr/>
            <p:nvPr/>
          </p:nvSpPr>
          <p:spPr>
            <a:xfrm>
              <a:off x="664448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707153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6" name="pl226"/>
            <p:cNvSpPr/>
            <p:nvPr/>
          </p:nvSpPr>
          <p:spPr>
            <a:xfrm>
              <a:off x="749859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92564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826728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69433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77974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7156949" y="5542010"/>
              <a:ext cx="1622796" cy="393931"/>
            </a:xfrm>
            <a:custGeom>
              <a:avLst/>
              <a:pathLst>
                <a:path w="1622796" h="393931">
                  <a:moveTo>
                    <a:pt x="0" y="393931"/>
                  </a:moveTo>
                  <a:lnTo>
                    <a:pt x="85410" y="355809"/>
                  </a:lnTo>
                  <a:lnTo>
                    <a:pt x="170820" y="279564"/>
                  </a:lnTo>
                  <a:lnTo>
                    <a:pt x="256230" y="254149"/>
                  </a:lnTo>
                  <a:lnTo>
                    <a:pt x="341641" y="228734"/>
                  </a:lnTo>
                  <a:lnTo>
                    <a:pt x="427051" y="190612"/>
                  </a:lnTo>
                  <a:lnTo>
                    <a:pt x="512461" y="177904"/>
                  </a:lnTo>
                  <a:lnTo>
                    <a:pt x="597872" y="152489"/>
                  </a:lnTo>
                  <a:lnTo>
                    <a:pt x="683282" y="177904"/>
                  </a:lnTo>
                  <a:lnTo>
                    <a:pt x="768692" y="139782"/>
                  </a:lnTo>
                  <a:lnTo>
                    <a:pt x="854103" y="152489"/>
                  </a:lnTo>
                  <a:lnTo>
                    <a:pt x="939513" y="152489"/>
                  </a:lnTo>
                  <a:lnTo>
                    <a:pt x="1024923" y="127074"/>
                  </a:lnTo>
                  <a:lnTo>
                    <a:pt x="1110334" y="139782"/>
                  </a:lnTo>
                  <a:lnTo>
                    <a:pt x="1195744" y="114367"/>
                  </a:lnTo>
                  <a:lnTo>
                    <a:pt x="1281154" y="88952"/>
                  </a:lnTo>
                  <a:lnTo>
                    <a:pt x="1366565" y="63537"/>
                  </a:lnTo>
                  <a:lnTo>
                    <a:pt x="1451975" y="38122"/>
                  </a:lnTo>
                  <a:lnTo>
                    <a:pt x="1537385" y="25414"/>
                  </a:lnTo>
                  <a:lnTo>
                    <a:pt x="1622796" y="0"/>
                  </a:lnTo>
                </a:path>
              </a:pathLst>
            </a:custGeom>
            <a:ln w="27101" cap="flat">
              <a:solidFill>
                <a:srgbClr val="1CABE2">
                  <a:alpha val="100000"/>
                </a:srgbClr>
              </a:solidFill>
              <a:prstDash val="solid"/>
              <a:round/>
            </a:ln>
          </p:spPr>
          <p:txBody>
            <a:bodyPr/>
            <a:lstStyle/>
            <a:p/>
          </p:txBody>
        </p:sp>
        <p:sp>
          <p:nvSpPr>
            <p:cNvPr id="232" name="tx232"/>
            <p:cNvSpPr/>
            <p:nvPr/>
          </p:nvSpPr>
          <p:spPr>
            <a:xfrm>
              <a:off x="7081035" y="584524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a:t>
              </a:r>
            </a:p>
          </p:txBody>
        </p:sp>
        <p:sp>
          <p:nvSpPr>
            <p:cNvPr id="233" name="tx233"/>
            <p:cNvSpPr/>
            <p:nvPr/>
          </p:nvSpPr>
          <p:spPr>
            <a:xfrm>
              <a:off x="8812279" y="54513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35</a:t>
              </a:r>
            </a:p>
          </p:txBody>
        </p:sp>
        <p:sp>
          <p:nvSpPr>
            <p:cNvPr id="234" name="tx234"/>
            <p:cNvSpPr/>
            <p:nvPr/>
          </p:nvSpPr>
          <p:spPr>
            <a:xfrm>
              <a:off x="7444366" y="56312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17</a:t>
              </a:r>
            </a:p>
          </p:txBody>
        </p:sp>
        <p:sp>
          <p:nvSpPr>
            <p:cNvPr id="235" name="tx235"/>
            <p:cNvSpPr/>
            <p:nvPr/>
          </p:nvSpPr>
          <p:spPr>
            <a:xfrm>
              <a:off x="7871418" y="55422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24</a:t>
              </a:r>
            </a:p>
          </p:txBody>
        </p:sp>
        <p:sp>
          <p:nvSpPr>
            <p:cNvPr id="236" name="tx236"/>
            <p:cNvSpPr/>
            <p:nvPr/>
          </p:nvSpPr>
          <p:spPr>
            <a:xfrm>
              <a:off x="8213059" y="55422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24</a:t>
              </a:r>
            </a:p>
          </p:txBody>
        </p:sp>
        <p:sp>
          <p:nvSpPr>
            <p:cNvPr id="237" name="tx237"/>
            <p:cNvSpPr/>
            <p:nvPr/>
          </p:nvSpPr>
          <p:spPr>
            <a:xfrm>
              <a:off x="8640111" y="54278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33</a:t>
              </a:r>
            </a:p>
          </p:txBody>
        </p:sp>
        <p:sp>
          <p:nvSpPr>
            <p:cNvPr id="238" name="tx238"/>
            <p:cNvSpPr/>
            <p:nvPr/>
          </p:nvSpPr>
          <p:spPr>
            <a:xfrm>
              <a:off x="1968540" y="4371627"/>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239" name="tx239"/>
            <p:cNvSpPr/>
            <p:nvPr/>
          </p:nvSpPr>
          <p:spPr>
            <a:xfrm>
              <a:off x="4762764" y="4371627"/>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240" name="tx240"/>
            <p:cNvSpPr/>
            <p:nvPr/>
          </p:nvSpPr>
          <p:spPr>
            <a:xfrm>
              <a:off x="7520778" y="4371627"/>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241" name="tx241"/>
            <p:cNvSpPr/>
            <p:nvPr/>
          </p:nvSpPr>
          <p:spPr>
            <a:xfrm>
              <a:off x="2002601" y="2549580"/>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242" name="tx242"/>
            <p:cNvSpPr/>
            <p:nvPr/>
          </p:nvSpPr>
          <p:spPr>
            <a:xfrm>
              <a:off x="4787544" y="2549580"/>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243" name="tx243"/>
            <p:cNvSpPr/>
            <p:nvPr/>
          </p:nvSpPr>
          <p:spPr>
            <a:xfrm>
              <a:off x="7556896" y="2549580"/>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a:t>
              </a:r>
            </a:p>
          </p:txBody>
        </p:sp>
        <p:sp>
          <p:nvSpPr>
            <p:cNvPr id="244" name="tx244"/>
            <p:cNvSpPr/>
            <p:nvPr/>
          </p:nvSpPr>
          <p:spPr>
            <a:xfrm>
              <a:off x="2002693" y="727533"/>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BCG</a:t>
              </a:r>
            </a:p>
          </p:txBody>
        </p:sp>
        <p:sp>
          <p:nvSpPr>
            <p:cNvPr id="245" name="tx245"/>
            <p:cNvSpPr/>
            <p:nvPr/>
          </p:nvSpPr>
          <p:spPr>
            <a:xfrm>
              <a:off x="4775154"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a:t>
              </a:r>
            </a:p>
          </p:txBody>
        </p:sp>
        <p:sp>
          <p:nvSpPr>
            <p:cNvPr id="246" name="tx246"/>
            <p:cNvSpPr/>
            <p:nvPr/>
          </p:nvSpPr>
          <p:spPr>
            <a:xfrm>
              <a:off x="7569332"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a:t>
              </a:r>
            </a:p>
          </p:txBody>
        </p:sp>
        <p:sp>
          <p:nvSpPr>
            <p:cNvPr id="247" name="tx247"/>
            <p:cNvSpPr/>
            <p:nvPr/>
          </p:nvSpPr>
          <p:spPr>
            <a:xfrm rot="-5400000">
              <a:off x="93597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48" name="tx248"/>
            <p:cNvSpPr/>
            <p:nvPr/>
          </p:nvSpPr>
          <p:spPr>
            <a:xfrm rot="-5400000">
              <a:off x="136303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49" name="tx249"/>
            <p:cNvSpPr/>
            <p:nvPr/>
          </p:nvSpPr>
          <p:spPr>
            <a:xfrm rot="-5400000">
              <a:off x="179008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0" name="tx250"/>
            <p:cNvSpPr/>
            <p:nvPr/>
          </p:nvSpPr>
          <p:spPr>
            <a:xfrm rot="-5400000">
              <a:off x="221713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1" name="tx251"/>
            <p:cNvSpPr/>
            <p:nvPr/>
          </p:nvSpPr>
          <p:spPr>
            <a:xfrm rot="-5400000">
              <a:off x="255877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2" name="tx252"/>
            <p:cNvSpPr/>
            <p:nvPr/>
          </p:nvSpPr>
          <p:spPr>
            <a:xfrm rot="-5400000">
              <a:off x="298582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53" name="tx253"/>
            <p:cNvSpPr/>
            <p:nvPr/>
          </p:nvSpPr>
          <p:spPr>
            <a:xfrm rot="-5400000">
              <a:off x="307123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54" name="tx254"/>
            <p:cNvSpPr/>
            <p:nvPr/>
          </p:nvSpPr>
          <p:spPr>
            <a:xfrm rot="-5400000">
              <a:off x="373015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55" name="tx255"/>
            <p:cNvSpPr/>
            <p:nvPr/>
          </p:nvSpPr>
          <p:spPr>
            <a:xfrm rot="-5400000">
              <a:off x="415720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56" name="tx256"/>
            <p:cNvSpPr/>
            <p:nvPr/>
          </p:nvSpPr>
          <p:spPr>
            <a:xfrm rot="-5400000">
              <a:off x="458426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7" name="tx257"/>
            <p:cNvSpPr/>
            <p:nvPr/>
          </p:nvSpPr>
          <p:spPr>
            <a:xfrm rot="-5400000">
              <a:off x="501131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8" name="tx258"/>
            <p:cNvSpPr/>
            <p:nvPr/>
          </p:nvSpPr>
          <p:spPr>
            <a:xfrm rot="-5400000">
              <a:off x="535295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9" name="tx259"/>
            <p:cNvSpPr/>
            <p:nvPr/>
          </p:nvSpPr>
          <p:spPr>
            <a:xfrm rot="-5400000">
              <a:off x="578000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0" name="tx260"/>
            <p:cNvSpPr/>
            <p:nvPr/>
          </p:nvSpPr>
          <p:spPr>
            <a:xfrm rot="-5400000">
              <a:off x="586541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1" name="tx261"/>
            <p:cNvSpPr/>
            <p:nvPr/>
          </p:nvSpPr>
          <p:spPr>
            <a:xfrm rot="-5400000">
              <a:off x="6524335"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62" name="tx262"/>
            <p:cNvSpPr/>
            <p:nvPr/>
          </p:nvSpPr>
          <p:spPr>
            <a:xfrm rot="-5400000">
              <a:off x="695138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63" name="tx263"/>
            <p:cNvSpPr/>
            <p:nvPr/>
          </p:nvSpPr>
          <p:spPr>
            <a:xfrm rot="-5400000">
              <a:off x="737843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64" name="tx264"/>
            <p:cNvSpPr/>
            <p:nvPr/>
          </p:nvSpPr>
          <p:spPr>
            <a:xfrm rot="-5400000">
              <a:off x="7805489"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65" name="tx265"/>
            <p:cNvSpPr/>
            <p:nvPr/>
          </p:nvSpPr>
          <p:spPr>
            <a:xfrm rot="-5400000">
              <a:off x="814713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66" name="tx266"/>
            <p:cNvSpPr/>
            <p:nvPr/>
          </p:nvSpPr>
          <p:spPr>
            <a:xfrm rot="-5400000">
              <a:off x="857418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7" name="tx267"/>
            <p:cNvSpPr/>
            <p:nvPr/>
          </p:nvSpPr>
          <p:spPr>
            <a:xfrm rot="-5400000">
              <a:off x="865959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8" name="tx268"/>
            <p:cNvSpPr/>
            <p:nvPr/>
          </p:nvSpPr>
          <p:spPr>
            <a:xfrm>
              <a:off x="635284" y="2301759"/>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69" name="tx269"/>
            <p:cNvSpPr/>
            <p:nvPr/>
          </p:nvSpPr>
          <p:spPr>
            <a:xfrm>
              <a:off x="571733" y="204760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0" name="tx270"/>
            <p:cNvSpPr/>
            <p:nvPr/>
          </p:nvSpPr>
          <p:spPr>
            <a:xfrm>
              <a:off x="571733" y="179345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1" name="tx271"/>
            <p:cNvSpPr/>
            <p:nvPr/>
          </p:nvSpPr>
          <p:spPr>
            <a:xfrm>
              <a:off x="571733" y="153931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2" name="tx272"/>
            <p:cNvSpPr/>
            <p:nvPr/>
          </p:nvSpPr>
          <p:spPr>
            <a:xfrm>
              <a:off x="571733" y="128516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3" name="tx273"/>
            <p:cNvSpPr/>
            <p:nvPr/>
          </p:nvSpPr>
          <p:spPr>
            <a:xfrm>
              <a:off x="508182" y="103101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74" name="tx274"/>
            <p:cNvSpPr/>
            <p:nvPr/>
          </p:nvSpPr>
          <p:spPr>
            <a:xfrm>
              <a:off x="635284" y="4123806"/>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75" name="tx275"/>
            <p:cNvSpPr/>
            <p:nvPr/>
          </p:nvSpPr>
          <p:spPr>
            <a:xfrm>
              <a:off x="571733" y="386965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6" name="tx276"/>
            <p:cNvSpPr/>
            <p:nvPr/>
          </p:nvSpPr>
          <p:spPr>
            <a:xfrm>
              <a:off x="571733" y="361550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7" name="tx277"/>
            <p:cNvSpPr/>
            <p:nvPr/>
          </p:nvSpPr>
          <p:spPr>
            <a:xfrm>
              <a:off x="571733" y="336135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8" name="tx278"/>
            <p:cNvSpPr/>
            <p:nvPr/>
          </p:nvSpPr>
          <p:spPr>
            <a:xfrm>
              <a:off x="571733" y="310720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9" name="tx279"/>
            <p:cNvSpPr/>
            <p:nvPr/>
          </p:nvSpPr>
          <p:spPr>
            <a:xfrm>
              <a:off x="508182" y="285305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0" name="tx280"/>
            <p:cNvSpPr/>
            <p:nvPr/>
          </p:nvSpPr>
          <p:spPr>
            <a:xfrm>
              <a:off x="635284" y="5945853"/>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81" name="tx281"/>
            <p:cNvSpPr/>
            <p:nvPr/>
          </p:nvSpPr>
          <p:spPr>
            <a:xfrm>
              <a:off x="571733" y="569170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82" name="tx282"/>
            <p:cNvSpPr/>
            <p:nvPr/>
          </p:nvSpPr>
          <p:spPr>
            <a:xfrm>
              <a:off x="571733" y="543755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83" name="tx283"/>
            <p:cNvSpPr/>
            <p:nvPr/>
          </p:nvSpPr>
          <p:spPr>
            <a:xfrm>
              <a:off x="571733" y="518340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84" name="tx284"/>
            <p:cNvSpPr/>
            <p:nvPr/>
          </p:nvSpPr>
          <p:spPr>
            <a:xfrm>
              <a:off x="571733" y="492925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85" name="tx285"/>
            <p:cNvSpPr/>
            <p:nvPr/>
          </p:nvSpPr>
          <p:spPr>
            <a:xfrm>
              <a:off x="508182" y="467510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6" name="tx286"/>
            <p:cNvSpPr/>
            <p:nvPr/>
          </p:nvSpPr>
          <p:spPr>
            <a:xfrm rot="-5400000">
              <a:off x="-37121" y="3415796"/>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87" name="tx287"/>
            <p:cNvSpPr/>
            <p:nvPr/>
          </p:nvSpPr>
          <p:spPr>
            <a:xfrm>
              <a:off x="2366487" y="435349"/>
              <a:ext cx="510290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selected routine vaccines, Never Gavi MICs, 2000-2025</a:t>
              </a:r>
            </a:p>
          </p:txBody>
        </p:sp>
        <p:sp>
          <p:nvSpPr>
            <p:cNvPr id="288" name="tx288"/>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 MCV2, PCVC and RotaC is in-part related to increasing introduction in countries, along with improved coverage.
In 2025, ROTAC had the lowest coverage of all vaccines (35%), followed by PCVC (45%).</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38% in 2000 to 74% in 2025. This increase since 2000 is a result of incremental improvement in introducing new vaccines and expanding vaccination services to previously missed populations.
Enhancing BOP now depends partly on improving the coverage of HPV, ROTAC, PCVC, and HIB3 - vaccines with coverage less than 80% in 2025.</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Breadth of Protection, Never Gavi MICs, 2000-2025</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strike="noStrike">
                <a:solidFill>
                  <a:srgbClr val="000000">
                    <a:alpha val="100000"/>
                  </a:srgbClr>
                </a:solidFill>
                <a:latin typeface="Arial"/>
                <a:cs typeface="Arial"/>
                <a:ea typeface="Arial"/>
                <a:sym typeface="Arial"/>
              </a:rPr>
              <a:t>Breadth of protection = ((DTP3 x 3) + HepB3 + Hib3 + IPV1 + IPVC + MCV1 + MCV2 + PCV3 + RCV1 + RotaC + HPV) / 13</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59443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554750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515063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475376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435689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396002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0" name="pl10"/>
            <p:cNvSpPr/>
            <p:nvPr/>
          </p:nvSpPr>
          <p:spPr>
            <a:xfrm>
              <a:off x="803984" y="356315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1" name="pl11"/>
            <p:cNvSpPr/>
            <p:nvPr/>
          </p:nvSpPr>
          <p:spPr>
            <a:xfrm>
              <a:off x="803984" y="316628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2" name="pl12"/>
            <p:cNvSpPr/>
            <p:nvPr/>
          </p:nvSpPr>
          <p:spPr>
            <a:xfrm>
              <a:off x="803984" y="276941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3" name="pl13"/>
            <p:cNvSpPr/>
            <p:nvPr/>
          </p:nvSpPr>
          <p:spPr>
            <a:xfrm>
              <a:off x="803984" y="237254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4" name="pl14"/>
            <p:cNvSpPr/>
            <p:nvPr/>
          </p:nvSpPr>
          <p:spPr>
            <a:xfrm>
              <a:off x="803984" y="197567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5" name="pl15"/>
            <p:cNvSpPr/>
            <p:nvPr/>
          </p:nvSpPr>
          <p:spPr>
            <a:xfrm>
              <a:off x="803984" y="157880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6" name="pl16"/>
            <p:cNvSpPr/>
            <p:nvPr/>
          </p:nvSpPr>
          <p:spPr>
            <a:xfrm>
              <a:off x="180646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305955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431265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54404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669353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719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8698482"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803984" y="5745940"/>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4" name="pl24"/>
            <p:cNvSpPr/>
            <p:nvPr/>
          </p:nvSpPr>
          <p:spPr>
            <a:xfrm>
              <a:off x="803984" y="534907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5" name="pl25"/>
            <p:cNvSpPr/>
            <p:nvPr/>
          </p:nvSpPr>
          <p:spPr>
            <a:xfrm>
              <a:off x="803984" y="495220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6" name="pl26"/>
            <p:cNvSpPr/>
            <p:nvPr/>
          </p:nvSpPr>
          <p:spPr>
            <a:xfrm>
              <a:off x="803984" y="455533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7" name="pl27"/>
            <p:cNvSpPr/>
            <p:nvPr/>
          </p:nvSpPr>
          <p:spPr>
            <a:xfrm>
              <a:off x="803984" y="415846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8" name="pl28"/>
            <p:cNvSpPr/>
            <p:nvPr/>
          </p:nvSpPr>
          <p:spPr>
            <a:xfrm>
              <a:off x="803984" y="37615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9" name="pl29"/>
            <p:cNvSpPr/>
            <p:nvPr/>
          </p:nvSpPr>
          <p:spPr>
            <a:xfrm>
              <a:off x="803984" y="336472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0" name="pl30"/>
            <p:cNvSpPr/>
            <p:nvPr/>
          </p:nvSpPr>
          <p:spPr>
            <a:xfrm>
              <a:off x="803984" y="296785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1" name="pl31"/>
            <p:cNvSpPr/>
            <p:nvPr/>
          </p:nvSpPr>
          <p:spPr>
            <a:xfrm>
              <a:off x="803984" y="257098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2" name="pl32"/>
            <p:cNvSpPr/>
            <p:nvPr/>
          </p:nvSpPr>
          <p:spPr>
            <a:xfrm>
              <a:off x="803984" y="217411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3" name="pl33"/>
            <p:cNvSpPr/>
            <p:nvPr/>
          </p:nvSpPr>
          <p:spPr>
            <a:xfrm>
              <a:off x="803984" y="1777244"/>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4" name="pl34"/>
            <p:cNvSpPr/>
            <p:nvPr/>
          </p:nvSpPr>
          <p:spPr>
            <a:xfrm>
              <a:off x="117991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433008"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686102"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3919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94167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44538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1179913" y="1935992"/>
              <a:ext cx="6265474" cy="317495"/>
            </a:xfrm>
            <a:custGeom>
              <a:avLst/>
              <a:pathLst>
                <a:path w="6265474" h="317495">
                  <a:moveTo>
                    <a:pt x="0" y="317495"/>
                  </a:moveTo>
                  <a:lnTo>
                    <a:pt x="250618" y="317495"/>
                  </a:lnTo>
                  <a:lnTo>
                    <a:pt x="501237" y="317495"/>
                  </a:lnTo>
                  <a:lnTo>
                    <a:pt x="751856" y="317495"/>
                  </a:lnTo>
                  <a:lnTo>
                    <a:pt x="1002475" y="238121"/>
                  </a:lnTo>
                  <a:lnTo>
                    <a:pt x="1253094" y="238121"/>
                  </a:lnTo>
                  <a:lnTo>
                    <a:pt x="1503713" y="119060"/>
                  </a:lnTo>
                  <a:lnTo>
                    <a:pt x="1754332" y="119060"/>
                  </a:lnTo>
                  <a:lnTo>
                    <a:pt x="2004951" y="79373"/>
                  </a:lnTo>
                  <a:lnTo>
                    <a:pt x="2255570" y="0"/>
                  </a:lnTo>
                  <a:lnTo>
                    <a:pt x="2506189" y="39686"/>
                  </a:lnTo>
                  <a:lnTo>
                    <a:pt x="2756808" y="39686"/>
                  </a:lnTo>
                  <a:lnTo>
                    <a:pt x="3007427" y="39686"/>
                  </a:lnTo>
                  <a:lnTo>
                    <a:pt x="3258046" y="39686"/>
                  </a:lnTo>
                  <a:lnTo>
                    <a:pt x="3508665" y="79373"/>
                  </a:lnTo>
                  <a:lnTo>
                    <a:pt x="3759284" y="79373"/>
                  </a:lnTo>
                  <a:lnTo>
                    <a:pt x="4009903" y="79373"/>
                  </a:lnTo>
                  <a:lnTo>
                    <a:pt x="4260522" y="119060"/>
                  </a:lnTo>
                  <a:lnTo>
                    <a:pt x="4511141" y="119060"/>
                  </a:lnTo>
                  <a:lnTo>
                    <a:pt x="4761760" y="158747"/>
                  </a:lnTo>
                  <a:lnTo>
                    <a:pt x="5012379" y="277808"/>
                  </a:lnTo>
                  <a:lnTo>
                    <a:pt x="5262998" y="317495"/>
                  </a:lnTo>
                  <a:lnTo>
                    <a:pt x="5513617" y="238121"/>
                  </a:lnTo>
                  <a:lnTo>
                    <a:pt x="5764236" y="238121"/>
                  </a:lnTo>
                  <a:lnTo>
                    <a:pt x="6014855" y="277808"/>
                  </a:lnTo>
                  <a:lnTo>
                    <a:pt x="6265474" y="277808"/>
                  </a:lnTo>
                </a:path>
              </a:pathLst>
            </a:custGeom>
            <a:ln w="27101" cap="flat">
              <a:solidFill>
                <a:srgbClr val="1C86EE">
                  <a:alpha val="100000"/>
                </a:srgbClr>
              </a:solidFill>
              <a:prstDash val="solid"/>
              <a:round/>
            </a:ln>
          </p:spPr>
          <p:txBody>
            <a:bodyPr/>
            <a:lstStyle/>
            <a:p/>
          </p:txBody>
        </p:sp>
        <p:sp>
          <p:nvSpPr>
            <p:cNvPr id="41" name="pl41"/>
            <p:cNvSpPr/>
            <p:nvPr/>
          </p:nvSpPr>
          <p:spPr>
            <a:xfrm>
              <a:off x="1179913" y="1975679"/>
              <a:ext cx="6265474" cy="1269982"/>
            </a:xfrm>
            <a:custGeom>
              <a:avLst/>
              <a:pathLst>
                <a:path w="6265474" h="1269982">
                  <a:moveTo>
                    <a:pt x="0" y="1269982"/>
                  </a:moveTo>
                  <a:lnTo>
                    <a:pt x="250618" y="1031861"/>
                  </a:lnTo>
                  <a:lnTo>
                    <a:pt x="501237" y="912800"/>
                  </a:lnTo>
                  <a:lnTo>
                    <a:pt x="751856" y="674678"/>
                  </a:lnTo>
                  <a:lnTo>
                    <a:pt x="1002475" y="515930"/>
                  </a:lnTo>
                  <a:lnTo>
                    <a:pt x="1253094" y="357182"/>
                  </a:lnTo>
                  <a:lnTo>
                    <a:pt x="1503713" y="198434"/>
                  </a:lnTo>
                  <a:lnTo>
                    <a:pt x="1754332" y="158747"/>
                  </a:lnTo>
                  <a:lnTo>
                    <a:pt x="2004951" y="79373"/>
                  </a:lnTo>
                  <a:lnTo>
                    <a:pt x="2255570" y="0"/>
                  </a:lnTo>
                  <a:lnTo>
                    <a:pt x="2506189" y="0"/>
                  </a:lnTo>
                  <a:lnTo>
                    <a:pt x="2756808" y="0"/>
                  </a:lnTo>
                  <a:lnTo>
                    <a:pt x="3007427" y="0"/>
                  </a:lnTo>
                  <a:lnTo>
                    <a:pt x="3258046" y="39686"/>
                  </a:lnTo>
                  <a:lnTo>
                    <a:pt x="3508665" y="39686"/>
                  </a:lnTo>
                  <a:lnTo>
                    <a:pt x="3759284" y="79373"/>
                  </a:lnTo>
                  <a:lnTo>
                    <a:pt x="4009903" y="39686"/>
                  </a:lnTo>
                  <a:lnTo>
                    <a:pt x="4260522" y="119060"/>
                  </a:lnTo>
                  <a:lnTo>
                    <a:pt x="4511141" y="158747"/>
                  </a:lnTo>
                  <a:lnTo>
                    <a:pt x="4761760" y="198434"/>
                  </a:lnTo>
                  <a:lnTo>
                    <a:pt x="5012379" y="238121"/>
                  </a:lnTo>
                  <a:lnTo>
                    <a:pt x="5262998" y="277808"/>
                  </a:lnTo>
                  <a:lnTo>
                    <a:pt x="5513617" y="198434"/>
                  </a:lnTo>
                  <a:lnTo>
                    <a:pt x="5764236" y="198434"/>
                  </a:lnTo>
                  <a:lnTo>
                    <a:pt x="6014855" y="238121"/>
                  </a:lnTo>
                  <a:lnTo>
                    <a:pt x="6265474" y="238121"/>
                  </a:lnTo>
                </a:path>
              </a:pathLst>
            </a:custGeom>
            <a:ln w="27101" cap="flat">
              <a:solidFill>
                <a:srgbClr val="80BD41">
                  <a:alpha val="100000"/>
                </a:srgbClr>
              </a:solidFill>
              <a:prstDash val="solid"/>
              <a:round/>
            </a:ln>
          </p:spPr>
          <p:txBody>
            <a:bodyPr/>
            <a:lstStyle/>
            <a:p/>
          </p:txBody>
        </p:sp>
        <p:sp>
          <p:nvSpPr>
            <p:cNvPr id="42" name="pl42"/>
            <p:cNvSpPr/>
            <p:nvPr/>
          </p:nvSpPr>
          <p:spPr>
            <a:xfrm>
              <a:off x="1179913" y="3285348"/>
              <a:ext cx="6265474" cy="1706539"/>
            </a:xfrm>
            <a:custGeom>
              <a:avLst/>
              <a:pathLst>
                <a:path w="6265474" h="1706539">
                  <a:moveTo>
                    <a:pt x="0" y="1706539"/>
                  </a:moveTo>
                  <a:lnTo>
                    <a:pt x="250618" y="1666852"/>
                  </a:lnTo>
                  <a:lnTo>
                    <a:pt x="501237" y="1627165"/>
                  </a:lnTo>
                  <a:lnTo>
                    <a:pt x="751856" y="1547791"/>
                  </a:lnTo>
                  <a:lnTo>
                    <a:pt x="1002475" y="1428730"/>
                  </a:lnTo>
                  <a:lnTo>
                    <a:pt x="1253094" y="1389043"/>
                  </a:lnTo>
                  <a:lnTo>
                    <a:pt x="1503713" y="1428730"/>
                  </a:lnTo>
                  <a:lnTo>
                    <a:pt x="1754332" y="1269982"/>
                  </a:lnTo>
                  <a:lnTo>
                    <a:pt x="2004951" y="1150921"/>
                  </a:lnTo>
                  <a:lnTo>
                    <a:pt x="2255570" y="1111234"/>
                  </a:lnTo>
                  <a:lnTo>
                    <a:pt x="2506189" y="1111234"/>
                  </a:lnTo>
                  <a:lnTo>
                    <a:pt x="2756808" y="1071548"/>
                  </a:lnTo>
                  <a:lnTo>
                    <a:pt x="3007427" y="912800"/>
                  </a:lnTo>
                  <a:lnTo>
                    <a:pt x="3258046" y="873113"/>
                  </a:lnTo>
                  <a:lnTo>
                    <a:pt x="3508665" y="634991"/>
                  </a:lnTo>
                  <a:lnTo>
                    <a:pt x="3759284" y="476243"/>
                  </a:lnTo>
                  <a:lnTo>
                    <a:pt x="4009903" y="515930"/>
                  </a:lnTo>
                  <a:lnTo>
                    <a:pt x="4260522" y="555617"/>
                  </a:lnTo>
                  <a:lnTo>
                    <a:pt x="4511141" y="396869"/>
                  </a:lnTo>
                  <a:lnTo>
                    <a:pt x="4761760" y="436556"/>
                  </a:lnTo>
                  <a:lnTo>
                    <a:pt x="5012379" y="357182"/>
                  </a:lnTo>
                  <a:lnTo>
                    <a:pt x="5262998" y="277808"/>
                  </a:lnTo>
                  <a:lnTo>
                    <a:pt x="5513617" y="119060"/>
                  </a:lnTo>
                  <a:lnTo>
                    <a:pt x="5764236" y="0"/>
                  </a:lnTo>
                  <a:lnTo>
                    <a:pt x="6014855" y="39686"/>
                  </a:lnTo>
                  <a:lnTo>
                    <a:pt x="6265474" y="79373"/>
                  </a:lnTo>
                </a:path>
              </a:pathLst>
            </a:custGeom>
            <a:ln w="27101" cap="flat">
              <a:solidFill>
                <a:srgbClr val="EE00EE">
                  <a:alpha val="100000"/>
                </a:srgbClr>
              </a:solidFill>
              <a:prstDash val="solid"/>
              <a:round/>
            </a:ln>
          </p:spPr>
          <p:txBody>
            <a:bodyPr/>
            <a:lstStyle/>
            <a:p/>
          </p:txBody>
        </p:sp>
        <p:sp>
          <p:nvSpPr>
            <p:cNvPr id="43" name="pl43"/>
            <p:cNvSpPr/>
            <p:nvPr/>
          </p:nvSpPr>
          <p:spPr>
            <a:xfrm>
              <a:off x="3686102" y="4872827"/>
              <a:ext cx="3759284" cy="873113"/>
            </a:xfrm>
            <a:custGeom>
              <a:avLst/>
              <a:pathLst>
                <a:path w="3759284" h="873113">
                  <a:moveTo>
                    <a:pt x="0" y="873113"/>
                  </a:moveTo>
                  <a:lnTo>
                    <a:pt x="250618" y="754052"/>
                  </a:lnTo>
                  <a:lnTo>
                    <a:pt x="501237" y="595304"/>
                  </a:lnTo>
                  <a:lnTo>
                    <a:pt x="751856" y="595304"/>
                  </a:lnTo>
                  <a:lnTo>
                    <a:pt x="1002475" y="277808"/>
                  </a:lnTo>
                  <a:lnTo>
                    <a:pt x="1253094" y="277808"/>
                  </a:lnTo>
                  <a:lnTo>
                    <a:pt x="1503713" y="198434"/>
                  </a:lnTo>
                  <a:lnTo>
                    <a:pt x="1754332" y="119060"/>
                  </a:lnTo>
                  <a:lnTo>
                    <a:pt x="2004951" y="238121"/>
                  </a:lnTo>
                  <a:lnTo>
                    <a:pt x="2255570" y="317495"/>
                  </a:lnTo>
                  <a:lnTo>
                    <a:pt x="2506189" y="476243"/>
                  </a:lnTo>
                  <a:lnTo>
                    <a:pt x="2756808" y="515930"/>
                  </a:lnTo>
                  <a:lnTo>
                    <a:pt x="3007427" y="317495"/>
                  </a:lnTo>
                  <a:lnTo>
                    <a:pt x="3258046" y="119060"/>
                  </a:lnTo>
                  <a:lnTo>
                    <a:pt x="3508665" y="79373"/>
                  </a:lnTo>
                  <a:lnTo>
                    <a:pt x="3759284" y="0"/>
                  </a:lnTo>
                </a:path>
              </a:pathLst>
            </a:custGeom>
            <a:ln w="27101" cap="flat">
              <a:solidFill>
                <a:srgbClr val="6A3D9A">
                  <a:alpha val="100000"/>
                </a:srgbClr>
              </a:solidFill>
              <a:prstDash val="solid"/>
              <a:round/>
            </a:ln>
          </p:spPr>
          <p:txBody>
            <a:bodyPr/>
            <a:lstStyle/>
            <a:p/>
          </p:txBody>
        </p:sp>
        <p:sp>
          <p:nvSpPr>
            <p:cNvPr id="44" name="pl44"/>
            <p:cNvSpPr/>
            <p:nvPr/>
          </p:nvSpPr>
          <p:spPr>
            <a:xfrm>
              <a:off x="4939197" y="2015366"/>
              <a:ext cx="2506189" cy="2698713"/>
            </a:xfrm>
            <a:custGeom>
              <a:avLst/>
              <a:pathLst>
                <a:path w="2506189" h="2698713">
                  <a:moveTo>
                    <a:pt x="0" y="2698713"/>
                  </a:moveTo>
                  <a:lnTo>
                    <a:pt x="250618" y="2381217"/>
                  </a:lnTo>
                  <a:lnTo>
                    <a:pt x="501237" y="476243"/>
                  </a:lnTo>
                  <a:lnTo>
                    <a:pt x="751856" y="396869"/>
                  </a:lnTo>
                  <a:lnTo>
                    <a:pt x="1002475" y="0"/>
                  </a:lnTo>
                  <a:lnTo>
                    <a:pt x="1253094" y="119060"/>
                  </a:lnTo>
                  <a:lnTo>
                    <a:pt x="1503713" y="198434"/>
                  </a:lnTo>
                  <a:lnTo>
                    <a:pt x="1754332" y="79373"/>
                  </a:lnTo>
                  <a:lnTo>
                    <a:pt x="2004951" y="79373"/>
                  </a:lnTo>
                  <a:lnTo>
                    <a:pt x="2255570" y="79373"/>
                  </a:lnTo>
                  <a:lnTo>
                    <a:pt x="2506189" y="79373"/>
                  </a:lnTo>
                </a:path>
              </a:pathLst>
            </a:custGeom>
            <a:ln w="27101" cap="flat">
              <a:solidFill>
                <a:srgbClr val="E31A1C">
                  <a:alpha val="100000"/>
                </a:srgbClr>
              </a:solidFill>
              <a:prstDash val="solid"/>
              <a:round/>
            </a:ln>
          </p:spPr>
          <p:txBody>
            <a:bodyPr/>
            <a:lstStyle/>
            <a:p/>
          </p:txBody>
        </p:sp>
        <p:sp>
          <p:nvSpPr>
            <p:cNvPr id="45" name="pl45"/>
            <p:cNvSpPr/>
            <p:nvPr/>
          </p:nvSpPr>
          <p:spPr>
            <a:xfrm>
              <a:off x="6442911" y="2412235"/>
              <a:ext cx="1002475" cy="357182"/>
            </a:xfrm>
            <a:custGeom>
              <a:avLst/>
              <a:pathLst>
                <a:path w="1002475" h="357182">
                  <a:moveTo>
                    <a:pt x="0" y="357182"/>
                  </a:moveTo>
                  <a:lnTo>
                    <a:pt x="250618" y="198434"/>
                  </a:lnTo>
                  <a:lnTo>
                    <a:pt x="501237" y="79373"/>
                  </a:lnTo>
                  <a:lnTo>
                    <a:pt x="751856" y="0"/>
                  </a:lnTo>
                  <a:lnTo>
                    <a:pt x="1002475" y="0"/>
                  </a:lnTo>
                </a:path>
              </a:pathLst>
            </a:custGeom>
            <a:ln w="27101" cap="flat">
              <a:solidFill>
                <a:srgbClr val="FF7F00">
                  <a:alpha val="100000"/>
                </a:srgbClr>
              </a:solidFill>
              <a:prstDash val="solid"/>
              <a:round/>
            </a:ln>
          </p:spPr>
          <p:txBody>
            <a:bodyPr/>
            <a:lstStyle/>
            <a:p/>
          </p:txBody>
        </p:sp>
        <p:sp>
          <p:nvSpPr>
            <p:cNvPr id="46" name="pl46"/>
            <p:cNvSpPr/>
            <p:nvPr/>
          </p:nvSpPr>
          <p:spPr>
            <a:xfrm>
              <a:off x="1179913" y="1935992"/>
              <a:ext cx="6265474" cy="317495"/>
            </a:xfrm>
            <a:custGeom>
              <a:avLst/>
              <a:pathLst>
                <a:path w="6265474" h="317495">
                  <a:moveTo>
                    <a:pt x="0" y="317495"/>
                  </a:moveTo>
                  <a:lnTo>
                    <a:pt x="250618" y="277808"/>
                  </a:lnTo>
                  <a:lnTo>
                    <a:pt x="501237" y="317495"/>
                  </a:lnTo>
                  <a:lnTo>
                    <a:pt x="751856" y="317495"/>
                  </a:lnTo>
                  <a:lnTo>
                    <a:pt x="1002475" y="277808"/>
                  </a:lnTo>
                  <a:lnTo>
                    <a:pt x="1253094" y="277808"/>
                  </a:lnTo>
                  <a:lnTo>
                    <a:pt x="1503713" y="119060"/>
                  </a:lnTo>
                  <a:lnTo>
                    <a:pt x="1754332" y="119060"/>
                  </a:lnTo>
                  <a:lnTo>
                    <a:pt x="2004951" y="79373"/>
                  </a:lnTo>
                  <a:lnTo>
                    <a:pt x="2255570" y="0"/>
                  </a:lnTo>
                  <a:lnTo>
                    <a:pt x="2506189" y="39686"/>
                  </a:lnTo>
                  <a:lnTo>
                    <a:pt x="2756808" y="0"/>
                  </a:lnTo>
                  <a:lnTo>
                    <a:pt x="3007427" y="39686"/>
                  </a:lnTo>
                  <a:lnTo>
                    <a:pt x="3258046" y="39686"/>
                  </a:lnTo>
                  <a:lnTo>
                    <a:pt x="3508665" y="39686"/>
                  </a:lnTo>
                  <a:lnTo>
                    <a:pt x="3759284" y="39686"/>
                  </a:lnTo>
                  <a:lnTo>
                    <a:pt x="4009903" y="39686"/>
                  </a:lnTo>
                  <a:lnTo>
                    <a:pt x="4260522" y="119060"/>
                  </a:lnTo>
                  <a:lnTo>
                    <a:pt x="4511141" y="79373"/>
                  </a:lnTo>
                  <a:lnTo>
                    <a:pt x="4761760" y="119060"/>
                  </a:lnTo>
                  <a:lnTo>
                    <a:pt x="5012379" y="198434"/>
                  </a:lnTo>
                  <a:lnTo>
                    <a:pt x="5262998" y="238121"/>
                  </a:lnTo>
                  <a:lnTo>
                    <a:pt x="5513617" y="238121"/>
                  </a:lnTo>
                  <a:lnTo>
                    <a:pt x="5764236" y="238121"/>
                  </a:lnTo>
                  <a:lnTo>
                    <a:pt x="6014855" y="198434"/>
                  </a:lnTo>
                  <a:lnTo>
                    <a:pt x="6265474" y="238121"/>
                  </a:lnTo>
                </a:path>
              </a:pathLst>
            </a:custGeom>
            <a:ln w="27101" cap="flat">
              <a:solidFill>
                <a:srgbClr val="FFC20E">
                  <a:alpha val="100000"/>
                </a:srgbClr>
              </a:solidFill>
              <a:prstDash val="solid"/>
              <a:round/>
            </a:ln>
          </p:spPr>
          <p:txBody>
            <a:bodyPr/>
            <a:lstStyle/>
            <a:p/>
          </p:txBody>
        </p:sp>
        <p:sp>
          <p:nvSpPr>
            <p:cNvPr id="47" name="pl47"/>
            <p:cNvSpPr/>
            <p:nvPr/>
          </p:nvSpPr>
          <p:spPr>
            <a:xfrm>
              <a:off x="1179913" y="2174113"/>
              <a:ext cx="6265474" cy="2301843"/>
            </a:xfrm>
            <a:custGeom>
              <a:avLst/>
              <a:pathLst>
                <a:path w="6265474" h="2301843">
                  <a:moveTo>
                    <a:pt x="0" y="2301843"/>
                  </a:moveTo>
                  <a:lnTo>
                    <a:pt x="250618" y="2103409"/>
                  </a:lnTo>
                  <a:lnTo>
                    <a:pt x="501237" y="2182783"/>
                  </a:lnTo>
                  <a:lnTo>
                    <a:pt x="751856" y="2182783"/>
                  </a:lnTo>
                  <a:lnTo>
                    <a:pt x="1002475" y="2103409"/>
                  </a:lnTo>
                  <a:lnTo>
                    <a:pt x="1253094" y="674678"/>
                  </a:lnTo>
                  <a:lnTo>
                    <a:pt x="1503713" y="515930"/>
                  </a:lnTo>
                  <a:lnTo>
                    <a:pt x="1754332" y="555617"/>
                  </a:lnTo>
                  <a:lnTo>
                    <a:pt x="2004951" y="515930"/>
                  </a:lnTo>
                  <a:lnTo>
                    <a:pt x="2255570" y="357182"/>
                  </a:lnTo>
                  <a:lnTo>
                    <a:pt x="2506189" y="357182"/>
                  </a:lnTo>
                  <a:lnTo>
                    <a:pt x="2756808" y="238121"/>
                  </a:lnTo>
                  <a:lnTo>
                    <a:pt x="3007427" y="238121"/>
                  </a:lnTo>
                  <a:lnTo>
                    <a:pt x="3258046" y="238121"/>
                  </a:lnTo>
                  <a:lnTo>
                    <a:pt x="3508665" y="79373"/>
                  </a:lnTo>
                  <a:lnTo>
                    <a:pt x="3759284" y="79373"/>
                  </a:lnTo>
                  <a:lnTo>
                    <a:pt x="4009903" y="0"/>
                  </a:lnTo>
                  <a:lnTo>
                    <a:pt x="4260522" y="79373"/>
                  </a:lnTo>
                  <a:lnTo>
                    <a:pt x="4511141" y="0"/>
                  </a:lnTo>
                  <a:lnTo>
                    <a:pt x="4761760" y="198434"/>
                  </a:lnTo>
                  <a:lnTo>
                    <a:pt x="5012379" y="158747"/>
                  </a:lnTo>
                  <a:lnTo>
                    <a:pt x="5262998" y="158747"/>
                  </a:lnTo>
                  <a:lnTo>
                    <a:pt x="5513617" y="119060"/>
                  </a:lnTo>
                  <a:lnTo>
                    <a:pt x="5764236" y="198434"/>
                  </a:lnTo>
                  <a:lnTo>
                    <a:pt x="6014855" y="158747"/>
                  </a:lnTo>
                  <a:lnTo>
                    <a:pt x="6265474" y="238121"/>
                  </a:lnTo>
                </a:path>
              </a:pathLst>
            </a:custGeom>
            <a:ln w="27101" cap="flat">
              <a:solidFill>
                <a:srgbClr val="008B00">
                  <a:alpha val="100000"/>
                </a:srgbClr>
              </a:solidFill>
              <a:prstDash val="solid"/>
              <a:round/>
            </a:ln>
          </p:spPr>
          <p:txBody>
            <a:bodyPr/>
            <a:lstStyle/>
            <a:p/>
          </p:txBody>
        </p:sp>
        <p:sp>
          <p:nvSpPr>
            <p:cNvPr id="48" name="pl48"/>
            <p:cNvSpPr/>
            <p:nvPr/>
          </p:nvSpPr>
          <p:spPr>
            <a:xfrm>
              <a:off x="3184865" y="3960027"/>
              <a:ext cx="4260522" cy="1746226"/>
            </a:xfrm>
            <a:custGeom>
              <a:avLst/>
              <a:pathLst>
                <a:path w="4260522" h="1746226">
                  <a:moveTo>
                    <a:pt x="0" y="1746226"/>
                  </a:moveTo>
                  <a:lnTo>
                    <a:pt x="250618" y="1547791"/>
                  </a:lnTo>
                  <a:lnTo>
                    <a:pt x="501237" y="1269982"/>
                  </a:lnTo>
                  <a:lnTo>
                    <a:pt x="751856" y="1031861"/>
                  </a:lnTo>
                  <a:lnTo>
                    <a:pt x="1002475" y="912800"/>
                  </a:lnTo>
                  <a:lnTo>
                    <a:pt x="1253094" y="833426"/>
                  </a:lnTo>
                  <a:lnTo>
                    <a:pt x="1503713" y="714365"/>
                  </a:lnTo>
                  <a:lnTo>
                    <a:pt x="1754332" y="674678"/>
                  </a:lnTo>
                  <a:lnTo>
                    <a:pt x="2004951" y="634991"/>
                  </a:lnTo>
                  <a:lnTo>
                    <a:pt x="2255570" y="555617"/>
                  </a:lnTo>
                  <a:lnTo>
                    <a:pt x="2506189" y="436556"/>
                  </a:lnTo>
                  <a:lnTo>
                    <a:pt x="2756808" y="436556"/>
                  </a:lnTo>
                  <a:lnTo>
                    <a:pt x="3007427" y="357182"/>
                  </a:lnTo>
                  <a:lnTo>
                    <a:pt x="3258046" y="317495"/>
                  </a:lnTo>
                  <a:lnTo>
                    <a:pt x="3508665" y="198434"/>
                  </a:lnTo>
                  <a:lnTo>
                    <a:pt x="3759284" y="119060"/>
                  </a:lnTo>
                  <a:lnTo>
                    <a:pt x="4009903" y="79373"/>
                  </a:lnTo>
                  <a:lnTo>
                    <a:pt x="4260522" y="0"/>
                  </a:lnTo>
                </a:path>
              </a:pathLst>
            </a:custGeom>
            <a:ln w="27101" cap="flat">
              <a:solidFill>
                <a:srgbClr val="9A32CD">
                  <a:alpha val="100000"/>
                </a:srgbClr>
              </a:solidFill>
              <a:prstDash val="solid"/>
              <a:round/>
            </a:ln>
          </p:spPr>
          <p:txBody>
            <a:bodyPr/>
            <a:lstStyle/>
            <a:p/>
          </p:txBody>
        </p:sp>
        <p:sp>
          <p:nvSpPr>
            <p:cNvPr id="49" name="pl49"/>
            <p:cNvSpPr/>
            <p:nvPr/>
          </p:nvSpPr>
          <p:spPr>
            <a:xfrm>
              <a:off x="2683627" y="4356896"/>
              <a:ext cx="4761760" cy="1230295"/>
            </a:xfrm>
            <a:custGeom>
              <a:avLst/>
              <a:pathLst>
                <a:path w="4761760" h="1230295">
                  <a:moveTo>
                    <a:pt x="0" y="1230295"/>
                  </a:moveTo>
                  <a:lnTo>
                    <a:pt x="250618" y="1111234"/>
                  </a:lnTo>
                  <a:lnTo>
                    <a:pt x="501237" y="873113"/>
                  </a:lnTo>
                  <a:lnTo>
                    <a:pt x="751856" y="793739"/>
                  </a:lnTo>
                  <a:lnTo>
                    <a:pt x="1002475" y="714365"/>
                  </a:lnTo>
                  <a:lnTo>
                    <a:pt x="1253094" y="595304"/>
                  </a:lnTo>
                  <a:lnTo>
                    <a:pt x="1503713" y="555617"/>
                  </a:lnTo>
                  <a:lnTo>
                    <a:pt x="1754332" y="476243"/>
                  </a:lnTo>
                  <a:lnTo>
                    <a:pt x="2004951" y="555617"/>
                  </a:lnTo>
                  <a:lnTo>
                    <a:pt x="2255570" y="436556"/>
                  </a:lnTo>
                  <a:lnTo>
                    <a:pt x="2506189" y="476243"/>
                  </a:lnTo>
                  <a:lnTo>
                    <a:pt x="2756808" y="476243"/>
                  </a:lnTo>
                  <a:lnTo>
                    <a:pt x="3007427" y="396869"/>
                  </a:lnTo>
                  <a:lnTo>
                    <a:pt x="3258046" y="436556"/>
                  </a:lnTo>
                  <a:lnTo>
                    <a:pt x="3508665" y="357182"/>
                  </a:lnTo>
                  <a:lnTo>
                    <a:pt x="3759284" y="277808"/>
                  </a:lnTo>
                  <a:lnTo>
                    <a:pt x="4009903" y="198434"/>
                  </a:lnTo>
                  <a:lnTo>
                    <a:pt x="4260522" y="119060"/>
                  </a:lnTo>
                  <a:lnTo>
                    <a:pt x="4511141" y="79373"/>
                  </a:lnTo>
                  <a:lnTo>
                    <a:pt x="4761760" y="0"/>
                  </a:lnTo>
                </a:path>
              </a:pathLst>
            </a:custGeom>
            <a:ln w="27101" cap="flat">
              <a:solidFill>
                <a:srgbClr val="836FFF">
                  <a:alpha val="100000"/>
                </a:srgbClr>
              </a:solidFill>
              <a:prstDash val="solid"/>
              <a:round/>
            </a:ln>
          </p:spPr>
          <p:txBody>
            <a:bodyPr/>
            <a:lstStyle/>
            <a:p/>
          </p:txBody>
        </p:sp>
        <p:sp>
          <p:nvSpPr>
            <p:cNvPr id="50" name="pl50"/>
            <p:cNvSpPr/>
            <p:nvPr/>
          </p:nvSpPr>
          <p:spPr>
            <a:xfrm>
              <a:off x="1179913" y="2134426"/>
              <a:ext cx="6265474" cy="2420904"/>
            </a:xfrm>
            <a:custGeom>
              <a:avLst/>
              <a:pathLst>
                <a:path w="6265474" h="2420904">
                  <a:moveTo>
                    <a:pt x="0" y="2420904"/>
                  </a:moveTo>
                  <a:lnTo>
                    <a:pt x="250618" y="2301843"/>
                  </a:lnTo>
                  <a:lnTo>
                    <a:pt x="501237" y="2301843"/>
                  </a:lnTo>
                  <a:lnTo>
                    <a:pt x="751856" y="2262156"/>
                  </a:lnTo>
                  <a:lnTo>
                    <a:pt x="1002475" y="2063722"/>
                  </a:lnTo>
                  <a:lnTo>
                    <a:pt x="1253094" y="2063722"/>
                  </a:lnTo>
                  <a:lnTo>
                    <a:pt x="1503713" y="1944661"/>
                  </a:lnTo>
                  <a:lnTo>
                    <a:pt x="1754332" y="1904974"/>
                  </a:lnTo>
                  <a:lnTo>
                    <a:pt x="2004951" y="1984348"/>
                  </a:lnTo>
                  <a:lnTo>
                    <a:pt x="2255570" y="1984348"/>
                  </a:lnTo>
                  <a:lnTo>
                    <a:pt x="2506189" y="714365"/>
                  </a:lnTo>
                  <a:lnTo>
                    <a:pt x="2756808" y="317495"/>
                  </a:lnTo>
                  <a:lnTo>
                    <a:pt x="3007427" y="158747"/>
                  </a:lnTo>
                  <a:lnTo>
                    <a:pt x="3258046" y="158747"/>
                  </a:lnTo>
                  <a:lnTo>
                    <a:pt x="3508665" y="79373"/>
                  </a:lnTo>
                  <a:lnTo>
                    <a:pt x="3759284" y="119060"/>
                  </a:lnTo>
                  <a:lnTo>
                    <a:pt x="4009903" y="39686"/>
                  </a:lnTo>
                  <a:lnTo>
                    <a:pt x="4260522" y="0"/>
                  </a:lnTo>
                  <a:lnTo>
                    <a:pt x="4511141" y="0"/>
                  </a:lnTo>
                  <a:lnTo>
                    <a:pt x="4761760" y="39686"/>
                  </a:lnTo>
                  <a:lnTo>
                    <a:pt x="5012379" y="119060"/>
                  </a:lnTo>
                  <a:lnTo>
                    <a:pt x="5262998" y="198434"/>
                  </a:lnTo>
                  <a:lnTo>
                    <a:pt x="5513617" y="158747"/>
                  </a:lnTo>
                  <a:lnTo>
                    <a:pt x="5764236" y="158747"/>
                  </a:lnTo>
                  <a:lnTo>
                    <a:pt x="6014855" y="119060"/>
                  </a:lnTo>
                  <a:lnTo>
                    <a:pt x="6265474" y="79373"/>
                  </a:lnTo>
                </a:path>
              </a:pathLst>
            </a:custGeom>
            <a:ln w="27101" cap="flat">
              <a:solidFill>
                <a:srgbClr val="FB9A99">
                  <a:alpha val="100000"/>
                </a:srgbClr>
              </a:solidFill>
              <a:prstDash val="solid"/>
              <a:round/>
            </a:ln>
          </p:spPr>
          <p:txBody>
            <a:bodyPr/>
            <a:lstStyle/>
            <a:p/>
          </p:txBody>
        </p:sp>
        <p:sp>
          <p:nvSpPr>
            <p:cNvPr id="51" name="pl51"/>
            <p:cNvSpPr/>
            <p:nvPr/>
          </p:nvSpPr>
          <p:spPr>
            <a:xfrm>
              <a:off x="1179913" y="2809105"/>
              <a:ext cx="6265474" cy="1428730"/>
            </a:xfrm>
            <a:custGeom>
              <a:avLst/>
              <a:pathLst>
                <a:path w="6265474" h="1428730">
                  <a:moveTo>
                    <a:pt x="0" y="1428730"/>
                  </a:moveTo>
                  <a:lnTo>
                    <a:pt x="250618" y="1389043"/>
                  </a:lnTo>
                  <a:lnTo>
                    <a:pt x="501237" y="1389043"/>
                  </a:lnTo>
                  <a:lnTo>
                    <a:pt x="751856" y="1349356"/>
                  </a:lnTo>
                  <a:lnTo>
                    <a:pt x="1002475" y="1269982"/>
                  </a:lnTo>
                  <a:lnTo>
                    <a:pt x="1253094" y="1150921"/>
                  </a:lnTo>
                  <a:lnTo>
                    <a:pt x="1503713" y="1071548"/>
                  </a:lnTo>
                  <a:lnTo>
                    <a:pt x="1754332" y="1031861"/>
                  </a:lnTo>
                  <a:lnTo>
                    <a:pt x="2004951" y="992174"/>
                  </a:lnTo>
                  <a:lnTo>
                    <a:pt x="2255570" y="952487"/>
                  </a:lnTo>
                  <a:lnTo>
                    <a:pt x="2506189" y="833426"/>
                  </a:lnTo>
                  <a:lnTo>
                    <a:pt x="2756808" y="754052"/>
                  </a:lnTo>
                  <a:lnTo>
                    <a:pt x="3007427" y="674678"/>
                  </a:lnTo>
                  <a:lnTo>
                    <a:pt x="3258046" y="674678"/>
                  </a:lnTo>
                  <a:lnTo>
                    <a:pt x="3508665" y="634991"/>
                  </a:lnTo>
                  <a:lnTo>
                    <a:pt x="3759284" y="515930"/>
                  </a:lnTo>
                  <a:lnTo>
                    <a:pt x="4009903" y="476243"/>
                  </a:lnTo>
                  <a:lnTo>
                    <a:pt x="4260522" y="357182"/>
                  </a:lnTo>
                  <a:lnTo>
                    <a:pt x="4511141" y="317495"/>
                  </a:lnTo>
                  <a:lnTo>
                    <a:pt x="4761760" y="357182"/>
                  </a:lnTo>
                  <a:lnTo>
                    <a:pt x="5012379" y="396869"/>
                  </a:lnTo>
                  <a:lnTo>
                    <a:pt x="5262998" y="158747"/>
                  </a:lnTo>
                  <a:lnTo>
                    <a:pt x="5513617" y="79373"/>
                  </a:lnTo>
                  <a:lnTo>
                    <a:pt x="5764236" y="39686"/>
                  </a:lnTo>
                  <a:lnTo>
                    <a:pt x="6014855" y="39686"/>
                  </a:lnTo>
                  <a:lnTo>
                    <a:pt x="6265474" y="0"/>
                  </a:lnTo>
                </a:path>
              </a:pathLst>
            </a:custGeom>
            <a:ln w="27101" cap="flat">
              <a:solidFill>
                <a:srgbClr val="002759">
                  <a:alpha val="100000"/>
                </a:srgbClr>
              </a:solidFill>
              <a:prstDash val="solid"/>
              <a:round/>
            </a:ln>
          </p:spPr>
          <p:txBody>
            <a:bodyPr/>
            <a:lstStyle/>
            <a:p/>
          </p:txBody>
        </p:sp>
        <p:sp>
          <p:nvSpPr>
            <p:cNvPr id="52" name="pt52"/>
            <p:cNvSpPr/>
            <p:nvPr/>
          </p:nvSpPr>
          <p:spPr>
            <a:xfrm>
              <a:off x="1155087" y="421301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1405706" y="417332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1656325" y="417332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1906944" y="413363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2157563" y="405426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2408182" y="39352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2658801" y="385582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2909420" y="38161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3160039" y="37764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3410658" y="37367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3661277" y="36177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3911896" y="353833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4162514" y="345895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4413133" y="345895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4663752" y="34192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4914371" y="33002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5164990" y="32605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pt69"/>
            <p:cNvSpPr/>
            <p:nvPr/>
          </p:nvSpPr>
          <p:spPr>
            <a:xfrm>
              <a:off x="5415609" y="314146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pt70"/>
            <p:cNvSpPr/>
            <p:nvPr/>
          </p:nvSpPr>
          <p:spPr>
            <a:xfrm>
              <a:off x="5666228" y="31017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1" name="pt71"/>
            <p:cNvSpPr/>
            <p:nvPr/>
          </p:nvSpPr>
          <p:spPr>
            <a:xfrm>
              <a:off x="5916847" y="314146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2" name="pt72"/>
            <p:cNvSpPr/>
            <p:nvPr/>
          </p:nvSpPr>
          <p:spPr>
            <a:xfrm>
              <a:off x="6167466" y="31811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6418085" y="294302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6668704" y="28636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6919323" y="28239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7169942" y="28239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7420561" y="27842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l78"/>
            <p:cNvSpPr/>
            <p:nvPr/>
          </p:nvSpPr>
          <p:spPr>
            <a:xfrm>
              <a:off x="7460595" y="1715181"/>
              <a:ext cx="964774" cy="373668"/>
            </a:xfrm>
            <a:custGeom>
              <a:avLst/>
              <a:pathLst>
                <a:path w="964774" h="373668">
                  <a:moveTo>
                    <a:pt x="964774" y="0"/>
                  </a:moveTo>
                  <a:lnTo>
                    <a:pt x="0" y="373668"/>
                  </a:lnTo>
                </a:path>
              </a:pathLst>
            </a:custGeom>
          </p:spPr>
          <p:txBody>
            <a:bodyPr/>
            <a:lstStyle/>
            <a:p/>
          </p:txBody>
        </p:sp>
        <p:sp>
          <p:nvSpPr>
            <p:cNvPr id="79" name="pl79"/>
            <p:cNvSpPr/>
            <p:nvPr/>
          </p:nvSpPr>
          <p:spPr>
            <a:xfrm>
              <a:off x="7462477" y="1974111"/>
              <a:ext cx="794185" cy="195788"/>
            </a:xfrm>
            <a:custGeom>
              <a:avLst/>
              <a:pathLst>
                <a:path w="794185" h="195788">
                  <a:moveTo>
                    <a:pt x="794185" y="0"/>
                  </a:moveTo>
                  <a:lnTo>
                    <a:pt x="0" y="195788"/>
                  </a:lnTo>
                </a:path>
              </a:pathLst>
            </a:custGeom>
          </p:spPr>
          <p:txBody>
            <a:bodyPr/>
            <a:lstStyle/>
            <a:p/>
          </p:txBody>
        </p:sp>
        <p:sp>
          <p:nvSpPr>
            <p:cNvPr id="80" name="pl80"/>
            <p:cNvSpPr/>
            <p:nvPr/>
          </p:nvSpPr>
          <p:spPr>
            <a:xfrm>
              <a:off x="7458695" y="2220856"/>
              <a:ext cx="984779" cy="522115"/>
            </a:xfrm>
            <a:custGeom>
              <a:avLst/>
              <a:pathLst>
                <a:path w="984779" h="522115">
                  <a:moveTo>
                    <a:pt x="984779" y="522115"/>
                  </a:moveTo>
                  <a:lnTo>
                    <a:pt x="0" y="0"/>
                  </a:lnTo>
                </a:path>
              </a:pathLst>
            </a:custGeom>
          </p:spPr>
          <p:txBody>
            <a:bodyPr/>
            <a:lstStyle/>
            <a:p/>
          </p:txBody>
        </p:sp>
        <p:sp>
          <p:nvSpPr>
            <p:cNvPr id="81" name="pl81"/>
            <p:cNvSpPr/>
            <p:nvPr/>
          </p:nvSpPr>
          <p:spPr>
            <a:xfrm>
              <a:off x="7464238" y="2214147"/>
              <a:ext cx="894837" cy="16447"/>
            </a:xfrm>
            <a:custGeom>
              <a:avLst/>
              <a:pathLst>
                <a:path w="894837" h="16447">
                  <a:moveTo>
                    <a:pt x="894837" y="16447"/>
                  </a:moveTo>
                  <a:lnTo>
                    <a:pt x="0" y="0"/>
                  </a:lnTo>
                </a:path>
              </a:pathLst>
            </a:custGeom>
          </p:spPr>
          <p:txBody>
            <a:bodyPr/>
            <a:lstStyle/>
            <a:p/>
          </p:txBody>
        </p:sp>
        <p:sp>
          <p:nvSpPr>
            <p:cNvPr id="82" name="pl82"/>
            <p:cNvSpPr/>
            <p:nvPr/>
          </p:nvSpPr>
          <p:spPr>
            <a:xfrm>
              <a:off x="7461538" y="2218944"/>
              <a:ext cx="831243" cy="264727"/>
            </a:xfrm>
            <a:custGeom>
              <a:avLst/>
              <a:pathLst>
                <a:path w="831243" h="264727">
                  <a:moveTo>
                    <a:pt x="831243" y="264727"/>
                  </a:moveTo>
                  <a:lnTo>
                    <a:pt x="0" y="0"/>
                  </a:lnTo>
                </a:path>
              </a:pathLst>
            </a:custGeom>
          </p:spPr>
          <p:txBody>
            <a:bodyPr/>
            <a:lstStyle/>
            <a:p/>
          </p:txBody>
        </p:sp>
        <p:sp>
          <p:nvSpPr>
            <p:cNvPr id="83" name="pl83"/>
            <p:cNvSpPr/>
            <p:nvPr/>
          </p:nvSpPr>
          <p:spPr>
            <a:xfrm>
              <a:off x="7457848" y="2419710"/>
              <a:ext cx="973556" cy="583970"/>
            </a:xfrm>
            <a:custGeom>
              <a:avLst/>
              <a:pathLst>
                <a:path w="973556" h="583970">
                  <a:moveTo>
                    <a:pt x="973556" y="583970"/>
                  </a:moveTo>
                  <a:lnTo>
                    <a:pt x="0" y="0"/>
                  </a:lnTo>
                </a:path>
              </a:pathLst>
            </a:custGeom>
          </p:spPr>
          <p:txBody>
            <a:bodyPr/>
            <a:lstStyle/>
            <a:p/>
          </p:txBody>
        </p:sp>
        <p:sp>
          <p:nvSpPr>
            <p:cNvPr id="84" name="pl84"/>
            <p:cNvSpPr/>
            <p:nvPr/>
          </p:nvSpPr>
          <p:spPr>
            <a:xfrm>
              <a:off x="7452327" y="2421493"/>
              <a:ext cx="328390" cy="438088"/>
            </a:xfrm>
            <a:custGeom>
              <a:avLst/>
              <a:pathLst>
                <a:path w="328390" h="438088">
                  <a:moveTo>
                    <a:pt x="328390" y="438088"/>
                  </a:moveTo>
                  <a:lnTo>
                    <a:pt x="0" y="0"/>
                  </a:lnTo>
                </a:path>
              </a:pathLst>
            </a:custGeom>
          </p:spPr>
          <p:txBody>
            <a:bodyPr/>
            <a:lstStyle/>
            <a:p/>
          </p:txBody>
        </p:sp>
        <p:sp>
          <p:nvSpPr>
            <p:cNvPr id="85" name="pl85"/>
            <p:cNvSpPr/>
            <p:nvPr/>
          </p:nvSpPr>
          <p:spPr>
            <a:xfrm>
              <a:off x="7459726" y="2815574"/>
              <a:ext cx="995727" cy="449228"/>
            </a:xfrm>
            <a:custGeom>
              <a:avLst/>
              <a:pathLst>
                <a:path w="995727" h="449228">
                  <a:moveTo>
                    <a:pt x="995727" y="449228"/>
                  </a:moveTo>
                  <a:lnTo>
                    <a:pt x="0" y="0"/>
                  </a:lnTo>
                </a:path>
              </a:pathLst>
            </a:custGeom>
          </p:spPr>
          <p:txBody>
            <a:bodyPr/>
            <a:lstStyle/>
            <a:p/>
          </p:txBody>
        </p:sp>
        <p:sp>
          <p:nvSpPr>
            <p:cNvPr id="86" name="pl86"/>
            <p:cNvSpPr/>
            <p:nvPr/>
          </p:nvSpPr>
          <p:spPr>
            <a:xfrm>
              <a:off x="7463466" y="3367562"/>
              <a:ext cx="1034140" cy="162405"/>
            </a:xfrm>
            <a:custGeom>
              <a:avLst/>
              <a:pathLst>
                <a:path w="1034140" h="162405">
                  <a:moveTo>
                    <a:pt x="1034140" y="162405"/>
                  </a:moveTo>
                  <a:lnTo>
                    <a:pt x="0" y="0"/>
                  </a:lnTo>
                </a:path>
              </a:pathLst>
            </a:custGeom>
          </p:spPr>
          <p:txBody>
            <a:bodyPr/>
            <a:lstStyle/>
            <a:p/>
          </p:txBody>
        </p:sp>
        <p:sp>
          <p:nvSpPr>
            <p:cNvPr id="87" name="pl87"/>
            <p:cNvSpPr/>
            <p:nvPr/>
          </p:nvSpPr>
          <p:spPr>
            <a:xfrm>
              <a:off x="7464249" y="3960027"/>
              <a:ext cx="792413" cy="4"/>
            </a:xfrm>
            <a:custGeom>
              <a:avLst/>
              <a:pathLst>
                <a:path w="792413" h="4">
                  <a:moveTo>
                    <a:pt x="792413" y="4"/>
                  </a:moveTo>
                  <a:lnTo>
                    <a:pt x="0" y="0"/>
                  </a:lnTo>
                </a:path>
              </a:pathLst>
            </a:custGeom>
          </p:spPr>
          <p:txBody>
            <a:bodyPr/>
            <a:lstStyle/>
            <a:p/>
          </p:txBody>
        </p:sp>
        <p:sp>
          <p:nvSpPr>
            <p:cNvPr id="88" name="pl88"/>
            <p:cNvSpPr/>
            <p:nvPr/>
          </p:nvSpPr>
          <p:spPr>
            <a:xfrm>
              <a:off x="7464249" y="4356897"/>
              <a:ext cx="738189" cy="3"/>
            </a:xfrm>
            <a:custGeom>
              <a:avLst/>
              <a:pathLst>
                <a:path w="738189" h="3">
                  <a:moveTo>
                    <a:pt x="738189" y="3"/>
                  </a:moveTo>
                  <a:lnTo>
                    <a:pt x="0" y="0"/>
                  </a:lnTo>
                </a:path>
              </a:pathLst>
            </a:custGeom>
          </p:spPr>
          <p:txBody>
            <a:bodyPr/>
            <a:lstStyle/>
            <a:p/>
          </p:txBody>
        </p:sp>
        <p:sp>
          <p:nvSpPr>
            <p:cNvPr id="89" name="pl89"/>
            <p:cNvSpPr/>
            <p:nvPr/>
          </p:nvSpPr>
          <p:spPr>
            <a:xfrm>
              <a:off x="7464249" y="4872825"/>
              <a:ext cx="918966" cy="1"/>
            </a:xfrm>
            <a:custGeom>
              <a:avLst/>
              <a:pathLst>
                <a:path w="918966" h="1">
                  <a:moveTo>
                    <a:pt x="918966" y="0"/>
                  </a:moveTo>
                  <a:lnTo>
                    <a:pt x="0" y="1"/>
                  </a:lnTo>
                </a:path>
              </a:pathLst>
            </a:custGeom>
          </p:spPr>
          <p:txBody>
            <a:bodyPr/>
            <a:lstStyle/>
            <a:p/>
          </p:txBody>
        </p:sp>
        <p:sp>
          <p:nvSpPr>
            <p:cNvPr id="90" name="pg90"/>
            <p:cNvSpPr/>
            <p:nvPr/>
          </p:nvSpPr>
          <p:spPr>
            <a:xfrm>
              <a:off x="8356789" y="1624529"/>
              <a:ext cx="603321" cy="169072"/>
            </a:xfrm>
            <a:custGeom>
              <a:avLst/>
              <a:pathLst>
                <a:path w="603321" h="169072">
                  <a:moveTo>
                    <a:pt x="27431" y="169072"/>
                  </a:moveTo>
                  <a:lnTo>
                    <a:pt x="575889" y="169072"/>
                  </a:lnTo>
                  <a:lnTo>
                    <a:pt x="574784" y="169050"/>
                  </a:lnTo>
                  <a:lnTo>
                    <a:pt x="579195" y="168872"/>
                  </a:lnTo>
                  <a:lnTo>
                    <a:pt x="583521" y="167989"/>
                  </a:lnTo>
                  <a:lnTo>
                    <a:pt x="587649" y="166424"/>
                  </a:lnTo>
                  <a:lnTo>
                    <a:pt x="591472" y="164216"/>
                  </a:lnTo>
                  <a:lnTo>
                    <a:pt x="594891" y="161424"/>
                  </a:lnTo>
                  <a:lnTo>
                    <a:pt x="597819" y="158120"/>
                  </a:lnTo>
                  <a:lnTo>
                    <a:pt x="600178" y="154388"/>
                  </a:lnTo>
                  <a:lnTo>
                    <a:pt x="601909" y="150327"/>
                  </a:lnTo>
                  <a:lnTo>
                    <a:pt x="602965" y="146040"/>
                  </a:lnTo>
                  <a:lnTo>
                    <a:pt x="603321" y="141640"/>
                  </a:lnTo>
                  <a:lnTo>
                    <a:pt x="603321" y="27431"/>
                  </a:lnTo>
                  <a:lnTo>
                    <a:pt x="602965" y="23031"/>
                  </a:lnTo>
                  <a:lnTo>
                    <a:pt x="601909" y="18745"/>
                  </a:lnTo>
                  <a:lnTo>
                    <a:pt x="600178" y="14683"/>
                  </a:lnTo>
                  <a:lnTo>
                    <a:pt x="597819" y="10952"/>
                  </a:lnTo>
                  <a:lnTo>
                    <a:pt x="594891" y="7647"/>
                  </a:lnTo>
                  <a:lnTo>
                    <a:pt x="591472" y="4855"/>
                  </a:lnTo>
                  <a:lnTo>
                    <a:pt x="587649" y="2648"/>
                  </a:lnTo>
                  <a:lnTo>
                    <a:pt x="583521" y="1083"/>
                  </a:lnTo>
                  <a:lnTo>
                    <a:pt x="579195" y="200"/>
                  </a:lnTo>
                  <a:lnTo>
                    <a:pt x="57588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91" name="tx91"/>
            <p:cNvSpPr/>
            <p:nvPr/>
          </p:nvSpPr>
          <p:spPr>
            <a:xfrm>
              <a:off x="8379649" y="1670249"/>
              <a:ext cx="51188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31A1C">
                      <a:alpha val="100000"/>
                    </a:srgbClr>
                  </a:solidFill>
                  <a:latin typeface="Arial"/>
                  <a:cs typeface="Arial"/>
                </a:rPr>
                <a:t>IPV1: 92%</a:t>
              </a:r>
            </a:p>
          </p:txBody>
        </p:sp>
        <p:sp>
          <p:nvSpPr>
            <p:cNvPr id="92" name="pg92"/>
            <p:cNvSpPr/>
            <p:nvPr/>
          </p:nvSpPr>
          <p:spPr>
            <a:xfrm>
              <a:off x="8188083" y="1884240"/>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93" name="tx93"/>
            <p:cNvSpPr/>
            <p:nvPr/>
          </p:nvSpPr>
          <p:spPr>
            <a:xfrm>
              <a:off x="8210943" y="1929960"/>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C20E">
                      <a:alpha val="100000"/>
                    </a:srgbClr>
                  </a:solidFill>
                  <a:latin typeface="Arial"/>
                  <a:cs typeface="Arial"/>
                </a:rPr>
                <a:t>Measles: 90%</a:t>
              </a:r>
            </a:p>
          </p:txBody>
        </p:sp>
        <p:sp>
          <p:nvSpPr>
            <p:cNvPr id="94" name="pg94"/>
            <p:cNvSpPr/>
            <p:nvPr/>
          </p:nvSpPr>
          <p:spPr>
            <a:xfrm>
              <a:off x="8374894" y="2664931"/>
              <a:ext cx="585216" cy="169072"/>
            </a:xfrm>
            <a:custGeom>
              <a:avLst/>
              <a:pathLst>
                <a:path w="585216" h="169072">
                  <a:moveTo>
                    <a:pt x="27431" y="169072"/>
                  </a:moveTo>
                  <a:lnTo>
                    <a:pt x="557784" y="169072"/>
                  </a:lnTo>
                  <a:lnTo>
                    <a:pt x="556679" y="169050"/>
                  </a:lnTo>
                  <a:lnTo>
                    <a:pt x="561090" y="168872"/>
                  </a:lnTo>
                  <a:lnTo>
                    <a:pt x="565416" y="167989"/>
                  </a:lnTo>
                  <a:lnTo>
                    <a:pt x="569543" y="166424"/>
                  </a:lnTo>
                  <a:lnTo>
                    <a:pt x="573367" y="164216"/>
                  </a:lnTo>
                  <a:lnTo>
                    <a:pt x="576786" y="161424"/>
                  </a:lnTo>
                  <a:lnTo>
                    <a:pt x="579714" y="158120"/>
                  </a:lnTo>
                  <a:lnTo>
                    <a:pt x="582073" y="154388"/>
                  </a:lnTo>
                  <a:lnTo>
                    <a:pt x="583804" y="150327"/>
                  </a:lnTo>
                  <a:lnTo>
                    <a:pt x="584860" y="146040"/>
                  </a:lnTo>
                  <a:lnTo>
                    <a:pt x="585216" y="141640"/>
                  </a:lnTo>
                  <a:lnTo>
                    <a:pt x="585216" y="27431"/>
                  </a:lnTo>
                  <a:lnTo>
                    <a:pt x="584860" y="23031"/>
                  </a:lnTo>
                  <a:lnTo>
                    <a:pt x="583804" y="18745"/>
                  </a:lnTo>
                  <a:lnTo>
                    <a:pt x="582073" y="14683"/>
                  </a:lnTo>
                  <a:lnTo>
                    <a:pt x="579714" y="10952"/>
                  </a:lnTo>
                  <a:lnTo>
                    <a:pt x="576786" y="7647"/>
                  </a:lnTo>
                  <a:lnTo>
                    <a:pt x="573367" y="4855"/>
                  </a:lnTo>
                  <a:lnTo>
                    <a:pt x="569543" y="2648"/>
                  </a:lnTo>
                  <a:lnTo>
                    <a:pt x="565416" y="1083"/>
                  </a:lnTo>
                  <a:lnTo>
                    <a:pt x="561090" y="200"/>
                  </a:lnTo>
                  <a:lnTo>
                    <a:pt x="55778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95" name="tx95"/>
            <p:cNvSpPr/>
            <p:nvPr/>
          </p:nvSpPr>
          <p:spPr>
            <a:xfrm>
              <a:off x="8397754" y="2710651"/>
              <a:ext cx="49377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1C86EE">
                      <a:alpha val="100000"/>
                    </a:srgbClr>
                  </a:solidFill>
                  <a:latin typeface="Arial"/>
                  <a:cs typeface="Arial"/>
                </a:rPr>
                <a:t>DTP: 89%</a:t>
              </a:r>
            </a:p>
          </p:txBody>
        </p:sp>
        <p:sp>
          <p:nvSpPr>
            <p:cNvPr id="96" name="pg96"/>
            <p:cNvSpPr/>
            <p:nvPr/>
          </p:nvSpPr>
          <p:spPr>
            <a:xfrm>
              <a:off x="8290495" y="2146069"/>
              <a:ext cx="669615" cy="169072"/>
            </a:xfrm>
            <a:custGeom>
              <a:avLst/>
              <a:pathLst>
                <a:path w="669615" h="169072">
                  <a:moveTo>
                    <a:pt x="27431" y="169072"/>
                  </a:moveTo>
                  <a:lnTo>
                    <a:pt x="642183" y="169072"/>
                  </a:lnTo>
                  <a:lnTo>
                    <a:pt x="641078" y="169050"/>
                  </a:lnTo>
                  <a:lnTo>
                    <a:pt x="645489" y="168872"/>
                  </a:lnTo>
                  <a:lnTo>
                    <a:pt x="649815" y="167989"/>
                  </a:lnTo>
                  <a:lnTo>
                    <a:pt x="653943" y="166424"/>
                  </a:lnTo>
                  <a:lnTo>
                    <a:pt x="657766" y="164216"/>
                  </a:lnTo>
                  <a:lnTo>
                    <a:pt x="661185" y="161424"/>
                  </a:lnTo>
                  <a:lnTo>
                    <a:pt x="664113" y="158120"/>
                  </a:lnTo>
                  <a:lnTo>
                    <a:pt x="666472" y="154388"/>
                  </a:lnTo>
                  <a:lnTo>
                    <a:pt x="668203" y="150327"/>
                  </a:lnTo>
                  <a:lnTo>
                    <a:pt x="669259" y="146040"/>
                  </a:lnTo>
                  <a:lnTo>
                    <a:pt x="669615" y="141640"/>
                  </a:lnTo>
                  <a:lnTo>
                    <a:pt x="669615" y="27431"/>
                  </a:lnTo>
                  <a:lnTo>
                    <a:pt x="669259" y="23031"/>
                  </a:lnTo>
                  <a:lnTo>
                    <a:pt x="668203" y="18745"/>
                  </a:lnTo>
                  <a:lnTo>
                    <a:pt x="666472" y="14683"/>
                  </a:lnTo>
                  <a:lnTo>
                    <a:pt x="664113" y="10952"/>
                  </a:lnTo>
                  <a:lnTo>
                    <a:pt x="661185" y="7647"/>
                  </a:lnTo>
                  <a:lnTo>
                    <a:pt x="657766" y="4855"/>
                  </a:lnTo>
                  <a:lnTo>
                    <a:pt x="653943" y="2648"/>
                  </a:lnTo>
                  <a:lnTo>
                    <a:pt x="649815" y="1083"/>
                  </a:lnTo>
                  <a:lnTo>
                    <a:pt x="645489" y="200"/>
                  </a:lnTo>
                  <a:lnTo>
                    <a:pt x="64218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97" name="tx97"/>
            <p:cNvSpPr/>
            <p:nvPr/>
          </p:nvSpPr>
          <p:spPr>
            <a:xfrm>
              <a:off x="8313355" y="2191789"/>
              <a:ext cx="57817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0BD41">
                      <a:alpha val="100000"/>
                    </a:srgbClr>
                  </a:solidFill>
                  <a:latin typeface="Arial"/>
                  <a:cs typeface="Arial"/>
                </a:rPr>
                <a:t>Hep B: 89%</a:t>
              </a:r>
            </a:p>
          </p:txBody>
        </p:sp>
        <p:sp>
          <p:nvSpPr>
            <p:cNvPr id="98" name="pg98"/>
            <p:cNvSpPr/>
            <p:nvPr/>
          </p:nvSpPr>
          <p:spPr>
            <a:xfrm>
              <a:off x="8224201" y="2405417"/>
              <a:ext cx="735909" cy="169072"/>
            </a:xfrm>
            <a:custGeom>
              <a:avLst/>
              <a:pathLst>
                <a:path w="735909" h="169072">
                  <a:moveTo>
                    <a:pt x="27431" y="169072"/>
                  </a:moveTo>
                  <a:lnTo>
                    <a:pt x="708477" y="169072"/>
                  </a:lnTo>
                  <a:lnTo>
                    <a:pt x="707372" y="169050"/>
                  </a:lnTo>
                  <a:lnTo>
                    <a:pt x="711783" y="168872"/>
                  </a:lnTo>
                  <a:lnTo>
                    <a:pt x="716109" y="167989"/>
                  </a:lnTo>
                  <a:lnTo>
                    <a:pt x="720237" y="166424"/>
                  </a:lnTo>
                  <a:lnTo>
                    <a:pt x="724060" y="164216"/>
                  </a:lnTo>
                  <a:lnTo>
                    <a:pt x="727479" y="161424"/>
                  </a:lnTo>
                  <a:lnTo>
                    <a:pt x="730407" y="158120"/>
                  </a:lnTo>
                  <a:lnTo>
                    <a:pt x="732766" y="154388"/>
                  </a:lnTo>
                  <a:lnTo>
                    <a:pt x="734497" y="150327"/>
                  </a:lnTo>
                  <a:lnTo>
                    <a:pt x="735553" y="146040"/>
                  </a:lnTo>
                  <a:lnTo>
                    <a:pt x="735909" y="141640"/>
                  </a:lnTo>
                  <a:lnTo>
                    <a:pt x="735909" y="27431"/>
                  </a:lnTo>
                  <a:lnTo>
                    <a:pt x="735553" y="23031"/>
                  </a:lnTo>
                  <a:lnTo>
                    <a:pt x="734497" y="18745"/>
                  </a:lnTo>
                  <a:lnTo>
                    <a:pt x="732766" y="14683"/>
                  </a:lnTo>
                  <a:lnTo>
                    <a:pt x="730407" y="10952"/>
                  </a:lnTo>
                  <a:lnTo>
                    <a:pt x="727479" y="7647"/>
                  </a:lnTo>
                  <a:lnTo>
                    <a:pt x="724060" y="4855"/>
                  </a:lnTo>
                  <a:lnTo>
                    <a:pt x="720237" y="2648"/>
                  </a:lnTo>
                  <a:lnTo>
                    <a:pt x="716109" y="1083"/>
                  </a:lnTo>
                  <a:lnTo>
                    <a:pt x="711783" y="200"/>
                  </a:lnTo>
                  <a:lnTo>
                    <a:pt x="70847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99" name="tx99"/>
            <p:cNvSpPr/>
            <p:nvPr/>
          </p:nvSpPr>
          <p:spPr>
            <a:xfrm>
              <a:off x="8247061" y="2451137"/>
              <a:ext cx="64446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9A99">
                      <a:alpha val="100000"/>
                    </a:srgbClr>
                  </a:solidFill>
                  <a:latin typeface="Arial"/>
                  <a:cs typeface="Arial"/>
                </a:rPr>
                <a:t>Rubella: 89%</a:t>
              </a:r>
            </a:p>
          </p:txBody>
        </p:sp>
        <p:sp>
          <p:nvSpPr>
            <p:cNvPr id="100" name="pg100"/>
            <p:cNvSpPr/>
            <p:nvPr/>
          </p:nvSpPr>
          <p:spPr>
            <a:xfrm>
              <a:off x="8362824" y="2925719"/>
              <a:ext cx="597286" cy="169072"/>
            </a:xfrm>
            <a:custGeom>
              <a:avLst/>
              <a:pathLst>
                <a:path w="597286" h="169072">
                  <a:moveTo>
                    <a:pt x="27431" y="169072"/>
                  </a:moveTo>
                  <a:lnTo>
                    <a:pt x="569854" y="169072"/>
                  </a:lnTo>
                  <a:lnTo>
                    <a:pt x="568749" y="169050"/>
                  </a:lnTo>
                  <a:lnTo>
                    <a:pt x="573160" y="168872"/>
                  </a:lnTo>
                  <a:lnTo>
                    <a:pt x="577486" y="167989"/>
                  </a:lnTo>
                  <a:lnTo>
                    <a:pt x="581613" y="166424"/>
                  </a:lnTo>
                  <a:lnTo>
                    <a:pt x="585437" y="164216"/>
                  </a:lnTo>
                  <a:lnTo>
                    <a:pt x="588856" y="161424"/>
                  </a:lnTo>
                  <a:lnTo>
                    <a:pt x="591784" y="158120"/>
                  </a:lnTo>
                  <a:lnTo>
                    <a:pt x="594143" y="154388"/>
                  </a:lnTo>
                  <a:lnTo>
                    <a:pt x="595874" y="150327"/>
                  </a:lnTo>
                  <a:lnTo>
                    <a:pt x="596930" y="146040"/>
                  </a:lnTo>
                  <a:lnTo>
                    <a:pt x="597286" y="141640"/>
                  </a:lnTo>
                  <a:lnTo>
                    <a:pt x="597286" y="27431"/>
                  </a:lnTo>
                  <a:lnTo>
                    <a:pt x="596930" y="23031"/>
                  </a:lnTo>
                  <a:lnTo>
                    <a:pt x="595874" y="18745"/>
                  </a:lnTo>
                  <a:lnTo>
                    <a:pt x="594143" y="14683"/>
                  </a:lnTo>
                  <a:lnTo>
                    <a:pt x="591784" y="10952"/>
                  </a:lnTo>
                  <a:lnTo>
                    <a:pt x="588856" y="7647"/>
                  </a:lnTo>
                  <a:lnTo>
                    <a:pt x="585437" y="4855"/>
                  </a:lnTo>
                  <a:lnTo>
                    <a:pt x="581613" y="2648"/>
                  </a:lnTo>
                  <a:lnTo>
                    <a:pt x="577486" y="1083"/>
                  </a:lnTo>
                  <a:lnTo>
                    <a:pt x="573160" y="200"/>
                  </a:lnTo>
                  <a:lnTo>
                    <a:pt x="56985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01" name="tx101"/>
            <p:cNvSpPr/>
            <p:nvPr/>
          </p:nvSpPr>
          <p:spPr>
            <a:xfrm>
              <a:off x="8385684" y="2971439"/>
              <a:ext cx="50584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7F00">
                      <a:alpha val="100000"/>
                    </a:srgbClr>
                  </a:solidFill>
                  <a:latin typeface="Arial"/>
                  <a:cs typeface="Arial"/>
                </a:rPr>
                <a:t>IPVc: 84%</a:t>
              </a:r>
            </a:p>
          </p:txBody>
        </p:sp>
        <p:sp>
          <p:nvSpPr>
            <p:cNvPr id="102" name="pg102"/>
            <p:cNvSpPr/>
            <p:nvPr/>
          </p:nvSpPr>
          <p:spPr>
            <a:xfrm>
              <a:off x="7712137" y="2788373"/>
              <a:ext cx="1247973" cy="169072"/>
            </a:xfrm>
            <a:custGeom>
              <a:avLst/>
              <a:pathLst>
                <a:path w="1247973" h="169072">
                  <a:moveTo>
                    <a:pt x="27431" y="169072"/>
                  </a:moveTo>
                  <a:lnTo>
                    <a:pt x="1220541" y="169072"/>
                  </a:lnTo>
                  <a:lnTo>
                    <a:pt x="1219436" y="169050"/>
                  </a:lnTo>
                  <a:lnTo>
                    <a:pt x="1223847" y="168872"/>
                  </a:lnTo>
                  <a:lnTo>
                    <a:pt x="1228173" y="167989"/>
                  </a:lnTo>
                  <a:lnTo>
                    <a:pt x="1232301" y="166424"/>
                  </a:lnTo>
                  <a:lnTo>
                    <a:pt x="1236124" y="164216"/>
                  </a:lnTo>
                  <a:lnTo>
                    <a:pt x="1239543" y="161424"/>
                  </a:lnTo>
                  <a:lnTo>
                    <a:pt x="1242471" y="158120"/>
                  </a:lnTo>
                  <a:lnTo>
                    <a:pt x="1244830" y="154388"/>
                  </a:lnTo>
                  <a:lnTo>
                    <a:pt x="1246561" y="150327"/>
                  </a:lnTo>
                  <a:lnTo>
                    <a:pt x="1247617" y="146040"/>
                  </a:lnTo>
                  <a:lnTo>
                    <a:pt x="1247973" y="141640"/>
                  </a:lnTo>
                  <a:lnTo>
                    <a:pt x="1247973" y="27431"/>
                  </a:lnTo>
                  <a:lnTo>
                    <a:pt x="1247617" y="23031"/>
                  </a:lnTo>
                  <a:lnTo>
                    <a:pt x="1246561" y="18745"/>
                  </a:lnTo>
                  <a:lnTo>
                    <a:pt x="1244830" y="14683"/>
                  </a:lnTo>
                  <a:lnTo>
                    <a:pt x="1242471" y="10952"/>
                  </a:lnTo>
                  <a:lnTo>
                    <a:pt x="1239543" y="7647"/>
                  </a:lnTo>
                  <a:lnTo>
                    <a:pt x="1236124" y="4855"/>
                  </a:lnTo>
                  <a:lnTo>
                    <a:pt x="1232301" y="2648"/>
                  </a:lnTo>
                  <a:lnTo>
                    <a:pt x="1228173" y="1083"/>
                  </a:lnTo>
                  <a:lnTo>
                    <a:pt x="1223847" y="200"/>
                  </a:lnTo>
                  <a:lnTo>
                    <a:pt x="122054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03" name="tx103"/>
            <p:cNvSpPr/>
            <p:nvPr/>
          </p:nvSpPr>
          <p:spPr>
            <a:xfrm>
              <a:off x="7734997" y="2834093"/>
              <a:ext cx="115653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8B00">
                      <a:alpha val="100000"/>
                    </a:srgbClr>
                  </a:solidFill>
                  <a:latin typeface="Arial"/>
                  <a:cs typeface="Arial"/>
                </a:rPr>
                <a:t>Measles 2nd dose: 84%</a:t>
              </a:r>
            </a:p>
          </p:txBody>
        </p:sp>
        <p:sp>
          <p:nvSpPr>
            <p:cNvPr id="104" name="pg104"/>
            <p:cNvSpPr/>
            <p:nvPr/>
          </p:nvSpPr>
          <p:spPr>
            <a:xfrm>
              <a:off x="8386873" y="3186524"/>
              <a:ext cx="573237" cy="169072"/>
            </a:xfrm>
            <a:custGeom>
              <a:avLst/>
              <a:pathLst>
                <a:path w="573237" h="169072">
                  <a:moveTo>
                    <a:pt x="27431" y="169072"/>
                  </a:moveTo>
                  <a:lnTo>
                    <a:pt x="545805" y="169072"/>
                  </a:lnTo>
                  <a:lnTo>
                    <a:pt x="544700" y="169050"/>
                  </a:lnTo>
                  <a:lnTo>
                    <a:pt x="549111" y="168872"/>
                  </a:lnTo>
                  <a:lnTo>
                    <a:pt x="553437" y="167989"/>
                  </a:lnTo>
                  <a:lnTo>
                    <a:pt x="557565" y="166424"/>
                  </a:lnTo>
                  <a:lnTo>
                    <a:pt x="561388" y="164216"/>
                  </a:lnTo>
                  <a:lnTo>
                    <a:pt x="564808" y="161424"/>
                  </a:lnTo>
                  <a:lnTo>
                    <a:pt x="567735" y="158120"/>
                  </a:lnTo>
                  <a:lnTo>
                    <a:pt x="570095" y="154388"/>
                  </a:lnTo>
                  <a:lnTo>
                    <a:pt x="571825" y="150327"/>
                  </a:lnTo>
                  <a:lnTo>
                    <a:pt x="572882" y="146040"/>
                  </a:lnTo>
                  <a:lnTo>
                    <a:pt x="573237" y="141640"/>
                  </a:lnTo>
                  <a:lnTo>
                    <a:pt x="573237" y="27432"/>
                  </a:lnTo>
                  <a:lnTo>
                    <a:pt x="572882" y="23031"/>
                  </a:lnTo>
                  <a:lnTo>
                    <a:pt x="571825" y="18745"/>
                  </a:lnTo>
                  <a:lnTo>
                    <a:pt x="570095" y="14683"/>
                  </a:lnTo>
                  <a:lnTo>
                    <a:pt x="567735" y="10952"/>
                  </a:lnTo>
                  <a:lnTo>
                    <a:pt x="564808" y="7647"/>
                  </a:lnTo>
                  <a:lnTo>
                    <a:pt x="561388" y="4855"/>
                  </a:lnTo>
                  <a:lnTo>
                    <a:pt x="557565" y="2648"/>
                  </a:lnTo>
                  <a:lnTo>
                    <a:pt x="553437" y="1083"/>
                  </a:lnTo>
                  <a:lnTo>
                    <a:pt x="549111" y="200"/>
                  </a:lnTo>
                  <a:lnTo>
                    <a:pt x="5458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05" name="tx105"/>
            <p:cNvSpPr/>
            <p:nvPr/>
          </p:nvSpPr>
          <p:spPr>
            <a:xfrm>
              <a:off x="8409733" y="3232244"/>
              <a:ext cx="48179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BoP: 74%</a:t>
              </a:r>
            </a:p>
          </p:txBody>
        </p:sp>
        <p:sp>
          <p:nvSpPr>
            <p:cNvPr id="106" name="pg106"/>
            <p:cNvSpPr/>
            <p:nvPr/>
          </p:nvSpPr>
          <p:spPr>
            <a:xfrm>
              <a:off x="8429027" y="3448142"/>
              <a:ext cx="531083" cy="169072"/>
            </a:xfrm>
            <a:custGeom>
              <a:avLst/>
              <a:pathLst>
                <a:path w="531083" h="169072">
                  <a:moveTo>
                    <a:pt x="27431" y="169072"/>
                  </a:moveTo>
                  <a:lnTo>
                    <a:pt x="503651" y="169072"/>
                  </a:lnTo>
                  <a:lnTo>
                    <a:pt x="502546" y="169050"/>
                  </a:lnTo>
                  <a:lnTo>
                    <a:pt x="506958" y="168872"/>
                  </a:lnTo>
                  <a:lnTo>
                    <a:pt x="511283" y="167989"/>
                  </a:lnTo>
                  <a:lnTo>
                    <a:pt x="515411" y="166424"/>
                  </a:lnTo>
                  <a:lnTo>
                    <a:pt x="519234" y="164216"/>
                  </a:lnTo>
                  <a:lnTo>
                    <a:pt x="522654" y="161424"/>
                  </a:lnTo>
                  <a:lnTo>
                    <a:pt x="525581" y="158120"/>
                  </a:lnTo>
                  <a:lnTo>
                    <a:pt x="527941" y="154388"/>
                  </a:lnTo>
                  <a:lnTo>
                    <a:pt x="529671" y="150327"/>
                  </a:lnTo>
                  <a:lnTo>
                    <a:pt x="530728" y="146040"/>
                  </a:lnTo>
                  <a:lnTo>
                    <a:pt x="531083" y="141640"/>
                  </a:lnTo>
                  <a:lnTo>
                    <a:pt x="531083" y="27432"/>
                  </a:lnTo>
                  <a:lnTo>
                    <a:pt x="530728" y="23031"/>
                  </a:lnTo>
                  <a:lnTo>
                    <a:pt x="529671" y="18745"/>
                  </a:lnTo>
                  <a:lnTo>
                    <a:pt x="527941" y="14683"/>
                  </a:lnTo>
                  <a:lnTo>
                    <a:pt x="525581" y="10952"/>
                  </a:lnTo>
                  <a:lnTo>
                    <a:pt x="522654" y="7647"/>
                  </a:lnTo>
                  <a:lnTo>
                    <a:pt x="519234" y="4855"/>
                  </a:lnTo>
                  <a:lnTo>
                    <a:pt x="515411" y="2648"/>
                  </a:lnTo>
                  <a:lnTo>
                    <a:pt x="511283" y="1083"/>
                  </a:lnTo>
                  <a:lnTo>
                    <a:pt x="506958" y="200"/>
                  </a:lnTo>
                  <a:lnTo>
                    <a:pt x="50365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07" name="tx107"/>
            <p:cNvSpPr/>
            <p:nvPr/>
          </p:nvSpPr>
          <p:spPr>
            <a:xfrm>
              <a:off x="8451887" y="3493862"/>
              <a:ext cx="43964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E00EE">
                      <a:alpha val="100000"/>
                    </a:srgbClr>
                  </a:solidFill>
                  <a:latin typeface="Arial"/>
                  <a:cs typeface="Arial"/>
                </a:rPr>
                <a:t>Hib: 60%</a:t>
              </a:r>
            </a:p>
          </p:txBody>
        </p:sp>
        <p:sp>
          <p:nvSpPr>
            <p:cNvPr id="108" name="pg108"/>
            <p:cNvSpPr/>
            <p:nvPr/>
          </p:nvSpPr>
          <p:spPr>
            <a:xfrm>
              <a:off x="8188083" y="3875495"/>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2"/>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09" name="tx109"/>
            <p:cNvSpPr/>
            <p:nvPr/>
          </p:nvSpPr>
          <p:spPr>
            <a:xfrm>
              <a:off x="8210943" y="3921215"/>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32CD">
                      <a:alpha val="100000"/>
                    </a:srgbClr>
                  </a:solidFill>
                  <a:latin typeface="Arial"/>
                  <a:cs typeface="Arial"/>
                </a:rPr>
                <a:t>Pneumo: 45%</a:t>
              </a:r>
            </a:p>
          </p:txBody>
        </p:sp>
        <p:sp>
          <p:nvSpPr>
            <p:cNvPr id="110" name="pg110"/>
            <p:cNvSpPr/>
            <p:nvPr/>
          </p:nvSpPr>
          <p:spPr>
            <a:xfrm>
              <a:off x="8133859" y="4272364"/>
              <a:ext cx="826251" cy="169072"/>
            </a:xfrm>
            <a:custGeom>
              <a:avLst/>
              <a:pathLst>
                <a:path w="826251" h="169072">
                  <a:moveTo>
                    <a:pt x="27431" y="169072"/>
                  </a:moveTo>
                  <a:lnTo>
                    <a:pt x="798819" y="169072"/>
                  </a:lnTo>
                  <a:lnTo>
                    <a:pt x="797715" y="169050"/>
                  </a:lnTo>
                  <a:lnTo>
                    <a:pt x="802126" y="168872"/>
                  </a:lnTo>
                  <a:lnTo>
                    <a:pt x="806451" y="167989"/>
                  </a:lnTo>
                  <a:lnTo>
                    <a:pt x="810579" y="166424"/>
                  </a:lnTo>
                  <a:lnTo>
                    <a:pt x="814402" y="164216"/>
                  </a:lnTo>
                  <a:lnTo>
                    <a:pt x="817822" y="161424"/>
                  </a:lnTo>
                  <a:lnTo>
                    <a:pt x="820750" y="158120"/>
                  </a:lnTo>
                  <a:lnTo>
                    <a:pt x="823109" y="154388"/>
                  </a:lnTo>
                  <a:lnTo>
                    <a:pt x="824840" y="150327"/>
                  </a:lnTo>
                  <a:lnTo>
                    <a:pt x="825896" y="146040"/>
                  </a:lnTo>
                  <a:lnTo>
                    <a:pt x="826251" y="141640"/>
                  </a:lnTo>
                  <a:lnTo>
                    <a:pt x="826251" y="27431"/>
                  </a:lnTo>
                  <a:lnTo>
                    <a:pt x="825896" y="23031"/>
                  </a:lnTo>
                  <a:lnTo>
                    <a:pt x="824840" y="18745"/>
                  </a:lnTo>
                  <a:lnTo>
                    <a:pt x="823109" y="14683"/>
                  </a:lnTo>
                  <a:lnTo>
                    <a:pt x="820750" y="10952"/>
                  </a:lnTo>
                  <a:lnTo>
                    <a:pt x="817822" y="7647"/>
                  </a:lnTo>
                  <a:lnTo>
                    <a:pt x="814402" y="4855"/>
                  </a:lnTo>
                  <a:lnTo>
                    <a:pt x="810579" y="2648"/>
                  </a:lnTo>
                  <a:lnTo>
                    <a:pt x="806451" y="1083"/>
                  </a:lnTo>
                  <a:lnTo>
                    <a:pt x="802126" y="200"/>
                  </a:lnTo>
                  <a:lnTo>
                    <a:pt x="79881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11" name="tx111"/>
            <p:cNvSpPr/>
            <p:nvPr/>
          </p:nvSpPr>
          <p:spPr>
            <a:xfrm>
              <a:off x="8156719" y="4318084"/>
              <a:ext cx="734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36FFF">
                      <a:alpha val="100000"/>
                    </a:srgbClr>
                  </a:solidFill>
                  <a:latin typeface="Arial"/>
                  <a:cs typeface="Arial"/>
                </a:rPr>
                <a:t>Rotavirus: 35%</a:t>
              </a:r>
            </a:p>
          </p:txBody>
        </p:sp>
        <p:sp>
          <p:nvSpPr>
            <p:cNvPr id="112" name="pg112"/>
            <p:cNvSpPr/>
            <p:nvPr/>
          </p:nvSpPr>
          <p:spPr>
            <a:xfrm>
              <a:off x="8314635" y="4788289"/>
              <a:ext cx="645474" cy="169072"/>
            </a:xfrm>
            <a:custGeom>
              <a:avLst/>
              <a:pathLst>
                <a:path w="645474" h="169072">
                  <a:moveTo>
                    <a:pt x="27431" y="169072"/>
                  </a:moveTo>
                  <a:lnTo>
                    <a:pt x="618042" y="169072"/>
                  </a:lnTo>
                  <a:lnTo>
                    <a:pt x="616938" y="169050"/>
                  </a:lnTo>
                  <a:lnTo>
                    <a:pt x="621349" y="168872"/>
                  </a:lnTo>
                  <a:lnTo>
                    <a:pt x="625675" y="167989"/>
                  </a:lnTo>
                  <a:lnTo>
                    <a:pt x="629802" y="166424"/>
                  </a:lnTo>
                  <a:lnTo>
                    <a:pt x="633626" y="164216"/>
                  </a:lnTo>
                  <a:lnTo>
                    <a:pt x="637045" y="161424"/>
                  </a:lnTo>
                  <a:lnTo>
                    <a:pt x="639973" y="158120"/>
                  </a:lnTo>
                  <a:lnTo>
                    <a:pt x="642332" y="154388"/>
                  </a:lnTo>
                  <a:lnTo>
                    <a:pt x="644063" y="150327"/>
                  </a:lnTo>
                  <a:lnTo>
                    <a:pt x="645119" y="146040"/>
                  </a:lnTo>
                  <a:lnTo>
                    <a:pt x="645474" y="141640"/>
                  </a:lnTo>
                  <a:lnTo>
                    <a:pt x="645474" y="27432"/>
                  </a:lnTo>
                  <a:lnTo>
                    <a:pt x="645119" y="23031"/>
                  </a:lnTo>
                  <a:lnTo>
                    <a:pt x="644063" y="18745"/>
                  </a:lnTo>
                  <a:lnTo>
                    <a:pt x="642332" y="14683"/>
                  </a:lnTo>
                  <a:lnTo>
                    <a:pt x="639973" y="10952"/>
                  </a:lnTo>
                  <a:lnTo>
                    <a:pt x="637045" y="7647"/>
                  </a:lnTo>
                  <a:lnTo>
                    <a:pt x="633626" y="4855"/>
                  </a:lnTo>
                  <a:lnTo>
                    <a:pt x="629802" y="2648"/>
                  </a:lnTo>
                  <a:lnTo>
                    <a:pt x="625675" y="1083"/>
                  </a:lnTo>
                  <a:lnTo>
                    <a:pt x="621349" y="200"/>
                  </a:lnTo>
                  <a:lnTo>
                    <a:pt x="61804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3" name="tx113"/>
            <p:cNvSpPr/>
            <p:nvPr/>
          </p:nvSpPr>
          <p:spPr>
            <a:xfrm>
              <a:off x="8337495" y="4834009"/>
              <a:ext cx="55403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A3D9A">
                      <a:alpha val="100000"/>
                    </a:srgbClr>
                  </a:solidFill>
                  <a:latin typeface="Arial"/>
                  <a:cs typeface="Arial"/>
                </a:rPr>
                <a:t>HPVc: 22%</a:t>
              </a:r>
            </a:p>
          </p:txBody>
        </p:sp>
        <p:sp>
          <p:nvSpPr>
            <p:cNvPr id="114" name="pg114"/>
            <p:cNvSpPr/>
            <p:nvPr/>
          </p:nvSpPr>
          <p:spPr>
            <a:xfrm>
              <a:off x="1099693" y="4294108"/>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5" name="tx115"/>
            <p:cNvSpPr/>
            <p:nvPr/>
          </p:nvSpPr>
          <p:spPr>
            <a:xfrm>
              <a:off x="1145413" y="43398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38</a:t>
              </a:r>
            </a:p>
          </p:txBody>
        </p:sp>
        <p:sp>
          <p:nvSpPr>
            <p:cNvPr id="116" name="pg116"/>
            <p:cNvSpPr/>
            <p:nvPr/>
          </p:nvSpPr>
          <p:spPr>
            <a:xfrm>
              <a:off x="2352781" y="4016302"/>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7" name="tx117"/>
            <p:cNvSpPr/>
            <p:nvPr/>
          </p:nvSpPr>
          <p:spPr>
            <a:xfrm>
              <a:off x="2398501" y="40620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45</a:t>
              </a:r>
            </a:p>
          </p:txBody>
        </p:sp>
        <p:sp>
          <p:nvSpPr>
            <p:cNvPr id="118" name="pg118"/>
            <p:cNvSpPr/>
            <p:nvPr/>
          </p:nvSpPr>
          <p:spPr>
            <a:xfrm>
              <a:off x="3605885" y="3698803"/>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9" name="tx119"/>
            <p:cNvSpPr/>
            <p:nvPr/>
          </p:nvSpPr>
          <p:spPr>
            <a:xfrm>
              <a:off x="3651605" y="37445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53</a:t>
              </a:r>
            </a:p>
          </p:txBody>
        </p:sp>
        <p:sp>
          <p:nvSpPr>
            <p:cNvPr id="120" name="pg120"/>
            <p:cNvSpPr/>
            <p:nvPr/>
          </p:nvSpPr>
          <p:spPr>
            <a:xfrm>
              <a:off x="4858977" y="3381308"/>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1" name="tx121"/>
            <p:cNvSpPr/>
            <p:nvPr/>
          </p:nvSpPr>
          <p:spPr>
            <a:xfrm>
              <a:off x="4904697" y="34270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61</a:t>
              </a:r>
            </a:p>
          </p:txBody>
        </p:sp>
        <p:sp>
          <p:nvSpPr>
            <p:cNvPr id="122" name="pg122"/>
            <p:cNvSpPr/>
            <p:nvPr/>
          </p:nvSpPr>
          <p:spPr>
            <a:xfrm>
              <a:off x="5861457" y="3222558"/>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3" name="tx123"/>
            <p:cNvSpPr/>
            <p:nvPr/>
          </p:nvSpPr>
          <p:spPr>
            <a:xfrm>
              <a:off x="5907177" y="32682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65</a:t>
              </a:r>
            </a:p>
          </p:txBody>
        </p:sp>
        <p:sp>
          <p:nvSpPr>
            <p:cNvPr id="124" name="pg124"/>
            <p:cNvSpPr/>
            <p:nvPr/>
          </p:nvSpPr>
          <p:spPr>
            <a:xfrm>
              <a:off x="7365178" y="2865372"/>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5" name="tx125"/>
            <p:cNvSpPr/>
            <p:nvPr/>
          </p:nvSpPr>
          <p:spPr>
            <a:xfrm>
              <a:off x="7410898" y="29110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74</a:t>
              </a:r>
            </a:p>
          </p:txBody>
        </p:sp>
        <p:sp>
          <p:nvSpPr>
            <p:cNvPr id="126" name="pl126"/>
            <p:cNvSpPr/>
            <p:nvPr/>
          </p:nvSpPr>
          <p:spPr>
            <a:xfrm>
              <a:off x="803984" y="5745940"/>
              <a:ext cx="8270426" cy="0"/>
            </a:xfrm>
            <a:custGeom>
              <a:avLst/>
              <a:pathLst>
                <a:path w="8270426" h="0">
                  <a:moveTo>
                    <a:pt x="0" y="0"/>
                  </a:moveTo>
                  <a:lnTo>
                    <a:pt x="8270426" y="0"/>
                  </a:lnTo>
                  <a:lnTo>
                    <a:pt x="8270426" y="0"/>
                  </a:lnTo>
                </a:path>
              </a:pathLst>
            </a:custGeom>
            <a:ln w="13550" cap="flat">
              <a:solidFill>
                <a:srgbClr val="666666">
                  <a:alpha val="100000"/>
                </a:srgbClr>
              </a:solidFill>
              <a:prstDash val="dash"/>
              <a:round/>
            </a:ln>
          </p:spPr>
          <p:txBody>
            <a:bodyPr/>
            <a:lstStyle/>
            <a:p/>
          </p:txBody>
        </p:sp>
        <p:sp>
          <p:nvSpPr>
            <p:cNvPr id="127" name="rc127"/>
            <p:cNvSpPr/>
            <p:nvPr/>
          </p:nvSpPr>
          <p:spPr>
            <a:xfrm>
              <a:off x="803984" y="1578809"/>
              <a:ext cx="8270426" cy="4365566"/>
            </a:xfrm>
            <a:prstGeom prst="rect">
              <a:avLst/>
            </a:prstGeom>
            <a:noFill/>
            <a:ln w="13550" cap="rnd">
              <a:solidFill>
                <a:srgbClr val="BEBEBE">
                  <a:alpha val="100000"/>
                </a:srgbClr>
              </a:solidFill>
              <a:prstDash val="solid"/>
              <a:round/>
            </a:ln>
          </p:spPr>
          <p:txBody>
            <a:bodyPr/>
            <a:lstStyle/>
            <a:p/>
          </p:txBody>
        </p:sp>
        <p:sp>
          <p:nvSpPr>
            <p:cNvPr id="128" name="tx128"/>
            <p:cNvSpPr/>
            <p:nvPr/>
          </p:nvSpPr>
          <p:spPr>
            <a:xfrm>
              <a:off x="663630" y="5695922"/>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585906" y="529905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30" name="tx130"/>
            <p:cNvSpPr/>
            <p:nvPr/>
          </p:nvSpPr>
          <p:spPr>
            <a:xfrm>
              <a:off x="585906" y="490218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31" name="tx131"/>
            <p:cNvSpPr/>
            <p:nvPr/>
          </p:nvSpPr>
          <p:spPr>
            <a:xfrm>
              <a:off x="585906" y="450531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a:t>
              </a:r>
            </a:p>
          </p:txBody>
        </p:sp>
        <p:sp>
          <p:nvSpPr>
            <p:cNvPr id="132" name="tx132"/>
            <p:cNvSpPr/>
            <p:nvPr/>
          </p:nvSpPr>
          <p:spPr>
            <a:xfrm>
              <a:off x="585906" y="410844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133" name="tx133"/>
            <p:cNvSpPr/>
            <p:nvPr/>
          </p:nvSpPr>
          <p:spPr>
            <a:xfrm>
              <a:off x="585906" y="371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4" name="tx134"/>
            <p:cNvSpPr/>
            <p:nvPr/>
          </p:nvSpPr>
          <p:spPr>
            <a:xfrm>
              <a:off x="585906" y="331470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135" name="tx135"/>
            <p:cNvSpPr/>
            <p:nvPr/>
          </p:nvSpPr>
          <p:spPr>
            <a:xfrm>
              <a:off x="585906" y="291783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70</a:t>
              </a:r>
            </a:p>
          </p:txBody>
        </p:sp>
        <p:sp>
          <p:nvSpPr>
            <p:cNvPr id="136" name="tx136"/>
            <p:cNvSpPr/>
            <p:nvPr/>
          </p:nvSpPr>
          <p:spPr>
            <a:xfrm>
              <a:off x="585906" y="252096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137" name="tx137"/>
            <p:cNvSpPr/>
            <p:nvPr/>
          </p:nvSpPr>
          <p:spPr>
            <a:xfrm>
              <a:off x="585906" y="212409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138" name="tx138"/>
            <p:cNvSpPr/>
            <p:nvPr/>
          </p:nvSpPr>
          <p:spPr>
            <a:xfrm>
              <a:off x="508182" y="1727226"/>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a:off x="102446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a:off x="2277560"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a:off x="3530654"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a:off x="478374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a:off x="578622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a:off x="728993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5" name="tx145"/>
            <p:cNvSpPr/>
            <p:nvPr/>
          </p:nvSpPr>
          <p:spPr>
            <a:xfrm rot="-5400000">
              <a:off x="-37121" y="371157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46" name="tx146"/>
            <p:cNvSpPr/>
            <p:nvPr/>
          </p:nvSpPr>
          <p:spPr>
            <a:xfrm>
              <a:off x="3202386" y="1368037"/>
              <a:ext cx="347362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Breadth of protection, Never Gavi MICs, 2000-2025</a:t>
              </a:r>
            </a:p>
          </p:txBody>
        </p:sp>
        <p:sp>
          <p:nvSpPr>
            <p:cNvPr id="147" name="tx147"/>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8" name="tx148"/>
            <p:cNvSpPr/>
            <p:nvPr/>
          </p:nvSpPr>
          <p:spPr>
            <a:xfrm>
              <a:off x="9074410" y="6491048"/>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49" name="tx149"/>
            <p:cNvSpPr/>
            <p:nvPr/>
          </p:nvSpPr>
          <p:spPr>
            <a:xfrm>
              <a:off x="2610243" y="6611748"/>
              <a:ext cx="64641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Breadth of protection (BoP) = ((DTP3 x 3) + HepB3 + Hib3 + IPV1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38% in 2000 to 74% in 2025. This increase since 2000 is a result of incremental improvement in introducing new vaccines and expanding vaccination services to previously missed populations.
Enhancing BOP now depends partly on improving the coverage of HPV, ROTAC, PCVC, and HIB3 - vaccines with coverage less than 80% in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Breadth of protection with all recommended antigens has increased by more than half since 2000, but reaching the next gains depends on closing coverage gaps in newer vaccines still below 74%.</a:t>
            </a:r>
          </a:p>
        </p:txBody>
      </p:sp>
      <p:grpSp xmlns:pic="http://schemas.openxmlformats.org/drawingml/2006/picture">
        <p:nvGrpSpPr>
          <p:cNvPr id="152" name=""/>
          <p:cNvGrpSpPr/>
          <p:nvPr/>
        </p:nvGrpSpPr>
        <p:grpSpPr>
          <a:xfrm>
            <a:off x="292608" y="1005840"/>
            <a:ext cx="8595360" cy="28575"/>
            <a:chOff x="292608" y="1005840"/>
            <a:chExt cx="8595360" cy="28575"/>
          </a:xfrm>
        </p:grpSpPr>
        <p:sp>
          <p:nvSpPr>
            <p:cNvPr id="1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algn="l" marL="0" marR="0">
              <a:lnSpc>
                <a:spcPct val="100000"/>
              </a:lnSpc>
              <a:spcBef>
                <a:spcPts val="0"/>
              </a:spcBef>
              <a:spcAft>
                <a:spcPts val="0"/>
              </a:spcAft>
              <a:buNone/>
            </a:pPr>
            <a:r>
              <a:rPr cap="none" sz="3200" i="0" b="1" u="none" strike="noStrike">
                <a:solidFill>
                  <a:srgbClr val="FFFFFF">
                    <a:alpha val="100000"/>
                  </a:srgbClr>
                </a:solidFill>
                <a:latin typeface="Arial"/>
                <a:cs typeface="Arial"/>
                <a:ea typeface="Arial"/>
                <a:sym typeface="Arial"/>
              </a:rPr>
              <a:t>Overview</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algn="l" marL="0" marR="0">
              <a:lnSpc>
                <a:spcPct val="100000"/>
              </a:lnSpc>
              <a:spcBef>
                <a:spcPts val="0"/>
              </a:spcBef>
              <a:spcAft>
                <a:spcPts val="0"/>
              </a:spcAft>
              <a:buNone/>
            </a:pPr>
            <a:r>
              <a:rPr cap="none" sz="1700" i="0" b="0" u="none" strike="noStrike">
                <a:solidFill>
                  <a:srgbClr val="FFFFFF">
                    <a:alpha val="100000"/>
                  </a:srgbClr>
                </a:solidFill>
                <a:latin typeface="Arial"/>
                <a:cs typeface="Arial"/>
                <a:ea typeface="Arial"/>
                <a:sym typeface="Arial"/>
              </a:rPr>
              <a:t>• DTP1 coverage remained constant at 92% between 2024 and 2025.
• DTP3 coverage remained constant at 89% between 2024 and 2025.
• In Never Gavi MICs, there were 117,000 fewer zero-dose children compared to in 2024. This leaves 2.2 million children without vaccination, vulnerable to vaccine-preventable diseases and a further 1 million with only partial protection.
• In Never Gavi MICs, 4 countries* accounted for over half (55.4%) of all zero-dose children.
• There were 31 (53%) countries that achieved DTP3 coverage of at least 90% (IA2030 target).
• MCV1 coverage declined 1 percentage point from 91% in 2024 to 90% in 2025. There were 3.1 million children who missed out on the first measles vaccination.
• MCV2 coverage declined 2 percentage points from 86% in 2024 to 84% in 2025.
• Last dose coverage of HPV vaccination (HPVc) among girls increased from 20% to 22% in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*Philippines (17%), South Africa (17%), China (11.6%), and Mexico (9.8%)</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555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 name="pl5"/>
            <p:cNvSpPr/>
            <p:nvPr/>
          </p:nvSpPr>
          <p:spPr>
            <a:xfrm>
              <a:off x="5875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 name="pl6"/>
            <p:cNvSpPr/>
            <p:nvPr/>
          </p:nvSpPr>
          <p:spPr>
            <a:xfrm>
              <a:off x="81953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 name="pl7"/>
            <p:cNvSpPr/>
            <p:nvPr/>
          </p:nvSpPr>
          <p:spPr>
            <a:xfrm>
              <a:off x="105155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 name="pl8"/>
            <p:cNvSpPr/>
            <p:nvPr/>
          </p:nvSpPr>
          <p:spPr>
            <a:xfrm>
              <a:off x="128356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5155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422778"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1" name="pt11"/>
            <p:cNvSpPr/>
            <p:nvPr/>
          </p:nvSpPr>
          <p:spPr>
            <a:xfrm>
              <a:off x="970685"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2" name="pt12"/>
            <p:cNvSpPr/>
            <p:nvPr/>
          </p:nvSpPr>
          <p:spPr>
            <a:xfrm>
              <a:off x="1063491" y="521977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3" name="pt13"/>
            <p:cNvSpPr/>
            <p:nvPr/>
          </p:nvSpPr>
          <p:spPr>
            <a:xfrm>
              <a:off x="1075092" y="516204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 name="pt14"/>
            <p:cNvSpPr/>
            <p:nvPr/>
          </p:nvSpPr>
          <p:spPr>
            <a:xfrm>
              <a:off x="1086693" y="510430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5" name="pt15"/>
            <p:cNvSpPr/>
            <p:nvPr/>
          </p:nvSpPr>
          <p:spPr>
            <a:xfrm>
              <a:off x="1225902" y="504657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6" name="pt16"/>
            <p:cNvSpPr/>
            <p:nvPr/>
          </p:nvSpPr>
          <p:spPr>
            <a:xfrm>
              <a:off x="1237502" y="498884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 name="pt17"/>
            <p:cNvSpPr/>
            <p:nvPr/>
          </p:nvSpPr>
          <p:spPr>
            <a:xfrm>
              <a:off x="1237502" y="49311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8" name="pt18"/>
            <p:cNvSpPr/>
            <p:nvPr/>
          </p:nvSpPr>
          <p:spPr>
            <a:xfrm>
              <a:off x="1237502" y="48733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9" name="pt19"/>
            <p:cNvSpPr/>
            <p:nvPr/>
          </p:nvSpPr>
          <p:spPr>
            <a:xfrm>
              <a:off x="1260704" y="48156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0" name="pt20"/>
            <p:cNvSpPr/>
            <p:nvPr/>
          </p:nvSpPr>
          <p:spPr>
            <a:xfrm>
              <a:off x="1272305" y="47579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1" name="pt21"/>
            <p:cNvSpPr/>
            <p:nvPr/>
          </p:nvSpPr>
          <p:spPr>
            <a:xfrm>
              <a:off x="1283905" y="47001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2" name="pt22"/>
            <p:cNvSpPr/>
            <p:nvPr/>
          </p:nvSpPr>
          <p:spPr>
            <a:xfrm>
              <a:off x="1283905" y="46424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 name="pt23"/>
            <p:cNvSpPr/>
            <p:nvPr/>
          </p:nvSpPr>
          <p:spPr>
            <a:xfrm>
              <a:off x="1307107" y="45847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 name="pt24"/>
            <p:cNvSpPr/>
            <p:nvPr/>
          </p:nvSpPr>
          <p:spPr>
            <a:xfrm>
              <a:off x="1307107" y="452698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 name="pt25"/>
            <p:cNvSpPr/>
            <p:nvPr/>
          </p:nvSpPr>
          <p:spPr>
            <a:xfrm>
              <a:off x="1330308" y="446924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6" name="pt26"/>
            <p:cNvSpPr/>
            <p:nvPr/>
          </p:nvSpPr>
          <p:spPr>
            <a:xfrm>
              <a:off x="1341909" y="4411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 name="pt27"/>
            <p:cNvSpPr/>
            <p:nvPr/>
          </p:nvSpPr>
          <p:spPr>
            <a:xfrm>
              <a:off x="1341909" y="435378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 name="pt28"/>
            <p:cNvSpPr/>
            <p:nvPr/>
          </p:nvSpPr>
          <p:spPr>
            <a:xfrm>
              <a:off x="1341909" y="429605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 name="pt29"/>
            <p:cNvSpPr/>
            <p:nvPr/>
          </p:nvSpPr>
          <p:spPr>
            <a:xfrm>
              <a:off x="1353510" y="423831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0" name="pt30"/>
            <p:cNvSpPr/>
            <p:nvPr/>
          </p:nvSpPr>
          <p:spPr>
            <a:xfrm>
              <a:off x="1376711" y="41805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1" name="pt31"/>
            <p:cNvSpPr/>
            <p:nvPr/>
          </p:nvSpPr>
          <p:spPr>
            <a:xfrm>
              <a:off x="1376711" y="412285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 name="pt32"/>
            <p:cNvSpPr/>
            <p:nvPr/>
          </p:nvSpPr>
          <p:spPr>
            <a:xfrm>
              <a:off x="1376711" y="406512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3" name="pt33"/>
            <p:cNvSpPr/>
            <p:nvPr/>
          </p:nvSpPr>
          <p:spPr>
            <a:xfrm>
              <a:off x="1388312" y="400738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 name="pt34"/>
            <p:cNvSpPr/>
            <p:nvPr/>
          </p:nvSpPr>
          <p:spPr>
            <a:xfrm>
              <a:off x="1388312" y="394965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5" name="pt35"/>
            <p:cNvSpPr/>
            <p:nvPr/>
          </p:nvSpPr>
          <p:spPr>
            <a:xfrm>
              <a:off x="1399913" y="38919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6" name="pt36"/>
            <p:cNvSpPr/>
            <p:nvPr/>
          </p:nvSpPr>
          <p:spPr>
            <a:xfrm>
              <a:off x="1399913" y="383419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7" name="pt37"/>
            <p:cNvSpPr/>
            <p:nvPr/>
          </p:nvSpPr>
          <p:spPr>
            <a:xfrm>
              <a:off x="1411514" y="37764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 name="pt38"/>
            <p:cNvSpPr/>
            <p:nvPr/>
          </p:nvSpPr>
          <p:spPr>
            <a:xfrm>
              <a:off x="1411514" y="371872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 name="pt39"/>
            <p:cNvSpPr/>
            <p:nvPr/>
          </p:nvSpPr>
          <p:spPr>
            <a:xfrm>
              <a:off x="1411514" y="36609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 name="pt40"/>
            <p:cNvSpPr/>
            <p:nvPr/>
          </p:nvSpPr>
          <p:spPr>
            <a:xfrm>
              <a:off x="1411514" y="360325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 name="pt41"/>
            <p:cNvSpPr/>
            <p:nvPr/>
          </p:nvSpPr>
          <p:spPr>
            <a:xfrm>
              <a:off x="1411514" y="354552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 name="pt42"/>
            <p:cNvSpPr/>
            <p:nvPr/>
          </p:nvSpPr>
          <p:spPr>
            <a:xfrm>
              <a:off x="1411514" y="34877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 name="pt43"/>
            <p:cNvSpPr/>
            <p:nvPr/>
          </p:nvSpPr>
          <p:spPr>
            <a:xfrm>
              <a:off x="1423114" y="343006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 name="pt44"/>
            <p:cNvSpPr/>
            <p:nvPr/>
          </p:nvSpPr>
          <p:spPr>
            <a:xfrm>
              <a:off x="1423114" y="337232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 name="pt45"/>
            <p:cNvSpPr/>
            <p:nvPr/>
          </p:nvSpPr>
          <p:spPr>
            <a:xfrm>
              <a:off x="1434715" y="33145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 name="pt46"/>
            <p:cNvSpPr/>
            <p:nvPr/>
          </p:nvSpPr>
          <p:spPr>
            <a:xfrm>
              <a:off x="1434715" y="325686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 name="pt47"/>
            <p:cNvSpPr/>
            <p:nvPr/>
          </p:nvSpPr>
          <p:spPr>
            <a:xfrm>
              <a:off x="1434715" y="31991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8" name="pt48"/>
            <p:cNvSpPr/>
            <p:nvPr/>
          </p:nvSpPr>
          <p:spPr>
            <a:xfrm>
              <a:off x="1434715" y="31413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 name="pt49"/>
            <p:cNvSpPr/>
            <p:nvPr/>
          </p:nvSpPr>
          <p:spPr>
            <a:xfrm>
              <a:off x="1434715" y="30836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 name="pt50"/>
            <p:cNvSpPr/>
            <p:nvPr/>
          </p:nvSpPr>
          <p:spPr>
            <a:xfrm>
              <a:off x="1434715" y="3025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1" name="pt51"/>
            <p:cNvSpPr/>
            <p:nvPr/>
          </p:nvSpPr>
          <p:spPr>
            <a:xfrm>
              <a:off x="1434715" y="29681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 name="pt52"/>
            <p:cNvSpPr/>
            <p:nvPr/>
          </p:nvSpPr>
          <p:spPr>
            <a:xfrm>
              <a:off x="1446316" y="291046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 name="pt53"/>
            <p:cNvSpPr/>
            <p:nvPr/>
          </p:nvSpPr>
          <p:spPr>
            <a:xfrm>
              <a:off x="1446316" y="28527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 name="pt54"/>
            <p:cNvSpPr/>
            <p:nvPr/>
          </p:nvSpPr>
          <p:spPr>
            <a:xfrm>
              <a:off x="1446316" y="27950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 name="pt55"/>
            <p:cNvSpPr/>
            <p:nvPr/>
          </p:nvSpPr>
          <p:spPr>
            <a:xfrm>
              <a:off x="1446316" y="27372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6" name="pt56"/>
            <p:cNvSpPr/>
            <p:nvPr/>
          </p:nvSpPr>
          <p:spPr>
            <a:xfrm>
              <a:off x="1446316" y="26795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 name="pt57"/>
            <p:cNvSpPr/>
            <p:nvPr/>
          </p:nvSpPr>
          <p:spPr>
            <a:xfrm>
              <a:off x="1446316" y="262180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 name="pt58"/>
            <p:cNvSpPr/>
            <p:nvPr/>
          </p:nvSpPr>
          <p:spPr>
            <a:xfrm>
              <a:off x="1446316" y="2564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 name="pt59"/>
            <p:cNvSpPr/>
            <p:nvPr/>
          </p:nvSpPr>
          <p:spPr>
            <a:xfrm>
              <a:off x="1457917" y="25063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0" name="pt60"/>
            <p:cNvSpPr/>
            <p:nvPr/>
          </p:nvSpPr>
          <p:spPr>
            <a:xfrm>
              <a:off x="1457917" y="24486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1" name="pt61"/>
            <p:cNvSpPr/>
            <p:nvPr/>
          </p:nvSpPr>
          <p:spPr>
            <a:xfrm>
              <a:off x="1457917" y="239087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 name="pt62"/>
            <p:cNvSpPr/>
            <p:nvPr/>
          </p:nvSpPr>
          <p:spPr>
            <a:xfrm>
              <a:off x="1457917" y="23331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3" name="pt63"/>
            <p:cNvSpPr/>
            <p:nvPr/>
          </p:nvSpPr>
          <p:spPr>
            <a:xfrm>
              <a:off x="1457917" y="22754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 name="pt64"/>
            <p:cNvSpPr/>
            <p:nvPr/>
          </p:nvSpPr>
          <p:spPr>
            <a:xfrm>
              <a:off x="1457917" y="22176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5" name="pt65"/>
            <p:cNvSpPr/>
            <p:nvPr/>
          </p:nvSpPr>
          <p:spPr>
            <a:xfrm>
              <a:off x="1457917" y="215994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 name="pt66"/>
            <p:cNvSpPr/>
            <p:nvPr/>
          </p:nvSpPr>
          <p:spPr>
            <a:xfrm>
              <a:off x="1457917" y="210220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 name="pt67"/>
            <p:cNvSpPr/>
            <p:nvPr/>
          </p:nvSpPr>
          <p:spPr>
            <a:xfrm>
              <a:off x="1457917" y="20444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8" name="pt68"/>
            <p:cNvSpPr/>
            <p:nvPr/>
          </p:nvSpPr>
          <p:spPr>
            <a:xfrm>
              <a:off x="1457917" y="19867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9" name="pt69"/>
            <p:cNvSpPr/>
            <p:nvPr/>
          </p:nvSpPr>
          <p:spPr>
            <a:xfrm>
              <a:off x="1457917"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0" name="tx70"/>
            <p:cNvSpPr/>
            <p:nvPr/>
          </p:nvSpPr>
          <p:spPr>
            <a:xfrm>
              <a:off x="1074756"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71" name="tx71"/>
            <p:cNvSpPr/>
            <p:nvPr/>
          </p:nvSpPr>
          <p:spPr>
            <a:xfrm>
              <a:off x="1167562" y="523740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72" name="tx72"/>
            <p:cNvSpPr/>
            <p:nvPr/>
          </p:nvSpPr>
          <p:spPr>
            <a:xfrm>
              <a:off x="1179163" y="5179671"/>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73" name="tx73"/>
            <p:cNvSpPr/>
            <p:nvPr/>
          </p:nvSpPr>
          <p:spPr>
            <a:xfrm>
              <a:off x="1190763" y="5121939"/>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74" name="tx74"/>
            <p:cNvSpPr/>
            <p:nvPr/>
          </p:nvSpPr>
          <p:spPr>
            <a:xfrm>
              <a:off x="1329972" y="5064206"/>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75" name="tx75"/>
            <p:cNvSpPr/>
            <p:nvPr/>
          </p:nvSpPr>
          <p:spPr>
            <a:xfrm>
              <a:off x="1053567" y="500647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76" name="tx76"/>
            <p:cNvSpPr/>
            <p:nvPr/>
          </p:nvSpPr>
          <p:spPr>
            <a:xfrm>
              <a:off x="1057956" y="494874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77" name="tx77"/>
            <p:cNvSpPr/>
            <p:nvPr/>
          </p:nvSpPr>
          <p:spPr>
            <a:xfrm>
              <a:off x="1057956" y="489100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78" name="tx78"/>
            <p:cNvSpPr/>
            <p:nvPr/>
          </p:nvSpPr>
          <p:spPr>
            <a:xfrm>
              <a:off x="1087010" y="4833275"/>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79" name="tx79"/>
            <p:cNvSpPr/>
            <p:nvPr/>
          </p:nvSpPr>
          <p:spPr>
            <a:xfrm>
              <a:off x="1128054" y="4775542"/>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80" name="tx80"/>
            <p:cNvSpPr/>
            <p:nvPr/>
          </p:nvSpPr>
          <p:spPr>
            <a:xfrm>
              <a:off x="1091192" y="4717810"/>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81" name="tx81"/>
            <p:cNvSpPr/>
            <p:nvPr/>
          </p:nvSpPr>
          <p:spPr>
            <a:xfrm>
              <a:off x="1095672" y="466007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82" name="tx82"/>
            <p:cNvSpPr/>
            <p:nvPr/>
          </p:nvSpPr>
          <p:spPr>
            <a:xfrm>
              <a:off x="1118874" y="460234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83" name="tx83"/>
            <p:cNvSpPr/>
            <p:nvPr/>
          </p:nvSpPr>
          <p:spPr>
            <a:xfrm>
              <a:off x="1118782" y="454461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84" name="tx84"/>
            <p:cNvSpPr/>
            <p:nvPr/>
          </p:nvSpPr>
          <p:spPr>
            <a:xfrm>
              <a:off x="1163929" y="448687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85" name="tx85"/>
            <p:cNvSpPr/>
            <p:nvPr/>
          </p:nvSpPr>
          <p:spPr>
            <a:xfrm>
              <a:off x="1184400" y="4429146"/>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86" name="tx86"/>
            <p:cNvSpPr/>
            <p:nvPr/>
          </p:nvSpPr>
          <p:spPr>
            <a:xfrm>
              <a:off x="1157974" y="437141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87" name="tx87"/>
            <p:cNvSpPr/>
            <p:nvPr/>
          </p:nvSpPr>
          <p:spPr>
            <a:xfrm>
              <a:off x="1153585" y="431368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88" name="tx88"/>
            <p:cNvSpPr/>
            <p:nvPr/>
          </p:nvSpPr>
          <p:spPr>
            <a:xfrm>
              <a:off x="1187131" y="425594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89" name="tx89"/>
            <p:cNvSpPr/>
            <p:nvPr/>
          </p:nvSpPr>
          <p:spPr>
            <a:xfrm>
              <a:off x="1188387" y="419821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90" name="tx90"/>
            <p:cNvSpPr/>
            <p:nvPr/>
          </p:nvSpPr>
          <p:spPr>
            <a:xfrm>
              <a:off x="1201554" y="414048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91" name="tx91"/>
            <p:cNvSpPr/>
            <p:nvPr/>
          </p:nvSpPr>
          <p:spPr>
            <a:xfrm>
              <a:off x="1201554" y="40827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92" name="tx92"/>
            <p:cNvSpPr/>
            <p:nvPr/>
          </p:nvSpPr>
          <p:spPr>
            <a:xfrm>
              <a:off x="1213155" y="402501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93" name="tx93"/>
            <p:cNvSpPr/>
            <p:nvPr/>
          </p:nvSpPr>
          <p:spPr>
            <a:xfrm>
              <a:off x="1199988" y="396728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94" name="tx94"/>
            <p:cNvSpPr/>
            <p:nvPr/>
          </p:nvSpPr>
          <p:spPr>
            <a:xfrm>
              <a:off x="1224756" y="390955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95" name="tx95"/>
            <p:cNvSpPr/>
            <p:nvPr/>
          </p:nvSpPr>
          <p:spPr>
            <a:xfrm>
              <a:off x="1224847" y="3851819"/>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96" name="tx96"/>
            <p:cNvSpPr/>
            <p:nvPr/>
          </p:nvSpPr>
          <p:spPr>
            <a:xfrm>
              <a:off x="1223189" y="379408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97" name="tx97"/>
            <p:cNvSpPr/>
            <p:nvPr/>
          </p:nvSpPr>
          <p:spPr>
            <a:xfrm>
              <a:off x="1289392" y="3736353"/>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98" name="tx98"/>
            <p:cNvSpPr/>
            <p:nvPr/>
          </p:nvSpPr>
          <p:spPr>
            <a:xfrm>
              <a:off x="1240837" y="367862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99" name="tx99"/>
            <p:cNvSpPr/>
            <p:nvPr/>
          </p:nvSpPr>
          <p:spPr>
            <a:xfrm>
              <a:off x="1227578" y="362088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100" name="tx100"/>
            <p:cNvSpPr/>
            <p:nvPr/>
          </p:nvSpPr>
          <p:spPr>
            <a:xfrm>
              <a:off x="1232059" y="3563155"/>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101" name="tx101"/>
            <p:cNvSpPr/>
            <p:nvPr/>
          </p:nvSpPr>
          <p:spPr>
            <a:xfrm>
              <a:off x="1262874" y="350542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NIU</a:t>
              </a:r>
            </a:p>
          </p:txBody>
        </p:sp>
        <p:sp>
          <p:nvSpPr>
            <p:cNvPr id="102" name="tx102"/>
            <p:cNvSpPr/>
            <p:nvPr/>
          </p:nvSpPr>
          <p:spPr>
            <a:xfrm>
              <a:off x="1270086" y="3447690"/>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103" name="tx103"/>
            <p:cNvSpPr/>
            <p:nvPr/>
          </p:nvSpPr>
          <p:spPr>
            <a:xfrm>
              <a:off x="1252438" y="338995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104" name="tx104"/>
            <p:cNvSpPr/>
            <p:nvPr/>
          </p:nvSpPr>
          <p:spPr>
            <a:xfrm>
              <a:off x="1250780" y="333222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105" name="tx105"/>
            <p:cNvSpPr/>
            <p:nvPr/>
          </p:nvSpPr>
          <p:spPr>
            <a:xfrm>
              <a:off x="1237612" y="327449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106" name="tx106"/>
            <p:cNvSpPr/>
            <p:nvPr/>
          </p:nvSpPr>
          <p:spPr>
            <a:xfrm>
              <a:off x="1272725" y="3216759"/>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107" name="tx107"/>
            <p:cNvSpPr/>
            <p:nvPr/>
          </p:nvSpPr>
          <p:spPr>
            <a:xfrm>
              <a:off x="1246391" y="315902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108" name="tx108"/>
            <p:cNvSpPr/>
            <p:nvPr/>
          </p:nvSpPr>
          <p:spPr>
            <a:xfrm>
              <a:off x="1256723" y="3101293"/>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109" name="tx109"/>
            <p:cNvSpPr/>
            <p:nvPr/>
          </p:nvSpPr>
          <p:spPr>
            <a:xfrm>
              <a:off x="1259649" y="3043561"/>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110" name="tx110"/>
            <p:cNvSpPr/>
            <p:nvPr/>
          </p:nvSpPr>
          <p:spPr>
            <a:xfrm>
              <a:off x="1264039" y="298582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111" name="tx111"/>
            <p:cNvSpPr/>
            <p:nvPr/>
          </p:nvSpPr>
          <p:spPr>
            <a:xfrm>
              <a:off x="1284326" y="2928095"/>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112" name="tx112"/>
            <p:cNvSpPr/>
            <p:nvPr/>
          </p:nvSpPr>
          <p:spPr>
            <a:xfrm>
              <a:off x="1279937" y="287036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113" name="tx113"/>
            <p:cNvSpPr/>
            <p:nvPr/>
          </p:nvSpPr>
          <p:spPr>
            <a:xfrm>
              <a:off x="1256528" y="2812630"/>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114" name="tx114"/>
            <p:cNvSpPr/>
            <p:nvPr/>
          </p:nvSpPr>
          <p:spPr>
            <a:xfrm>
              <a:off x="1271159" y="275489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115" name="tx115"/>
            <p:cNvSpPr/>
            <p:nvPr/>
          </p:nvSpPr>
          <p:spPr>
            <a:xfrm>
              <a:off x="1275639" y="269716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116" name="tx116"/>
            <p:cNvSpPr/>
            <p:nvPr/>
          </p:nvSpPr>
          <p:spPr>
            <a:xfrm>
              <a:off x="1266770" y="263943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117" name="tx117"/>
            <p:cNvSpPr/>
            <p:nvPr/>
          </p:nvSpPr>
          <p:spPr>
            <a:xfrm>
              <a:off x="1257991" y="258169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118" name="tx118"/>
            <p:cNvSpPr/>
            <p:nvPr/>
          </p:nvSpPr>
          <p:spPr>
            <a:xfrm>
              <a:off x="1287240" y="252396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119" name="tx119"/>
            <p:cNvSpPr/>
            <p:nvPr/>
          </p:nvSpPr>
          <p:spPr>
            <a:xfrm>
              <a:off x="1273981" y="246623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COK</a:t>
              </a:r>
            </a:p>
          </p:txBody>
        </p:sp>
        <p:sp>
          <p:nvSpPr>
            <p:cNvPr id="120" name="tx120"/>
            <p:cNvSpPr/>
            <p:nvPr/>
          </p:nvSpPr>
          <p:spPr>
            <a:xfrm>
              <a:off x="1278370" y="240850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121" name="tx121"/>
            <p:cNvSpPr/>
            <p:nvPr/>
          </p:nvSpPr>
          <p:spPr>
            <a:xfrm>
              <a:off x="1301779" y="2350768"/>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122" name="tx122"/>
            <p:cNvSpPr/>
            <p:nvPr/>
          </p:nvSpPr>
          <p:spPr>
            <a:xfrm>
              <a:off x="1309277" y="2293035"/>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123" name="tx123"/>
            <p:cNvSpPr/>
            <p:nvPr/>
          </p:nvSpPr>
          <p:spPr>
            <a:xfrm>
              <a:off x="1269592" y="223530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124" name="tx124"/>
            <p:cNvSpPr/>
            <p:nvPr/>
          </p:nvSpPr>
          <p:spPr>
            <a:xfrm>
              <a:off x="1287240" y="217757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125" name="tx125"/>
            <p:cNvSpPr/>
            <p:nvPr/>
          </p:nvSpPr>
          <p:spPr>
            <a:xfrm>
              <a:off x="1252036" y="2119837"/>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126" name="tx126"/>
            <p:cNvSpPr/>
            <p:nvPr/>
          </p:nvSpPr>
          <p:spPr>
            <a:xfrm>
              <a:off x="1287149" y="206210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127" name="tx127"/>
            <p:cNvSpPr/>
            <p:nvPr/>
          </p:nvSpPr>
          <p:spPr>
            <a:xfrm>
              <a:off x="1278462" y="2004372"/>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128" name="tx128"/>
            <p:cNvSpPr/>
            <p:nvPr/>
          </p:nvSpPr>
          <p:spPr>
            <a:xfrm>
              <a:off x="1287240"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129" name="rc129"/>
            <p:cNvSpPr/>
            <p:nvPr/>
          </p:nvSpPr>
          <p:spPr>
            <a:xfrm>
              <a:off x="343909" y="1807652"/>
              <a:ext cx="1218078" cy="3683347"/>
            </a:xfrm>
            <a:prstGeom prst="rect">
              <a:avLst/>
            </a:prstGeom>
            <a:noFill/>
            <a:ln w="13550" cap="rnd">
              <a:solidFill>
                <a:srgbClr val="999999">
                  <a:alpha val="100000"/>
                </a:srgbClr>
              </a:solidFill>
              <a:prstDash val="solid"/>
              <a:round/>
            </a:ln>
          </p:spPr>
          <p:txBody>
            <a:bodyPr/>
            <a:lstStyle/>
            <a:p/>
          </p:txBody>
        </p:sp>
        <p:sp>
          <p:nvSpPr>
            <p:cNvPr id="130" name="pl130"/>
            <p:cNvSpPr/>
            <p:nvPr/>
          </p:nvSpPr>
          <p:spPr>
            <a:xfrm>
              <a:off x="16431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1" name="pl131"/>
            <p:cNvSpPr/>
            <p:nvPr/>
          </p:nvSpPr>
          <p:spPr>
            <a:xfrm>
              <a:off x="18751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2" name="pl132"/>
            <p:cNvSpPr/>
            <p:nvPr/>
          </p:nvSpPr>
          <p:spPr>
            <a:xfrm>
              <a:off x="210720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3" name="pl133"/>
            <p:cNvSpPr/>
            <p:nvPr/>
          </p:nvSpPr>
          <p:spPr>
            <a:xfrm>
              <a:off x="233922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4" name="pl134"/>
            <p:cNvSpPr/>
            <p:nvPr/>
          </p:nvSpPr>
          <p:spPr>
            <a:xfrm>
              <a:off x="257123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5" name="pl135"/>
            <p:cNvSpPr/>
            <p:nvPr/>
          </p:nvSpPr>
          <p:spPr>
            <a:xfrm>
              <a:off x="28032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6" name="pl136"/>
            <p:cNvSpPr/>
            <p:nvPr/>
          </p:nvSpPr>
          <p:spPr>
            <a:xfrm>
              <a:off x="2675644"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37" name="pt137"/>
            <p:cNvSpPr/>
            <p:nvPr/>
          </p:nvSpPr>
          <p:spPr>
            <a:xfrm>
              <a:off x="2177148"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38" name="pt138"/>
            <p:cNvSpPr/>
            <p:nvPr/>
          </p:nvSpPr>
          <p:spPr>
            <a:xfrm>
              <a:off x="2200349" y="521977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39" name="pt139"/>
            <p:cNvSpPr/>
            <p:nvPr/>
          </p:nvSpPr>
          <p:spPr>
            <a:xfrm>
              <a:off x="2223551" y="516204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40" name="pt140"/>
            <p:cNvSpPr/>
            <p:nvPr/>
          </p:nvSpPr>
          <p:spPr>
            <a:xfrm>
              <a:off x="2316357" y="510430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1" name="pt141"/>
            <p:cNvSpPr/>
            <p:nvPr/>
          </p:nvSpPr>
          <p:spPr>
            <a:xfrm>
              <a:off x="2351159" y="504657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2" name="pt142"/>
            <p:cNvSpPr/>
            <p:nvPr/>
          </p:nvSpPr>
          <p:spPr>
            <a:xfrm>
              <a:off x="2409163" y="498884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3" name="pt143"/>
            <p:cNvSpPr/>
            <p:nvPr/>
          </p:nvSpPr>
          <p:spPr>
            <a:xfrm>
              <a:off x="2420763" y="493111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4" name="pt144"/>
            <p:cNvSpPr/>
            <p:nvPr/>
          </p:nvSpPr>
          <p:spPr>
            <a:xfrm>
              <a:off x="2443965" y="487337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5" name="pt145"/>
            <p:cNvSpPr/>
            <p:nvPr/>
          </p:nvSpPr>
          <p:spPr>
            <a:xfrm>
              <a:off x="2467166" y="481564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6" name="pt146"/>
            <p:cNvSpPr/>
            <p:nvPr/>
          </p:nvSpPr>
          <p:spPr>
            <a:xfrm>
              <a:off x="2467166" y="475791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7" name="pt147"/>
            <p:cNvSpPr/>
            <p:nvPr/>
          </p:nvSpPr>
          <p:spPr>
            <a:xfrm>
              <a:off x="2490368" y="47001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8" name="pt148"/>
            <p:cNvSpPr/>
            <p:nvPr/>
          </p:nvSpPr>
          <p:spPr>
            <a:xfrm>
              <a:off x="2490368" y="464244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9" name="pt149"/>
            <p:cNvSpPr/>
            <p:nvPr/>
          </p:nvSpPr>
          <p:spPr>
            <a:xfrm>
              <a:off x="2490368" y="458471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50" name="pt150"/>
            <p:cNvSpPr/>
            <p:nvPr/>
          </p:nvSpPr>
          <p:spPr>
            <a:xfrm>
              <a:off x="2501969" y="45269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51" name="pt151"/>
            <p:cNvSpPr/>
            <p:nvPr/>
          </p:nvSpPr>
          <p:spPr>
            <a:xfrm>
              <a:off x="2513569" y="446924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52" name="pt152"/>
            <p:cNvSpPr/>
            <p:nvPr/>
          </p:nvSpPr>
          <p:spPr>
            <a:xfrm>
              <a:off x="2525170" y="4411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3" name="pt153"/>
            <p:cNvSpPr/>
            <p:nvPr/>
          </p:nvSpPr>
          <p:spPr>
            <a:xfrm>
              <a:off x="2525170" y="435378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4" name="pt154"/>
            <p:cNvSpPr/>
            <p:nvPr/>
          </p:nvSpPr>
          <p:spPr>
            <a:xfrm>
              <a:off x="2548372" y="429605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5" name="pt155"/>
            <p:cNvSpPr/>
            <p:nvPr/>
          </p:nvSpPr>
          <p:spPr>
            <a:xfrm>
              <a:off x="2559972" y="42383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6" name="pt156"/>
            <p:cNvSpPr/>
            <p:nvPr/>
          </p:nvSpPr>
          <p:spPr>
            <a:xfrm>
              <a:off x="2571573" y="41805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7" name="pt157"/>
            <p:cNvSpPr/>
            <p:nvPr/>
          </p:nvSpPr>
          <p:spPr>
            <a:xfrm>
              <a:off x="2571573" y="412285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8" name="pt158"/>
            <p:cNvSpPr/>
            <p:nvPr/>
          </p:nvSpPr>
          <p:spPr>
            <a:xfrm>
              <a:off x="2571573" y="406512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9" name="pt159"/>
            <p:cNvSpPr/>
            <p:nvPr/>
          </p:nvSpPr>
          <p:spPr>
            <a:xfrm>
              <a:off x="2571573" y="400738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0" name="pt160"/>
            <p:cNvSpPr/>
            <p:nvPr/>
          </p:nvSpPr>
          <p:spPr>
            <a:xfrm>
              <a:off x="2571573" y="394965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1" name="pt161"/>
            <p:cNvSpPr/>
            <p:nvPr/>
          </p:nvSpPr>
          <p:spPr>
            <a:xfrm>
              <a:off x="2583174" y="389192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2" name="pt162"/>
            <p:cNvSpPr/>
            <p:nvPr/>
          </p:nvSpPr>
          <p:spPr>
            <a:xfrm>
              <a:off x="2594775" y="383419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3" name="pt163"/>
            <p:cNvSpPr/>
            <p:nvPr/>
          </p:nvSpPr>
          <p:spPr>
            <a:xfrm>
              <a:off x="2606375" y="377645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4" name="pt164"/>
            <p:cNvSpPr/>
            <p:nvPr/>
          </p:nvSpPr>
          <p:spPr>
            <a:xfrm>
              <a:off x="2629577" y="37187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5" name="pt165"/>
            <p:cNvSpPr/>
            <p:nvPr/>
          </p:nvSpPr>
          <p:spPr>
            <a:xfrm>
              <a:off x="2641178" y="366099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6" name="pt166"/>
            <p:cNvSpPr/>
            <p:nvPr/>
          </p:nvSpPr>
          <p:spPr>
            <a:xfrm>
              <a:off x="2641178"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7" name="pt167"/>
            <p:cNvSpPr/>
            <p:nvPr/>
          </p:nvSpPr>
          <p:spPr>
            <a:xfrm>
              <a:off x="2664379" y="354552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8" name="pt168"/>
            <p:cNvSpPr/>
            <p:nvPr/>
          </p:nvSpPr>
          <p:spPr>
            <a:xfrm>
              <a:off x="2664379" y="348779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9" name="pt169"/>
            <p:cNvSpPr/>
            <p:nvPr/>
          </p:nvSpPr>
          <p:spPr>
            <a:xfrm>
              <a:off x="2664379" y="343006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0" name="pt170"/>
            <p:cNvSpPr/>
            <p:nvPr/>
          </p:nvSpPr>
          <p:spPr>
            <a:xfrm>
              <a:off x="2675980" y="33723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1" name="pt171"/>
            <p:cNvSpPr/>
            <p:nvPr/>
          </p:nvSpPr>
          <p:spPr>
            <a:xfrm>
              <a:off x="2675980" y="331459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2" name="pt172"/>
            <p:cNvSpPr/>
            <p:nvPr/>
          </p:nvSpPr>
          <p:spPr>
            <a:xfrm>
              <a:off x="2687581" y="325686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3" name="pt173"/>
            <p:cNvSpPr/>
            <p:nvPr/>
          </p:nvSpPr>
          <p:spPr>
            <a:xfrm>
              <a:off x="2687581" y="319913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4" name="pt174"/>
            <p:cNvSpPr/>
            <p:nvPr/>
          </p:nvSpPr>
          <p:spPr>
            <a:xfrm>
              <a:off x="2687581" y="314139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5" name="pt175"/>
            <p:cNvSpPr/>
            <p:nvPr/>
          </p:nvSpPr>
          <p:spPr>
            <a:xfrm>
              <a:off x="2687581" y="308366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6" name="pt176"/>
            <p:cNvSpPr/>
            <p:nvPr/>
          </p:nvSpPr>
          <p:spPr>
            <a:xfrm>
              <a:off x="2699181" y="3025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7" name="pt177"/>
            <p:cNvSpPr/>
            <p:nvPr/>
          </p:nvSpPr>
          <p:spPr>
            <a:xfrm>
              <a:off x="2699181" y="29681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8" name="pt178"/>
            <p:cNvSpPr/>
            <p:nvPr/>
          </p:nvSpPr>
          <p:spPr>
            <a:xfrm>
              <a:off x="2699181" y="291046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9" name="pt179"/>
            <p:cNvSpPr/>
            <p:nvPr/>
          </p:nvSpPr>
          <p:spPr>
            <a:xfrm>
              <a:off x="2699181" y="28527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0" name="pt180"/>
            <p:cNvSpPr/>
            <p:nvPr/>
          </p:nvSpPr>
          <p:spPr>
            <a:xfrm>
              <a:off x="2699181" y="27950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1" name="pt181"/>
            <p:cNvSpPr/>
            <p:nvPr/>
          </p:nvSpPr>
          <p:spPr>
            <a:xfrm>
              <a:off x="2699181" y="27372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2" name="pt182"/>
            <p:cNvSpPr/>
            <p:nvPr/>
          </p:nvSpPr>
          <p:spPr>
            <a:xfrm>
              <a:off x="2710782" y="26795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3" name="pt183"/>
            <p:cNvSpPr/>
            <p:nvPr/>
          </p:nvSpPr>
          <p:spPr>
            <a:xfrm>
              <a:off x="2710782" y="262180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4" name="pt184"/>
            <p:cNvSpPr/>
            <p:nvPr/>
          </p:nvSpPr>
          <p:spPr>
            <a:xfrm>
              <a:off x="2710782" y="2564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5" name="pt185"/>
            <p:cNvSpPr/>
            <p:nvPr/>
          </p:nvSpPr>
          <p:spPr>
            <a:xfrm>
              <a:off x="2722383" y="25063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6" name="pt186"/>
            <p:cNvSpPr/>
            <p:nvPr/>
          </p:nvSpPr>
          <p:spPr>
            <a:xfrm>
              <a:off x="2722383" y="24486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7" name="pt187"/>
            <p:cNvSpPr/>
            <p:nvPr/>
          </p:nvSpPr>
          <p:spPr>
            <a:xfrm>
              <a:off x="2733984" y="239087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8" name="pt188"/>
            <p:cNvSpPr/>
            <p:nvPr/>
          </p:nvSpPr>
          <p:spPr>
            <a:xfrm>
              <a:off x="2733984" y="23331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9" name="pt189"/>
            <p:cNvSpPr/>
            <p:nvPr/>
          </p:nvSpPr>
          <p:spPr>
            <a:xfrm>
              <a:off x="2733984" y="22754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0" name="pt190"/>
            <p:cNvSpPr/>
            <p:nvPr/>
          </p:nvSpPr>
          <p:spPr>
            <a:xfrm>
              <a:off x="2733984" y="22176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1" name="pt191"/>
            <p:cNvSpPr/>
            <p:nvPr/>
          </p:nvSpPr>
          <p:spPr>
            <a:xfrm>
              <a:off x="2745584" y="215994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2" name="pt192"/>
            <p:cNvSpPr/>
            <p:nvPr/>
          </p:nvSpPr>
          <p:spPr>
            <a:xfrm>
              <a:off x="2745584" y="210220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3" name="pt193"/>
            <p:cNvSpPr/>
            <p:nvPr/>
          </p:nvSpPr>
          <p:spPr>
            <a:xfrm>
              <a:off x="2745584" y="20444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4" name="pt194"/>
            <p:cNvSpPr/>
            <p:nvPr/>
          </p:nvSpPr>
          <p:spPr>
            <a:xfrm>
              <a:off x="2745584" y="19867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5" name="pt195"/>
            <p:cNvSpPr/>
            <p:nvPr/>
          </p:nvSpPr>
          <p:spPr>
            <a:xfrm>
              <a:off x="274558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6" name="tx196"/>
            <p:cNvSpPr/>
            <p:nvPr/>
          </p:nvSpPr>
          <p:spPr>
            <a:xfrm>
              <a:off x="228121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197" name="tx197"/>
            <p:cNvSpPr/>
            <p:nvPr/>
          </p:nvSpPr>
          <p:spPr>
            <a:xfrm>
              <a:off x="2304420" y="5237404"/>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198" name="tx198"/>
            <p:cNvSpPr/>
            <p:nvPr/>
          </p:nvSpPr>
          <p:spPr>
            <a:xfrm>
              <a:off x="2327621" y="5179671"/>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199" name="tx199"/>
            <p:cNvSpPr/>
            <p:nvPr/>
          </p:nvSpPr>
          <p:spPr>
            <a:xfrm>
              <a:off x="2420427" y="512193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200" name="tx200"/>
            <p:cNvSpPr/>
            <p:nvPr/>
          </p:nvSpPr>
          <p:spPr>
            <a:xfrm>
              <a:off x="2455230" y="5064206"/>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201" name="tx201"/>
            <p:cNvSpPr/>
            <p:nvPr/>
          </p:nvSpPr>
          <p:spPr>
            <a:xfrm>
              <a:off x="2513233" y="500647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202" name="tx202"/>
            <p:cNvSpPr/>
            <p:nvPr/>
          </p:nvSpPr>
          <p:spPr>
            <a:xfrm>
              <a:off x="2524834" y="494874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203" name="tx203"/>
            <p:cNvSpPr/>
            <p:nvPr/>
          </p:nvSpPr>
          <p:spPr>
            <a:xfrm>
              <a:off x="2548036" y="4891008"/>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204" name="tx204"/>
            <p:cNvSpPr/>
            <p:nvPr/>
          </p:nvSpPr>
          <p:spPr>
            <a:xfrm>
              <a:off x="2571237" y="483327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205" name="tx205"/>
            <p:cNvSpPr/>
            <p:nvPr/>
          </p:nvSpPr>
          <p:spPr>
            <a:xfrm>
              <a:off x="2571237" y="477554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206" name="tx206"/>
            <p:cNvSpPr/>
            <p:nvPr/>
          </p:nvSpPr>
          <p:spPr>
            <a:xfrm>
              <a:off x="2594439" y="471781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207" name="tx207"/>
            <p:cNvSpPr/>
            <p:nvPr/>
          </p:nvSpPr>
          <p:spPr>
            <a:xfrm>
              <a:off x="2594439" y="466007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208" name="tx208"/>
            <p:cNvSpPr/>
            <p:nvPr/>
          </p:nvSpPr>
          <p:spPr>
            <a:xfrm>
              <a:off x="2594439" y="460234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209" name="tx209"/>
            <p:cNvSpPr/>
            <p:nvPr/>
          </p:nvSpPr>
          <p:spPr>
            <a:xfrm>
              <a:off x="2606040" y="454461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210" name="tx210"/>
            <p:cNvSpPr/>
            <p:nvPr/>
          </p:nvSpPr>
          <p:spPr>
            <a:xfrm>
              <a:off x="2617640" y="448687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211" name="tx211"/>
            <p:cNvSpPr/>
            <p:nvPr/>
          </p:nvSpPr>
          <p:spPr>
            <a:xfrm>
              <a:off x="2351476" y="4429146"/>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212" name="tx212"/>
            <p:cNvSpPr/>
            <p:nvPr/>
          </p:nvSpPr>
          <p:spPr>
            <a:xfrm>
              <a:off x="2345624" y="437141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213" name="tx213"/>
            <p:cNvSpPr/>
            <p:nvPr/>
          </p:nvSpPr>
          <p:spPr>
            <a:xfrm>
              <a:off x="2360047" y="431368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214" name="tx214"/>
            <p:cNvSpPr/>
            <p:nvPr/>
          </p:nvSpPr>
          <p:spPr>
            <a:xfrm>
              <a:off x="2402463" y="4255948"/>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215" name="tx215"/>
            <p:cNvSpPr/>
            <p:nvPr/>
          </p:nvSpPr>
          <p:spPr>
            <a:xfrm>
              <a:off x="2383340" y="4198215"/>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216" name="tx216"/>
            <p:cNvSpPr/>
            <p:nvPr/>
          </p:nvSpPr>
          <p:spPr>
            <a:xfrm>
              <a:off x="2418545" y="4140482"/>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217" name="tx217"/>
            <p:cNvSpPr/>
            <p:nvPr/>
          </p:nvSpPr>
          <p:spPr>
            <a:xfrm>
              <a:off x="2396416" y="40827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218" name="tx218"/>
            <p:cNvSpPr/>
            <p:nvPr/>
          </p:nvSpPr>
          <p:spPr>
            <a:xfrm>
              <a:off x="2405194" y="402501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219" name="tx219"/>
            <p:cNvSpPr/>
            <p:nvPr/>
          </p:nvSpPr>
          <p:spPr>
            <a:xfrm>
              <a:off x="2365692" y="3967284"/>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220" name="tx220"/>
            <p:cNvSpPr/>
            <p:nvPr/>
          </p:nvSpPr>
          <p:spPr>
            <a:xfrm>
              <a:off x="2403628" y="390955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221" name="tx221"/>
            <p:cNvSpPr/>
            <p:nvPr/>
          </p:nvSpPr>
          <p:spPr>
            <a:xfrm>
              <a:off x="2419618" y="385181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222" name="tx222"/>
            <p:cNvSpPr/>
            <p:nvPr/>
          </p:nvSpPr>
          <p:spPr>
            <a:xfrm>
              <a:off x="2409273" y="379408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223" name="tx223"/>
            <p:cNvSpPr/>
            <p:nvPr/>
          </p:nvSpPr>
          <p:spPr>
            <a:xfrm>
              <a:off x="2445642" y="373635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224" name="tx224"/>
            <p:cNvSpPr/>
            <p:nvPr/>
          </p:nvSpPr>
          <p:spPr>
            <a:xfrm>
              <a:off x="2452853" y="367862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225" name="tx225"/>
            <p:cNvSpPr/>
            <p:nvPr/>
          </p:nvSpPr>
          <p:spPr>
            <a:xfrm>
              <a:off x="2479188" y="362088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226" name="tx226"/>
            <p:cNvSpPr/>
            <p:nvPr/>
          </p:nvSpPr>
          <p:spPr>
            <a:xfrm>
              <a:off x="2489222" y="356315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227" name="tx227"/>
            <p:cNvSpPr/>
            <p:nvPr/>
          </p:nvSpPr>
          <p:spPr>
            <a:xfrm>
              <a:off x="2489222" y="350542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228" name="tx228"/>
            <p:cNvSpPr/>
            <p:nvPr/>
          </p:nvSpPr>
          <p:spPr>
            <a:xfrm>
              <a:off x="2493703" y="344769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229" name="tx229"/>
            <p:cNvSpPr/>
            <p:nvPr/>
          </p:nvSpPr>
          <p:spPr>
            <a:xfrm>
              <a:off x="2500823" y="338995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230" name="tx230"/>
            <p:cNvSpPr/>
            <p:nvPr/>
          </p:nvSpPr>
          <p:spPr>
            <a:xfrm>
              <a:off x="2487655" y="333222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231" name="tx231"/>
            <p:cNvSpPr/>
            <p:nvPr/>
          </p:nvSpPr>
          <p:spPr>
            <a:xfrm>
              <a:off x="2516904" y="327449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232" name="tx232"/>
            <p:cNvSpPr/>
            <p:nvPr/>
          </p:nvSpPr>
          <p:spPr>
            <a:xfrm>
              <a:off x="2565459" y="3216759"/>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233" name="tx233"/>
            <p:cNvSpPr/>
            <p:nvPr/>
          </p:nvSpPr>
          <p:spPr>
            <a:xfrm>
              <a:off x="2509589" y="3159026"/>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234" name="tx234"/>
            <p:cNvSpPr/>
            <p:nvPr/>
          </p:nvSpPr>
          <p:spPr>
            <a:xfrm>
              <a:off x="2512515" y="3101293"/>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235" name="tx235"/>
            <p:cNvSpPr/>
            <p:nvPr/>
          </p:nvSpPr>
          <p:spPr>
            <a:xfrm>
              <a:off x="2509394" y="3043561"/>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236" name="tx236"/>
            <p:cNvSpPr/>
            <p:nvPr/>
          </p:nvSpPr>
          <p:spPr>
            <a:xfrm>
              <a:off x="2515246" y="298582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COK</a:t>
              </a:r>
            </a:p>
          </p:txBody>
        </p:sp>
        <p:sp>
          <p:nvSpPr>
            <p:cNvPr id="237" name="tx237"/>
            <p:cNvSpPr/>
            <p:nvPr/>
          </p:nvSpPr>
          <p:spPr>
            <a:xfrm>
              <a:off x="2528505" y="292809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238" name="tx238"/>
            <p:cNvSpPr/>
            <p:nvPr/>
          </p:nvSpPr>
          <p:spPr>
            <a:xfrm>
              <a:off x="2528505" y="287036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239" name="tx239"/>
            <p:cNvSpPr/>
            <p:nvPr/>
          </p:nvSpPr>
          <p:spPr>
            <a:xfrm>
              <a:off x="2515246" y="281263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240" name="tx240"/>
            <p:cNvSpPr/>
            <p:nvPr/>
          </p:nvSpPr>
          <p:spPr>
            <a:xfrm>
              <a:off x="2550542" y="275489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NIU</a:t>
              </a:r>
            </a:p>
          </p:txBody>
        </p:sp>
        <p:sp>
          <p:nvSpPr>
            <p:cNvPr id="241" name="tx241"/>
            <p:cNvSpPr/>
            <p:nvPr/>
          </p:nvSpPr>
          <p:spPr>
            <a:xfrm>
              <a:off x="2548792" y="2697164"/>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242" name="tx242"/>
            <p:cNvSpPr/>
            <p:nvPr/>
          </p:nvSpPr>
          <p:spPr>
            <a:xfrm>
              <a:off x="2522458" y="263943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243" name="tx243"/>
            <p:cNvSpPr/>
            <p:nvPr/>
          </p:nvSpPr>
          <p:spPr>
            <a:xfrm>
              <a:off x="2522458" y="258169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244" name="tx244"/>
            <p:cNvSpPr/>
            <p:nvPr/>
          </p:nvSpPr>
          <p:spPr>
            <a:xfrm>
              <a:off x="2538448" y="252396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245" name="tx245"/>
            <p:cNvSpPr/>
            <p:nvPr/>
          </p:nvSpPr>
          <p:spPr>
            <a:xfrm>
              <a:off x="2547317" y="2466233"/>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246" name="tx246"/>
            <p:cNvSpPr/>
            <p:nvPr/>
          </p:nvSpPr>
          <p:spPr>
            <a:xfrm>
              <a:off x="2567605" y="240850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247" name="tx247"/>
            <p:cNvSpPr/>
            <p:nvPr/>
          </p:nvSpPr>
          <p:spPr>
            <a:xfrm>
              <a:off x="2554437" y="235076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248" name="tx248"/>
            <p:cNvSpPr/>
            <p:nvPr/>
          </p:nvSpPr>
          <p:spPr>
            <a:xfrm>
              <a:off x="2585344" y="2293035"/>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249" name="tx249"/>
            <p:cNvSpPr/>
            <p:nvPr/>
          </p:nvSpPr>
          <p:spPr>
            <a:xfrm>
              <a:off x="2554529" y="2235302"/>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250" name="tx250"/>
            <p:cNvSpPr/>
            <p:nvPr/>
          </p:nvSpPr>
          <p:spPr>
            <a:xfrm>
              <a:off x="2589447" y="2177570"/>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251" name="tx251"/>
            <p:cNvSpPr/>
            <p:nvPr/>
          </p:nvSpPr>
          <p:spPr>
            <a:xfrm>
              <a:off x="2557260" y="21198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252" name="tx252"/>
            <p:cNvSpPr/>
            <p:nvPr/>
          </p:nvSpPr>
          <p:spPr>
            <a:xfrm>
              <a:off x="2574908" y="206210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253" name="tx253"/>
            <p:cNvSpPr/>
            <p:nvPr/>
          </p:nvSpPr>
          <p:spPr>
            <a:xfrm>
              <a:off x="2574816" y="200437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254" name="tx254"/>
            <p:cNvSpPr/>
            <p:nvPr/>
          </p:nvSpPr>
          <p:spPr>
            <a:xfrm>
              <a:off x="2574908"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255" name="rc255"/>
            <p:cNvSpPr/>
            <p:nvPr/>
          </p:nvSpPr>
          <p:spPr>
            <a:xfrm>
              <a:off x="1631576" y="1807652"/>
              <a:ext cx="1218078" cy="3683347"/>
            </a:xfrm>
            <a:prstGeom prst="rect">
              <a:avLst/>
            </a:prstGeom>
            <a:noFill/>
            <a:ln w="13550" cap="rnd">
              <a:solidFill>
                <a:srgbClr val="999999">
                  <a:alpha val="100000"/>
                </a:srgbClr>
              </a:solidFill>
              <a:prstDash val="solid"/>
              <a:round/>
            </a:ln>
          </p:spPr>
          <p:txBody>
            <a:bodyPr/>
            <a:lstStyle/>
            <a:p/>
          </p:txBody>
        </p:sp>
        <p:sp>
          <p:nvSpPr>
            <p:cNvPr id="256" name="pl256"/>
            <p:cNvSpPr/>
            <p:nvPr/>
          </p:nvSpPr>
          <p:spPr>
            <a:xfrm>
              <a:off x="29308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31628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339487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362689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385890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409092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62" name="pl262"/>
            <p:cNvSpPr/>
            <p:nvPr/>
          </p:nvSpPr>
          <p:spPr>
            <a:xfrm>
              <a:off x="3998114"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263" name="pt263"/>
            <p:cNvSpPr/>
            <p:nvPr/>
          </p:nvSpPr>
          <p:spPr>
            <a:xfrm>
              <a:off x="3511219"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64" name="pt264"/>
            <p:cNvSpPr/>
            <p:nvPr/>
          </p:nvSpPr>
          <p:spPr>
            <a:xfrm>
              <a:off x="3592424" y="521977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5" name="pt265"/>
            <p:cNvSpPr/>
            <p:nvPr/>
          </p:nvSpPr>
          <p:spPr>
            <a:xfrm>
              <a:off x="3662028" y="516204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6" name="pt266"/>
            <p:cNvSpPr/>
            <p:nvPr/>
          </p:nvSpPr>
          <p:spPr>
            <a:xfrm>
              <a:off x="3662028" y="510430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7" name="pt267"/>
            <p:cNvSpPr/>
            <p:nvPr/>
          </p:nvSpPr>
          <p:spPr>
            <a:xfrm>
              <a:off x="3720032" y="504657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68" name="pt268"/>
            <p:cNvSpPr/>
            <p:nvPr/>
          </p:nvSpPr>
          <p:spPr>
            <a:xfrm>
              <a:off x="3743234" y="498884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69" name="pt269"/>
            <p:cNvSpPr/>
            <p:nvPr/>
          </p:nvSpPr>
          <p:spPr>
            <a:xfrm>
              <a:off x="3778036" y="493111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70" name="pt270"/>
            <p:cNvSpPr/>
            <p:nvPr/>
          </p:nvSpPr>
          <p:spPr>
            <a:xfrm>
              <a:off x="3789637" y="487337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71" name="pt271"/>
            <p:cNvSpPr/>
            <p:nvPr/>
          </p:nvSpPr>
          <p:spPr>
            <a:xfrm>
              <a:off x="3801237" y="481564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72" name="pt272"/>
            <p:cNvSpPr/>
            <p:nvPr/>
          </p:nvSpPr>
          <p:spPr>
            <a:xfrm>
              <a:off x="3812838" y="47579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3" name="pt273"/>
            <p:cNvSpPr/>
            <p:nvPr/>
          </p:nvSpPr>
          <p:spPr>
            <a:xfrm>
              <a:off x="3824439" y="47001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4" name="pt274"/>
            <p:cNvSpPr/>
            <p:nvPr/>
          </p:nvSpPr>
          <p:spPr>
            <a:xfrm>
              <a:off x="3836040" y="46424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5" name="pt275"/>
            <p:cNvSpPr/>
            <p:nvPr/>
          </p:nvSpPr>
          <p:spPr>
            <a:xfrm>
              <a:off x="3847640" y="45847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6" name="pt276"/>
            <p:cNvSpPr/>
            <p:nvPr/>
          </p:nvSpPr>
          <p:spPr>
            <a:xfrm>
              <a:off x="3859241" y="452698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7" name="pt277"/>
            <p:cNvSpPr/>
            <p:nvPr/>
          </p:nvSpPr>
          <p:spPr>
            <a:xfrm>
              <a:off x="3870842" y="446924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8" name="pt278"/>
            <p:cNvSpPr/>
            <p:nvPr/>
          </p:nvSpPr>
          <p:spPr>
            <a:xfrm>
              <a:off x="3905644" y="4411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9" name="pt279"/>
            <p:cNvSpPr/>
            <p:nvPr/>
          </p:nvSpPr>
          <p:spPr>
            <a:xfrm>
              <a:off x="3917245" y="435378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0" name="pt280"/>
            <p:cNvSpPr/>
            <p:nvPr/>
          </p:nvSpPr>
          <p:spPr>
            <a:xfrm>
              <a:off x="3917245" y="429605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1" name="pt281"/>
            <p:cNvSpPr/>
            <p:nvPr/>
          </p:nvSpPr>
          <p:spPr>
            <a:xfrm>
              <a:off x="3917245" y="42383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2" name="pt282"/>
            <p:cNvSpPr/>
            <p:nvPr/>
          </p:nvSpPr>
          <p:spPr>
            <a:xfrm>
              <a:off x="3928846" y="41805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3" name="pt283"/>
            <p:cNvSpPr/>
            <p:nvPr/>
          </p:nvSpPr>
          <p:spPr>
            <a:xfrm>
              <a:off x="3928846" y="412285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4" name="pt284"/>
            <p:cNvSpPr/>
            <p:nvPr/>
          </p:nvSpPr>
          <p:spPr>
            <a:xfrm>
              <a:off x="3928846" y="406512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5" name="pt285"/>
            <p:cNvSpPr/>
            <p:nvPr/>
          </p:nvSpPr>
          <p:spPr>
            <a:xfrm>
              <a:off x="3928846" y="400738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6" name="pt286"/>
            <p:cNvSpPr/>
            <p:nvPr/>
          </p:nvSpPr>
          <p:spPr>
            <a:xfrm>
              <a:off x="3940446" y="394965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7" name="pt287"/>
            <p:cNvSpPr/>
            <p:nvPr/>
          </p:nvSpPr>
          <p:spPr>
            <a:xfrm>
              <a:off x="3952047" y="38919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8" name="pt288"/>
            <p:cNvSpPr/>
            <p:nvPr/>
          </p:nvSpPr>
          <p:spPr>
            <a:xfrm>
              <a:off x="3952047" y="383419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9" name="pt289"/>
            <p:cNvSpPr/>
            <p:nvPr/>
          </p:nvSpPr>
          <p:spPr>
            <a:xfrm>
              <a:off x="3952047" y="37764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0" name="pt290"/>
            <p:cNvSpPr/>
            <p:nvPr/>
          </p:nvSpPr>
          <p:spPr>
            <a:xfrm>
              <a:off x="3963648" y="37187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1" name="pt291"/>
            <p:cNvSpPr/>
            <p:nvPr/>
          </p:nvSpPr>
          <p:spPr>
            <a:xfrm>
              <a:off x="3975249" y="366099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2" name="pt292"/>
            <p:cNvSpPr/>
            <p:nvPr/>
          </p:nvSpPr>
          <p:spPr>
            <a:xfrm>
              <a:off x="3975249"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3" name="pt293"/>
            <p:cNvSpPr/>
            <p:nvPr/>
          </p:nvSpPr>
          <p:spPr>
            <a:xfrm>
              <a:off x="3975249" y="354552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4" name="pt294"/>
            <p:cNvSpPr/>
            <p:nvPr/>
          </p:nvSpPr>
          <p:spPr>
            <a:xfrm>
              <a:off x="3975249" y="348779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5" name="pt295"/>
            <p:cNvSpPr/>
            <p:nvPr/>
          </p:nvSpPr>
          <p:spPr>
            <a:xfrm>
              <a:off x="3975249" y="343006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6" name="pt296"/>
            <p:cNvSpPr/>
            <p:nvPr/>
          </p:nvSpPr>
          <p:spPr>
            <a:xfrm>
              <a:off x="3986849" y="337232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7" name="pt297"/>
            <p:cNvSpPr/>
            <p:nvPr/>
          </p:nvSpPr>
          <p:spPr>
            <a:xfrm>
              <a:off x="3986849" y="33145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8" name="pt298"/>
            <p:cNvSpPr/>
            <p:nvPr/>
          </p:nvSpPr>
          <p:spPr>
            <a:xfrm>
              <a:off x="3986849" y="325686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9" name="pt299"/>
            <p:cNvSpPr/>
            <p:nvPr/>
          </p:nvSpPr>
          <p:spPr>
            <a:xfrm>
              <a:off x="3986849" y="31991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0" name="pt300"/>
            <p:cNvSpPr/>
            <p:nvPr/>
          </p:nvSpPr>
          <p:spPr>
            <a:xfrm>
              <a:off x="3986849" y="31413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1" name="pt301"/>
            <p:cNvSpPr/>
            <p:nvPr/>
          </p:nvSpPr>
          <p:spPr>
            <a:xfrm>
              <a:off x="3986849" y="30836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2" name="pt302"/>
            <p:cNvSpPr/>
            <p:nvPr/>
          </p:nvSpPr>
          <p:spPr>
            <a:xfrm>
              <a:off x="3986849" y="3025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3" name="pt303"/>
            <p:cNvSpPr/>
            <p:nvPr/>
          </p:nvSpPr>
          <p:spPr>
            <a:xfrm>
              <a:off x="3998450" y="29681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4" name="pt304"/>
            <p:cNvSpPr/>
            <p:nvPr/>
          </p:nvSpPr>
          <p:spPr>
            <a:xfrm>
              <a:off x="4010051" y="291046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5" name="pt305"/>
            <p:cNvSpPr/>
            <p:nvPr/>
          </p:nvSpPr>
          <p:spPr>
            <a:xfrm>
              <a:off x="4021652" y="28527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6" name="pt306"/>
            <p:cNvSpPr/>
            <p:nvPr/>
          </p:nvSpPr>
          <p:spPr>
            <a:xfrm>
              <a:off x="4021652" y="27950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7" name="pt307"/>
            <p:cNvSpPr/>
            <p:nvPr/>
          </p:nvSpPr>
          <p:spPr>
            <a:xfrm>
              <a:off x="4021652" y="27372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8" name="pt308"/>
            <p:cNvSpPr/>
            <p:nvPr/>
          </p:nvSpPr>
          <p:spPr>
            <a:xfrm>
              <a:off x="4021652" y="26795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9" name="pt309"/>
            <p:cNvSpPr/>
            <p:nvPr/>
          </p:nvSpPr>
          <p:spPr>
            <a:xfrm>
              <a:off x="4021652" y="262180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0" name="pt310"/>
            <p:cNvSpPr/>
            <p:nvPr/>
          </p:nvSpPr>
          <p:spPr>
            <a:xfrm>
              <a:off x="4021652" y="2564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1" name="pt311"/>
            <p:cNvSpPr/>
            <p:nvPr/>
          </p:nvSpPr>
          <p:spPr>
            <a:xfrm>
              <a:off x="4021652" y="25063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2" name="pt312"/>
            <p:cNvSpPr/>
            <p:nvPr/>
          </p:nvSpPr>
          <p:spPr>
            <a:xfrm>
              <a:off x="4021652" y="24486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3" name="pt313"/>
            <p:cNvSpPr/>
            <p:nvPr/>
          </p:nvSpPr>
          <p:spPr>
            <a:xfrm>
              <a:off x="4021652" y="239087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4" name="pt314"/>
            <p:cNvSpPr/>
            <p:nvPr/>
          </p:nvSpPr>
          <p:spPr>
            <a:xfrm>
              <a:off x="4021652" y="23331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5" name="pt315"/>
            <p:cNvSpPr/>
            <p:nvPr/>
          </p:nvSpPr>
          <p:spPr>
            <a:xfrm>
              <a:off x="4033252" y="22754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6" name="pt316"/>
            <p:cNvSpPr/>
            <p:nvPr/>
          </p:nvSpPr>
          <p:spPr>
            <a:xfrm>
              <a:off x="4033252" y="22176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7" name="pt317"/>
            <p:cNvSpPr/>
            <p:nvPr/>
          </p:nvSpPr>
          <p:spPr>
            <a:xfrm>
              <a:off x="4033252" y="215994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8" name="pt318"/>
            <p:cNvSpPr/>
            <p:nvPr/>
          </p:nvSpPr>
          <p:spPr>
            <a:xfrm>
              <a:off x="4033252" y="210220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9" name="pt319"/>
            <p:cNvSpPr/>
            <p:nvPr/>
          </p:nvSpPr>
          <p:spPr>
            <a:xfrm>
              <a:off x="4033252" y="20444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0" name="pt320"/>
            <p:cNvSpPr/>
            <p:nvPr/>
          </p:nvSpPr>
          <p:spPr>
            <a:xfrm>
              <a:off x="4033252" y="19867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1" name="pt321"/>
            <p:cNvSpPr/>
            <p:nvPr/>
          </p:nvSpPr>
          <p:spPr>
            <a:xfrm>
              <a:off x="403325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2" name="tx322"/>
            <p:cNvSpPr/>
            <p:nvPr/>
          </p:nvSpPr>
          <p:spPr>
            <a:xfrm>
              <a:off x="3615289"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323" name="tx323"/>
            <p:cNvSpPr/>
            <p:nvPr/>
          </p:nvSpPr>
          <p:spPr>
            <a:xfrm>
              <a:off x="3696495" y="523740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324" name="tx324"/>
            <p:cNvSpPr/>
            <p:nvPr/>
          </p:nvSpPr>
          <p:spPr>
            <a:xfrm>
              <a:off x="3766099" y="5179671"/>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325" name="tx325"/>
            <p:cNvSpPr/>
            <p:nvPr/>
          </p:nvSpPr>
          <p:spPr>
            <a:xfrm>
              <a:off x="3766099" y="5121939"/>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326" name="tx326"/>
            <p:cNvSpPr/>
            <p:nvPr/>
          </p:nvSpPr>
          <p:spPr>
            <a:xfrm>
              <a:off x="3824103" y="5064206"/>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327" name="tx327"/>
            <p:cNvSpPr/>
            <p:nvPr/>
          </p:nvSpPr>
          <p:spPr>
            <a:xfrm>
              <a:off x="3847304" y="500647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328" name="tx328"/>
            <p:cNvSpPr/>
            <p:nvPr/>
          </p:nvSpPr>
          <p:spPr>
            <a:xfrm>
              <a:off x="3882107" y="494874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329" name="tx329"/>
            <p:cNvSpPr/>
            <p:nvPr/>
          </p:nvSpPr>
          <p:spPr>
            <a:xfrm>
              <a:off x="3893707" y="489100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330" name="tx330"/>
            <p:cNvSpPr/>
            <p:nvPr/>
          </p:nvSpPr>
          <p:spPr>
            <a:xfrm>
              <a:off x="3905308" y="48332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331" name="tx331"/>
            <p:cNvSpPr/>
            <p:nvPr/>
          </p:nvSpPr>
          <p:spPr>
            <a:xfrm>
              <a:off x="3620124" y="477554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332" name="tx332"/>
            <p:cNvSpPr/>
            <p:nvPr/>
          </p:nvSpPr>
          <p:spPr>
            <a:xfrm>
              <a:off x="3640503" y="471781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333" name="tx333"/>
            <p:cNvSpPr/>
            <p:nvPr/>
          </p:nvSpPr>
          <p:spPr>
            <a:xfrm>
              <a:off x="3662346" y="4660077"/>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334" name="tx334"/>
            <p:cNvSpPr/>
            <p:nvPr/>
          </p:nvSpPr>
          <p:spPr>
            <a:xfrm>
              <a:off x="3703390" y="460234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335" name="tx335"/>
            <p:cNvSpPr/>
            <p:nvPr/>
          </p:nvSpPr>
          <p:spPr>
            <a:xfrm>
              <a:off x="3653360" y="4544611"/>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336" name="tx336"/>
            <p:cNvSpPr/>
            <p:nvPr/>
          </p:nvSpPr>
          <p:spPr>
            <a:xfrm>
              <a:off x="3682609" y="4486879"/>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337" name="tx337"/>
            <p:cNvSpPr/>
            <p:nvPr/>
          </p:nvSpPr>
          <p:spPr>
            <a:xfrm>
              <a:off x="3739265" y="4429146"/>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338" name="tx338"/>
            <p:cNvSpPr/>
            <p:nvPr/>
          </p:nvSpPr>
          <p:spPr>
            <a:xfrm>
              <a:off x="3759736" y="4371413"/>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339" name="tx339"/>
            <p:cNvSpPr/>
            <p:nvPr/>
          </p:nvSpPr>
          <p:spPr>
            <a:xfrm>
              <a:off x="3733309" y="431368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340" name="tx340"/>
            <p:cNvSpPr/>
            <p:nvPr/>
          </p:nvSpPr>
          <p:spPr>
            <a:xfrm>
              <a:off x="3728920" y="425594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341" name="tx341"/>
            <p:cNvSpPr/>
            <p:nvPr/>
          </p:nvSpPr>
          <p:spPr>
            <a:xfrm>
              <a:off x="3775817" y="4198215"/>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342" name="tx342"/>
            <p:cNvSpPr/>
            <p:nvPr/>
          </p:nvSpPr>
          <p:spPr>
            <a:xfrm>
              <a:off x="3766856" y="4140482"/>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343" name="tx343"/>
            <p:cNvSpPr/>
            <p:nvPr/>
          </p:nvSpPr>
          <p:spPr>
            <a:xfrm>
              <a:off x="3740521" y="408275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344" name="tx344"/>
            <p:cNvSpPr/>
            <p:nvPr/>
          </p:nvSpPr>
          <p:spPr>
            <a:xfrm>
              <a:off x="3762467" y="402501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345" name="tx345"/>
            <p:cNvSpPr/>
            <p:nvPr/>
          </p:nvSpPr>
          <p:spPr>
            <a:xfrm>
              <a:off x="3765289" y="396728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346" name="tx346"/>
            <p:cNvSpPr/>
            <p:nvPr/>
          </p:nvSpPr>
          <p:spPr>
            <a:xfrm>
              <a:off x="3763723" y="390955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347" name="tx347"/>
            <p:cNvSpPr/>
            <p:nvPr/>
          </p:nvSpPr>
          <p:spPr>
            <a:xfrm>
              <a:off x="3776890" y="385181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348" name="tx348"/>
            <p:cNvSpPr/>
            <p:nvPr/>
          </p:nvSpPr>
          <p:spPr>
            <a:xfrm>
              <a:off x="3781371" y="379408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349" name="tx349"/>
            <p:cNvSpPr/>
            <p:nvPr/>
          </p:nvSpPr>
          <p:spPr>
            <a:xfrm>
              <a:off x="3775323" y="373635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350" name="tx350"/>
            <p:cNvSpPr/>
            <p:nvPr/>
          </p:nvSpPr>
          <p:spPr>
            <a:xfrm>
              <a:off x="3800091" y="367862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351" name="tx351"/>
            <p:cNvSpPr/>
            <p:nvPr/>
          </p:nvSpPr>
          <p:spPr>
            <a:xfrm>
              <a:off x="3800091" y="362088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352" name="tx352"/>
            <p:cNvSpPr/>
            <p:nvPr/>
          </p:nvSpPr>
          <p:spPr>
            <a:xfrm>
              <a:off x="3853127" y="3563155"/>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353" name="tx353"/>
            <p:cNvSpPr/>
            <p:nvPr/>
          </p:nvSpPr>
          <p:spPr>
            <a:xfrm>
              <a:off x="3797257" y="3505422"/>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354" name="tx354"/>
            <p:cNvSpPr/>
            <p:nvPr/>
          </p:nvSpPr>
          <p:spPr>
            <a:xfrm>
              <a:off x="3800183" y="3447690"/>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355" name="tx355"/>
            <p:cNvSpPr/>
            <p:nvPr/>
          </p:nvSpPr>
          <p:spPr>
            <a:xfrm>
              <a:off x="3797062" y="3389957"/>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356" name="tx356"/>
            <p:cNvSpPr/>
            <p:nvPr/>
          </p:nvSpPr>
          <p:spPr>
            <a:xfrm>
              <a:off x="3798525" y="333222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357" name="tx357"/>
            <p:cNvSpPr/>
            <p:nvPr/>
          </p:nvSpPr>
          <p:spPr>
            <a:xfrm>
              <a:off x="3816173" y="327449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358" name="tx358"/>
            <p:cNvSpPr/>
            <p:nvPr/>
          </p:nvSpPr>
          <p:spPr>
            <a:xfrm>
              <a:off x="3802914" y="321675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359" name="tx359"/>
            <p:cNvSpPr/>
            <p:nvPr/>
          </p:nvSpPr>
          <p:spPr>
            <a:xfrm>
              <a:off x="3807395" y="3159026"/>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360" name="tx360"/>
            <p:cNvSpPr/>
            <p:nvPr/>
          </p:nvSpPr>
          <p:spPr>
            <a:xfrm>
              <a:off x="3798525" y="310129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361" name="tx361"/>
            <p:cNvSpPr/>
            <p:nvPr/>
          </p:nvSpPr>
          <p:spPr>
            <a:xfrm>
              <a:off x="3838210" y="3043561"/>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NIU</a:t>
              </a:r>
            </a:p>
          </p:txBody>
        </p:sp>
        <p:sp>
          <p:nvSpPr>
            <p:cNvPr id="362" name="tx362"/>
            <p:cNvSpPr/>
            <p:nvPr/>
          </p:nvSpPr>
          <p:spPr>
            <a:xfrm>
              <a:off x="3814515" y="298582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COK</a:t>
              </a:r>
            </a:p>
          </p:txBody>
        </p:sp>
        <p:sp>
          <p:nvSpPr>
            <p:cNvPr id="363" name="tx363"/>
            <p:cNvSpPr/>
            <p:nvPr/>
          </p:nvSpPr>
          <p:spPr>
            <a:xfrm>
              <a:off x="3834985" y="2928095"/>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364" name="tx364"/>
            <p:cNvSpPr/>
            <p:nvPr/>
          </p:nvSpPr>
          <p:spPr>
            <a:xfrm>
              <a:off x="3859662" y="2870362"/>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365" name="tx365"/>
            <p:cNvSpPr/>
            <p:nvPr/>
          </p:nvSpPr>
          <p:spPr>
            <a:xfrm>
              <a:off x="3855273" y="2812630"/>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366" name="tx366"/>
            <p:cNvSpPr/>
            <p:nvPr/>
          </p:nvSpPr>
          <p:spPr>
            <a:xfrm>
              <a:off x="3846494" y="275489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367" name="tx367"/>
            <p:cNvSpPr/>
            <p:nvPr/>
          </p:nvSpPr>
          <p:spPr>
            <a:xfrm>
              <a:off x="3837716" y="269716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368" name="tx368"/>
            <p:cNvSpPr/>
            <p:nvPr/>
          </p:nvSpPr>
          <p:spPr>
            <a:xfrm>
              <a:off x="3824549" y="263943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369" name="tx369"/>
            <p:cNvSpPr/>
            <p:nvPr/>
          </p:nvSpPr>
          <p:spPr>
            <a:xfrm>
              <a:off x="3873012" y="2581699"/>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370" name="tx370"/>
            <p:cNvSpPr/>
            <p:nvPr/>
          </p:nvSpPr>
          <p:spPr>
            <a:xfrm>
              <a:off x="3850975" y="252396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371" name="tx371"/>
            <p:cNvSpPr/>
            <p:nvPr/>
          </p:nvSpPr>
          <p:spPr>
            <a:xfrm>
              <a:off x="3842105" y="246623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372" name="tx372"/>
            <p:cNvSpPr/>
            <p:nvPr/>
          </p:nvSpPr>
          <p:spPr>
            <a:xfrm>
              <a:off x="3833327" y="240850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373" name="tx373"/>
            <p:cNvSpPr/>
            <p:nvPr/>
          </p:nvSpPr>
          <p:spPr>
            <a:xfrm>
              <a:off x="3850884" y="235076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374" name="tx374"/>
            <p:cNvSpPr/>
            <p:nvPr/>
          </p:nvSpPr>
          <p:spPr>
            <a:xfrm>
              <a:off x="3862576" y="229303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375" name="tx375"/>
            <p:cNvSpPr/>
            <p:nvPr/>
          </p:nvSpPr>
          <p:spPr>
            <a:xfrm>
              <a:off x="3853706" y="223530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376" name="tx376"/>
            <p:cNvSpPr/>
            <p:nvPr/>
          </p:nvSpPr>
          <p:spPr>
            <a:xfrm>
              <a:off x="3877115" y="2177570"/>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377" name="tx377"/>
            <p:cNvSpPr/>
            <p:nvPr/>
          </p:nvSpPr>
          <p:spPr>
            <a:xfrm>
              <a:off x="3844928" y="21198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378" name="tx378"/>
            <p:cNvSpPr/>
            <p:nvPr/>
          </p:nvSpPr>
          <p:spPr>
            <a:xfrm>
              <a:off x="3862576" y="206210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379" name="tx379"/>
            <p:cNvSpPr/>
            <p:nvPr/>
          </p:nvSpPr>
          <p:spPr>
            <a:xfrm>
              <a:off x="3853798" y="2004372"/>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380" name="tx380"/>
            <p:cNvSpPr/>
            <p:nvPr/>
          </p:nvSpPr>
          <p:spPr>
            <a:xfrm>
              <a:off x="3862576"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381" name="rc381"/>
            <p:cNvSpPr/>
            <p:nvPr/>
          </p:nvSpPr>
          <p:spPr>
            <a:xfrm>
              <a:off x="2919244" y="1807652"/>
              <a:ext cx="1218078" cy="3683347"/>
            </a:xfrm>
            <a:prstGeom prst="rect">
              <a:avLst/>
            </a:prstGeom>
            <a:noFill/>
            <a:ln w="13550" cap="rnd">
              <a:solidFill>
                <a:srgbClr val="999999">
                  <a:alpha val="100000"/>
                </a:srgbClr>
              </a:solidFill>
              <a:prstDash val="solid"/>
              <a:round/>
            </a:ln>
          </p:spPr>
          <p:txBody>
            <a:bodyPr/>
            <a:lstStyle/>
            <a:p/>
          </p:txBody>
        </p:sp>
        <p:sp>
          <p:nvSpPr>
            <p:cNvPr id="382" name="pl382"/>
            <p:cNvSpPr/>
            <p:nvPr/>
          </p:nvSpPr>
          <p:spPr>
            <a:xfrm>
              <a:off x="421851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83" name="pl383"/>
            <p:cNvSpPr/>
            <p:nvPr/>
          </p:nvSpPr>
          <p:spPr>
            <a:xfrm>
              <a:off x="445052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84" name="pl384"/>
            <p:cNvSpPr/>
            <p:nvPr/>
          </p:nvSpPr>
          <p:spPr>
            <a:xfrm>
              <a:off x="468254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85" name="pl385"/>
            <p:cNvSpPr/>
            <p:nvPr/>
          </p:nvSpPr>
          <p:spPr>
            <a:xfrm>
              <a:off x="491455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86" name="pl386"/>
            <p:cNvSpPr/>
            <p:nvPr/>
          </p:nvSpPr>
          <p:spPr>
            <a:xfrm>
              <a:off x="514657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87" name="pl387"/>
            <p:cNvSpPr/>
            <p:nvPr/>
          </p:nvSpPr>
          <p:spPr>
            <a:xfrm>
              <a:off x="537858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88" name="pl388"/>
            <p:cNvSpPr/>
            <p:nvPr/>
          </p:nvSpPr>
          <p:spPr>
            <a:xfrm>
              <a:off x="5192976"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89" name="pt389"/>
            <p:cNvSpPr/>
            <p:nvPr/>
          </p:nvSpPr>
          <p:spPr>
            <a:xfrm>
              <a:off x="4636476"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90" name="pt390"/>
            <p:cNvSpPr/>
            <p:nvPr/>
          </p:nvSpPr>
          <p:spPr>
            <a:xfrm>
              <a:off x="4648077" y="520626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91" name="pt391"/>
            <p:cNvSpPr/>
            <p:nvPr/>
          </p:nvSpPr>
          <p:spPr>
            <a:xfrm>
              <a:off x="4798886" y="513501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92" name="pt392"/>
            <p:cNvSpPr/>
            <p:nvPr/>
          </p:nvSpPr>
          <p:spPr>
            <a:xfrm>
              <a:off x="4798886" y="50637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93" name="pt393"/>
            <p:cNvSpPr/>
            <p:nvPr/>
          </p:nvSpPr>
          <p:spPr>
            <a:xfrm>
              <a:off x="4845289" y="499252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94" name="pt394"/>
            <p:cNvSpPr/>
            <p:nvPr/>
          </p:nvSpPr>
          <p:spPr>
            <a:xfrm>
              <a:off x="4903293" y="492128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95" name="pt395"/>
            <p:cNvSpPr/>
            <p:nvPr/>
          </p:nvSpPr>
          <p:spPr>
            <a:xfrm>
              <a:off x="4914894" y="485004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96" name="pt396"/>
            <p:cNvSpPr/>
            <p:nvPr/>
          </p:nvSpPr>
          <p:spPr>
            <a:xfrm>
              <a:off x="4938095" y="477879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97" name="pt397"/>
            <p:cNvSpPr/>
            <p:nvPr/>
          </p:nvSpPr>
          <p:spPr>
            <a:xfrm>
              <a:off x="4972898" y="470755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98" name="pt398"/>
            <p:cNvSpPr/>
            <p:nvPr/>
          </p:nvSpPr>
          <p:spPr>
            <a:xfrm>
              <a:off x="4984498" y="463630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9" name="pt399"/>
            <p:cNvSpPr/>
            <p:nvPr/>
          </p:nvSpPr>
          <p:spPr>
            <a:xfrm>
              <a:off x="5019301" y="456506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0" name="pt400"/>
            <p:cNvSpPr/>
            <p:nvPr/>
          </p:nvSpPr>
          <p:spPr>
            <a:xfrm>
              <a:off x="5030901" y="449381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1" name="pt401"/>
            <p:cNvSpPr/>
            <p:nvPr/>
          </p:nvSpPr>
          <p:spPr>
            <a:xfrm>
              <a:off x="5042502" y="442257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2" name="pt402"/>
            <p:cNvSpPr/>
            <p:nvPr/>
          </p:nvSpPr>
          <p:spPr>
            <a:xfrm>
              <a:off x="5054103" y="435132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3" name="pt403"/>
            <p:cNvSpPr/>
            <p:nvPr/>
          </p:nvSpPr>
          <p:spPr>
            <a:xfrm>
              <a:off x="5065704" y="428008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4" name="pt404"/>
            <p:cNvSpPr/>
            <p:nvPr/>
          </p:nvSpPr>
          <p:spPr>
            <a:xfrm>
              <a:off x="5088905" y="420883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5" name="pt405"/>
            <p:cNvSpPr/>
            <p:nvPr/>
          </p:nvSpPr>
          <p:spPr>
            <a:xfrm>
              <a:off x="5100506" y="41375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6" name="pt406"/>
            <p:cNvSpPr/>
            <p:nvPr/>
          </p:nvSpPr>
          <p:spPr>
            <a:xfrm>
              <a:off x="5112107" y="406634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7" name="pt407"/>
            <p:cNvSpPr/>
            <p:nvPr/>
          </p:nvSpPr>
          <p:spPr>
            <a:xfrm>
              <a:off x="5146909" y="39951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8" name="pt408"/>
            <p:cNvSpPr/>
            <p:nvPr/>
          </p:nvSpPr>
          <p:spPr>
            <a:xfrm>
              <a:off x="5146909" y="39238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9" name="pt409"/>
            <p:cNvSpPr/>
            <p:nvPr/>
          </p:nvSpPr>
          <p:spPr>
            <a:xfrm>
              <a:off x="5146909" y="38526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0" name="pt410"/>
            <p:cNvSpPr/>
            <p:nvPr/>
          </p:nvSpPr>
          <p:spPr>
            <a:xfrm>
              <a:off x="5158510" y="37813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1" name="pt411"/>
            <p:cNvSpPr/>
            <p:nvPr/>
          </p:nvSpPr>
          <p:spPr>
            <a:xfrm>
              <a:off x="5170110" y="37101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2" name="pt412"/>
            <p:cNvSpPr/>
            <p:nvPr/>
          </p:nvSpPr>
          <p:spPr>
            <a:xfrm>
              <a:off x="5170110" y="363888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3" name="pt413"/>
            <p:cNvSpPr/>
            <p:nvPr/>
          </p:nvSpPr>
          <p:spPr>
            <a:xfrm>
              <a:off x="5193312" y="356763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4" name="pt414"/>
            <p:cNvSpPr/>
            <p:nvPr/>
          </p:nvSpPr>
          <p:spPr>
            <a:xfrm>
              <a:off x="5204913" y="34963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5" name="pt415"/>
            <p:cNvSpPr/>
            <p:nvPr/>
          </p:nvSpPr>
          <p:spPr>
            <a:xfrm>
              <a:off x="5216513" y="342514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6" name="pt416"/>
            <p:cNvSpPr/>
            <p:nvPr/>
          </p:nvSpPr>
          <p:spPr>
            <a:xfrm>
              <a:off x="5239715" y="335390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7" name="pt417"/>
            <p:cNvSpPr/>
            <p:nvPr/>
          </p:nvSpPr>
          <p:spPr>
            <a:xfrm>
              <a:off x="5239715" y="328265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8" name="pt418"/>
            <p:cNvSpPr/>
            <p:nvPr/>
          </p:nvSpPr>
          <p:spPr>
            <a:xfrm>
              <a:off x="5251316" y="321141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9" name="pt419"/>
            <p:cNvSpPr/>
            <p:nvPr/>
          </p:nvSpPr>
          <p:spPr>
            <a:xfrm>
              <a:off x="5251316" y="314016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0" name="pt420"/>
            <p:cNvSpPr/>
            <p:nvPr/>
          </p:nvSpPr>
          <p:spPr>
            <a:xfrm>
              <a:off x="5262916" y="30689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1" name="pt421"/>
            <p:cNvSpPr/>
            <p:nvPr/>
          </p:nvSpPr>
          <p:spPr>
            <a:xfrm>
              <a:off x="5262916" y="299767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2" name="pt422"/>
            <p:cNvSpPr/>
            <p:nvPr/>
          </p:nvSpPr>
          <p:spPr>
            <a:xfrm>
              <a:off x="5274517" y="29264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3" name="pt423"/>
            <p:cNvSpPr/>
            <p:nvPr/>
          </p:nvSpPr>
          <p:spPr>
            <a:xfrm>
              <a:off x="5274517" y="28551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4" name="pt424"/>
            <p:cNvSpPr/>
            <p:nvPr/>
          </p:nvSpPr>
          <p:spPr>
            <a:xfrm>
              <a:off x="5274517" y="278394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5" name="pt425"/>
            <p:cNvSpPr/>
            <p:nvPr/>
          </p:nvSpPr>
          <p:spPr>
            <a:xfrm>
              <a:off x="5274517" y="27127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6" name="pt426"/>
            <p:cNvSpPr/>
            <p:nvPr/>
          </p:nvSpPr>
          <p:spPr>
            <a:xfrm>
              <a:off x="5274517" y="26414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7" name="pt427"/>
            <p:cNvSpPr/>
            <p:nvPr/>
          </p:nvSpPr>
          <p:spPr>
            <a:xfrm>
              <a:off x="5286118" y="25702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8" name="pt428"/>
            <p:cNvSpPr/>
            <p:nvPr/>
          </p:nvSpPr>
          <p:spPr>
            <a:xfrm>
              <a:off x="5297719" y="24989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9" name="pt429"/>
            <p:cNvSpPr/>
            <p:nvPr/>
          </p:nvSpPr>
          <p:spPr>
            <a:xfrm>
              <a:off x="5297719" y="242772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0" name="pt430"/>
            <p:cNvSpPr/>
            <p:nvPr/>
          </p:nvSpPr>
          <p:spPr>
            <a:xfrm>
              <a:off x="5309319" y="23564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1" name="pt431"/>
            <p:cNvSpPr/>
            <p:nvPr/>
          </p:nvSpPr>
          <p:spPr>
            <a:xfrm>
              <a:off x="5309319" y="22852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2" name="pt432"/>
            <p:cNvSpPr/>
            <p:nvPr/>
          </p:nvSpPr>
          <p:spPr>
            <a:xfrm>
              <a:off x="5309319" y="22139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3" name="pt433"/>
            <p:cNvSpPr/>
            <p:nvPr/>
          </p:nvSpPr>
          <p:spPr>
            <a:xfrm>
              <a:off x="5309319" y="214274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4" name="pt434"/>
            <p:cNvSpPr/>
            <p:nvPr/>
          </p:nvSpPr>
          <p:spPr>
            <a:xfrm>
              <a:off x="5309319" y="20714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5" name="pt435"/>
            <p:cNvSpPr/>
            <p:nvPr/>
          </p:nvSpPr>
          <p:spPr>
            <a:xfrm>
              <a:off x="5320920" y="20002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6" name="pt436"/>
            <p:cNvSpPr/>
            <p:nvPr/>
          </p:nvSpPr>
          <p:spPr>
            <a:xfrm>
              <a:off x="5320920"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7" name="tx437"/>
            <p:cNvSpPr/>
            <p:nvPr/>
          </p:nvSpPr>
          <p:spPr>
            <a:xfrm>
              <a:off x="4740547" y="52951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438" name="tx438"/>
            <p:cNvSpPr/>
            <p:nvPr/>
          </p:nvSpPr>
          <p:spPr>
            <a:xfrm>
              <a:off x="4752147" y="522389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439" name="tx439"/>
            <p:cNvSpPr/>
            <p:nvPr/>
          </p:nvSpPr>
          <p:spPr>
            <a:xfrm>
              <a:off x="4902957" y="5152648"/>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440" name="tx440"/>
            <p:cNvSpPr/>
            <p:nvPr/>
          </p:nvSpPr>
          <p:spPr>
            <a:xfrm>
              <a:off x="4902957" y="508140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441" name="tx441"/>
            <p:cNvSpPr/>
            <p:nvPr/>
          </p:nvSpPr>
          <p:spPr>
            <a:xfrm>
              <a:off x="4949360" y="501015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442" name="tx442"/>
            <p:cNvSpPr/>
            <p:nvPr/>
          </p:nvSpPr>
          <p:spPr>
            <a:xfrm>
              <a:off x="5007364" y="4938914"/>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443" name="tx443"/>
            <p:cNvSpPr/>
            <p:nvPr/>
          </p:nvSpPr>
          <p:spPr>
            <a:xfrm>
              <a:off x="5018965" y="4867669"/>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444" name="tx444"/>
            <p:cNvSpPr/>
            <p:nvPr/>
          </p:nvSpPr>
          <p:spPr>
            <a:xfrm>
              <a:off x="5042166" y="4796424"/>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445" name="tx445"/>
            <p:cNvSpPr/>
            <p:nvPr/>
          </p:nvSpPr>
          <p:spPr>
            <a:xfrm>
              <a:off x="5076969" y="4725180"/>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446" name="tx446"/>
            <p:cNvSpPr/>
            <p:nvPr/>
          </p:nvSpPr>
          <p:spPr>
            <a:xfrm>
              <a:off x="5088569" y="4653935"/>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447" name="tx447"/>
            <p:cNvSpPr/>
            <p:nvPr/>
          </p:nvSpPr>
          <p:spPr>
            <a:xfrm>
              <a:off x="5123372" y="4582690"/>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448" name="tx448"/>
            <p:cNvSpPr/>
            <p:nvPr/>
          </p:nvSpPr>
          <p:spPr>
            <a:xfrm>
              <a:off x="5134972" y="451144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449" name="tx449"/>
            <p:cNvSpPr/>
            <p:nvPr/>
          </p:nvSpPr>
          <p:spPr>
            <a:xfrm>
              <a:off x="5146573" y="444020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450" name="tx450"/>
            <p:cNvSpPr/>
            <p:nvPr/>
          </p:nvSpPr>
          <p:spPr>
            <a:xfrm>
              <a:off x="5158174" y="436895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451" name="tx451"/>
            <p:cNvSpPr/>
            <p:nvPr/>
          </p:nvSpPr>
          <p:spPr>
            <a:xfrm>
              <a:off x="5169775" y="429771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452" name="tx452"/>
            <p:cNvSpPr/>
            <p:nvPr/>
          </p:nvSpPr>
          <p:spPr>
            <a:xfrm>
              <a:off x="5192976" y="422646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453" name="tx453"/>
            <p:cNvSpPr/>
            <p:nvPr/>
          </p:nvSpPr>
          <p:spPr>
            <a:xfrm>
              <a:off x="4926812" y="4155223"/>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454" name="tx454"/>
            <p:cNvSpPr/>
            <p:nvPr/>
          </p:nvSpPr>
          <p:spPr>
            <a:xfrm>
              <a:off x="4923874" y="408397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455" name="tx455"/>
            <p:cNvSpPr/>
            <p:nvPr/>
          </p:nvSpPr>
          <p:spPr>
            <a:xfrm>
              <a:off x="4967363" y="401273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456" name="tx456"/>
            <p:cNvSpPr/>
            <p:nvPr/>
          </p:nvSpPr>
          <p:spPr>
            <a:xfrm>
              <a:off x="4971752" y="394148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457" name="tx457"/>
            <p:cNvSpPr/>
            <p:nvPr/>
          </p:nvSpPr>
          <p:spPr>
            <a:xfrm>
              <a:off x="4980530" y="3870244"/>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458" name="tx458"/>
            <p:cNvSpPr/>
            <p:nvPr/>
          </p:nvSpPr>
          <p:spPr>
            <a:xfrm>
              <a:off x="5005481" y="3798999"/>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459" name="tx459"/>
            <p:cNvSpPr/>
            <p:nvPr/>
          </p:nvSpPr>
          <p:spPr>
            <a:xfrm>
              <a:off x="5012601" y="3727755"/>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460" name="tx460"/>
            <p:cNvSpPr/>
            <p:nvPr/>
          </p:nvSpPr>
          <p:spPr>
            <a:xfrm>
              <a:off x="4994953" y="365651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461" name="tx461"/>
            <p:cNvSpPr/>
            <p:nvPr/>
          </p:nvSpPr>
          <p:spPr>
            <a:xfrm>
              <a:off x="4996209" y="358526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462" name="tx462"/>
            <p:cNvSpPr/>
            <p:nvPr/>
          </p:nvSpPr>
          <p:spPr>
            <a:xfrm>
              <a:off x="5020977" y="351402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463" name="tx463"/>
            <p:cNvSpPr/>
            <p:nvPr/>
          </p:nvSpPr>
          <p:spPr>
            <a:xfrm>
              <a:off x="5054524" y="3442776"/>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464" name="tx464"/>
            <p:cNvSpPr/>
            <p:nvPr/>
          </p:nvSpPr>
          <p:spPr>
            <a:xfrm>
              <a:off x="5064558" y="337153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465" name="tx465"/>
            <p:cNvSpPr/>
            <p:nvPr/>
          </p:nvSpPr>
          <p:spPr>
            <a:xfrm>
              <a:off x="5064558" y="330028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466" name="tx466"/>
            <p:cNvSpPr/>
            <p:nvPr/>
          </p:nvSpPr>
          <p:spPr>
            <a:xfrm>
              <a:off x="5062991" y="322904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467" name="tx467"/>
            <p:cNvSpPr/>
            <p:nvPr/>
          </p:nvSpPr>
          <p:spPr>
            <a:xfrm>
              <a:off x="5062991" y="315779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468" name="tx468"/>
            <p:cNvSpPr/>
            <p:nvPr/>
          </p:nvSpPr>
          <p:spPr>
            <a:xfrm>
              <a:off x="5092240" y="308655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469" name="tx469"/>
            <p:cNvSpPr/>
            <p:nvPr/>
          </p:nvSpPr>
          <p:spPr>
            <a:xfrm>
              <a:off x="5087851" y="3015308"/>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470" name="tx470"/>
            <p:cNvSpPr/>
            <p:nvPr/>
          </p:nvSpPr>
          <p:spPr>
            <a:xfrm>
              <a:off x="5103841" y="294406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471" name="tx471"/>
            <p:cNvSpPr/>
            <p:nvPr/>
          </p:nvSpPr>
          <p:spPr>
            <a:xfrm>
              <a:off x="5103841" y="287281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472" name="tx472"/>
            <p:cNvSpPr/>
            <p:nvPr/>
          </p:nvSpPr>
          <p:spPr>
            <a:xfrm>
              <a:off x="5090582" y="280157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473" name="tx473"/>
            <p:cNvSpPr/>
            <p:nvPr/>
          </p:nvSpPr>
          <p:spPr>
            <a:xfrm>
              <a:off x="5086193" y="273033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474" name="tx474"/>
            <p:cNvSpPr/>
            <p:nvPr/>
          </p:nvSpPr>
          <p:spPr>
            <a:xfrm>
              <a:off x="5125878" y="2659085"/>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NIU</a:t>
              </a:r>
            </a:p>
          </p:txBody>
        </p:sp>
        <p:sp>
          <p:nvSpPr>
            <p:cNvPr id="475" name="tx475"/>
            <p:cNvSpPr/>
            <p:nvPr/>
          </p:nvSpPr>
          <p:spPr>
            <a:xfrm>
              <a:off x="5124128" y="258784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476" name="tx476"/>
            <p:cNvSpPr/>
            <p:nvPr/>
          </p:nvSpPr>
          <p:spPr>
            <a:xfrm>
              <a:off x="5122653" y="2516596"/>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477" name="tx477"/>
            <p:cNvSpPr/>
            <p:nvPr/>
          </p:nvSpPr>
          <p:spPr>
            <a:xfrm>
              <a:off x="5127042" y="244535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478" name="tx478"/>
            <p:cNvSpPr/>
            <p:nvPr/>
          </p:nvSpPr>
          <p:spPr>
            <a:xfrm>
              <a:off x="5142941" y="237410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479" name="tx479"/>
            <p:cNvSpPr/>
            <p:nvPr/>
          </p:nvSpPr>
          <p:spPr>
            <a:xfrm>
              <a:off x="5125384" y="230286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480" name="tx480"/>
            <p:cNvSpPr/>
            <p:nvPr/>
          </p:nvSpPr>
          <p:spPr>
            <a:xfrm>
              <a:off x="5129773" y="223161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481" name="tx481"/>
            <p:cNvSpPr/>
            <p:nvPr/>
          </p:nvSpPr>
          <p:spPr>
            <a:xfrm>
              <a:off x="5160680" y="216037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482" name="tx482"/>
            <p:cNvSpPr/>
            <p:nvPr/>
          </p:nvSpPr>
          <p:spPr>
            <a:xfrm>
              <a:off x="5138551" y="208912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483" name="tx483"/>
            <p:cNvSpPr/>
            <p:nvPr/>
          </p:nvSpPr>
          <p:spPr>
            <a:xfrm>
              <a:off x="5164783" y="2017884"/>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484" name="tx484"/>
            <p:cNvSpPr/>
            <p:nvPr/>
          </p:nvSpPr>
          <p:spPr>
            <a:xfrm>
              <a:off x="5150244"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485" name="rc485"/>
            <p:cNvSpPr/>
            <p:nvPr/>
          </p:nvSpPr>
          <p:spPr>
            <a:xfrm>
              <a:off x="4206912" y="1807652"/>
              <a:ext cx="1218078" cy="3683347"/>
            </a:xfrm>
            <a:prstGeom prst="rect">
              <a:avLst/>
            </a:prstGeom>
            <a:noFill/>
            <a:ln w="13550" cap="rnd">
              <a:solidFill>
                <a:srgbClr val="999999">
                  <a:alpha val="100000"/>
                </a:srgbClr>
              </a:solidFill>
              <a:prstDash val="solid"/>
              <a:round/>
            </a:ln>
          </p:spPr>
          <p:txBody>
            <a:bodyPr/>
            <a:lstStyle/>
            <a:p/>
          </p:txBody>
        </p:sp>
        <p:sp>
          <p:nvSpPr>
            <p:cNvPr id="486" name="pl486"/>
            <p:cNvSpPr/>
            <p:nvPr/>
          </p:nvSpPr>
          <p:spPr>
            <a:xfrm>
              <a:off x="550618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87" name="pl487"/>
            <p:cNvSpPr/>
            <p:nvPr/>
          </p:nvSpPr>
          <p:spPr>
            <a:xfrm>
              <a:off x="573819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88" name="pl488"/>
            <p:cNvSpPr/>
            <p:nvPr/>
          </p:nvSpPr>
          <p:spPr>
            <a:xfrm>
              <a:off x="597021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89" name="pl489"/>
            <p:cNvSpPr/>
            <p:nvPr/>
          </p:nvSpPr>
          <p:spPr>
            <a:xfrm>
              <a:off x="620222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0" name="pl490"/>
            <p:cNvSpPr/>
            <p:nvPr/>
          </p:nvSpPr>
          <p:spPr>
            <a:xfrm>
              <a:off x="643424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1" name="pl491"/>
            <p:cNvSpPr/>
            <p:nvPr/>
          </p:nvSpPr>
          <p:spPr>
            <a:xfrm>
              <a:off x="666625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2" name="pl492"/>
            <p:cNvSpPr/>
            <p:nvPr/>
          </p:nvSpPr>
          <p:spPr>
            <a:xfrm>
              <a:off x="6550248"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493" name="pt493"/>
            <p:cNvSpPr/>
            <p:nvPr/>
          </p:nvSpPr>
          <p:spPr>
            <a:xfrm>
              <a:off x="5610924"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94" name="pt494"/>
            <p:cNvSpPr/>
            <p:nvPr/>
          </p:nvSpPr>
          <p:spPr>
            <a:xfrm>
              <a:off x="5993748" y="521977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95" name="pt495"/>
            <p:cNvSpPr/>
            <p:nvPr/>
          </p:nvSpPr>
          <p:spPr>
            <a:xfrm>
              <a:off x="6074954" y="516204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96" name="pt496"/>
            <p:cNvSpPr/>
            <p:nvPr/>
          </p:nvSpPr>
          <p:spPr>
            <a:xfrm>
              <a:off x="6109756" y="510430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97" name="pt497"/>
            <p:cNvSpPr/>
            <p:nvPr/>
          </p:nvSpPr>
          <p:spPr>
            <a:xfrm>
              <a:off x="6179360" y="504657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98" name="pt498"/>
            <p:cNvSpPr/>
            <p:nvPr/>
          </p:nvSpPr>
          <p:spPr>
            <a:xfrm>
              <a:off x="6190961" y="498884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99" name="pt499"/>
            <p:cNvSpPr/>
            <p:nvPr/>
          </p:nvSpPr>
          <p:spPr>
            <a:xfrm>
              <a:off x="6214163" y="493111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00" name="pt500"/>
            <p:cNvSpPr/>
            <p:nvPr/>
          </p:nvSpPr>
          <p:spPr>
            <a:xfrm>
              <a:off x="6225763" y="487337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01" name="pt501"/>
            <p:cNvSpPr/>
            <p:nvPr/>
          </p:nvSpPr>
          <p:spPr>
            <a:xfrm>
              <a:off x="6237364" y="481564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02" name="pt502"/>
            <p:cNvSpPr/>
            <p:nvPr/>
          </p:nvSpPr>
          <p:spPr>
            <a:xfrm>
              <a:off x="6237364" y="475791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03" name="pt503"/>
            <p:cNvSpPr/>
            <p:nvPr/>
          </p:nvSpPr>
          <p:spPr>
            <a:xfrm>
              <a:off x="6295368" y="47001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04" name="pt504"/>
            <p:cNvSpPr/>
            <p:nvPr/>
          </p:nvSpPr>
          <p:spPr>
            <a:xfrm>
              <a:off x="6306969" y="464244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05" name="pt505"/>
            <p:cNvSpPr/>
            <p:nvPr/>
          </p:nvSpPr>
          <p:spPr>
            <a:xfrm>
              <a:off x="6318569" y="458471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06" name="pt506"/>
            <p:cNvSpPr/>
            <p:nvPr/>
          </p:nvSpPr>
          <p:spPr>
            <a:xfrm>
              <a:off x="6341771" y="45269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07" name="pt507"/>
            <p:cNvSpPr/>
            <p:nvPr/>
          </p:nvSpPr>
          <p:spPr>
            <a:xfrm>
              <a:off x="6364972" y="446924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08" name="pt508"/>
            <p:cNvSpPr/>
            <p:nvPr/>
          </p:nvSpPr>
          <p:spPr>
            <a:xfrm>
              <a:off x="6388174" y="4411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9" name="pt509"/>
            <p:cNvSpPr/>
            <p:nvPr/>
          </p:nvSpPr>
          <p:spPr>
            <a:xfrm>
              <a:off x="6399775" y="435378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0" name="pt510"/>
            <p:cNvSpPr/>
            <p:nvPr/>
          </p:nvSpPr>
          <p:spPr>
            <a:xfrm>
              <a:off x="6399775" y="429605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1" name="pt511"/>
            <p:cNvSpPr/>
            <p:nvPr/>
          </p:nvSpPr>
          <p:spPr>
            <a:xfrm>
              <a:off x="6411375" y="42383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2" name="pt512"/>
            <p:cNvSpPr/>
            <p:nvPr/>
          </p:nvSpPr>
          <p:spPr>
            <a:xfrm>
              <a:off x="6422976" y="41805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3" name="pt513"/>
            <p:cNvSpPr/>
            <p:nvPr/>
          </p:nvSpPr>
          <p:spPr>
            <a:xfrm>
              <a:off x="6422976" y="412285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4" name="pt514"/>
            <p:cNvSpPr/>
            <p:nvPr/>
          </p:nvSpPr>
          <p:spPr>
            <a:xfrm>
              <a:off x="6434577" y="406512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5" name="pt515"/>
            <p:cNvSpPr/>
            <p:nvPr/>
          </p:nvSpPr>
          <p:spPr>
            <a:xfrm>
              <a:off x="6434577" y="400738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6" name="pt516"/>
            <p:cNvSpPr/>
            <p:nvPr/>
          </p:nvSpPr>
          <p:spPr>
            <a:xfrm>
              <a:off x="6457778" y="394965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7" name="pt517"/>
            <p:cNvSpPr/>
            <p:nvPr/>
          </p:nvSpPr>
          <p:spPr>
            <a:xfrm>
              <a:off x="6480980" y="389192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8" name="pt518"/>
            <p:cNvSpPr/>
            <p:nvPr/>
          </p:nvSpPr>
          <p:spPr>
            <a:xfrm>
              <a:off x="6480980" y="383419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9" name="pt519"/>
            <p:cNvSpPr/>
            <p:nvPr/>
          </p:nvSpPr>
          <p:spPr>
            <a:xfrm>
              <a:off x="6480980" y="377645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0" name="pt520"/>
            <p:cNvSpPr/>
            <p:nvPr/>
          </p:nvSpPr>
          <p:spPr>
            <a:xfrm>
              <a:off x="6480980" y="37187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1" name="pt521"/>
            <p:cNvSpPr/>
            <p:nvPr/>
          </p:nvSpPr>
          <p:spPr>
            <a:xfrm>
              <a:off x="6504181" y="366099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2" name="pt522"/>
            <p:cNvSpPr/>
            <p:nvPr/>
          </p:nvSpPr>
          <p:spPr>
            <a:xfrm>
              <a:off x="6504181"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3" name="pt523"/>
            <p:cNvSpPr/>
            <p:nvPr/>
          </p:nvSpPr>
          <p:spPr>
            <a:xfrm>
              <a:off x="6504181" y="354552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4" name="pt524"/>
            <p:cNvSpPr/>
            <p:nvPr/>
          </p:nvSpPr>
          <p:spPr>
            <a:xfrm>
              <a:off x="6515782" y="348779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5" name="pt525"/>
            <p:cNvSpPr/>
            <p:nvPr/>
          </p:nvSpPr>
          <p:spPr>
            <a:xfrm>
              <a:off x="6515782" y="343006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6" name="pt526"/>
            <p:cNvSpPr/>
            <p:nvPr/>
          </p:nvSpPr>
          <p:spPr>
            <a:xfrm>
              <a:off x="6527383" y="33723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7" name="pt527"/>
            <p:cNvSpPr/>
            <p:nvPr/>
          </p:nvSpPr>
          <p:spPr>
            <a:xfrm>
              <a:off x="6538984" y="331459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8" name="pt528"/>
            <p:cNvSpPr/>
            <p:nvPr/>
          </p:nvSpPr>
          <p:spPr>
            <a:xfrm>
              <a:off x="6538984" y="325686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9" name="pt529"/>
            <p:cNvSpPr/>
            <p:nvPr/>
          </p:nvSpPr>
          <p:spPr>
            <a:xfrm>
              <a:off x="6538984" y="319913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30" name="pt530"/>
            <p:cNvSpPr/>
            <p:nvPr/>
          </p:nvSpPr>
          <p:spPr>
            <a:xfrm>
              <a:off x="6550584" y="314139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31" name="pt531"/>
            <p:cNvSpPr/>
            <p:nvPr/>
          </p:nvSpPr>
          <p:spPr>
            <a:xfrm>
              <a:off x="6562185" y="30836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2" name="pt532"/>
            <p:cNvSpPr/>
            <p:nvPr/>
          </p:nvSpPr>
          <p:spPr>
            <a:xfrm>
              <a:off x="6562185" y="3025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3" name="pt533"/>
            <p:cNvSpPr/>
            <p:nvPr/>
          </p:nvSpPr>
          <p:spPr>
            <a:xfrm>
              <a:off x="6562185" y="29681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4" name="pt534"/>
            <p:cNvSpPr/>
            <p:nvPr/>
          </p:nvSpPr>
          <p:spPr>
            <a:xfrm>
              <a:off x="6562185" y="291046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5" name="pt535"/>
            <p:cNvSpPr/>
            <p:nvPr/>
          </p:nvSpPr>
          <p:spPr>
            <a:xfrm>
              <a:off x="6562185" y="28527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6" name="pt536"/>
            <p:cNvSpPr/>
            <p:nvPr/>
          </p:nvSpPr>
          <p:spPr>
            <a:xfrm>
              <a:off x="6562185" y="27950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7" name="pt537"/>
            <p:cNvSpPr/>
            <p:nvPr/>
          </p:nvSpPr>
          <p:spPr>
            <a:xfrm>
              <a:off x="6573786" y="27372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8" name="pt538"/>
            <p:cNvSpPr/>
            <p:nvPr/>
          </p:nvSpPr>
          <p:spPr>
            <a:xfrm>
              <a:off x="6573786" y="26795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9" name="pt539"/>
            <p:cNvSpPr/>
            <p:nvPr/>
          </p:nvSpPr>
          <p:spPr>
            <a:xfrm>
              <a:off x="6573786" y="262180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0" name="pt540"/>
            <p:cNvSpPr/>
            <p:nvPr/>
          </p:nvSpPr>
          <p:spPr>
            <a:xfrm>
              <a:off x="6585387" y="2564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1" name="pt541"/>
            <p:cNvSpPr/>
            <p:nvPr/>
          </p:nvSpPr>
          <p:spPr>
            <a:xfrm>
              <a:off x="6585387" y="25063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2" name="pt542"/>
            <p:cNvSpPr/>
            <p:nvPr/>
          </p:nvSpPr>
          <p:spPr>
            <a:xfrm>
              <a:off x="6585387" y="24486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3" name="pt543"/>
            <p:cNvSpPr/>
            <p:nvPr/>
          </p:nvSpPr>
          <p:spPr>
            <a:xfrm>
              <a:off x="6596987" y="239087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4" name="pt544"/>
            <p:cNvSpPr/>
            <p:nvPr/>
          </p:nvSpPr>
          <p:spPr>
            <a:xfrm>
              <a:off x="6596987" y="23331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5" name="pt545"/>
            <p:cNvSpPr/>
            <p:nvPr/>
          </p:nvSpPr>
          <p:spPr>
            <a:xfrm>
              <a:off x="6596987" y="22754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6" name="pt546"/>
            <p:cNvSpPr/>
            <p:nvPr/>
          </p:nvSpPr>
          <p:spPr>
            <a:xfrm>
              <a:off x="6596987" y="22176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7" name="pt547"/>
            <p:cNvSpPr/>
            <p:nvPr/>
          </p:nvSpPr>
          <p:spPr>
            <a:xfrm>
              <a:off x="6596987" y="215994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8" name="pt548"/>
            <p:cNvSpPr/>
            <p:nvPr/>
          </p:nvSpPr>
          <p:spPr>
            <a:xfrm>
              <a:off x="6608588" y="210220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9" name="pt549"/>
            <p:cNvSpPr/>
            <p:nvPr/>
          </p:nvSpPr>
          <p:spPr>
            <a:xfrm>
              <a:off x="6608588" y="20444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0" name="pt550"/>
            <p:cNvSpPr/>
            <p:nvPr/>
          </p:nvSpPr>
          <p:spPr>
            <a:xfrm>
              <a:off x="6608588" y="19867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1" name="pt551"/>
            <p:cNvSpPr/>
            <p:nvPr/>
          </p:nvSpPr>
          <p:spPr>
            <a:xfrm>
              <a:off x="6608588"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2" name="tx552"/>
            <p:cNvSpPr/>
            <p:nvPr/>
          </p:nvSpPr>
          <p:spPr>
            <a:xfrm>
              <a:off x="5714994" y="52951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553" name="tx553"/>
            <p:cNvSpPr/>
            <p:nvPr/>
          </p:nvSpPr>
          <p:spPr>
            <a:xfrm>
              <a:off x="6097819" y="523740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554" name="tx554"/>
            <p:cNvSpPr/>
            <p:nvPr/>
          </p:nvSpPr>
          <p:spPr>
            <a:xfrm>
              <a:off x="6179024" y="51796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555" name="tx555"/>
            <p:cNvSpPr/>
            <p:nvPr/>
          </p:nvSpPr>
          <p:spPr>
            <a:xfrm>
              <a:off x="6213827" y="512193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556" name="tx556"/>
            <p:cNvSpPr/>
            <p:nvPr/>
          </p:nvSpPr>
          <p:spPr>
            <a:xfrm>
              <a:off x="6283431" y="506420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557" name="tx557"/>
            <p:cNvSpPr/>
            <p:nvPr/>
          </p:nvSpPr>
          <p:spPr>
            <a:xfrm>
              <a:off x="6295032" y="500647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558" name="tx558"/>
            <p:cNvSpPr/>
            <p:nvPr/>
          </p:nvSpPr>
          <p:spPr>
            <a:xfrm>
              <a:off x="6318233" y="4948741"/>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559" name="tx559"/>
            <p:cNvSpPr/>
            <p:nvPr/>
          </p:nvSpPr>
          <p:spPr>
            <a:xfrm>
              <a:off x="6329834" y="4891008"/>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560" name="tx560"/>
            <p:cNvSpPr/>
            <p:nvPr/>
          </p:nvSpPr>
          <p:spPr>
            <a:xfrm>
              <a:off x="6341435" y="4833275"/>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561" name="tx561"/>
            <p:cNvSpPr/>
            <p:nvPr/>
          </p:nvSpPr>
          <p:spPr>
            <a:xfrm>
              <a:off x="6341435" y="477554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562" name="tx562"/>
            <p:cNvSpPr/>
            <p:nvPr/>
          </p:nvSpPr>
          <p:spPr>
            <a:xfrm>
              <a:off x="6399439" y="4717810"/>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563" name="tx563"/>
            <p:cNvSpPr/>
            <p:nvPr/>
          </p:nvSpPr>
          <p:spPr>
            <a:xfrm>
              <a:off x="6411039" y="466007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564" name="tx564"/>
            <p:cNvSpPr/>
            <p:nvPr/>
          </p:nvSpPr>
          <p:spPr>
            <a:xfrm>
              <a:off x="6422640" y="460234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565" name="tx565"/>
            <p:cNvSpPr/>
            <p:nvPr/>
          </p:nvSpPr>
          <p:spPr>
            <a:xfrm>
              <a:off x="6445842" y="4544611"/>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566" name="tx566"/>
            <p:cNvSpPr/>
            <p:nvPr/>
          </p:nvSpPr>
          <p:spPr>
            <a:xfrm>
              <a:off x="6469043" y="448687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567" name="tx567"/>
            <p:cNvSpPr/>
            <p:nvPr/>
          </p:nvSpPr>
          <p:spPr>
            <a:xfrm>
              <a:off x="6199849" y="442914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568" name="tx568"/>
            <p:cNvSpPr/>
            <p:nvPr/>
          </p:nvSpPr>
          <p:spPr>
            <a:xfrm>
              <a:off x="6237785" y="4371413"/>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569" name="tx569"/>
            <p:cNvSpPr/>
            <p:nvPr/>
          </p:nvSpPr>
          <p:spPr>
            <a:xfrm>
              <a:off x="6220320" y="4313681"/>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570" name="tx570"/>
            <p:cNvSpPr/>
            <p:nvPr/>
          </p:nvSpPr>
          <p:spPr>
            <a:xfrm>
              <a:off x="6227440" y="425594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571" name="tx571"/>
            <p:cNvSpPr/>
            <p:nvPr/>
          </p:nvSpPr>
          <p:spPr>
            <a:xfrm>
              <a:off x="6233189" y="4198215"/>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572" name="tx572"/>
            <p:cNvSpPr/>
            <p:nvPr/>
          </p:nvSpPr>
          <p:spPr>
            <a:xfrm>
              <a:off x="6234652" y="414048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573" name="tx573"/>
            <p:cNvSpPr/>
            <p:nvPr/>
          </p:nvSpPr>
          <p:spPr>
            <a:xfrm>
              <a:off x="6246252" y="408275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574" name="tx574"/>
            <p:cNvSpPr/>
            <p:nvPr/>
          </p:nvSpPr>
          <p:spPr>
            <a:xfrm>
              <a:off x="6259420" y="402501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575" name="tx575"/>
            <p:cNvSpPr/>
            <p:nvPr/>
          </p:nvSpPr>
          <p:spPr>
            <a:xfrm>
              <a:off x="6291399" y="3967284"/>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576" name="tx576"/>
            <p:cNvSpPr/>
            <p:nvPr/>
          </p:nvSpPr>
          <p:spPr>
            <a:xfrm>
              <a:off x="6323471" y="3909551"/>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577" name="tx577"/>
            <p:cNvSpPr/>
            <p:nvPr/>
          </p:nvSpPr>
          <p:spPr>
            <a:xfrm>
              <a:off x="6292747" y="3851819"/>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578" name="tx578"/>
            <p:cNvSpPr/>
            <p:nvPr/>
          </p:nvSpPr>
          <p:spPr>
            <a:xfrm>
              <a:off x="6301434" y="379408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579" name="tx579"/>
            <p:cNvSpPr/>
            <p:nvPr/>
          </p:nvSpPr>
          <p:spPr>
            <a:xfrm>
              <a:off x="6297045" y="373635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580" name="tx580"/>
            <p:cNvSpPr/>
            <p:nvPr/>
          </p:nvSpPr>
          <p:spPr>
            <a:xfrm>
              <a:off x="6329024" y="367862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581" name="tx581"/>
            <p:cNvSpPr/>
            <p:nvPr/>
          </p:nvSpPr>
          <p:spPr>
            <a:xfrm>
              <a:off x="6315948" y="362088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582" name="tx582"/>
            <p:cNvSpPr/>
            <p:nvPr/>
          </p:nvSpPr>
          <p:spPr>
            <a:xfrm>
              <a:off x="6330487" y="3563155"/>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583" name="tx583"/>
            <p:cNvSpPr/>
            <p:nvPr/>
          </p:nvSpPr>
          <p:spPr>
            <a:xfrm>
              <a:off x="6340625" y="350542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584" name="tx584"/>
            <p:cNvSpPr/>
            <p:nvPr/>
          </p:nvSpPr>
          <p:spPr>
            <a:xfrm>
              <a:off x="6393660" y="3447690"/>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585" name="tx585"/>
            <p:cNvSpPr/>
            <p:nvPr/>
          </p:nvSpPr>
          <p:spPr>
            <a:xfrm>
              <a:off x="6352317" y="3389957"/>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586" name="tx586"/>
            <p:cNvSpPr/>
            <p:nvPr/>
          </p:nvSpPr>
          <p:spPr>
            <a:xfrm>
              <a:off x="6368307" y="333222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587" name="tx587"/>
            <p:cNvSpPr/>
            <p:nvPr/>
          </p:nvSpPr>
          <p:spPr>
            <a:xfrm>
              <a:off x="6376994" y="3274492"/>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588" name="tx588"/>
            <p:cNvSpPr/>
            <p:nvPr/>
          </p:nvSpPr>
          <p:spPr>
            <a:xfrm>
              <a:off x="6368307" y="321675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589" name="tx589"/>
            <p:cNvSpPr/>
            <p:nvPr/>
          </p:nvSpPr>
          <p:spPr>
            <a:xfrm>
              <a:off x="6379908" y="315902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590" name="tx590"/>
            <p:cNvSpPr/>
            <p:nvPr/>
          </p:nvSpPr>
          <p:spPr>
            <a:xfrm>
              <a:off x="6387028" y="310129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591" name="tx591"/>
            <p:cNvSpPr/>
            <p:nvPr/>
          </p:nvSpPr>
          <p:spPr>
            <a:xfrm>
              <a:off x="6378250" y="304356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592" name="tx592"/>
            <p:cNvSpPr/>
            <p:nvPr/>
          </p:nvSpPr>
          <p:spPr>
            <a:xfrm>
              <a:off x="6365082" y="2985828"/>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593" name="tx593"/>
            <p:cNvSpPr/>
            <p:nvPr/>
          </p:nvSpPr>
          <p:spPr>
            <a:xfrm>
              <a:off x="6409156" y="2928095"/>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594" name="tx594"/>
            <p:cNvSpPr/>
            <p:nvPr/>
          </p:nvSpPr>
          <p:spPr>
            <a:xfrm>
              <a:off x="6378250" y="287036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595" name="tx595"/>
            <p:cNvSpPr/>
            <p:nvPr/>
          </p:nvSpPr>
          <p:spPr>
            <a:xfrm>
              <a:off x="6384193" y="2812630"/>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596" name="tx596"/>
            <p:cNvSpPr/>
            <p:nvPr/>
          </p:nvSpPr>
          <p:spPr>
            <a:xfrm>
              <a:off x="6403109" y="275489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597" name="tx597"/>
            <p:cNvSpPr/>
            <p:nvPr/>
          </p:nvSpPr>
          <p:spPr>
            <a:xfrm>
              <a:off x="6389851" y="269716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COK</a:t>
              </a:r>
            </a:p>
          </p:txBody>
        </p:sp>
        <p:sp>
          <p:nvSpPr>
            <p:cNvPr id="598" name="tx598"/>
            <p:cNvSpPr/>
            <p:nvPr/>
          </p:nvSpPr>
          <p:spPr>
            <a:xfrm>
              <a:off x="6398720" y="2639432"/>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599" name="tx599"/>
            <p:cNvSpPr/>
            <p:nvPr/>
          </p:nvSpPr>
          <p:spPr>
            <a:xfrm>
              <a:off x="6405840" y="258169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600" name="tx600"/>
            <p:cNvSpPr/>
            <p:nvPr/>
          </p:nvSpPr>
          <p:spPr>
            <a:xfrm>
              <a:off x="6397062" y="252396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601" name="tx601"/>
            <p:cNvSpPr/>
            <p:nvPr/>
          </p:nvSpPr>
          <p:spPr>
            <a:xfrm>
              <a:off x="6414710" y="246623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602" name="tx602"/>
            <p:cNvSpPr/>
            <p:nvPr/>
          </p:nvSpPr>
          <p:spPr>
            <a:xfrm>
              <a:off x="6430609" y="240850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603" name="tx603"/>
            <p:cNvSpPr/>
            <p:nvPr/>
          </p:nvSpPr>
          <p:spPr>
            <a:xfrm>
              <a:off x="6440850" y="2350768"/>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604" name="tx604"/>
            <p:cNvSpPr/>
            <p:nvPr/>
          </p:nvSpPr>
          <p:spPr>
            <a:xfrm>
              <a:off x="6408663" y="229303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605" name="tx605"/>
            <p:cNvSpPr/>
            <p:nvPr/>
          </p:nvSpPr>
          <p:spPr>
            <a:xfrm>
              <a:off x="6426219" y="223530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606" name="tx606"/>
            <p:cNvSpPr/>
            <p:nvPr/>
          </p:nvSpPr>
          <p:spPr>
            <a:xfrm>
              <a:off x="6417533" y="2177570"/>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607" name="tx607"/>
            <p:cNvSpPr/>
            <p:nvPr/>
          </p:nvSpPr>
          <p:spPr>
            <a:xfrm>
              <a:off x="6459949" y="211983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608" name="tx608"/>
            <p:cNvSpPr/>
            <p:nvPr/>
          </p:nvSpPr>
          <p:spPr>
            <a:xfrm>
              <a:off x="6420264" y="206210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609" name="tx609"/>
            <p:cNvSpPr/>
            <p:nvPr/>
          </p:nvSpPr>
          <p:spPr>
            <a:xfrm>
              <a:off x="6459949" y="200437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NIU</a:t>
              </a:r>
            </a:p>
          </p:txBody>
        </p:sp>
        <p:sp>
          <p:nvSpPr>
            <p:cNvPr id="610" name="tx610"/>
            <p:cNvSpPr/>
            <p:nvPr/>
          </p:nvSpPr>
          <p:spPr>
            <a:xfrm>
              <a:off x="6437912"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611" name="rc611"/>
            <p:cNvSpPr/>
            <p:nvPr/>
          </p:nvSpPr>
          <p:spPr>
            <a:xfrm>
              <a:off x="5494580" y="1807652"/>
              <a:ext cx="1218078" cy="3683347"/>
            </a:xfrm>
            <a:prstGeom prst="rect">
              <a:avLst/>
            </a:prstGeom>
            <a:noFill/>
            <a:ln w="13550" cap="rnd">
              <a:solidFill>
                <a:srgbClr val="999999">
                  <a:alpha val="100000"/>
                </a:srgbClr>
              </a:solidFill>
              <a:prstDash val="solid"/>
              <a:round/>
            </a:ln>
          </p:spPr>
          <p:txBody>
            <a:bodyPr/>
            <a:lstStyle/>
            <a:p/>
          </p:txBody>
        </p:sp>
        <p:sp>
          <p:nvSpPr>
            <p:cNvPr id="612" name="pl612"/>
            <p:cNvSpPr/>
            <p:nvPr/>
          </p:nvSpPr>
          <p:spPr>
            <a:xfrm>
              <a:off x="679384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13" name="pl613"/>
            <p:cNvSpPr/>
            <p:nvPr/>
          </p:nvSpPr>
          <p:spPr>
            <a:xfrm>
              <a:off x="702586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14" name="pl614"/>
            <p:cNvSpPr/>
            <p:nvPr/>
          </p:nvSpPr>
          <p:spPr>
            <a:xfrm>
              <a:off x="725787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15" name="pl615"/>
            <p:cNvSpPr/>
            <p:nvPr/>
          </p:nvSpPr>
          <p:spPr>
            <a:xfrm>
              <a:off x="748989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16" name="pl616"/>
            <p:cNvSpPr/>
            <p:nvPr/>
          </p:nvSpPr>
          <p:spPr>
            <a:xfrm>
              <a:off x="77219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17" name="pl617"/>
            <p:cNvSpPr/>
            <p:nvPr/>
          </p:nvSpPr>
          <p:spPr>
            <a:xfrm>
              <a:off x="79539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18" name="pl618"/>
            <p:cNvSpPr/>
            <p:nvPr/>
          </p:nvSpPr>
          <p:spPr>
            <a:xfrm>
              <a:off x="776831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619" name="pt619"/>
            <p:cNvSpPr/>
            <p:nvPr/>
          </p:nvSpPr>
          <p:spPr>
            <a:xfrm>
              <a:off x="7188610"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20" name="pt620"/>
            <p:cNvSpPr/>
            <p:nvPr/>
          </p:nvSpPr>
          <p:spPr>
            <a:xfrm>
              <a:off x="7211812" y="521876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21" name="pt621"/>
            <p:cNvSpPr/>
            <p:nvPr/>
          </p:nvSpPr>
          <p:spPr>
            <a:xfrm>
              <a:off x="7281416" y="516001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22" name="pt622"/>
            <p:cNvSpPr/>
            <p:nvPr/>
          </p:nvSpPr>
          <p:spPr>
            <a:xfrm>
              <a:off x="7351021" y="510127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23" name="pt623"/>
            <p:cNvSpPr/>
            <p:nvPr/>
          </p:nvSpPr>
          <p:spPr>
            <a:xfrm>
              <a:off x="7362621" y="504252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24" name="pt624"/>
            <p:cNvSpPr/>
            <p:nvPr/>
          </p:nvSpPr>
          <p:spPr>
            <a:xfrm>
              <a:off x="7374222" y="498378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25" name="pt625"/>
            <p:cNvSpPr/>
            <p:nvPr/>
          </p:nvSpPr>
          <p:spPr>
            <a:xfrm>
              <a:off x="7432226" y="492503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26" name="pt626"/>
            <p:cNvSpPr/>
            <p:nvPr/>
          </p:nvSpPr>
          <p:spPr>
            <a:xfrm>
              <a:off x="7443827" y="486628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7" name="pt627"/>
            <p:cNvSpPr/>
            <p:nvPr/>
          </p:nvSpPr>
          <p:spPr>
            <a:xfrm>
              <a:off x="7455427" y="480754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8" name="pt628"/>
            <p:cNvSpPr/>
            <p:nvPr/>
          </p:nvSpPr>
          <p:spPr>
            <a:xfrm>
              <a:off x="7467028" y="474879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9" name="pt629"/>
            <p:cNvSpPr/>
            <p:nvPr/>
          </p:nvSpPr>
          <p:spPr>
            <a:xfrm>
              <a:off x="7513431" y="469005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30" name="pt630"/>
            <p:cNvSpPr/>
            <p:nvPr/>
          </p:nvSpPr>
          <p:spPr>
            <a:xfrm>
              <a:off x="7513431" y="463130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31" name="pt631"/>
            <p:cNvSpPr/>
            <p:nvPr/>
          </p:nvSpPr>
          <p:spPr>
            <a:xfrm>
              <a:off x="7513431" y="45725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32" name="pt632"/>
            <p:cNvSpPr/>
            <p:nvPr/>
          </p:nvSpPr>
          <p:spPr>
            <a:xfrm>
              <a:off x="7525032" y="451381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33" name="pt633"/>
            <p:cNvSpPr/>
            <p:nvPr/>
          </p:nvSpPr>
          <p:spPr>
            <a:xfrm>
              <a:off x="7525032" y="445507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34" name="pt634"/>
            <p:cNvSpPr/>
            <p:nvPr/>
          </p:nvSpPr>
          <p:spPr>
            <a:xfrm>
              <a:off x="7525032" y="439632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35" name="pt635"/>
            <p:cNvSpPr/>
            <p:nvPr/>
          </p:nvSpPr>
          <p:spPr>
            <a:xfrm>
              <a:off x="7548233" y="433757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36" name="pt636"/>
            <p:cNvSpPr/>
            <p:nvPr/>
          </p:nvSpPr>
          <p:spPr>
            <a:xfrm>
              <a:off x="7548233" y="427883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37" name="pt637"/>
            <p:cNvSpPr/>
            <p:nvPr/>
          </p:nvSpPr>
          <p:spPr>
            <a:xfrm>
              <a:off x="7571435" y="422008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8" name="pt638"/>
            <p:cNvSpPr/>
            <p:nvPr/>
          </p:nvSpPr>
          <p:spPr>
            <a:xfrm>
              <a:off x="7583036" y="416134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9" name="pt639"/>
            <p:cNvSpPr/>
            <p:nvPr/>
          </p:nvSpPr>
          <p:spPr>
            <a:xfrm>
              <a:off x="7606237" y="410259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40" name="pt640"/>
            <p:cNvSpPr/>
            <p:nvPr/>
          </p:nvSpPr>
          <p:spPr>
            <a:xfrm>
              <a:off x="7617838" y="404385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41" name="pt641"/>
            <p:cNvSpPr/>
            <p:nvPr/>
          </p:nvSpPr>
          <p:spPr>
            <a:xfrm>
              <a:off x="7629439" y="398510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42" name="pt642"/>
            <p:cNvSpPr/>
            <p:nvPr/>
          </p:nvSpPr>
          <p:spPr>
            <a:xfrm>
              <a:off x="7629439" y="392635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43" name="pt643"/>
            <p:cNvSpPr/>
            <p:nvPr/>
          </p:nvSpPr>
          <p:spPr>
            <a:xfrm>
              <a:off x="7652640" y="386761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44" name="pt644"/>
            <p:cNvSpPr/>
            <p:nvPr/>
          </p:nvSpPr>
          <p:spPr>
            <a:xfrm>
              <a:off x="7652640" y="380886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45" name="pt645"/>
            <p:cNvSpPr/>
            <p:nvPr/>
          </p:nvSpPr>
          <p:spPr>
            <a:xfrm>
              <a:off x="7664241" y="375012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46" name="pt646"/>
            <p:cNvSpPr/>
            <p:nvPr/>
          </p:nvSpPr>
          <p:spPr>
            <a:xfrm>
              <a:off x="7664241" y="369137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47" name="pt647"/>
            <p:cNvSpPr/>
            <p:nvPr/>
          </p:nvSpPr>
          <p:spPr>
            <a:xfrm>
              <a:off x="7722245" y="363263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8" name="pt648"/>
            <p:cNvSpPr/>
            <p:nvPr/>
          </p:nvSpPr>
          <p:spPr>
            <a:xfrm>
              <a:off x="7722245" y="35738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9" name="pt649"/>
            <p:cNvSpPr/>
            <p:nvPr/>
          </p:nvSpPr>
          <p:spPr>
            <a:xfrm>
              <a:off x="7733845" y="35151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50" name="pt650"/>
            <p:cNvSpPr/>
            <p:nvPr/>
          </p:nvSpPr>
          <p:spPr>
            <a:xfrm>
              <a:off x="7733845" y="345639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51" name="pt651"/>
            <p:cNvSpPr/>
            <p:nvPr/>
          </p:nvSpPr>
          <p:spPr>
            <a:xfrm>
              <a:off x="7745446" y="339764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52" name="pt652"/>
            <p:cNvSpPr/>
            <p:nvPr/>
          </p:nvSpPr>
          <p:spPr>
            <a:xfrm>
              <a:off x="7745446" y="33389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53" name="pt653"/>
            <p:cNvSpPr/>
            <p:nvPr/>
          </p:nvSpPr>
          <p:spPr>
            <a:xfrm>
              <a:off x="7757047" y="32801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54" name="pt654"/>
            <p:cNvSpPr/>
            <p:nvPr/>
          </p:nvSpPr>
          <p:spPr>
            <a:xfrm>
              <a:off x="7757047" y="322141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55" name="pt655"/>
            <p:cNvSpPr/>
            <p:nvPr/>
          </p:nvSpPr>
          <p:spPr>
            <a:xfrm>
              <a:off x="7768648" y="31626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56" name="pt656"/>
            <p:cNvSpPr/>
            <p:nvPr/>
          </p:nvSpPr>
          <p:spPr>
            <a:xfrm>
              <a:off x="7791849" y="310392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57" name="pt657"/>
            <p:cNvSpPr/>
            <p:nvPr/>
          </p:nvSpPr>
          <p:spPr>
            <a:xfrm>
              <a:off x="7803450" y="304517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58" name="pt658"/>
            <p:cNvSpPr/>
            <p:nvPr/>
          </p:nvSpPr>
          <p:spPr>
            <a:xfrm>
              <a:off x="7803450" y="298643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59" name="pt659"/>
            <p:cNvSpPr/>
            <p:nvPr/>
          </p:nvSpPr>
          <p:spPr>
            <a:xfrm>
              <a:off x="7803450" y="292768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60" name="pt660"/>
            <p:cNvSpPr/>
            <p:nvPr/>
          </p:nvSpPr>
          <p:spPr>
            <a:xfrm>
              <a:off x="7815051" y="286893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61" name="pt661"/>
            <p:cNvSpPr/>
            <p:nvPr/>
          </p:nvSpPr>
          <p:spPr>
            <a:xfrm>
              <a:off x="7826651" y="281019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62" name="pt662"/>
            <p:cNvSpPr/>
            <p:nvPr/>
          </p:nvSpPr>
          <p:spPr>
            <a:xfrm>
              <a:off x="7826651" y="27514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63" name="pt663"/>
            <p:cNvSpPr/>
            <p:nvPr/>
          </p:nvSpPr>
          <p:spPr>
            <a:xfrm>
              <a:off x="7838252" y="269270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64" name="pt664"/>
            <p:cNvSpPr/>
            <p:nvPr/>
          </p:nvSpPr>
          <p:spPr>
            <a:xfrm>
              <a:off x="7849853" y="26339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5" name="pt665"/>
            <p:cNvSpPr/>
            <p:nvPr/>
          </p:nvSpPr>
          <p:spPr>
            <a:xfrm>
              <a:off x="7861454" y="25752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6" name="pt666"/>
            <p:cNvSpPr/>
            <p:nvPr/>
          </p:nvSpPr>
          <p:spPr>
            <a:xfrm>
              <a:off x="7873054" y="2516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7" name="pt667"/>
            <p:cNvSpPr/>
            <p:nvPr/>
          </p:nvSpPr>
          <p:spPr>
            <a:xfrm>
              <a:off x="7884655" y="245772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8" name="pt668"/>
            <p:cNvSpPr/>
            <p:nvPr/>
          </p:nvSpPr>
          <p:spPr>
            <a:xfrm>
              <a:off x="7884655" y="2398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9" name="pt669"/>
            <p:cNvSpPr/>
            <p:nvPr/>
          </p:nvSpPr>
          <p:spPr>
            <a:xfrm>
              <a:off x="7884655" y="234022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0" name="pt670"/>
            <p:cNvSpPr/>
            <p:nvPr/>
          </p:nvSpPr>
          <p:spPr>
            <a:xfrm>
              <a:off x="7884655" y="22814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1" name="pt671"/>
            <p:cNvSpPr/>
            <p:nvPr/>
          </p:nvSpPr>
          <p:spPr>
            <a:xfrm>
              <a:off x="7884655" y="22227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2" name="pt672"/>
            <p:cNvSpPr/>
            <p:nvPr/>
          </p:nvSpPr>
          <p:spPr>
            <a:xfrm>
              <a:off x="7896256" y="21639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3" name="pt673"/>
            <p:cNvSpPr/>
            <p:nvPr/>
          </p:nvSpPr>
          <p:spPr>
            <a:xfrm>
              <a:off x="7896256" y="210524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4" name="pt674"/>
            <p:cNvSpPr/>
            <p:nvPr/>
          </p:nvSpPr>
          <p:spPr>
            <a:xfrm>
              <a:off x="7896256" y="20465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5" name="pt675"/>
            <p:cNvSpPr/>
            <p:nvPr/>
          </p:nvSpPr>
          <p:spPr>
            <a:xfrm>
              <a:off x="7896256" y="19877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6" name="pt676"/>
            <p:cNvSpPr/>
            <p:nvPr/>
          </p:nvSpPr>
          <p:spPr>
            <a:xfrm>
              <a:off x="7896256"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7" name="tx677"/>
            <p:cNvSpPr/>
            <p:nvPr/>
          </p:nvSpPr>
          <p:spPr>
            <a:xfrm>
              <a:off x="7292681"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678" name="tx678"/>
            <p:cNvSpPr/>
            <p:nvPr/>
          </p:nvSpPr>
          <p:spPr>
            <a:xfrm>
              <a:off x="7315883" y="523639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679" name="tx679"/>
            <p:cNvSpPr/>
            <p:nvPr/>
          </p:nvSpPr>
          <p:spPr>
            <a:xfrm>
              <a:off x="7385487" y="517764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680" name="tx680"/>
            <p:cNvSpPr/>
            <p:nvPr/>
          </p:nvSpPr>
          <p:spPr>
            <a:xfrm>
              <a:off x="7455092" y="511890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681" name="tx681"/>
            <p:cNvSpPr/>
            <p:nvPr/>
          </p:nvSpPr>
          <p:spPr>
            <a:xfrm>
              <a:off x="7466692" y="506015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682" name="tx682"/>
            <p:cNvSpPr/>
            <p:nvPr/>
          </p:nvSpPr>
          <p:spPr>
            <a:xfrm>
              <a:off x="7478293" y="500140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683" name="tx683"/>
            <p:cNvSpPr/>
            <p:nvPr/>
          </p:nvSpPr>
          <p:spPr>
            <a:xfrm>
              <a:off x="7536297" y="494266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684" name="tx684"/>
            <p:cNvSpPr/>
            <p:nvPr/>
          </p:nvSpPr>
          <p:spPr>
            <a:xfrm>
              <a:off x="7547898" y="4883918"/>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685" name="tx685"/>
            <p:cNvSpPr/>
            <p:nvPr/>
          </p:nvSpPr>
          <p:spPr>
            <a:xfrm>
              <a:off x="7559498" y="482517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686" name="tx686"/>
            <p:cNvSpPr/>
            <p:nvPr/>
          </p:nvSpPr>
          <p:spPr>
            <a:xfrm>
              <a:off x="7571099" y="4766427"/>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687" name="tx687"/>
            <p:cNvSpPr/>
            <p:nvPr/>
          </p:nvSpPr>
          <p:spPr>
            <a:xfrm>
              <a:off x="7617502" y="4707681"/>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688" name="tx688"/>
            <p:cNvSpPr/>
            <p:nvPr/>
          </p:nvSpPr>
          <p:spPr>
            <a:xfrm>
              <a:off x="7617502" y="464893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689" name="tx689"/>
            <p:cNvSpPr/>
            <p:nvPr/>
          </p:nvSpPr>
          <p:spPr>
            <a:xfrm>
              <a:off x="7617502" y="459019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690" name="tx690"/>
            <p:cNvSpPr/>
            <p:nvPr/>
          </p:nvSpPr>
          <p:spPr>
            <a:xfrm>
              <a:off x="7629103" y="453144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691" name="tx691"/>
            <p:cNvSpPr/>
            <p:nvPr/>
          </p:nvSpPr>
          <p:spPr>
            <a:xfrm>
              <a:off x="7629103" y="447269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692" name="tx692"/>
            <p:cNvSpPr/>
            <p:nvPr/>
          </p:nvSpPr>
          <p:spPr>
            <a:xfrm>
              <a:off x="7629103" y="441395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693" name="tx693"/>
            <p:cNvSpPr/>
            <p:nvPr/>
          </p:nvSpPr>
          <p:spPr>
            <a:xfrm>
              <a:off x="7652304" y="435520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694" name="tx694"/>
            <p:cNvSpPr/>
            <p:nvPr/>
          </p:nvSpPr>
          <p:spPr>
            <a:xfrm>
              <a:off x="7652304" y="4296462"/>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695" name="tx695"/>
            <p:cNvSpPr/>
            <p:nvPr/>
          </p:nvSpPr>
          <p:spPr>
            <a:xfrm>
              <a:off x="7675506" y="4237716"/>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696" name="tx696"/>
            <p:cNvSpPr/>
            <p:nvPr/>
          </p:nvSpPr>
          <p:spPr>
            <a:xfrm>
              <a:off x="7687107" y="4178971"/>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697" name="tx697"/>
            <p:cNvSpPr/>
            <p:nvPr/>
          </p:nvSpPr>
          <p:spPr>
            <a:xfrm>
              <a:off x="7710308" y="412022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698" name="tx698"/>
            <p:cNvSpPr/>
            <p:nvPr/>
          </p:nvSpPr>
          <p:spPr>
            <a:xfrm>
              <a:off x="7721909" y="4061480"/>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699" name="tx699"/>
            <p:cNvSpPr/>
            <p:nvPr/>
          </p:nvSpPr>
          <p:spPr>
            <a:xfrm>
              <a:off x="7733510" y="400273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700" name="tx700"/>
            <p:cNvSpPr/>
            <p:nvPr/>
          </p:nvSpPr>
          <p:spPr>
            <a:xfrm>
              <a:off x="7733510" y="3943989"/>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701" name="tx701"/>
            <p:cNvSpPr/>
            <p:nvPr/>
          </p:nvSpPr>
          <p:spPr>
            <a:xfrm>
              <a:off x="7756711" y="3885243"/>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702" name="tx702"/>
            <p:cNvSpPr/>
            <p:nvPr/>
          </p:nvSpPr>
          <p:spPr>
            <a:xfrm>
              <a:off x="7756711" y="382649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703" name="tx703"/>
            <p:cNvSpPr/>
            <p:nvPr/>
          </p:nvSpPr>
          <p:spPr>
            <a:xfrm>
              <a:off x="7768312" y="376775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704" name="tx704"/>
            <p:cNvSpPr/>
            <p:nvPr/>
          </p:nvSpPr>
          <p:spPr>
            <a:xfrm>
              <a:off x="7768312" y="3709006"/>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705" name="tx705"/>
            <p:cNvSpPr/>
            <p:nvPr/>
          </p:nvSpPr>
          <p:spPr>
            <a:xfrm>
              <a:off x="7534012" y="3650261"/>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706" name="tx706"/>
            <p:cNvSpPr/>
            <p:nvPr/>
          </p:nvSpPr>
          <p:spPr>
            <a:xfrm>
              <a:off x="7538309" y="359151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707" name="tx707"/>
            <p:cNvSpPr/>
            <p:nvPr/>
          </p:nvSpPr>
          <p:spPr>
            <a:xfrm>
              <a:off x="7571856" y="3532769"/>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708" name="tx708"/>
            <p:cNvSpPr/>
            <p:nvPr/>
          </p:nvSpPr>
          <p:spPr>
            <a:xfrm>
              <a:off x="7545521" y="347402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709" name="tx709"/>
            <p:cNvSpPr/>
            <p:nvPr/>
          </p:nvSpPr>
          <p:spPr>
            <a:xfrm>
              <a:off x="7570289" y="341527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710" name="tx710"/>
            <p:cNvSpPr/>
            <p:nvPr/>
          </p:nvSpPr>
          <p:spPr>
            <a:xfrm>
              <a:off x="7570289" y="335653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711" name="tx711"/>
            <p:cNvSpPr/>
            <p:nvPr/>
          </p:nvSpPr>
          <p:spPr>
            <a:xfrm>
              <a:off x="7568814" y="329778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712" name="tx712"/>
            <p:cNvSpPr/>
            <p:nvPr/>
          </p:nvSpPr>
          <p:spPr>
            <a:xfrm>
              <a:off x="7586370" y="323904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713" name="tx713"/>
            <p:cNvSpPr/>
            <p:nvPr/>
          </p:nvSpPr>
          <p:spPr>
            <a:xfrm>
              <a:off x="7606658" y="3180296"/>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714" name="tx714"/>
            <p:cNvSpPr/>
            <p:nvPr/>
          </p:nvSpPr>
          <p:spPr>
            <a:xfrm>
              <a:off x="7621173" y="312155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715" name="tx715"/>
            <p:cNvSpPr/>
            <p:nvPr/>
          </p:nvSpPr>
          <p:spPr>
            <a:xfrm>
              <a:off x="7645941" y="3062805"/>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716" name="tx716"/>
            <p:cNvSpPr/>
            <p:nvPr/>
          </p:nvSpPr>
          <p:spPr>
            <a:xfrm>
              <a:off x="7628293" y="300405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717" name="tx717"/>
            <p:cNvSpPr/>
            <p:nvPr/>
          </p:nvSpPr>
          <p:spPr>
            <a:xfrm>
              <a:off x="7628384" y="2945314"/>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718" name="tx718"/>
            <p:cNvSpPr/>
            <p:nvPr/>
          </p:nvSpPr>
          <p:spPr>
            <a:xfrm>
              <a:off x="7644374" y="288656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719" name="tx719"/>
            <p:cNvSpPr/>
            <p:nvPr/>
          </p:nvSpPr>
          <p:spPr>
            <a:xfrm>
              <a:off x="7655975" y="282782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720" name="tx720"/>
            <p:cNvSpPr/>
            <p:nvPr/>
          </p:nvSpPr>
          <p:spPr>
            <a:xfrm>
              <a:off x="7638327" y="276907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721" name="tx721"/>
            <p:cNvSpPr/>
            <p:nvPr/>
          </p:nvSpPr>
          <p:spPr>
            <a:xfrm>
              <a:off x="7654317" y="271033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722" name="tx722"/>
            <p:cNvSpPr/>
            <p:nvPr/>
          </p:nvSpPr>
          <p:spPr>
            <a:xfrm>
              <a:off x="7679176" y="265158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723" name="tx723"/>
            <p:cNvSpPr/>
            <p:nvPr/>
          </p:nvSpPr>
          <p:spPr>
            <a:xfrm>
              <a:off x="7681908" y="259284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724" name="tx724"/>
            <p:cNvSpPr/>
            <p:nvPr/>
          </p:nvSpPr>
          <p:spPr>
            <a:xfrm>
              <a:off x="7697989" y="2534095"/>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725" name="tx725"/>
            <p:cNvSpPr/>
            <p:nvPr/>
          </p:nvSpPr>
          <p:spPr>
            <a:xfrm>
              <a:off x="7718276" y="247534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726" name="tx726"/>
            <p:cNvSpPr/>
            <p:nvPr/>
          </p:nvSpPr>
          <p:spPr>
            <a:xfrm>
              <a:off x="7700720" y="241660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COK</a:t>
              </a:r>
            </a:p>
          </p:txBody>
        </p:sp>
        <p:sp>
          <p:nvSpPr>
            <p:cNvPr id="727" name="tx727"/>
            <p:cNvSpPr/>
            <p:nvPr/>
          </p:nvSpPr>
          <p:spPr>
            <a:xfrm>
              <a:off x="7736016" y="2357858"/>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728" name="tx728"/>
            <p:cNvSpPr/>
            <p:nvPr/>
          </p:nvSpPr>
          <p:spPr>
            <a:xfrm>
              <a:off x="7696331" y="229911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729" name="tx729"/>
            <p:cNvSpPr/>
            <p:nvPr/>
          </p:nvSpPr>
          <p:spPr>
            <a:xfrm>
              <a:off x="7706664" y="2240367"/>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730" name="tx730"/>
            <p:cNvSpPr/>
            <p:nvPr/>
          </p:nvSpPr>
          <p:spPr>
            <a:xfrm>
              <a:off x="7707932" y="218162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731" name="tx731"/>
            <p:cNvSpPr/>
            <p:nvPr/>
          </p:nvSpPr>
          <p:spPr>
            <a:xfrm>
              <a:off x="7747616" y="212287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NIU</a:t>
              </a:r>
            </a:p>
          </p:txBody>
        </p:sp>
        <p:sp>
          <p:nvSpPr>
            <p:cNvPr id="732" name="tx732"/>
            <p:cNvSpPr/>
            <p:nvPr/>
          </p:nvSpPr>
          <p:spPr>
            <a:xfrm>
              <a:off x="7725579" y="206413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733" name="tx733"/>
            <p:cNvSpPr/>
            <p:nvPr/>
          </p:nvSpPr>
          <p:spPr>
            <a:xfrm>
              <a:off x="7725488" y="200538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734" name="tx734"/>
            <p:cNvSpPr/>
            <p:nvPr/>
          </p:nvSpPr>
          <p:spPr>
            <a:xfrm>
              <a:off x="7716801" y="1946639"/>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735" name="rc735"/>
            <p:cNvSpPr/>
            <p:nvPr/>
          </p:nvSpPr>
          <p:spPr>
            <a:xfrm>
              <a:off x="6782248" y="1807652"/>
              <a:ext cx="1218078" cy="3683347"/>
            </a:xfrm>
            <a:prstGeom prst="rect">
              <a:avLst/>
            </a:prstGeom>
            <a:noFill/>
            <a:ln w="13550" cap="rnd">
              <a:solidFill>
                <a:srgbClr val="999999">
                  <a:alpha val="100000"/>
                </a:srgbClr>
              </a:solidFill>
              <a:prstDash val="solid"/>
              <a:round/>
            </a:ln>
          </p:spPr>
          <p:txBody>
            <a:bodyPr/>
            <a:lstStyle/>
            <a:p/>
          </p:txBody>
        </p:sp>
        <p:sp>
          <p:nvSpPr>
            <p:cNvPr id="736" name="pl736"/>
            <p:cNvSpPr/>
            <p:nvPr/>
          </p:nvSpPr>
          <p:spPr>
            <a:xfrm>
              <a:off x="808151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37" name="pl737"/>
            <p:cNvSpPr/>
            <p:nvPr/>
          </p:nvSpPr>
          <p:spPr>
            <a:xfrm>
              <a:off x="831353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38" name="pl738"/>
            <p:cNvSpPr/>
            <p:nvPr/>
          </p:nvSpPr>
          <p:spPr>
            <a:xfrm>
              <a:off x="854554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39" name="pl739"/>
            <p:cNvSpPr/>
            <p:nvPr/>
          </p:nvSpPr>
          <p:spPr>
            <a:xfrm>
              <a:off x="877756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40" name="pl740"/>
            <p:cNvSpPr/>
            <p:nvPr/>
          </p:nvSpPr>
          <p:spPr>
            <a:xfrm>
              <a:off x="90095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41" name="pl741"/>
            <p:cNvSpPr/>
            <p:nvPr/>
          </p:nvSpPr>
          <p:spPr>
            <a:xfrm>
              <a:off x="92415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42" name="pl742"/>
            <p:cNvSpPr/>
            <p:nvPr/>
          </p:nvSpPr>
          <p:spPr>
            <a:xfrm>
              <a:off x="8603550"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743" name="pt743"/>
            <p:cNvSpPr/>
            <p:nvPr/>
          </p:nvSpPr>
          <p:spPr>
            <a:xfrm>
              <a:off x="8035450"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44" name="pt744"/>
            <p:cNvSpPr/>
            <p:nvPr/>
          </p:nvSpPr>
          <p:spPr>
            <a:xfrm>
              <a:off x="8058651" y="520140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45" name="pt745"/>
            <p:cNvSpPr/>
            <p:nvPr/>
          </p:nvSpPr>
          <p:spPr>
            <a:xfrm>
              <a:off x="8221062" y="512530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46" name="pt746"/>
            <p:cNvSpPr/>
            <p:nvPr/>
          </p:nvSpPr>
          <p:spPr>
            <a:xfrm>
              <a:off x="8360271" y="504920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47" name="pt747"/>
            <p:cNvSpPr/>
            <p:nvPr/>
          </p:nvSpPr>
          <p:spPr>
            <a:xfrm>
              <a:off x="8603886" y="497309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48" name="pt748"/>
            <p:cNvSpPr/>
            <p:nvPr/>
          </p:nvSpPr>
          <p:spPr>
            <a:xfrm>
              <a:off x="8661890" y="489699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49" name="pt749"/>
            <p:cNvSpPr/>
            <p:nvPr/>
          </p:nvSpPr>
          <p:spPr>
            <a:xfrm>
              <a:off x="8719894" y="482089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50" name="pt750"/>
            <p:cNvSpPr/>
            <p:nvPr/>
          </p:nvSpPr>
          <p:spPr>
            <a:xfrm>
              <a:off x="8731495" y="474479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51" name="pt751"/>
            <p:cNvSpPr/>
            <p:nvPr/>
          </p:nvSpPr>
          <p:spPr>
            <a:xfrm>
              <a:off x="8754696" y="466869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52" name="pt752"/>
            <p:cNvSpPr/>
            <p:nvPr/>
          </p:nvSpPr>
          <p:spPr>
            <a:xfrm>
              <a:off x="8789498" y="459258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53" name="pt753"/>
            <p:cNvSpPr/>
            <p:nvPr/>
          </p:nvSpPr>
          <p:spPr>
            <a:xfrm>
              <a:off x="8812700" y="451648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54" name="pt754"/>
            <p:cNvSpPr/>
            <p:nvPr/>
          </p:nvSpPr>
          <p:spPr>
            <a:xfrm>
              <a:off x="8835901" y="444038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55" name="pt755"/>
            <p:cNvSpPr/>
            <p:nvPr/>
          </p:nvSpPr>
          <p:spPr>
            <a:xfrm>
              <a:off x="8905506" y="436428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56" name="pt756"/>
            <p:cNvSpPr/>
            <p:nvPr/>
          </p:nvSpPr>
          <p:spPr>
            <a:xfrm>
              <a:off x="8917107" y="428817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57" name="pt757"/>
            <p:cNvSpPr/>
            <p:nvPr/>
          </p:nvSpPr>
          <p:spPr>
            <a:xfrm>
              <a:off x="8917107" y="421207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58" name="pt758"/>
            <p:cNvSpPr/>
            <p:nvPr/>
          </p:nvSpPr>
          <p:spPr>
            <a:xfrm>
              <a:off x="8928707" y="413597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59" name="pt759"/>
            <p:cNvSpPr/>
            <p:nvPr/>
          </p:nvSpPr>
          <p:spPr>
            <a:xfrm>
              <a:off x="8940308" y="405987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60" name="pt760"/>
            <p:cNvSpPr/>
            <p:nvPr/>
          </p:nvSpPr>
          <p:spPr>
            <a:xfrm>
              <a:off x="8951909" y="398377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61" name="pt761"/>
            <p:cNvSpPr/>
            <p:nvPr/>
          </p:nvSpPr>
          <p:spPr>
            <a:xfrm>
              <a:off x="8963510" y="390766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62" name="pt762"/>
            <p:cNvSpPr/>
            <p:nvPr/>
          </p:nvSpPr>
          <p:spPr>
            <a:xfrm>
              <a:off x="8975110" y="38315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63" name="pt763"/>
            <p:cNvSpPr/>
            <p:nvPr/>
          </p:nvSpPr>
          <p:spPr>
            <a:xfrm>
              <a:off x="8986711" y="375546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64" name="pt764"/>
            <p:cNvSpPr/>
            <p:nvPr/>
          </p:nvSpPr>
          <p:spPr>
            <a:xfrm>
              <a:off x="8998312" y="367936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65" name="pt765"/>
            <p:cNvSpPr/>
            <p:nvPr/>
          </p:nvSpPr>
          <p:spPr>
            <a:xfrm>
              <a:off x="9021513"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66" name="pt766"/>
            <p:cNvSpPr/>
            <p:nvPr/>
          </p:nvSpPr>
          <p:spPr>
            <a:xfrm>
              <a:off x="9044715" y="352715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67" name="pt767"/>
            <p:cNvSpPr/>
            <p:nvPr/>
          </p:nvSpPr>
          <p:spPr>
            <a:xfrm>
              <a:off x="9056316" y="345105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68" name="pt768"/>
            <p:cNvSpPr/>
            <p:nvPr/>
          </p:nvSpPr>
          <p:spPr>
            <a:xfrm>
              <a:off x="9067916" y="33749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69" name="pt769"/>
            <p:cNvSpPr/>
            <p:nvPr/>
          </p:nvSpPr>
          <p:spPr>
            <a:xfrm>
              <a:off x="9067916" y="329885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70" name="pt770"/>
            <p:cNvSpPr/>
            <p:nvPr/>
          </p:nvSpPr>
          <p:spPr>
            <a:xfrm>
              <a:off x="9079517" y="32227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71" name="pt771"/>
            <p:cNvSpPr/>
            <p:nvPr/>
          </p:nvSpPr>
          <p:spPr>
            <a:xfrm>
              <a:off x="9091118" y="314664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72" name="pt772"/>
            <p:cNvSpPr/>
            <p:nvPr/>
          </p:nvSpPr>
          <p:spPr>
            <a:xfrm>
              <a:off x="9091118" y="307054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73" name="pt773"/>
            <p:cNvSpPr/>
            <p:nvPr/>
          </p:nvSpPr>
          <p:spPr>
            <a:xfrm>
              <a:off x="9102719" y="299444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74" name="pt774"/>
            <p:cNvSpPr/>
            <p:nvPr/>
          </p:nvSpPr>
          <p:spPr>
            <a:xfrm>
              <a:off x="9102719" y="291833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75" name="pt775"/>
            <p:cNvSpPr/>
            <p:nvPr/>
          </p:nvSpPr>
          <p:spPr>
            <a:xfrm>
              <a:off x="9102719" y="284223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76" name="pt776"/>
            <p:cNvSpPr/>
            <p:nvPr/>
          </p:nvSpPr>
          <p:spPr>
            <a:xfrm>
              <a:off x="9114319" y="276613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77" name="pt777"/>
            <p:cNvSpPr/>
            <p:nvPr/>
          </p:nvSpPr>
          <p:spPr>
            <a:xfrm>
              <a:off x="9125920" y="269003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78" name="pt778"/>
            <p:cNvSpPr/>
            <p:nvPr/>
          </p:nvSpPr>
          <p:spPr>
            <a:xfrm>
              <a:off x="9137521" y="26139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79" name="pt779"/>
            <p:cNvSpPr/>
            <p:nvPr/>
          </p:nvSpPr>
          <p:spPr>
            <a:xfrm>
              <a:off x="9137521" y="25378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80" name="pt780"/>
            <p:cNvSpPr/>
            <p:nvPr/>
          </p:nvSpPr>
          <p:spPr>
            <a:xfrm>
              <a:off x="9137521" y="246172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81" name="pt781"/>
            <p:cNvSpPr/>
            <p:nvPr/>
          </p:nvSpPr>
          <p:spPr>
            <a:xfrm>
              <a:off x="9149122" y="238562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82" name="pt782"/>
            <p:cNvSpPr/>
            <p:nvPr/>
          </p:nvSpPr>
          <p:spPr>
            <a:xfrm>
              <a:off x="9160722" y="230952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83" name="pt783"/>
            <p:cNvSpPr/>
            <p:nvPr/>
          </p:nvSpPr>
          <p:spPr>
            <a:xfrm>
              <a:off x="9172323" y="223341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84" name="pt784"/>
            <p:cNvSpPr/>
            <p:nvPr/>
          </p:nvSpPr>
          <p:spPr>
            <a:xfrm>
              <a:off x="9172323" y="215731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85" name="pt785"/>
            <p:cNvSpPr/>
            <p:nvPr/>
          </p:nvSpPr>
          <p:spPr>
            <a:xfrm>
              <a:off x="9172323" y="20812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86" name="pt786"/>
            <p:cNvSpPr/>
            <p:nvPr/>
          </p:nvSpPr>
          <p:spPr>
            <a:xfrm>
              <a:off x="9183924" y="20051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87" name="pt787"/>
            <p:cNvSpPr/>
            <p:nvPr/>
          </p:nvSpPr>
          <p:spPr>
            <a:xfrm>
              <a:off x="918392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88" name="tx788"/>
            <p:cNvSpPr/>
            <p:nvPr/>
          </p:nvSpPr>
          <p:spPr>
            <a:xfrm>
              <a:off x="8139520"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789" name="tx789"/>
            <p:cNvSpPr/>
            <p:nvPr/>
          </p:nvSpPr>
          <p:spPr>
            <a:xfrm>
              <a:off x="8162722" y="521903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790" name="tx790"/>
            <p:cNvSpPr/>
            <p:nvPr/>
          </p:nvSpPr>
          <p:spPr>
            <a:xfrm>
              <a:off x="8325132" y="514293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791" name="tx791"/>
            <p:cNvSpPr/>
            <p:nvPr/>
          </p:nvSpPr>
          <p:spPr>
            <a:xfrm>
              <a:off x="8464341" y="506683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792" name="tx792"/>
            <p:cNvSpPr/>
            <p:nvPr/>
          </p:nvSpPr>
          <p:spPr>
            <a:xfrm>
              <a:off x="8707957" y="4990728"/>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793" name="tx793"/>
            <p:cNvSpPr/>
            <p:nvPr/>
          </p:nvSpPr>
          <p:spPr>
            <a:xfrm>
              <a:off x="8765961" y="491462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794" name="tx794"/>
            <p:cNvSpPr/>
            <p:nvPr/>
          </p:nvSpPr>
          <p:spPr>
            <a:xfrm>
              <a:off x="8823965" y="483852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795" name="tx795"/>
            <p:cNvSpPr/>
            <p:nvPr/>
          </p:nvSpPr>
          <p:spPr>
            <a:xfrm>
              <a:off x="8835565" y="476242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796" name="tx796"/>
            <p:cNvSpPr/>
            <p:nvPr/>
          </p:nvSpPr>
          <p:spPr>
            <a:xfrm>
              <a:off x="8858767" y="468631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797" name="tx797"/>
            <p:cNvSpPr/>
            <p:nvPr/>
          </p:nvSpPr>
          <p:spPr>
            <a:xfrm>
              <a:off x="8893569" y="4610217"/>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798" name="tx798"/>
            <p:cNvSpPr/>
            <p:nvPr/>
          </p:nvSpPr>
          <p:spPr>
            <a:xfrm>
              <a:off x="8916771" y="4534115"/>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799" name="tx799"/>
            <p:cNvSpPr/>
            <p:nvPr/>
          </p:nvSpPr>
          <p:spPr>
            <a:xfrm>
              <a:off x="8939972" y="4458012"/>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800" name="tx800"/>
            <p:cNvSpPr/>
            <p:nvPr/>
          </p:nvSpPr>
          <p:spPr>
            <a:xfrm>
              <a:off x="9009577" y="4381910"/>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801" name="tx801"/>
            <p:cNvSpPr/>
            <p:nvPr/>
          </p:nvSpPr>
          <p:spPr>
            <a:xfrm>
              <a:off x="9021177" y="430580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802" name="tx802"/>
            <p:cNvSpPr/>
            <p:nvPr/>
          </p:nvSpPr>
          <p:spPr>
            <a:xfrm>
              <a:off x="9021177" y="422970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803" name="tx803"/>
            <p:cNvSpPr/>
            <p:nvPr/>
          </p:nvSpPr>
          <p:spPr>
            <a:xfrm>
              <a:off x="9032778" y="415360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804" name="tx804"/>
            <p:cNvSpPr/>
            <p:nvPr/>
          </p:nvSpPr>
          <p:spPr>
            <a:xfrm>
              <a:off x="9044379" y="407750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805" name="tx805"/>
            <p:cNvSpPr/>
            <p:nvPr/>
          </p:nvSpPr>
          <p:spPr>
            <a:xfrm>
              <a:off x="9055980" y="400139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806" name="tx806"/>
            <p:cNvSpPr/>
            <p:nvPr/>
          </p:nvSpPr>
          <p:spPr>
            <a:xfrm>
              <a:off x="8788353" y="392529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807" name="tx807"/>
            <p:cNvSpPr/>
            <p:nvPr/>
          </p:nvSpPr>
          <p:spPr>
            <a:xfrm>
              <a:off x="8813121" y="3849195"/>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808" name="tx808"/>
            <p:cNvSpPr/>
            <p:nvPr/>
          </p:nvSpPr>
          <p:spPr>
            <a:xfrm>
              <a:off x="8833682" y="3773092"/>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809" name="tx809"/>
            <p:cNvSpPr/>
            <p:nvPr/>
          </p:nvSpPr>
          <p:spPr>
            <a:xfrm>
              <a:off x="8809987" y="369699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810" name="tx810"/>
            <p:cNvSpPr/>
            <p:nvPr/>
          </p:nvSpPr>
          <p:spPr>
            <a:xfrm>
              <a:off x="8833280" y="362088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811" name="tx811"/>
            <p:cNvSpPr/>
            <p:nvPr/>
          </p:nvSpPr>
          <p:spPr>
            <a:xfrm>
              <a:off x="8847612" y="354478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812" name="tx812"/>
            <p:cNvSpPr/>
            <p:nvPr/>
          </p:nvSpPr>
          <p:spPr>
            <a:xfrm>
              <a:off x="8881159" y="346868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813" name="tx813"/>
            <p:cNvSpPr/>
            <p:nvPr/>
          </p:nvSpPr>
          <p:spPr>
            <a:xfrm>
              <a:off x="8892759" y="339258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814" name="tx814"/>
            <p:cNvSpPr/>
            <p:nvPr/>
          </p:nvSpPr>
          <p:spPr>
            <a:xfrm>
              <a:off x="8862035" y="3316479"/>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815" name="tx815"/>
            <p:cNvSpPr/>
            <p:nvPr/>
          </p:nvSpPr>
          <p:spPr>
            <a:xfrm>
              <a:off x="8891284" y="324037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816" name="tx816"/>
            <p:cNvSpPr/>
            <p:nvPr/>
          </p:nvSpPr>
          <p:spPr>
            <a:xfrm>
              <a:off x="8917424" y="3164274"/>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817" name="tx817"/>
            <p:cNvSpPr/>
            <p:nvPr/>
          </p:nvSpPr>
          <p:spPr>
            <a:xfrm>
              <a:off x="8915961" y="308817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818" name="tx818"/>
            <p:cNvSpPr/>
            <p:nvPr/>
          </p:nvSpPr>
          <p:spPr>
            <a:xfrm>
              <a:off x="8980597" y="3012070"/>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819" name="tx819"/>
            <p:cNvSpPr/>
            <p:nvPr/>
          </p:nvSpPr>
          <p:spPr>
            <a:xfrm>
              <a:off x="8940729" y="293596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820" name="tx820"/>
            <p:cNvSpPr/>
            <p:nvPr/>
          </p:nvSpPr>
          <p:spPr>
            <a:xfrm>
              <a:off x="8927653" y="2859866"/>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821" name="tx821"/>
            <p:cNvSpPr/>
            <p:nvPr/>
          </p:nvSpPr>
          <p:spPr>
            <a:xfrm>
              <a:off x="8930384" y="278376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822" name="tx822"/>
            <p:cNvSpPr/>
            <p:nvPr/>
          </p:nvSpPr>
          <p:spPr>
            <a:xfrm>
              <a:off x="8947928" y="2707661"/>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823" name="tx823"/>
            <p:cNvSpPr/>
            <p:nvPr/>
          </p:nvSpPr>
          <p:spPr>
            <a:xfrm>
              <a:off x="8966844" y="263155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824" name="tx824"/>
            <p:cNvSpPr/>
            <p:nvPr/>
          </p:nvSpPr>
          <p:spPr>
            <a:xfrm>
              <a:off x="8947733" y="2555457"/>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825" name="tx825"/>
            <p:cNvSpPr/>
            <p:nvPr/>
          </p:nvSpPr>
          <p:spPr>
            <a:xfrm>
              <a:off x="8988881" y="2479354"/>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NIU</a:t>
              </a:r>
            </a:p>
          </p:txBody>
        </p:sp>
        <p:sp>
          <p:nvSpPr>
            <p:cNvPr id="826" name="tx826"/>
            <p:cNvSpPr/>
            <p:nvPr/>
          </p:nvSpPr>
          <p:spPr>
            <a:xfrm>
              <a:off x="8974056" y="2403252"/>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827" name="tx827"/>
            <p:cNvSpPr/>
            <p:nvPr/>
          </p:nvSpPr>
          <p:spPr>
            <a:xfrm>
              <a:off x="8990046" y="232715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828" name="tx828"/>
            <p:cNvSpPr/>
            <p:nvPr/>
          </p:nvSpPr>
          <p:spPr>
            <a:xfrm>
              <a:off x="9016186" y="2251048"/>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829" name="tx829"/>
            <p:cNvSpPr/>
            <p:nvPr/>
          </p:nvSpPr>
          <p:spPr>
            <a:xfrm>
              <a:off x="8983999" y="217494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830" name="tx830"/>
            <p:cNvSpPr/>
            <p:nvPr/>
          </p:nvSpPr>
          <p:spPr>
            <a:xfrm>
              <a:off x="8992868" y="2098843"/>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831" name="tx831"/>
            <p:cNvSpPr/>
            <p:nvPr/>
          </p:nvSpPr>
          <p:spPr>
            <a:xfrm>
              <a:off x="8999989" y="202274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COK</a:t>
              </a:r>
            </a:p>
          </p:txBody>
        </p:sp>
        <p:sp>
          <p:nvSpPr>
            <p:cNvPr id="832" name="tx832"/>
            <p:cNvSpPr/>
            <p:nvPr/>
          </p:nvSpPr>
          <p:spPr>
            <a:xfrm>
              <a:off x="9013156" y="194663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833" name="rc833"/>
            <p:cNvSpPr/>
            <p:nvPr/>
          </p:nvSpPr>
          <p:spPr>
            <a:xfrm>
              <a:off x="8069916" y="1807652"/>
              <a:ext cx="1218078" cy="3683347"/>
            </a:xfrm>
            <a:prstGeom prst="rect">
              <a:avLst/>
            </a:prstGeom>
            <a:noFill/>
            <a:ln w="13550" cap="rnd">
              <a:solidFill>
                <a:srgbClr val="999999">
                  <a:alpha val="100000"/>
                </a:srgbClr>
              </a:solidFill>
              <a:prstDash val="solid"/>
              <a:round/>
            </a:ln>
          </p:spPr>
          <p:txBody>
            <a:bodyPr/>
            <a:lstStyle/>
            <a:p/>
          </p:txBody>
        </p:sp>
        <p:sp>
          <p:nvSpPr>
            <p:cNvPr id="834" name="pl834"/>
            <p:cNvSpPr/>
            <p:nvPr/>
          </p:nvSpPr>
          <p:spPr>
            <a:xfrm>
              <a:off x="93691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35" name="pl835"/>
            <p:cNvSpPr/>
            <p:nvPr/>
          </p:nvSpPr>
          <p:spPr>
            <a:xfrm>
              <a:off x="960120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36" name="pl836"/>
            <p:cNvSpPr/>
            <p:nvPr/>
          </p:nvSpPr>
          <p:spPr>
            <a:xfrm>
              <a:off x="983321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37" name="pl837"/>
            <p:cNvSpPr/>
            <p:nvPr/>
          </p:nvSpPr>
          <p:spPr>
            <a:xfrm>
              <a:off x="1006523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38" name="pl838"/>
            <p:cNvSpPr/>
            <p:nvPr/>
          </p:nvSpPr>
          <p:spPr>
            <a:xfrm>
              <a:off x="102972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39" name="pl839"/>
            <p:cNvSpPr/>
            <p:nvPr/>
          </p:nvSpPr>
          <p:spPr>
            <a:xfrm>
              <a:off x="105292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40" name="pl840"/>
            <p:cNvSpPr/>
            <p:nvPr/>
          </p:nvSpPr>
          <p:spPr>
            <a:xfrm>
              <a:off x="9775211"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841" name="pt841"/>
            <p:cNvSpPr/>
            <p:nvPr/>
          </p:nvSpPr>
          <p:spPr>
            <a:xfrm>
              <a:off x="9323117"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42" name="pt842"/>
            <p:cNvSpPr/>
            <p:nvPr/>
          </p:nvSpPr>
          <p:spPr>
            <a:xfrm>
              <a:off x="9334718" y="5187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43" name="pt843"/>
            <p:cNvSpPr/>
            <p:nvPr/>
          </p:nvSpPr>
          <p:spPr>
            <a:xfrm>
              <a:off x="9520330" y="5096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44" name="pt844"/>
            <p:cNvSpPr/>
            <p:nvPr/>
          </p:nvSpPr>
          <p:spPr>
            <a:xfrm>
              <a:off x="9659539" y="5006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45" name="pt845"/>
            <p:cNvSpPr/>
            <p:nvPr/>
          </p:nvSpPr>
          <p:spPr>
            <a:xfrm>
              <a:off x="9833550" y="4915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46" name="pt846"/>
            <p:cNvSpPr/>
            <p:nvPr/>
          </p:nvSpPr>
          <p:spPr>
            <a:xfrm>
              <a:off x="9984360" y="4825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47" name="pt847"/>
            <p:cNvSpPr/>
            <p:nvPr/>
          </p:nvSpPr>
          <p:spPr>
            <a:xfrm>
              <a:off x="10065565" y="47345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48" name="pt848"/>
            <p:cNvSpPr/>
            <p:nvPr/>
          </p:nvSpPr>
          <p:spPr>
            <a:xfrm>
              <a:off x="10077166" y="46440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49" name="pt849"/>
            <p:cNvSpPr/>
            <p:nvPr/>
          </p:nvSpPr>
          <p:spPr>
            <a:xfrm>
              <a:off x="10077166" y="45535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50" name="pt850"/>
            <p:cNvSpPr/>
            <p:nvPr/>
          </p:nvSpPr>
          <p:spPr>
            <a:xfrm>
              <a:off x="10135170" y="446300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51" name="pt851"/>
            <p:cNvSpPr/>
            <p:nvPr/>
          </p:nvSpPr>
          <p:spPr>
            <a:xfrm>
              <a:off x="10169972" y="437250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52" name="pt852"/>
            <p:cNvSpPr/>
            <p:nvPr/>
          </p:nvSpPr>
          <p:spPr>
            <a:xfrm>
              <a:off x="10193174" y="428200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53" name="pt853"/>
            <p:cNvSpPr/>
            <p:nvPr/>
          </p:nvSpPr>
          <p:spPr>
            <a:xfrm>
              <a:off x="10193174" y="419150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54" name="pt854"/>
            <p:cNvSpPr/>
            <p:nvPr/>
          </p:nvSpPr>
          <p:spPr>
            <a:xfrm>
              <a:off x="10204774" y="410100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55" name="pt855"/>
            <p:cNvSpPr/>
            <p:nvPr/>
          </p:nvSpPr>
          <p:spPr>
            <a:xfrm>
              <a:off x="10204774" y="401050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56" name="pt856"/>
            <p:cNvSpPr/>
            <p:nvPr/>
          </p:nvSpPr>
          <p:spPr>
            <a:xfrm>
              <a:off x="10239577" y="392000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57" name="pt857"/>
            <p:cNvSpPr/>
            <p:nvPr/>
          </p:nvSpPr>
          <p:spPr>
            <a:xfrm>
              <a:off x="10251177" y="3829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8" name="pt858"/>
            <p:cNvSpPr/>
            <p:nvPr/>
          </p:nvSpPr>
          <p:spPr>
            <a:xfrm>
              <a:off x="10251177" y="3739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9" name="pt859"/>
            <p:cNvSpPr/>
            <p:nvPr/>
          </p:nvSpPr>
          <p:spPr>
            <a:xfrm>
              <a:off x="10285980" y="3648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0" name="pt860"/>
            <p:cNvSpPr/>
            <p:nvPr/>
          </p:nvSpPr>
          <p:spPr>
            <a:xfrm>
              <a:off x="10285980" y="3558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1" name="pt861"/>
            <p:cNvSpPr/>
            <p:nvPr/>
          </p:nvSpPr>
          <p:spPr>
            <a:xfrm>
              <a:off x="10285980" y="3467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2" name="pt862"/>
            <p:cNvSpPr/>
            <p:nvPr/>
          </p:nvSpPr>
          <p:spPr>
            <a:xfrm>
              <a:off x="10297580" y="3377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3" name="pt863"/>
            <p:cNvSpPr/>
            <p:nvPr/>
          </p:nvSpPr>
          <p:spPr>
            <a:xfrm>
              <a:off x="10309181" y="3286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4" name="pt864"/>
            <p:cNvSpPr/>
            <p:nvPr/>
          </p:nvSpPr>
          <p:spPr>
            <a:xfrm>
              <a:off x="10320782" y="3196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5" name="pt865"/>
            <p:cNvSpPr/>
            <p:nvPr/>
          </p:nvSpPr>
          <p:spPr>
            <a:xfrm>
              <a:off x="10332383" y="3105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6" name="pt866"/>
            <p:cNvSpPr/>
            <p:nvPr/>
          </p:nvSpPr>
          <p:spPr>
            <a:xfrm>
              <a:off x="10332383" y="3015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7" name="pt867"/>
            <p:cNvSpPr/>
            <p:nvPr/>
          </p:nvSpPr>
          <p:spPr>
            <a:xfrm>
              <a:off x="10343983" y="2924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8" name="pt868"/>
            <p:cNvSpPr/>
            <p:nvPr/>
          </p:nvSpPr>
          <p:spPr>
            <a:xfrm>
              <a:off x="10367185" y="28340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69" name="pt869"/>
            <p:cNvSpPr/>
            <p:nvPr/>
          </p:nvSpPr>
          <p:spPr>
            <a:xfrm>
              <a:off x="10378786" y="27435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70" name="pt870"/>
            <p:cNvSpPr/>
            <p:nvPr/>
          </p:nvSpPr>
          <p:spPr>
            <a:xfrm>
              <a:off x="10390387" y="26530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71" name="pt871"/>
            <p:cNvSpPr/>
            <p:nvPr/>
          </p:nvSpPr>
          <p:spPr>
            <a:xfrm>
              <a:off x="10390387" y="25625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72" name="pt872"/>
            <p:cNvSpPr/>
            <p:nvPr/>
          </p:nvSpPr>
          <p:spPr>
            <a:xfrm>
              <a:off x="10401987" y="24720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73" name="pt873"/>
            <p:cNvSpPr/>
            <p:nvPr/>
          </p:nvSpPr>
          <p:spPr>
            <a:xfrm>
              <a:off x="10413588" y="23815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74" name="pt874"/>
            <p:cNvSpPr/>
            <p:nvPr/>
          </p:nvSpPr>
          <p:spPr>
            <a:xfrm>
              <a:off x="10425189" y="22910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75" name="pt875"/>
            <p:cNvSpPr/>
            <p:nvPr/>
          </p:nvSpPr>
          <p:spPr>
            <a:xfrm>
              <a:off x="10436790" y="22005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76" name="pt876"/>
            <p:cNvSpPr/>
            <p:nvPr/>
          </p:nvSpPr>
          <p:spPr>
            <a:xfrm>
              <a:off x="10459991" y="2110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77" name="pt877"/>
            <p:cNvSpPr/>
            <p:nvPr/>
          </p:nvSpPr>
          <p:spPr>
            <a:xfrm>
              <a:off x="10471592" y="20195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78" name="pt878"/>
            <p:cNvSpPr/>
            <p:nvPr/>
          </p:nvSpPr>
          <p:spPr>
            <a:xfrm>
              <a:off x="1047159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79" name="tx879"/>
            <p:cNvSpPr/>
            <p:nvPr/>
          </p:nvSpPr>
          <p:spPr>
            <a:xfrm>
              <a:off x="942718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880" name="tx880"/>
            <p:cNvSpPr/>
            <p:nvPr/>
          </p:nvSpPr>
          <p:spPr>
            <a:xfrm>
              <a:off x="9438789" y="52046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881" name="tx881"/>
            <p:cNvSpPr/>
            <p:nvPr/>
          </p:nvSpPr>
          <p:spPr>
            <a:xfrm>
              <a:off x="9624401" y="5114137"/>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882" name="tx882"/>
            <p:cNvSpPr/>
            <p:nvPr/>
          </p:nvSpPr>
          <p:spPr>
            <a:xfrm>
              <a:off x="9763610" y="5023637"/>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883" name="tx883"/>
            <p:cNvSpPr/>
            <p:nvPr/>
          </p:nvSpPr>
          <p:spPr>
            <a:xfrm>
              <a:off x="9937621" y="493313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884" name="tx884"/>
            <p:cNvSpPr/>
            <p:nvPr/>
          </p:nvSpPr>
          <p:spPr>
            <a:xfrm>
              <a:off x="10088431" y="484263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885" name="tx885"/>
            <p:cNvSpPr/>
            <p:nvPr/>
          </p:nvSpPr>
          <p:spPr>
            <a:xfrm>
              <a:off x="10169636" y="47521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886" name="tx886"/>
            <p:cNvSpPr/>
            <p:nvPr/>
          </p:nvSpPr>
          <p:spPr>
            <a:xfrm>
              <a:off x="10181237" y="466163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887" name="tx887"/>
            <p:cNvSpPr/>
            <p:nvPr/>
          </p:nvSpPr>
          <p:spPr>
            <a:xfrm>
              <a:off x="10181237" y="4571137"/>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888" name="tx888"/>
            <p:cNvSpPr/>
            <p:nvPr/>
          </p:nvSpPr>
          <p:spPr>
            <a:xfrm>
              <a:off x="10239241" y="4480637"/>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889" name="tx889"/>
            <p:cNvSpPr/>
            <p:nvPr/>
          </p:nvSpPr>
          <p:spPr>
            <a:xfrm>
              <a:off x="10274043" y="4390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890" name="tx890"/>
            <p:cNvSpPr/>
            <p:nvPr/>
          </p:nvSpPr>
          <p:spPr>
            <a:xfrm>
              <a:off x="10297245" y="42996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891" name="tx891"/>
            <p:cNvSpPr/>
            <p:nvPr/>
          </p:nvSpPr>
          <p:spPr>
            <a:xfrm>
              <a:off x="10297245" y="420913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892" name="tx892"/>
            <p:cNvSpPr/>
            <p:nvPr/>
          </p:nvSpPr>
          <p:spPr>
            <a:xfrm>
              <a:off x="10308845" y="4118638"/>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893" name="tx893"/>
            <p:cNvSpPr/>
            <p:nvPr/>
          </p:nvSpPr>
          <p:spPr>
            <a:xfrm>
              <a:off x="10308845" y="402813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894" name="tx894"/>
            <p:cNvSpPr/>
            <p:nvPr/>
          </p:nvSpPr>
          <p:spPr>
            <a:xfrm>
              <a:off x="10343648" y="3937638"/>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895" name="tx895"/>
            <p:cNvSpPr/>
            <p:nvPr/>
          </p:nvSpPr>
          <p:spPr>
            <a:xfrm>
              <a:off x="10077483" y="3847138"/>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896" name="tx896"/>
            <p:cNvSpPr/>
            <p:nvPr/>
          </p:nvSpPr>
          <p:spPr>
            <a:xfrm>
              <a:off x="10080501" y="375663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897" name="tx897"/>
            <p:cNvSpPr/>
            <p:nvPr/>
          </p:nvSpPr>
          <p:spPr>
            <a:xfrm>
              <a:off x="10088877" y="3666138"/>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898" name="tx898"/>
            <p:cNvSpPr/>
            <p:nvPr/>
          </p:nvSpPr>
          <p:spPr>
            <a:xfrm>
              <a:off x="10097747" y="357563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899" name="tx899"/>
            <p:cNvSpPr/>
            <p:nvPr/>
          </p:nvSpPr>
          <p:spPr>
            <a:xfrm>
              <a:off x="10115212" y="348513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900" name="tx900"/>
            <p:cNvSpPr/>
            <p:nvPr/>
          </p:nvSpPr>
          <p:spPr>
            <a:xfrm>
              <a:off x="10109347" y="339463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901" name="tx901"/>
            <p:cNvSpPr/>
            <p:nvPr/>
          </p:nvSpPr>
          <p:spPr>
            <a:xfrm>
              <a:off x="10125246" y="330413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902" name="tx902"/>
            <p:cNvSpPr/>
            <p:nvPr/>
          </p:nvSpPr>
          <p:spPr>
            <a:xfrm>
              <a:off x="10158792" y="321363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903" name="tx903"/>
            <p:cNvSpPr/>
            <p:nvPr/>
          </p:nvSpPr>
          <p:spPr>
            <a:xfrm>
              <a:off x="10157226" y="312313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904" name="tx904"/>
            <p:cNvSpPr/>
            <p:nvPr/>
          </p:nvSpPr>
          <p:spPr>
            <a:xfrm>
              <a:off x="10154391" y="3032638"/>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905" name="tx905"/>
            <p:cNvSpPr/>
            <p:nvPr/>
          </p:nvSpPr>
          <p:spPr>
            <a:xfrm>
              <a:off x="10168826" y="294213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906" name="tx906"/>
            <p:cNvSpPr/>
            <p:nvPr/>
          </p:nvSpPr>
          <p:spPr>
            <a:xfrm>
              <a:off x="10178861" y="285163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907" name="tx907"/>
            <p:cNvSpPr/>
            <p:nvPr/>
          </p:nvSpPr>
          <p:spPr>
            <a:xfrm>
              <a:off x="10203629" y="276113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908" name="tx908"/>
            <p:cNvSpPr/>
            <p:nvPr/>
          </p:nvSpPr>
          <p:spPr>
            <a:xfrm>
              <a:off x="10206451" y="267063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COK</a:t>
              </a:r>
            </a:p>
          </p:txBody>
        </p:sp>
        <p:sp>
          <p:nvSpPr>
            <p:cNvPr id="909" name="tx909"/>
            <p:cNvSpPr/>
            <p:nvPr/>
          </p:nvSpPr>
          <p:spPr>
            <a:xfrm>
              <a:off x="10202062" y="258013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910" name="tx910"/>
            <p:cNvSpPr/>
            <p:nvPr/>
          </p:nvSpPr>
          <p:spPr>
            <a:xfrm>
              <a:off x="10231311" y="2489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911" name="tx911"/>
            <p:cNvSpPr/>
            <p:nvPr/>
          </p:nvSpPr>
          <p:spPr>
            <a:xfrm>
              <a:off x="10291466" y="2399139"/>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912" name="tx912"/>
            <p:cNvSpPr/>
            <p:nvPr/>
          </p:nvSpPr>
          <p:spPr>
            <a:xfrm>
              <a:off x="10276549" y="2308639"/>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NIU</a:t>
              </a:r>
            </a:p>
          </p:txBody>
        </p:sp>
        <p:sp>
          <p:nvSpPr>
            <p:cNvPr id="913" name="tx913"/>
            <p:cNvSpPr/>
            <p:nvPr/>
          </p:nvSpPr>
          <p:spPr>
            <a:xfrm>
              <a:off x="10274800" y="2218139"/>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914" name="tx914"/>
            <p:cNvSpPr/>
            <p:nvPr/>
          </p:nvSpPr>
          <p:spPr>
            <a:xfrm>
              <a:off x="10280536" y="2127639"/>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915" name="tx915"/>
            <p:cNvSpPr/>
            <p:nvPr/>
          </p:nvSpPr>
          <p:spPr>
            <a:xfrm>
              <a:off x="10315454" y="2037139"/>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916" name="tx916"/>
            <p:cNvSpPr/>
            <p:nvPr/>
          </p:nvSpPr>
          <p:spPr>
            <a:xfrm>
              <a:off x="10300915"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917" name="rc917"/>
            <p:cNvSpPr/>
            <p:nvPr/>
          </p:nvSpPr>
          <p:spPr>
            <a:xfrm>
              <a:off x="9357584" y="1807652"/>
              <a:ext cx="1218078" cy="3683347"/>
            </a:xfrm>
            <a:prstGeom prst="rect">
              <a:avLst/>
            </a:prstGeom>
            <a:noFill/>
            <a:ln w="13550" cap="rnd">
              <a:solidFill>
                <a:srgbClr val="999999">
                  <a:alpha val="100000"/>
                </a:srgbClr>
              </a:solidFill>
              <a:prstDash val="solid"/>
              <a:round/>
            </a:ln>
          </p:spPr>
          <p:txBody>
            <a:bodyPr/>
            <a:lstStyle/>
            <a:p/>
          </p:txBody>
        </p:sp>
        <p:sp>
          <p:nvSpPr>
            <p:cNvPr id="918" name="pl918"/>
            <p:cNvSpPr/>
            <p:nvPr/>
          </p:nvSpPr>
          <p:spPr>
            <a:xfrm>
              <a:off x="106568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19" name="pl919"/>
            <p:cNvSpPr/>
            <p:nvPr/>
          </p:nvSpPr>
          <p:spPr>
            <a:xfrm>
              <a:off x="1088886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20" name="pl920"/>
            <p:cNvSpPr/>
            <p:nvPr/>
          </p:nvSpPr>
          <p:spPr>
            <a:xfrm>
              <a:off x="1112088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21" name="pl921"/>
            <p:cNvSpPr/>
            <p:nvPr/>
          </p:nvSpPr>
          <p:spPr>
            <a:xfrm>
              <a:off x="1135289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22" name="pl922"/>
            <p:cNvSpPr/>
            <p:nvPr/>
          </p:nvSpPr>
          <p:spPr>
            <a:xfrm>
              <a:off x="1158491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23" name="pl923"/>
            <p:cNvSpPr/>
            <p:nvPr/>
          </p:nvSpPr>
          <p:spPr>
            <a:xfrm>
              <a:off x="1181692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24" name="pl924"/>
            <p:cNvSpPr/>
            <p:nvPr/>
          </p:nvSpPr>
          <p:spPr>
            <a:xfrm>
              <a:off x="1143410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925" name="pt925"/>
            <p:cNvSpPr/>
            <p:nvPr/>
          </p:nvSpPr>
          <p:spPr>
            <a:xfrm>
              <a:off x="10691991"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26" name="pt926"/>
            <p:cNvSpPr/>
            <p:nvPr/>
          </p:nvSpPr>
          <p:spPr>
            <a:xfrm>
              <a:off x="11260427" y="490545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27" name="pt927"/>
            <p:cNvSpPr/>
            <p:nvPr/>
          </p:nvSpPr>
          <p:spPr>
            <a:xfrm>
              <a:off x="11306830" y="453339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28" name="pt928"/>
            <p:cNvSpPr/>
            <p:nvPr/>
          </p:nvSpPr>
          <p:spPr>
            <a:xfrm>
              <a:off x="11318431" y="416134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29" name="pt929"/>
            <p:cNvSpPr/>
            <p:nvPr/>
          </p:nvSpPr>
          <p:spPr>
            <a:xfrm>
              <a:off x="11330032" y="378928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30" name="pt930"/>
            <p:cNvSpPr/>
            <p:nvPr/>
          </p:nvSpPr>
          <p:spPr>
            <a:xfrm>
              <a:off x="11341633" y="341723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31" name="pt931"/>
            <p:cNvSpPr/>
            <p:nvPr/>
          </p:nvSpPr>
          <p:spPr>
            <a:xfrm>
              <a:off x="11446039" y="304517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32" name="pt932"/>
            <p:cNvSpPr/>
            <p:nvPr/>
          </p:nvSpPr>
          <p:spPr>
            <a:xfrm>
              <a:off x="11527245" y="267312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33" name="pt933"/>
            <p:cNvSpPr/>
            <p:nvPr/>
          </p:nvSpPr>
          <p:spPr>
            <a:xfrm>
              <a:off x="11573648" y="23010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34" name="pt934"/>
            <p:cNvSpPr/>
            <p:nvPr/>
          </p:nvSpPr>
          <p:spPr>
            <a:xfrm>
              <a:off x="11724457"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35" name="tx935"/>
            <p:cNvSpPr/>
            <p:nvPr/>
          </p:nvSpPr>
          <p:spPr>
            <a:xfrm>
              <a:off x="10796061" y="5295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936" name="tx936"/>
            <p:cNvSpPr/>
            <p:nvPr/>
          </p:nvSpPr>
          <p:spPr>
            <a:xfrm>
              <a:off x="11364498" y="492308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937" name="tx937"/>
            <p:cNvSpPr/>
            <p:nvPr/>
          </p:nvSpPr>
          <p:spPr>
            <a:xfrm>
              <a:off x="11410901" y="455102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938" name="tx938"/>
            <p:cNvSpPr/>
            <p:nvPr/>
          </p:nvSpPr>
          <p:spPr>
            <a:xfrm>
              <a:off x="11422502" y="41789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939" name="tx939"/>
            <p:cNvSpPr/>
            <p:nvPr/>
          </p:nvSpPr>
          <p:spPr>
            <a:xfrm>
              <a:off x="11434103" y="380691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940" name="tx940"/>
            <p:cNvSpPr/>
            <p:nvPr/>
          </p:nvSpPr>
          <p:spPr>
            <a:xfrm>
              <a:off x="11445703" y="343486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941" name="tx941"/>
            <p:cNvSpPr/>
            <p:nvPr/>
          </p:nvSpPr>
          <p:spPr>
            <a:xfrm>
              <a:off x="11550110" y="306280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942" name="tx942"/>
            <p:cNvSpPr/>
            <p:nvPr/>
          </p:nvSpPr>
          <p:spPr>
            <a:xfrm>
              <a:off x="11631315" y="269075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943" name="tx943"/>
            <p:cNvSpPr/>
            <p:nvPr/>
          </p:nvSpPr>
          <p:spPr>
            <a:xfrm>
              <a:off x="11399954" y="2318694"/>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944" name="tx944"/>
            <p:cNvSpPr/>
            <p:nvPr/>
          </p:nvSpPr>
          <p:spPr>
            <a:xfrm>
              <a:off x="11549300"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945" name="rc945"/>
            <p:cNvSpPr/>
            <p:nvPr/>
          </p:nvSpPr>
          <p:spPr>
            <a:xfrm>
              <a:off x="10645252" y="1807652"/>
              <a:ext cx="1218078" cy="3683347"/>
            </a:xfrm>
            <a:prstGeom prst="rect">
              <a:avLst/>
            </a:prstGeom>
            <a:noFill/>
            <a:ln w="13550" cap="rnd">
              <a:solidFill>
                <a:srgbClr val="999999">
                  <a:alpha val="100000"/>
                </a:srgbClr>
              </a:solidFill>
              <a:prstDash val="solid"/>
              <a:round/>
            </a:ln>
          </p:spPr>
          <p:txBody>
            <a:bodyPr/>
            <a:lstStyle/>
            <a:p/>
          </p:txBody>
        </p:sp>
        <p:sp>
          <p:nvSpPr>
            <p:cNvPr id="946" name="rc946"/>
            <p:cNvSpPr/>
            <p:nvPr/>
          </p:nvSpPr>
          <p:spPr>
            <a:xfrm>
              <a:off x="343909"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47" name="tx947"/>
            <p:cNvSpPr/>
            <p:nvPr/>
          </p:nvSpPr>
          <p:spPr>
            <a:xfrm>
              <a:off x="645527"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 (92%)</a:t>
              </a:r>
            </a:p>
          </p:txBody>
        </p:sp>
        <p:sp>
          <p:nvSpPr>
            <p:cNvPr id="948" name="rc948"/>
            <p:cNvSpPr/>
            <p:nvPr/>
          </p:nvSpPr>
          <p:spPr>
            <a:xfrm>
              <a:off x="163157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49" name="tx949"/>
            <p:cNvSpPr/>
            <p:nvPr/>
          </p:nvSpPr>
          <p:spPr>
            <a:xfrm>
              <a:off x="1933195"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 (89%)</a:t>
              </a:r>
            </a:p>
          </p:txBody>
        </p:sp>
        <p:sp>
          <p:nvSpPr>
            <p:cNvPr id="950" name="rc950"/>
            <p:cNvSpPr/>
            <p:nvPr/>
          </p:nvSpPr>
          <p:spPr>
            <a:xfrm>
              <a:off x="291924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51" name="tx951"/>
            <p:cNvSpPr/>
            <p:nvPr/>
          </p:nvSpPr>
          <p:spPr>
            <a:xfrm>
              <a:off x="3242488" y="166022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 (92%)</a:t>
              </a:r>
            </a:p>
          </p:txBody>
        </p:sp>
        <p:sp>
          <p:nvSpPr>
            <p:cNvPr id="952" name="rc952"/>
            <p:cNvSpPr/>
            <p:nvPr/>
          </p:nvSpPr>
          <p:spPr>
            <a:xfrm>
              <a:off x="420691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53" name="tx953"/>
            <p:cNvSpPr/>
            <p:nvPr/>
          </p:nvSpPr>
          <p:spPr>
            <a:xfrm>
              <a:off x="4520920" y="1660221"/>
              <a:ext cx="5900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 (84%)</a:t>
              </a:r>
            </a:p>
          </p:txBody>
        </p:sp>
        <p:sp>
          <p:nvSpPr>
            <p:cNvPr id="954" name="rc954"/>
            <p:cNvSpPr/>
            <p:nvPr/>
          </p:nvSpPr>
          <p:spPr>
            <a:xfrm>
              <a:off x="5494580"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55" name="tx955"/>
            <p:cNvSpPr/>
            <p:nvPr/>
          </p:nvSpPr>
          <p:spPr>
            <a:xfrm>
              <a:off x="5783762"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 (90%)</a:t>
              </a:r>
            </a:p>
          </p:txBody>
        </p:sp>
        <p:sp>
          <p:nvSpPr>
            <p:cNvPr id="956" name="rc956"/>
            <p:cNvSpPr/>
            <p:nvPr/>
          </p:nvSpPr>
          <p:spPr>
            <a:xfrm>
              <a:off x="6782248"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57" name="tx957"/>
            <p:cNvSpPr/>
            <p:nvPr/>
          </p:nvSpPr>
          <p:spPr>
            <a:xfrm>
              <a:off x="7071430"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 (84%)</a:t>
              </a:r>
            </a:p>
          </p:txBody>
        </p:sp>
        <p:sp>
          <p:nvSpPr>
            <p:cNvPr id="958" name="rc958"/>
            <p:cNvSpPr/>
            <p:nvPr/>
          </p:nvSpPr>
          <p:spPr>
            <a:xfrm>
              <a:off x="806991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59" name="tx959"/>
            <p:cNvSpPr/>
            <p:nvPr/>
          </p:nvSpPr>
          <p:spPr>
            <a:xfrm>
              <a:off x="8359144" y="1660221"/>
              <a:ext cx="6396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 (45%)</a:t>
              </a:r>
            </a:p>
          </p:txBody>
        </p:sp>
        <p:sp>
          <p:nvSpPr>
            <p:cNvPr id="960" name="rc960"/>
            <p:cNvSpPr/>
            <p:nvPr/>
          </p:nvSpPr>
          <p:spPr>
            <a:xfrm>
              <a:off x="935758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61" name="tx961"/>
            <p:cNvSpPr/>
            <p:nvPr/>
          </p:nvSpPr>
          <p:spPr>
            <a:xfrm>
              <a:off x="9610647" y="1660221"/>
              <a:ext cx="7119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 (35%)</a:t>
              </a:r>
            </a:p>
          </p:txBody>
        </p:sp>
        <p:sp>
          <p:nvSpPr>
            <p:cNvPr id="962" name="rc962"/>
            <p:cNvSpPr/>
            <p:nvPr/>
          </p:nvSpPr>
          <p:spPr>
            <a:xfrm>
              <a:off x="1064525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63" name="tx963"/>
            <p:cNvSpPr/>
            <p:nvPr/>
          </p:nvSpPr>
          <p:spPr>
            <a:xfrm>
              <a:off x="10981023" y="1660221"/>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YFV (67%)</a:t>
              </a:r>
            </a:p>
          </p:txBody>
        </p:sp>
        <p:sp>
          <p:nvSpPr>
            <p:cNvPr id="964" name="pl964"/>
            <p:cNvSpPr/>
            <p:nvPr/>
          </p:nvSpPr>
          <p:spPr>
            <a:xfrm>
              <a:off x="343909"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65" name="pl965"/>
            <p:cNvSpPr/>
            <p:nvPr/>
          </p:nvSpPr>
          <p:spPr>
            <a:xfrm>
              <a:off x="3555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66" name="pl966"/>
            <p:cNvSpPr/>
            <p:nvPr/>
          </p:nvSpPr>
          <p:spPr>
            <a:xfrm>
              <a:off x="5875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67" name="pl967"/>
            <p:cNvSpPr/>
            <p:nvPr/>
          </p:nvSpPr>
          <p:spPr>
            <a:xfrm>
              <a:off x="81953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68" name="pl968"/>
            <p:cNvSpPr/>
            <p:nvPr/>
          </p:nvSpPr>
          <p:spPr>
            <a:xfrm>
              <a:off x="105155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69" name="pl969"/>
            <p:cNvSpPr/>
            <p:nvPr/>
          </p:nvSpPr>
          <p:spPr>
            <a:xfrm>
              <a:off x="128356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70" name="pl970"/>
            <p:cNvSpPr/>
            <p:nvPr/>
          </p:nvSpPr>
          <p:spPr>
            <a:xfrm>
              <a:off x="15155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71" name="tx971"/>
            <p:cNvSpPr/>
            <p:nvPr/>
          </p:nvSpPr>
          <p:spPr>
            <a:xfrm rot="-5400000">
              <a:off x="324420"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72" name="tx972"/>
            <p:cNvSpPr/>
            <p:nvPr/>
          </p:nvSpPr>
          <p:spPr>
            <a:xfrm rot="-5400000">
              <a:off x="52534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73" name="tx973"/>
            <p:cNvSpPr/>
            <p:nvPr/>
          </p:nvSpPr>
          <p:spPr>
            <a:xfrm rot="-5400000">
              <a:off x="75736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74" name="tx974"/>
            <p:cNvSpPr/>
            <p:nvPr/>
          </p:nvSpPr>
          <p:spPr>
            <a:xfrm rot="-5400000">
              <a:off x="98937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75" name="tx975"/>
            <p:cNvSpPr/>
            <p:nvPr/>
          </p:nvSpPr>
          <p:spPr>
            <a:xfrm rot="-5400000">
              <a:off x="122139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76" name="tx976"/>
            <p:cNvSpPr/>
            <p:nvPr/>
          </p:nvSpPr>
          <p:spPr>
            <a:xfrm rot="-5400000">
              <a:off x="1422316"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77" name="pl977"/>
            <p:cNvSpPr/>
            <p:nvPr/>
          </p:nvSpPr>
          <p:spPr>
            <a:xfrm>
              <a:off x="163157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78" name="pl978"/>
            <p:cNvSpPr/>
            <p:nvPr/>
          </p:nvSpPr>
          <p:spPr>
            <a:xfrm>
              <a:off x="16431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79" name="pl979"/>
            <p:cNvSpPr/>
            <p:nvPr/>
          </p:nvSpPr>
          <p:spPr>
            <a:xfrm>
              <a:off x="18751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80" name="pl980"/>
            <p:cNvSpPr/>
            <p:nvPr/>
          </p:nvSpPr>
          <p:spPr>
            <a:xfrm>
              <a:off x="210720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81" name="pl981"/>
            <p:cNvSpPr/>
            <p:nvPr/>
          </p:nvSpPr>
          <p:spPr>
            <a:xfrm>
              <a:off x="233922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82" name="pl982"/>
            <p:cNvSpPr/>
            <p:nvPr/>
          </p:nvSpPr>
          <p:spPr>
            <a:xfrm>
              <a:off x="257123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83" name="pl983"/>
            <p:cNvSpPr/>
            <p:nvPr/>
          </p:nvSpPr>
          <p:spPr>
            <a:xfrm>
              <a:off x="28032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84" name="tx984"/>
            <p:cNvSpPr/>
            <p:nvPr/>
          </p:nvSpPr>
          <p:spPr>
            <a:xfrm rot="-5400000">
              <a:off x="1612088"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85" name="tx985"/>
            <p:cNvSpPr/>
            <p:nvPr/>
          </p:nvSpPr>
          <p:spPr>
            <a:xfrm rot="-5400000">
              <a:off x="181301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86" name="tx986"/>
            <p:cNvSpPr/>
            <p:nvPr/>
          </p:nvSpPr>
          <p:spPr>
            <a:xfrm rot="-5400000">
              <a:off x="204502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87" name="tx987"/>
            <p:cNvSpPr/>
            <p:nvPr/>
          </p:nvSpPr>
          <p:spPr>
            <a:xfrm rot="-5400000">
              <a:off x="227704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88" name="tx988"/>
            <p:cNvSpPr/>
            <p:nvPr/>
          </p:nvSpPr>
          <p:spPr>
            <a:xfrm rot="-5400000">
              <a:off x="250905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89" name="tx989"/>
            <p:cNvSpPr/>
            <p:nvPr/>
          </p:nvSpPr>
          <p:spPr>
            <a:xfrm rot="-5400000">
              <a:off x="270998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90" name="pl990"/>
            <p:cNvSpPr/>
            <p:nvPr/>
          </p:nvSpPr>
          <p:spPr>
            <a:xfrm>
              <a:off x="291924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91" name="pl991"/>
            <p:cNvSpPr/>
            <p:nvPr/>
          </p:nvSpPr>
          <p:spPr>
            <a:xfrm>
              <a:off x="29308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2" name="pl992"/>
            <p:cNvSpPr/>
            <p:nvPr/>
          </p:nvSpPr>
          <p:spPr>
            <a:xfrm>
              <a:off x="31628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3" name="pl993"/>
            <p:cNvSpPr/>
            <p:nvPr/>
          </p:nvSpPr>
          <p:spPr>
            <a:xfrm>
              <a:off x="339487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4" name="pl994"/>
            <p:cNvSpPr/>
            <p:nvPr/>
          </p:nvSpPr>
          <p:spPr>
            <a:xfrm>
              <a:off x="362689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5" name="pl995"/>
            <p:cNvSpPr/>
            <p:nvPr/>
          </p:nvSpPr>
          <p:spPr>
            <a:xfrm>
              <a:off x="385890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6" name="pl996"/>
            <p:cNvSpPr/>
            <p:nvPr/>
          </p:nvSpPr>
          <p:spPr>
            <a:xfrm>
              <a:off x="409092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7" name="tx997"/>
            <p:cNvSpPr/>
            <p:nvPr/>
          </p:nvSpPr>
          <p:spPr>
            <a:xfrm rot="-5400000">
              <a:off x="289975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98" name="tx998"/>
            <p:cNvSpPr/>
            <p:nvPr/>
          </p:nvSpPr>
          <p:spPr>
            <a:xfrm rot="-5400000">
              <a:off x="310068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99" name="tx999"/>
            <p:cNvSpPr/>
            <p:nvPr/>
          </p:nvSpPr>
          <p:spPr>
            <a:xfrm rot="-5400000">
              <a:off x="333269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00" name="tx1000"/>
            <p:cNvSpPr/>
            <p:nvPr/>
          </p:nvSpPr>
          <p:spPr>
            <a:xfrm rot="-5400000">
              <a:off x="356471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01" name="tx1001"/>
            <p:cNvSpPr/>
            <p:nvPr/>
          </p:nvSpPr>
          <p:spPr>
            <a:xfrm rot="-5400000">
              <a:off x="379672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02" name="tx1002"/>
            <p:cNvSpPr/>
            <p:nvPr/>
          </p:nvSpPr>
          <p:spPr>
            <a:xfrm rot="-5400000">
              <a:off x="399765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03" name="pl1003"/>
            <p:cNvSpPr/>
            <p:nvPr/>
          </p:nvSpPr>
          <p:spPr>
            <a:xfrm>
              <a:off x="420691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04" name="pl1004"/>
            <p:cNvSpPr/>
            <p:nvPr/>
          </p:nvSpPr>
          <p:spPr>
            <a:xfrm>
              <a:off x="421851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5" name="pl1005"/>
            <p:cNvSpPr/>
            <p:nvPr/>
          </p:nvSpPr>
          <p:spPr>
            <a:xfrm>
              <a:off x="445052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6" name="pl1006"/>
            <p:cNvSpPr/>
            <p:nvPr/>
          </p:nvSpPr>
          <p:spPr>
            <a:xfrm>
              <a:off x="468254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7" name="pl1007"/>
            <p:cNvSpPr/>
            <p:nvPr/>
          </p:nvSpPr>
          <p:spPr>
            <a:xfrm>
              <a:off x="491455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8" name="pl1008"/>
            <p:cNvSpPr/>
            <p:nvPr/>
          </p:nvSpPr>
          <p:spPr>
            <a:xfrm>
              <a:off x="514657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9" name="pl1009"/>
            <p:cNvSpPr/>
            <p:nvPr/>
          </p:nvSpPr>
          <p:spPr>
            <a:xfrm>
              <a:off x="537858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0" name="tx1010"/>
            <p:cNvSpPr/>
            <p:nvPr/>
          </p:nvSpPr>
          <p:spPr>
            <a:xfrm rot="-5400000">
              <a:off x="418742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11" name="tx1011"/>
            <p:cNvSpPr/>
            <p:nvPr/>
          </p:nvSpPr>
          <p:spPr>
            <a:xfrm rot="-5400000">
              <a:off x="438834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12" name="tx1012"/>
            <p:cNvSpPr/>
            <p:nvPr/>
          </p:nvSpPr>
          <p:spPr>
            <a:xfrm rot="-5400000">
              <a:off x="462036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13" name="tx1013"/>
            <p:cNvSpPr/>
            <p:nvPr/>
          </p:nvSpPr>
          <p:spPr>
            <a:xfrm rot="-5400000">
              <a:off x="485237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14" name="tx1014"/>
            <p:cNvSpPr/>
            <p:nvPr/>
          </p:nvSpPr>
          <p:spPr>
            <a:xfrm rot="-5400000">
              <a:off x="508439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15" name="tx1015"/>
            <p:cNvSpPr/>
            <p:nvPr/>
          </p:nvSpPr>
          <p:spPr>
            <a:xfrm rot="-5400000">
              <a:off x="528531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16" name="pl1016"/>
            <p:cNvSpPr/>
            <p:nvPr/>
          </p:nvSpPr>
          <p:spPr>
            <a:xfrm>
              <a:off x="5494580"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17" name="pl1017"/>
            <p:cNvSpPr/>
            <p:nvPr/>
          </p:nvSpPr>
          <p:spPr>
            <a:xfrm>
              <a:off x="550618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8" name="pl1018"/>
            <p:cNvSpPr/>
            <p:nvPr/>
          </p:nvSpPr>
          <p:spPr>
            <a:xfrm>
              <a:off x="573819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9" name="pl1019"/>
            <p:cNvSpPr/>
            <p:nvPr/>
          </p:nvSpPr>
          <p:spPr>
            <a:xfrm>
              <a:off x="597021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0" name="pl1020"/>
            <p:cNvSpPr/>
            <p:nvPr/>
          </p:nvSpPr>
          <p:spPr>
            <a:xfrm>
              <a:off x="620222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1" name="pl1021"/>
            <p:cNvSpPr/>
            <p:nvPr/>
          </p:nvSpPr>
          <p:spPr>
            <a:xfrm>
              <a:off x="643424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2" name="pl1022"/>
            <p:cNvSpPr/>
            <p:nvPr/>
          </p:nvSpPr>
          <p:spPr>
            <a:xfrm>
              <a:off x="666625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3" name="tx1023"/>
            <p:cNvSpPr/>
            <p:nvPr/>
          </p:nvSpPr>
          <p:spPr>
            <a:xfrm rot="-5400000">
              <a:off x="5475091"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24" name="tx1024"/>
            <p:cNvSpPr/>
            <p:nvPr/>
          </p:nvSpPr>
          <p:spPr>
            <a:xfrm rot="-5400000">
              <a:off x="567601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25" name="tx1025"/>
            <p:cNvSpPr/>
            <p:nvPr/>
          </p:nvSpPr>
          <p:spPr>
            <a:xfrm rot="-5400000">
              <a:off x="590803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26" name="tx1026"/>
            <p:cNvSpPr/>
            <p:nvPr/>
          </p:nvSpPr>
          <p:spPr>
            <a:xfrm rot="-5400000">
              <a:off x="614004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27" name="tx1027"/>
            <p:cNvSpPr/>
            <p:nvPr/>
          </p:nvSpPr>
          <p:spPr>
            <a:xfrm rot="-5400000">
              <a:off x="637206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28" name="tx1028"/>
            <p:cNvSpPr/>
            <p:nvPr/>
          </p:nvSpPr>
          <p:spPr>
            <a:xfrm rot="-5400000">
              <a:off x="6572987"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29" name="pl1029"/>
            <p:cNvSpPr/>
            <p:nvPr/>
          </p:nvSpPr>
          <p:spPr>
            <a:xfrm>
              <a:off x="6782248"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30" name="pl1030"/>
            <p:cNvSpPr/>
            <p:nvPr/>
          </p:nvSpPr>
          <p:spPr>
            <a:xfrm>
              <a:off x="679384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1" name="pl1031"/>
            <p:cNvSpPr/>
            <p:nvPr/>
          </p:nvSpPr>
          <p:spPr>
            <a:xfrm>
              <a:off x="702586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2" name="pl1032"/>
            <p:cNvSpPr/>
            <p:nvPr/>
          </p:nvSpPr>
          <p:spPr>
            <a:xfrm>
              <a:off x="725787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3" name="pl1033"/>
            <p:cNvSpPr/>
            <p:nvPr/>
          </p:nvSpPr>
          <p:spPr>
            <a:xfrm>
              <a:off x="748989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4" name="pl1034"/>
            <p:cNvSpPr/>
            <p:nvPr/>
          </p:nvSpPr>
          <p:spPr>
            <a:xfrm>
              <a:off x="77219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5" name="pl1035"/>
            <p:cNvSpPr/>
            <p:nvPr/>
          </p:nvSpPr>
          <p:spPr>
            <a:xfrm>
              <a:off x="79539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6" name="tx1036"/>
            <p:cNvSpPr/>
            <p:nvPr/>
          </p:nvSpPr>
          <p:spPr>
            <a:xfrm rot="-5400000">
              <a:off x="6762759"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37" name="tx1037"/>
            <p:cNvSpPr/>
            <p:nvPr/>
          </p:nvSpPr>
          <p:spPr>
            <a:xfrm rot="-5400000">
              <a:off x="696368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38" name="tx1038"/>
            <p:cNvSpPr/>
            <p:nvPr/>
          </p:nvSpPr>
          <p:spPr>
            <a:xfrm rot="-5400000">
              <a:off x="719570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39" name="tx1039"/>
            <p:cNvSpPr/>
            <p:nvPr/>
          </p:nvSpPr>
          <p:spPr>
            <a:xfrm rot="-5400000">
              <a:off x="742771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40" name="tx1040"/>
            <p:cNvSpPr/>
            <p:nvPr/>
          </p:nvSpPr>
          <p:spPr>
            <a:xfrm rot="-5400000">
              <a:off x="765973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41" name="tx1041"/>
            <p:cNvSpPr/>
            <p:nvPr/>
          </p:nvSpPr>
          <p:spPr>
            <a:xfrm rot="-5400000">
              <a:off x="7860655"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42" name="pl1042"/>
            <p:cNvSpPr/>
            <p:nvPr/>
          </p:nvSpPr>
          <p:spPr>
            <a:xfrm>
              <a:off x="806991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43" name="pl1043"/>
            <p:cNvSpPr/>
            <p:nvPr/>
          </p:nvSpPr>
          <p:spPr>
            <a:xfrm>
              <a:off x="808151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4" name="pl1044"/>
            <p:cNvSpPr/>
            <p:nvPr/>
          </p:nvSpPr>
          <p:spPr>
            <a:xfrm>
              <a:off x="831353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5" name="pl1045"/>
            <p:cNvSpPr/>
            <p:nvPr/>
          </p:nvSpPr>
          <p:spPr>
            <a:xfrm>
              <a:off x="854554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6" name="pl1046"/>
            <p:cNvSpPr/>
            <p:nvPr/>
          </p:nvSpPr>
          <p:spPr>
            <a:xfrm>
              <a:off x="877756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7" name="pl1047"/>
            <p:cNvSpPr/>
            <p:nvPr/>
          </p:nvSpPr>
          <p:spPr>
            <a:xfrm>
              <a:off x="90095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8" name="pl1048"/>
            <p:cNvSpPr/>
            <p:nvPr/>
          </p:nvSpPr>
          <p:spPr>
            <a:xfrm>
              <a:off x="92415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9" name="tx1049"/>
            <p:cNvSpPr/>
            <p:nvPr/>
          </p:nvSpPr>
          <p:spPr>
            <a:xfrm rot="-5400000">
              <a:off x="8050427"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50" name="tx1050"/>
            <p:cNvSpPr/>
            <p:nvPr/>
          </p:nvSpPr>
          <p:spPr>
            <a:xfrm rot="-5400000">
              <a:off x="825135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51" name="tx1051"/>
            <p:cNvSpPr/>
            <p:nvPr/>
          </p:nvSpPr>
          <p:spPr>
            <a:xfrm rot="-5400000">
              <a:off x="848336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52" name="tx1052"/>
            <p:cNvSpPr/>
            <p:nvPr/>
          </p:nvSpPr>
          <p:spPr>
            <a:xfrm rot="-5400000">
              <a:off x="871538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53" name="tx1053"/>
            <p:cNvSpPr/>
            <p:nvPr/>
          </p:nvSpPr>
          <p:spPr>
            <a:xfrm rot="-5400000">
              <a:off x="894739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54" name="tx1054"/>
            <p:cNvSpPr/>
            <p:nvPr/>
          </p:nvSpPr>
          <p:spPr>
            <a:xfrm rot="-5400000">
              <a:off x="914832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55" name="pl1055"/>
            <p:cNvSpPr/>
            <p:nvPr/>
          </p:nvSpPr>
          <p:spPr>
            <a:xfrm>
              <a:off x="935758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56" name="pl1056"/>
            <p:cNvSpPr/>
            <p:nvPr/>
          </p:nvSpPr>
          <p:spPr>
            <a:xfrm>
              <a:off x="93691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7" name="pl1057"/>
            <p:cNvSpPr/>
            <p:nvPr/>
          </p:nvSpPr>
          <p:spPr>
            <a:xfrm>
              <a:off x="960120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8" name="pl1058"/>
            <p:cNvSpPr/>
            <p:nvPr/>
          </p:nvSpPr>
          <p:spPr>
            <a:xfrm>
              <a:off x="983321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9" name="pl1059"/>
            <p:cNvSpPr/>
            <p:nvPr/>
          </p:nvSpPr>
          <p:spPr>
            <a:xfrm>
              <a:off x="1006523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0" name="pl1060"/>
            <p:cNvSpPr/>
            <p:nvPr/>
          </p:nvSpPr>
          <p:spPr>
            <a:xfrm>
              <a:off x="102972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1" name="pl1061"/>
            <p:cNvSpPr/>
            <p:nvPr/>
          </p:nvSpPr>
          <p:spPr>
            <a:xfrm>
              <a:off x="105292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2" name="tx1062"/>
            <p:cNvSpPr/>
            <p:nvPr/>
          </p:nvSpPr>
          <p:spPr>
            <a:xfrm rot="-5400000">
              <a:off x="933809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63" name="tx1063"/>
            <p:cNvSpPr/>
            <p:nvPr/>
          </p:nvSpPr>
          <p:spPr>
            <a:xfrm rot="-5400000">
              <a:off x="953902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64" name="tx1064"/>
            <p:cNvSpPr/>
            <p:nvPr/>
          </p:nvSpPr>
          <p:spPr>
            <a:xfrm rot="-5400000">
              <a:off x="977103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65" name="tx1065"/>
            <p:cNvSpPr/>
            <p:nvPr/>
          </p:nvSpPr>
          <p:spPr>
            <a:xfrm rot="-5400000">
              <a:off x="1000305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66" name="tx1066"/>
            <p:cNvSpPr/>
            <p:nvPr/>
          </p:nvSpPr>
          <p:spPr>
            <a:xfrm rot="-5400000">
              <a:off x="1023506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67" name="tx1067"/>
            <p:cNvSpPr/>
            <p:nvPr/>
          </p:nvSpPr>
          <p:spPr>
            <a:xfrm rot="-5400000">
              <a:off x="1043599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68" name="pl1068"/>
            <p:cNvSpPr/>
            <p:nvPr/>
          </p:nvSpPr>
          <p:spPr>
            <a:xfrm>
              <a:off x="1064525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69" name="pl1069"/>
            <p:cNvSpPr/>
            <p:nvPr/>
          </p:nvSpPr>
          <p:spPr>
            <a:xfrm>
              <a:off x="106568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0" name="pl1070"/>
            <p:cNvSpPr/>
            <p:nvPr/>
          </p:nvSpPr>
          <p:spPr>
            <a:xfrm>
              <a:off x="1088886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1" name="pl1071"/>
            <p:cNvSpPr/>
            <p:nvPr/>
          </p:nvSpPr>
          <p:spPr>
            <a:xfrm>
              <a:off x="1112088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2" name="pl1072"/>
            <p:cNvSpPr/>
            <p:nvPr/>
          </p:nvSpPr>
          <p:spPr>
            <a:xfrm>
              <a:off x="1135289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3" name="pl1073"/>
            <p:cNvSpPr/>
            <p:nvPr/>
          </p:nvSpPr>
          <p:spPr>
            <a:xfrm>
              <a:off x="1158491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4" name="pl1074"/>
            <p:cNvSpPr/>
            <p:nvPr/>
          </p:nvSpPr>
          <p:spPr>
            <a:xfrm>
              <a:off x="1181692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5" name="tx1075"/>
            <p:cNvSpPr/>
            <p:nvPr/>
          </p:nvSpPr>
          <p:spPr>
            <a:xfrm rot="-5400000">
              <a:off x="1062576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76" name="tx1076"/>
            <p:cNvSpPr/>
            <p:nvPr/>
          </p:nvSpPr>
          <p:spPr>
            <a:xfrm rot="-5400000">
              <a:off x="1082668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77" name="tx1077"/>
            <p:cNvSpPr/>
            <p:nvPr/>
          </p:nvSpPr>
          <p:spPr>
            <a:xfrm rot="-5400000">
              <a:off x="1105870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78" name="tx1078"/>
            <p:cNvSpPr/>
            <p:nvPr/>
          </p:nvSpPr>
          <p:spPr>
            <a:xfrm rot="-5400000">
              <a:off x="1129071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79" name="tx1079"/>
            <p:cNvSpPr/>
            <p:nvPr/>
          </p:nvSpPr>
          <p:spPr>
            <a:xfrm rot="-5400000">
              <a:off x="1152273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80" name="tx1080"/>
            <p:cNvSpPr/>
            <p:nvPr/>
          </p:nvSpPr>
          <p:spPr>
            <a:xfrm rot="-5400000">
              <a:off x="1172365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81" name="tx1081"/>
            <p:cNvSpPr/>
            <p:nvPr/>
          </p:nvSpPr>
          <p:spPr>
            <a:xfrm>
              <a:off x="5672571" y="5794167"/>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082" name="tx1082"/>
            <p:cNvSpPr/>
            <p:nvPr/>
          </p:nvSpPr>
          <p:spPr>
            <a:xfrm>
              <a:off x="3802513" y="619212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083" name="pt1083"/>
            <p:cNvSpPr/>
            <p:nvPr/>
          </p:nvSpPr>
          <p:spPr>
            <a:xfrm>
              <a:off x="4797859" y="61960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084" name="pt1084"/>
            <p:cNvSpPr/>
            <p:nvPr/>
          </p:nvSpPr>
          <p:spPr>
            <a:xfrm>
              <a:off x="5346140" y="61960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085" name="pt1085"/>
            <p:cNvSpPr/>
            <p:nvPr/>
          </p:nvSpPr>
          <p:spPr>
            <a:xfrm>
              <a:off x="5990707" y="619607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086" name="pt1086"/>
            <p:cNvSpPr/>
            <p:nvPr/>
          </p:nvSpPr>
          <p:spPr>
            <a:xfrm>
              <a:off x="6635274" y="61960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87" name="pt1087"/>
            <p:cNvSpPr/>
            <p:nvPr/>
          </p:nvSpPr>
          <p:spPr>
            <a:xfrm>
              <a:off x="7279841" y="61960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088" name="pt1088"/>
            <p:cNvSpPr/>
            <p:nvPr/>
          </p:nvSpPr>
          <p:spPr>
            <a:xfrm>
              <a:off x="7924407" y="6196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089" name="tx1089"/>
            <p:cNvSpPr/>
            <p:nvPr/>
          </p:nvSpPr>
          <p:spPr>
            <a:xfrm>
              <a:off x="5023243" y="6202136"/>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1090" name="tx1090"/>
            <p:cNvSpPr/>
            <p:nvPr/>
          </p:nvSpPr>
          <p:spPr>
            <a:xfrm>
              <a:off x="5571524"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1091" name="tx1091"/>
            <p:cNvSpPr/>
            <p:nvPr/>
          </p:nvSpPr>
          <p:spPr>
            <a:xfrm>
              <a:off x="6216091"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1092" name="tx1092"/>
            <p:cNvSpPr/>
            <p:nvPr/>
          </p:nvSpPr>
          <p:spPr>
            <a:xfrm>
              <a:off x="6860658"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1093" name="tx1093"/>
            <p:cNvSpPr/>
            <p:nvPr/>
          </p:nvSpPr>
          <p:spPr>
            <a:xfrm>
              <a:off x="7505225"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1094" name="tx1094"/>
            <p:cNvSpPr/>
            <p:nvPr/>
          </p:nvSpPr>
          <p:spPr>
            <a:xfrm>
              <a:off x="8149792" y="6202136"/>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1095" name="tx1095"/>
            <p:cNvSpPr/>
            <p:nvPr/>
          </p:nvSpPr>
          <p:spPr>
            <a:xfrm>
              <a:off x="343909" y="1368037"/>
              <a:ext cx="431395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country, Never Gavi MICs, 2025</a:t>
              </a:r>
            </a:p>
          </p:txBody>
        </p:sp>
        <p:sp>
          <p:nvSpPr>
            <p:cNvPr id="1096" name="tx1096"/>
            <p:cNvSpPr/>
            <p:nvPr/>
          </p:nvSpPr>
          <p:spPr>
            <a:xfrm>
              <a:off x="770134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97" name="tx1097"/>
            <p:cNvSpPr/>
            <p:nvPr/>
          </p:nvSpPr>
          <p:spPr>
            <a:xfrm>
              <a:off x="4257168" y="6611748"/>
              <a:ext cx="76061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are ranked within each region. Country ISO codes displayed. Regional average coverage is shown in the headers and by the dashed line.</a:t>
              </a:r>
            </a:p>
          </p:txBody>
        </p:sp>
      </p:grpSp>
      <p:sp>
        <p:nvSpPr>
          <p:cNvPr id="1098" name="body"/>
          <p:cNvSpPr>
            <a:spLocks noGrp="1"/>
          </p:cNvSpPr>
          <p:nvPr>
            <p:ph/>
          </p:nvPr>
        </p:nvSpPr>
        <p:spPr>
          <a:xfrm>
            <a:off x="292608" y="182880"/>
            <a:ext cx="11658600" cy="649224"/>
          </a:xfrm>
          <a:solidFill>
            <a:srgbClr val="FFFFFF">
              <a:alpha val="100000"/>
            </a:srgbClr>
          </a:solidFill>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Regional average coverage masks variation between countries across all vaccines, highlighting heterogeneity in immunization performance and the need for targeted, country-specific strategies to reach underserved populations.</a:t>
            </a:r>
          </a:p>
        </p:txBody>
      </p:sp>
      <p:grpSp xmlns:pic="http://schemas.openxmlformats.org/drawingml/2006/picture">
        <p:nvGrpSpPr>
          <p:cNvPr id="1099" name=""/>
          <p:cNvGrpSpPr/>
          <p:nvPr/>
        </p:nvGrpSpPr>
        <p:grpSpPr>
          <a:xfrm>
            <a:off x="292608" y="914400"/>
            <a:ext cx="11612880" cy="28575"/>
            <a:chOff x="292608" y="914400"/>
            <a:chExt cx="11612880" cy="28575"/>
          </a:xfrm>
        </p:grpSpPr>
        <p:sp>
          <p:nvSpPr>
            <p:cNvPr id="1100"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101" name="rc4"/>
            <p:cNvSpPr/>
            <p:nvPr/>
          </p:nvSpPr>
          <p:spPr>
            <a:xfrm>
              <a:off x="292608" y="914400"/>
              <a:ext cx="11612879" cy="28575"/>
            </a:xfrm>
            <a:prstGeom prst="rect">
              <a:avLst/>
            </a:prstGeom>
            <a:solidFill>
              <a:srgbClr val="000000">
                <a:alpha val="100000"/>
              </a:srgbClr>
            </a:solidFill>
          </p:spPr>
          <p:txBody>
            <a:bodyPr/>
            <a:lstStyle/>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76555" y="295889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5" name="pl5"/>
            <p:cNvSpPr/>
            <p:nvPr/>
          </p:nvSpPr>
          <p:spPr>
            <a:xfrm>
              <a:off x="776555" y="247834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6" name="pl6"/>
            <p:cNvSpPr/>
            <p:nvPr/>
          </p:nvSpPr>
          <p:spPr>
            <a:xfrm>
              <a:off x="776555" y="1997785"/>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7" name="pl7"/>
            <p:cNvSpPr/>
            <p:nvPr/>
          </p:nvSpPr>
          <p:spPr>
            <a:xfrm>
              <a:off x="776555" y="1517228"/>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8" name="pl8"/>
            <p:cNvSpPr/>
            <p:nvPr/>
          </p:nvSpPr>
          <p:spPr>
            <a:xfrm>
              <a:off x="776555" y="1036671"/>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9" name="pl9"/>
            <p:cNvSpPr/>
            <p:nvPr/>
          </p:nvSpPr>
          <p:spPr>
            <a:xfrm>
              <a:off x="94655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18185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41715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65245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88775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12305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35835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59364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82894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06424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 name="rc19"/>
            <p:cNvSpPr/>
            <p:nvPr/>
          </p:nvSpPr>
          <p:spPr>
            <a:xfrm>
              <a:off x="1952460" y="2209230"/>
              <a:ext cx="105884" cy="749669"/>
            </a:xfrm>
            <a:prstGeom prst="rect">
              <a:avLst/>
            </a:prstGeom>
            <a:solidFill>
              <a:srgbClr val="2C7FB8">
                <a:alpha val="100000"/>
              </a:srgbClr>
            </a:solidFill>
          </p:spPr>
          <p:txBody>
            <a:bodyPr/>
            <a:lstStyle/>
            <a:p/>
          </p:txBody>
        </p:sp>
        <p:sp>
          <p:nvSpPr>
            <p:cNvPr id="20" name="rc20"/>
            <p:cNvSpPr/>
            <p:nvPr/>
          </p:nvSpPr>
          <p:spPr>
            <a:xfrm>
              <a:off x="2070109" y="1959341"/>
              <a:ext cx="105884" cy="999558"/>
            </a:xfrm>
            <a:prstGeom prst="rect">
              <a:avLst/>
            </a:prstGeom>
            <a:solidFill>
              <a:srgbClr val="2C7FB8">
                <a:alpha val="100000"/>
              </a:srgbClr>
            </a:solidFill>
          </p:spPr>
          <p:txBody>
            <a:bodyPr/>
            <a:lstStyle/>
            <a:p/>
          </p:txBody>
        </p:sp>
        <p:sp>
          <p:nvSpPr>
            <p:cNvPr id="21" name="rc21"/>
            <p:cNvSpPr/>
            <p:nvPr/>
          </p:nvSpPr>
          <p:spPr>
            <a:xfrm>
              <a:off x="2187759" y="1882452"/>
              <a:ext cx="105884" cy="1076447"/>
            </a:xfrm>
            <a:prstGeom prst="rect">
              <a:avLst/>
            </a:prstGeom>
            <a:solidFill>
              <a:srgbClr val="2C7FB8">
                <a:alpha val="100000"/>
              </a:srgbClr>
            </a:solidFill>
          </p:spPr>
          <p:txBody>
            <a:bodyPr/>
            <a:lstStyle/>
            <a:p/>
          </p:txBody>
        </p:sp>
        <p:sp>
          <p:nvSpPr>
            <p:cNvPr id="22" name="rc22"/>
            <p:cNvSpPr/>
            <p:nvPr/>
          </p:nvSpPr>
          <p:spPr>
            <a:xfrm>
              <a:off x="2305408" y="1844007"/>
              <a:ext cx="105884" cy="1114892"/>
            </a:xfrm>
            <a:prstGeom prst="rect">
              <a:avLst/>
            </a:prstGeom>
            <a:solidFill>
              <a:srgbClr val="2C7FB8">
                <a:alpha val="100000"/>
              </a:srgbClr>
            </a:solidFill>
          </p:spPr>
          <p:txBody>
            <a:bodyPr/>
            <a:lstStyle/>
            <a:p/>
          </p:txBody>
        </p:sp>
        <p:sp>
          <p:nvSpPr>
            <p:cNvPr id="23" name="rc23"/>
            <p:cNvSpPr/>
            <p:nvPr/>
          </p:nvSpPr>
          <p:spPr>
            <a:xfrm>
              <a:off x="2423057" y="1824785"/>
              <a:ext cx="105884" cy="1134114"/>
            </a:xfrm>
            <a:prstGeom prst="rect">
              <a:avLst/>
            </a:prstGeom>
            <a:solidFill>
              <a:srgbClr val="2C7FB8">
                <a:alpha val="100000"/>
              </a:srgbClr>
            </a:solidFill>
          </p:spPr>
          <p:txBody>
            <a:bodyPr/>
            <a:lstStyle/>
            <a:p/>
          </p:txBody>
        </p:sp>
        <p:sp>
          <p:nvSpPr>
            <p:cNvPr id="24" name="rc24"/>
            <p:cNvSpPr/>
            <p:nvPr/>
          </p:nvSpPr>
          <p:spPr>
            <a:xfrm>
              <a:off x="2540707" y="1824785"/>
              <a:ext cx="105884" cy="1134114"/>
            </a:xfrm>
            <a:prstGeom prst="rect">
              <a:avLst/>
            </a:prstGeom>
            <a:solidFill>
              <a:srgbClr val="2C7FB8">
                <a:alpha val="100000"/>
              </a:srgbClr>
            </a:solidFill>
          </p:spPr>
          <p:txBody>
            <a:bodyPr/>
            <a:lstStyle/>
            <a:p/>
          </p:txBody>
        </p:sp>
        <p:sp>
          <p:nvSpPr>
            <p:cNvPr id="25" name="rc25"/>
            <p:cNvSpPr/>
            <p:nvPr/>
          </p:nvSpPr>
          <p:spPr>
            <a:xfrm>
              <a:off x="2658356" y="1824785"/>
              <a:ext cx="105884" cy="1134114"/>
            </a:xfrm>
            <a:prstGeom prst="rect">
              <a:avLst/>
            </a:prstGeom>
            <a:solidFill>
              <a:srgbClr val="2C7FB8">
                <a:alpha val="100000"/>
              </a:srgbClr>
            </a:solidFill>
          </p:spPr>
          <p:txBody>
            <a:bodyPr/>
            <a:lstStyle/>
            <a:p/>
          </p:txBody>
        </p:sp>
        <p:sp>
          <p:nvSpPr>
            <p:cNvPr id="26" name="rc26"/>
            <p:cNvSpPr/>
            <p:nvPr/>
          </p:nvSpPr>
          <p:spPr>
            <a:xfrm>
              <a:off x="2776005" y="1824785"/>
              <a:ext cx="105884" cy="1134114"/>
            </a:xfrm>
            <a:prstGeom prst="rect">
              <a:avLst/>
            </a:prstGeom>
            <a:solidFill>
              <a:srgbClr val="2C7FB8">
                <a:alpha val="100000"/>
              </a:srgbClr>
            </a:solidFill>
          </p:spPr>
          <p:txBody>
            <a:bodyPr/>
            <a:lstStyle/>
            <a:p/>
          </p:txBody>
        </p:sp>
        <p:sp>
          <p:nvSpPr>
            <p:cNvPr id="27" name="rc27"/>
            <p:cNvSpPr/>
            <p:nvPr/>
          </p:nvSpPr>
          <p:spPr>
            <a:xfrm>
              <a:off x="2893655" y="1824785"/>
              <a:ext cx="105884" cy="1134114"/>
            </a:xfrm>
            <a:prstGeom prst="rect">
              <a:avLst/>
            </a:prstGeom>
            <a:solidFill>
              <a:srgbClr val="2C7FB8">
                <a:alpha val="100000"/>
              </a:srgbClr>
            </a:solidFill>
          </p:spPr>
          <p:txBody>
            <a:bodyPr/>
            <a:lstStyle/>
            <a:p/>
          </p:txBody>
        </p:sp>
        <p:sp>
          <p:nvSpPr>
            <p:cNvPr id="28" name="rc28"/>
            <p:cNvSpPr/>
            <p:nvPr/>
          </p:nvSpPr>
          <p:spPr>
            <a:xfrm>
              <a:off x="3011304" y="1824785"/>
              <a:ext cx="105884" cy="1134114"/>
            </a:xfrm>
            <a:prstGeom prst="rect">
              <a:avLst/>
            </a:prstGeom>
            <a:solidFill>
              <a:srgbClr val="2C7FB8">
                <a:alpha val="100000"/>
              </a:srgbClr>
            </a:solidFill>
          </p:spPr>
          <p:txBody>
            <a:bodyPr/>
            <a:lstStyle/>
            <a:p/>
          </p:txBody>
        </p:sp>
        <p:sp>
          <p:nvSpPr>
            <p:cNvPr id="29" name="rc29"/>
            <p:cNvSpPr/>
            <p:nvPr/>
          </p:nvSpPr>
          <p:spPr>
            <a:xfrm>
              <a:off x="3128953" y="1824785"/>
              <a:ext cx="105884" cy="1134114"/>
            </a:xfrm>
            <a:prstGeom prst="rect">
              <a:avLst/>
            </a:prstGeom>
            <a:solidFill>
              <a:srgbClr val="2C7FB8">
                <a:alpha val="100000"/>
              </a:srgbClr>
            </a:solidFill>
          </p:spPr>
          <p:txBody>
            <a:bodyPr/>
            <a:lstStyle/>
            <a:p/>
          </p:txBody>
        </p:sp>
        <p:sp>
          <p:nvSpPr>
            <p:cNvPr id="30" name="pl30"/>
            <p:cNvSpPr/>
            <p:nvPr/>
          </p:nvSpPr>
          <p:spPr>
            <a:xfrm>
              <a:off x="776555" y="1824785"/>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31" name="pl31"/>
            <p:cNvSpPr/>
            <p:nvPr/>
          </p:nvSpPr>
          <p:spPr>
            <a:xfrm>
              <a:off x="2005402" y="1182120"/>
              <a:ext cx="1176493" cy="1285329"/>
            </a:xfrm>
            <a:custGeom>
              <a:avLst/>
              <a:pathLst>
                <a:path w="1176493" h="1285329">
                  <a:moveTo>
                    <a:pt x="0" y="1285329"/>
                  </a:moveTo>
                  <a:lnTo>
                    <a:pt x="117649" y="1134114"/>
                  </a:lnTo>
                  <a:lnTo>
                    <a:pt x="235298" y="226822"/>
                  </a:lnTo>
                  <a:lnTo>
                    <a:pt x="352947" y="189019"/>
                  </a:lnTo>
                  <a:lnTo>
                    <a:pt x="470597" y="0"/>
                  </a:lnTo>
                  <a:lnTo>
                    <a:pt x="588246" y="56705"/>
                  </a:lnTo>
                  <a:lnTo>
                    <a:pt x="705895" y="94509"/>
                  </a:lnTo>
                  <a:lnTo>
                    <a:pt x="823545" y="37803"/>
                  </a:lnTo>
                  <a:lnTo>
                    <a:pt x="941194" y="37803"/>
                  </a:lnTo>
                  <a:lnTo>
                    <a:pt x="1058843" y="37803"/>
                  </a:lnTo>
                  <a:lnTo>
                    <a:pt x="1176493" y="37803"/>
                  </a:lnTo>
                </a:path>
              </a:pathLst>
            </a:custGeom>
            <a:ln w="27101" cap="flat">
              <a:solidFill>
                <a:srgbClr val="000000">
                  <a:alpha val="80000"/>
                </a:srgbClr>
              </a:solidFill>
              <a:prstDash val="solid"/>
              <a:round/>
            </a:ln>
          </p:spPr>
          <p:txBody>
            <a:bodyPr/>
            <a:lstStyle/>
            <a:p/>
          </p:txBody>
        </p:sp>
        <p:sp>
          <p:nvSpPr>
            <p:cNvPr id="32" name="tx32"/>
            <p:cNvSpPr/>
            <p:nvPr/>
          </p:nvSpPr>
          <p:spPr>
            <a:xfrm>
              <a:off x="946559"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N=59</a:t>
              </a:r>
            </a:p>
          </p:txBody>
        </p:sp>
        <p:sp>
          <p:nvSpPr>
            <p:cNvPr id="33" name="tx33"/>
            <p:cNvSpPr/>
            <p:nvPr/>
          </p:nvSpPr>
          <p:spPr>
            <a:xfrm rot="-5400000">
              <a:off x="1950401" y="225325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39</a:t>
              </a:r>
            </a:p>
          </p:txBody>
        </p:sp>
        <p:sp>
          <p:nvSpPr>
            <p:cNvPr id="34" name="tx34"/>
            <p:cNvSpPr/>
            <p:nvPr/>
          </p:nvSpPr>
          <p:spPr>
            <a:xfrm rot="-5400000">
              <a:off x="2068051" y="200336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35" name="tx35"/>
            <p:cNvSpPr/>
            <p:nvPr/>
          </p:nvSpPr>
          <p:spPr>
            <a:xfrm rot="-5400000">
              <a:off x="2185700" y="19264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36" name="tx36"/>
            <p:cNvSpPr/>
            <p:nvPr/>
          </p:nvSpPr>
          <p:spPr>
            <a:xfrm rot="-5400000">
              <a:off x="2303349" y="188802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37" name="tx37"/>
            <p:cNvSpPr/>
            <p:nvPr/>
          </p:nvSpPr>
          <p:spPr>
            <a:xfrm rot="-5400000">
              <a:off x="2420998"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59</a:t>
              </a:r>
            </a:p>
          </p:txBody>
        </p:sp>
        <p:sp>
          <p:nvSpPr>
            <p:cNvPr id="38" name="tx38"/>
            <p:cNvSpPr/>
            <p:nvPr/>
          </p:nvSpPr>
          <p:spPr>
            <a:xfrm rot="-5400000">
              <a:off x="2538648"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59</a:t>
              </a:r>
            </a:p>
          </p:txBody>
        </p:sp>
        <p:sp>
          <p:nvSpPr>
            <p:cNvPr id="39" name="tx39"/>
            <p:cNvSpPr/>
            <p:nvPr/>
          </p:nvSpPr>
          <p:spPr>
            <a:xfrm rot="-5400000">
              <a:off x="2656297"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59</a:t>
              </a:r>
            </a:p>
          </p:txBody>
        </p:sp>
        <p:sp>
          <p:nvSpPr>
            <p:cNvPr id="40" name="tx40"/>
            <p:cNvSpPr/>
            <p:nvPr/>
          </p:nvSpPr>
          <p:spPr>
            <a:xfrm rot="-5400000">
              <a:off x="277394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59</a:t>
              </a:r>
            </a:p>
          </p:txBody>
        </p:sp>
        <p:sp>
          <p:nvSpPr>
            <p:cNvPr id="41" name="tx41"/>
            <p:cNvSpPr/>
            <p:nvPr/>
          </p:nvSpPr>
          <p:spPr>
            <a:xfrm rot="-5400000">
              <a:off x="289159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59</a:t>
              </a:r>
            </a:p>
          </p:txBody>
        </p:sp>
        <p:sp>
          <p:nvSpPr>
            <p:cNvPr id="42" name="tx42"/>
            <p:cNvSpPr/>
            <p:nvPr/>
          </p:nvSpPr>
          <p:spPr>
            <a:xfrm rot="-5400000">
              <a:off x="3009245"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59</a:t>
              </a:r>
            </a:p>
          </p:txBody>
        </p:sp>
        <p:sp>
          <p:nvSpPr>
            <p:cNvPr id="43" name="tx43"/>
            <p:cNvSpPr/>
            <p:nvPr/>
          </p:nvSpPr>
          <p:spPr>
            <a:xfrm rot="-5400000">
              <a:off x="3126894"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59</a:t>
              </a:r>
            </a:p>
          </p:txBody>
        </p:sp>
        <p:sp>
          <p:nvSpPr>
            <p:cNvPr id="44" name="tx44"/>
            <p:cNvSpPr/>
            <p:nvPr/>
          </p:nvSpPr>
          <p:spPr>
            <a:xfrm>
              <a:off x="3160206" y="1103475"/>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5" name="rc45"/>
            <p:cNvSpPr/>
            <p:nvPr/>
          </p:nvSpPr>
          <p:spPr>
            <a:xfrm>
              <a:off x="776555" y="874964"/>
              <a:ext cx="2575343" cy="2183170"/>
            </a:xfrm>
            <a:prstGeom prst="rect">
              <a:avLst/>
            </a:prstGeom>
            <a:noFill/>
            <a:ln w="13550" cap="rnd">
              <a:solidFill>
                <a:srgbClr val="999999">
                  <a:alpha val="100000"/>
                </a:srgbClr>
              </a:solidFill>
              <a:prstDash val="solid"/>
              <a:round/>
            </a:ln>
          </p:spPr>
          <p:txBody>
            <a:bodyPr/>
            <a:lstStyle/>
            <a:p/>
          </p:txBody>
        </p:sp>
        <p:sp>
          <p:nvSpPr>
            <p:cNvPr id="46" name="pl46"/>
            <p:cNvSpPr/>
            <p:nvPr/>
          </p:nvSpPr>
          <p:spPr>
            <a:xfrm>
              <a:off x="776555" y="542651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47" name="pl47"/>
            <p:cNvSpPr/>
            <p:nvPr/>
          </p:nvSpPr>
          <p:spPr>
            <a:xfrm>
              <a:off x="776555" y="4945955"/>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48" name="pl48"/>
            <p:cNvSpPr/>
            <p:nvPr/>
          </p:nvSpPr>
          <p:spPr>
            <a:xfrm>
              <a:off x="776555" y="4465398"/>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49" name="pl49"/>
            <p:cNvSpPr/>
            <p:nvPr/>
          </p:nvSpPr>
          <p:spPr>
            <a:xfrm>
              <a:off x="776555" y="3984841"/>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50" name="pl50"/>
            <p:cNvSpPr/>
            <p:nvPr/>
          </p:nvSpPr>
          <p:spPr>
            <a:xfrm>
              <a:off x="776555" y="350428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51" name="pl51"/>
            <p:cNvSpPr/>
            <p:nvPr/>
          </p:nvSpPr>
          <p:spPr>
            <a:xfrm>
              <a:off x="94655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118185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41715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65245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188775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12305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235835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59364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282894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306424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61" name="rc61"/>
            <p:cNvSpPr/>
            <p:nvPr/>
          </p:nvSpPr>
          <p:spPr>
            <a:xfrm>
              <a:off x="893616" y="4561509"/>
              <a:ext cx="105884" cy="865002"/>
            </a:xfrm>
            <a:prstGeom prst="rect">
              <a:avLst/>
            </a:prstGeom>
            <a:solidFill>
              <a:srgbClr val="2C7FB8">
                <a:alpha val="100000"/>
              </a:srgbClr>
            </a:solidFill>
          </p:spPr>
          <p:txBody>
            <a:bodyPr/>
            <a:lstStyle/>
            <a:p/>
          </p:txBody>
        </p:sp>
        <p:sp>
          <p:nvSpPr>
            <p:cNvPr id="62" name="rc62"/>
            <p:cNvSpPr/>
            <p:nvPr/>
          </p:nvSpPr>
          <p:spPr>
            <a:xfrm>
              <a:off x="1011266" y="4523065"/>
              <a:ext cx="105884" cy="903447"/>
            </a:xfrm>
            <a:prstGeom prst="rect">
              <a:avLst/>
            </a:prstGeom>
            <a:solidFill>
              <a:srgbClr val="2C7FB8">
                <a:alpha val="100000"/>
              </a:srgbClr>
            </a:solidFill>
          </p:spPr>
          <p:txBody>
            <a:bodyPr/>
            <a:lstStyle/>
            <a:p/>
          </p:txBody>
        </p:sp>
        <p:sp>
          <p:nvSpPr>
            <p:cNvPr id="63" name="rc63"/>
            <p:cNvSpPr/>
            <p:nvPr/>
          </p:nvSpPr>
          <p:spPr>
            <a:xfrm>
              <a:off x="1128915" y="4542287"/>
              <a:ext cx="105884" cy="884224"/>
            </a:xfrm>
            <a:prstGeom prst="rect">
              <a:avLst/>
            </a:prstGeom>
            <a:solidFill>
              <a:srgbClr val="2C7FB8">
                <a:alpha val="100000"/>
              </a:srgbClr>
            </a:solidFill>
          </p:spPr>
          <p:txBody>
            <a:bodyPr/>
            <a:lstStyle/>
            <a:p/>
          </p:txBody>
        </p:sp>
        <p:sp>
          <p:nvSpPr>
            <p:cNvPr id="64" name="rc64"/>
            <p:cNvSpPr/>
            <p:nvPr/>
          </p:nvSpPr>
          <p:spPr>
            <a:xfrm>
              <a:off x="1246564" y="4542287"/>
              <a:ext cx="105884" cy="884224"/>
            </a:xfrm>
            <a:prstGeom prst="rect">
              <a:avLst/>
            </a:prstGeom>
            <a:solidFill>
              <a:srgbClr val="2C7FB8">
                <a:alpha val="100000"/>
              </a:srgbClr>
            </a:solidFill>
          </p:spPr>
          <p:txBody>
            <a:bodyPr/>
            <a:lstStyle/>
            <a:p/>
          </p:txBody>
        </p:sp>
        <p:sp>
          <p:nvSpPr>
            <p:cNvPr id="65" name="rc65"/>
            <p:cNvSpPr/>
            <p:nvPr/>
          </p:nvSpPr>
          <p:spPr>
            <a:xfrm>
              <a:off x="1364214" y="4503842"/>
              <a:ext cx="105884" cy="922669"/>
            </a:xfrm>
            <a:prstGeom prst="rect">
              <a:avLst/>
            </a:prstGeom>
            <a:solidFill>
              <a:srgbClr val="2C7FB8">
                <a:alpha val="100000"/>
              </a:srgbClr>
            </a:solidFill>
          </p:spPr>
          <p:txBody>
            <a:bodyPr/>
            <a:lstStyle/>
            <a:p/>
          </p:txBody>
        </p:sp>
        <p:sp>
          <p:nvSpPr>
            <p:cNvPr id="66" name="rc66"/>
            <p:cNvSpPr/>
            <p:nvPr/>
          </p:nvSpPr>
          <p:spPr>
            <a:xfrm>
              <a:off x="1481863" y="4484620"/>
              <a:ext cx="105884" cy="941891"/>
            </a:xfrm>
            <a:prstGeom prst="rect">
              <a:avLst/>
            </a:prstGeom>
            <a:solidFill>
              <a:srgbClr val="2C7FB8">
                <a:alpha val="100000"/>
              </a:srgbClr>
            </a:solidFill>
          </p:spPr>
          <p:txBody>
            <a:bodyPr/>
            <a:lstStyle/>
            <a:p/>
          </p:txBody>
        </p:sp>
        <p:sp>
          <p:nvSpPr>
            <p:cNvPr id="67" name="rc67"/>
            <p:cNvSpPr/>
            <p:nvPr/>
          </p:nvSpPr>
          <p:spPr>
            <a:xfrm>
              <a:off x="1599512" y="4465398"/>
              <a:ext cx="105884" cy="961114"/>
            </a:xfrm>
            <a:prstGeom prst="rect">
              <a:avLst/>
            </a:prstGeom>
            <a:solidFill>
              <a:srgbClr val="2C7FB8">
                <a:alpha val="100000"/>
              </a:srgbClr>
            </a:solidFill>
          </p:spPr>
          <p:txBody>
            <a:bodyPr/>
            <a:lstStyle/>
            <a:p/>
          </p:txBody>
        </p:sp>
        <p:sp>
          <p:nvSpPr>
            <p:cNvPr id="68" name="rc68"/>
            <p:cNvSpPr/>
            <p:nvPr/>
          </p:nvSpPr>
          <p:spPr>
            <a:xfrm>
              <a:off x="1717162" y="4465398"/>
              <a:ext cx="105884" cy="961114"/>
            </a:xfrm>
            <a:prstGeom prst="rect">
              <a:avLst/>
            </a:prstGeom>
            <a:solidFill>
              <a:srgbClr val="2C7FB8">
                <a:alpha val="100000"/>
              </a:srgbClr>
            </a:solidFill>
          </p:spPr>
          <p:txBody>
            <a:bodyPr/>
            <a:lstStyle/>
            <a:p/>
          </p:txBody>
        </p:sp>
        <p:sp>
          <p:nvSpPr>
            <p:cNvPr id="69" name="rc69"/>
            <p:cNvSpPr/>
            <p:nvPr/>
          </p:nvSpPr>
          <p:spPr>
            <a:xfrm>
              <a:off x="1834811" y="4446175"/>
              <a:ext cx="105884" cy="980336"/>
            </a:xfrm>
            <a:prstGeom prst="rect">
              <a:avLst/>
            </a:prstGeom>
            <a:solidFill>
              <a:srgbClr val="2C7FB8">
                <a:alpha val="100000"/>
              </a:srgbClr>
            </a:solidFill>
          </p:spPr>
          <p:txBody>
            <a:bodyPr/>
            <a:lstStyle/>
            <a:p/>
          </p:txBody>
        </p:sp>
        <p:sp>
          <p:nvSpPr>
            <p:cNvPr id="70" name="rc70"/>
            <p:cNvSpPr/>
            <p:nvPr/>
          </p:nvSpPr>
          <p:spPr>
            <a:xfrm>
              <a:off x="1952460" y="4426953"/>
              <a:ext cx="105884" cy="999558"/>
            </a:xfrm>
            <a:prstGeom prst="rect">
              <a:avLst/>
            </a:prstGeom>
            <a:solidFill>
              <a:srgbClr val="2C7FB8">
                <a:alpha val="100000"/>
              </a:srgbClr>
            </a:solidFill>
          </p:spPr>
          <p:txBody>
            <a:bodyPr/>
            <a:lstStyle/>
            <a:p/>
          </p:txBody>
        </p:sp>
        <p:sp>
          <p:nvSpPr>
            <p:cNvPr id="71" name="rc71"/>
            <p:cNvSpPr/>
            <p:nvPr/>
          </p:nvSpPr>
          <p:spPr>
            <a:xfrm>
              <a:off x="2070109" y="4407731"/>
              <a:ext cx="105884" cy="1018780"/>
            </a:xfrm>
            <a:prstGeom prst="rect">
              <a:avLst/>
            </a:prstGeom>
            <a:solidFill>
              <a:srgbClr val="2C7FB8">
                <a:alpha val="100000"/>
              </a:srgbClr>
            </a:solidFill>
          </p:spPr>
          <p:txBody>
            <a:bodyPr/>
            <a:lstStyle/>
            <a:p/>
          </p:txBody>
        </p:sp>
        <p:sp>
          <p:nvSpPr>
            <p:cNvPr id="72" name="rc72"/>
            <p:cNvSpPr/>
            <p:nvPr/>
          </p:nvSpPr>
          <p:spPr>
            <a:xfrm>
              <a:off x="2187759" y="4350064"/>
              <a:ext cx="105884" cy="1076447"/>
            </a:xfrm>
            <a:prstGeom prst="rect">
              <a:avLst/>
            </a:prstGeom>
            <a:solidFill>
              <a:srgbClr val="2C7FB8">
                <a:alpha val="100000"/>
              </a:srgbClr>
            </a:solidFill>
          </p:spPr>
          <p:txBody>
            <a:bodyPr/>
            <a:lstStyle/>
            <a:p/>
          </p:txBody>
        </p:sp>
        <p:sp>
          <p:nvSpPr>
            <p:cNvPr id="73" name="rc73"/>
            <p:cNvSpPr/>
            <p:nvPr/>
          </p:nvSpPr>
          <p:spPr>
            <a:xfrm>
              <a:off x="2305408" y="4350064"/>
              <a:ext cx="105884" cy="1076447"/>
            </a:xfrm>
            <a:prstGeom prst="rect">
              <a:avLst/>
            </a:prstGeom>
            <a:solidFill>
              <a:srgbClr val="2C7FB8">
                <a:alpha val="100000"/>
              </a:srgbClr>
            </a:solidFill>
          </p:spPr>
          <p:txBody>
            <a:bodyPr/>
            <a:lstStyle/>
            <a:p/>
          </p:txBody>
        </p:sp>
        <p:sp>
          <p:nvSpPr>
            <p:cNvPr id="74" name="rc74"/>
            <p:cNvSpPr/>
            <p:nvPr/>
          </p:nvSpPr>
          <p:spPr>
            <a:xfrm>
              <a:off x="2423057" y="4350064"/>
              <a:ext cx="105884" cy="1076447"/>
            </a:xfrm>
            <a:prstGeom prst="rect">
              <a:avLst/>
            </a:prstGeom>
            <a:solidFill>
              <a:srgbClr val="2C7FB8">
                <a:alpha val="100000"/>
              </a:srgbClr>
            </a:solidFill>
          </p:spPr>
          <p:txBody>
            <a:bodyPr/>
            <a:lstStyle/>
            <a:p/>
          </p:txBody>
        </p:sp>
        <p:sp>
          <p:nvSpPr>
            <p:cNvPr id="75" name="rc75"/>
            <p:cNvSpPr/>
            <p:nvPr/>
          </p:nvSpPr>
          <p:spPr>
            <a:xfrm>
              <a:off x="2540707" y="4350064"/>
              <a:ext cx="105884" cy="1076447"/>
            </a:xfrm>
            <a:prstGeom prst="rect">
              <a:avLst/>
            </a:prstGeom>
            <a:solidFill>
              <a:srgbClr val="2C7FB8">
                <a:alpha val="100000"/>
              </a:srgbClr>
            </a:solidFill>
          </p:spPr>
          <p:txBody>
            <a:bodyPr/>
            <a:lstStyle/>
            <a:p/>
          </p:txBody>
        </p:sp>
        <p:sp>
          <p:nvSpPr>
            <p:cNvPr id="76" name="rc76"/>
            <p:cNvSpPr/>
            <p:nvPr/>
          </p:nvSpPr>
          <p:spPr>
            <a:xfrm>
              <a:off x="2658356" y="4350064"/>
              <a:ext cx="105884" cy="1076447"/>
            </a:xfrm>
            <a:prstGeom prst="rect">
              <a:avLst/>
            </a:prstGeom>
            <a:solidFill>
              <a:srgbClr val="2C7FB8">
                <a:alpha val="100000"/>
              </a:srgbClr>
            </a:solidFill>
          </p:spPr>
          <p:txBody>
            <a:bodyPr/>
            <a:lstStyle/>
            <a:p/>
          </p:txBody>
        </p:sp>
        <p:sp>
          <p:nvSpPr>
            <p:cNvPr id="77" name="rc77"/>
            <p:cNvSpPr/>
            <p:nvPr/>
          </p:nvSpPr>
          <p:spPr>
            <a:xfrm>
              <a:off x="2776005" y="4350064"/>
              <a:ext cx="105884" cy="1076447"/>
            </a:xfrm>
            <a:prstGeom prst="rect">
              <a:avLst/>
            </a:prstGeom>
            <a:solidFill>
              <a:srgbClr val="2C7FB8">
                <a:alpha val="100000"/>
              </a:srgbClr>
            </a:solidFill>
          </p:spPr>
          <p:txBody>
            <a:bodyPr/>
            <a:lstStyle/>
            <a:p/>
          </p:txBody>
        </p:sp>
        <p:sp>
          <p:nvSpPr>
            <p:cNvPr id="78" name="rc78"/>
            <p:cNvSpPr/>
            <p:nvPr/>
          </p:nvSpPr>
          <p:spPr>
            <a:xfrm>
              <a:off x="2893655" y="4350064"/>
              <a:ext cx="105884" cy="1076447"/>
            </a:xfrm>
            <a:prstGeom prst="rect">
              <a:avLst/>
            </a:prstGeom>
            <a:solidFill>
              <a:srgbClr val="2C7FB8">
                <a:alpha val="100000"/>
              </a:srgbClr>
            </a:solidFill>
          </p:spPr>
          <p:txBody>
            <a:bodyPr/>
            <a:lstStyle/>
            <a:p/>
          </p:txBody>
        </p:sp>
        <p:sp>
          <p:nvSpPr>
            <p:cNvPr id="79" name="rc79"/>
            <p:cNvSpPr/>
            <p:nvPr/>
          </p:nvSpPr>
          <p:spPr>
            <a:xfrm>
              <a:off x="3011304" y="4350064"/>
              <a:ext cx="105884" cy="1076447"/>
            </a:xfrm>
            <a:prstGeom prst="rect">
              <a:avLst/>
            </a:prstGeom>
            <a:solidFill>
              <a:srgbClr val="2C7FB8">
                <a:alpha val="100000"/>
              </a:srgbClr>
            </a:solidFill>
          </p:spPr>
          <p:txBody>
            <a:bodyPr/>
            <a:lstStyle/>
            <a:p/>
          </p:txBody>
        </p:sp>
        <p:sp>
          <p:nvSpPr>
            <p:cNvPr id="80" name="rc80"/>
            <p:cNvSpPr/>
            <p:nvPr/>
          </p:nvSpPr>
          <p:spPr>
            <a:xfrm>
              <a:off x="3128953" y="4330842"/>
              <a:ext cx="105884" cy="1095670"/>
            </a:xfrm>
            <a:prstGeom prst="rect">
              <a:avLst/>
            </a:prstGeom>
            <a:solidFill>
              <a:srgbClr val="2C7FB8">
                <a:alpha val="100000"/>
              </a:srgbClr>
            </a:solidFill>
          </p:spPr>
          <p:txBody>
            <a:bodyPr/>
            <a:lstStyle/>
            <a:p/>
          </p:txBody>
        </p:sp>
        <p:sp>
          <p:nvSpPr>
            <p:cNvPr id="81" name="pl81"/>
            <p:cNvSpPr/>
            <p:nvPr/>
          </p:nvSpPr>
          <p:spPr>
            <a:xfrm>
              <a:off x="776555" y="4292397"/>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82" name="pl82"/>
            <p:cNvSpPr/>
            <p:nvPr/>
          </p:nvSpPr>
          <p:spPr>
            <a:xfrm>
              <a:off x="946559" y="3706438"/>
              <a:ext cx="2235336" cy="945095"/>
            </a:xfrm>
            <a:custGeom>
              <a:avLst/>
              <a:pathLst>
                <a:path w="2235336" h="945095">
                  <a:moveTo>
                    <a:pt x="0" y="926193"/>
                  </a:moveTo>
                  <a:lnTo>
                    <a:pt x="117649" y="907291"/>
                  </a:lnTo>
                  <a:lnTo>
                    <a:pt x="235298" y="945095"/>
                  </a:lnTo>
                  <a:lnTo>
                    <a:pt x="352947" y="945095"/>
                  </a:lnTo>
                  <a:lnTo>
                    <a:pt x="470597" y="340234"/>
                  </a:lnTo>
                  <a:lnTo>
                    <a:pt x="588246" y="151215"/>
                  </a:lnTo>
                  <a:lnTo>
                    <a:pt x="705895" y="75607"/>
                  </a:lnTo>
                  <a:lnTo>
                    <a:pt x="823545" y="75607"/>
                  </a:lnTo>
                  <a:lnTo>
                    <a:pt x="941194" y="37803"/>
                  </a:lnTo>
                  <a:lnTo>
                    <a:pt x="1058843" y="56705"/>
                  </a:lnTo>
                  <a:lnTo>
                    <a:pt x="1176493" y="18901"/>
                  </a:lnTo>
                  <a:lnTo>
                    <a:pt x="1294142" y="0"/>
                  </a:lnTo>
                  <a:lnTo>
                    <a:pt x="1411791" y="0"/>
                  </a:lnTo>
                  <a:lnTo>
                    <a:pt x="1529441" y="18901"/>
                  </a:lnTo>
                  <a:lnTo>
                    <a:pt x="1647090" y="56705"/>
                  </a:lnTo>
                  <a:lnTo>
                    <a:pt x="1764739" y="94509"/>
                  </a:lnTo>
                  <a:lnTo>
                    <a:pt x="1882388" y="75607"/>
                  </a:lnTo>
                  <a:lnTo>
                    <a:pt x="2000038" y="75607"/>
                  </a:lnTo>
                  <a:lnTo>
                    <a:pt x="2117687" y="56705"/>
                  </a:lnTo>
                  <a:lnTo>
                    <a:pt x="2235336" y="37803"/>
                  </a:lnTo>
                </a:path>
              </a:pathLst>
            </a:custGeom>
            <a:ln w="27101" cap="flat">
              <a:solidFill>
                <a:srgbClr val="000000">
                  <a:alpha val="80000"/>
                </a:srgbClr>
              </a:solidFill>
              <a:prstDash val="solid"/>
              <a:round/>
            </a:ln>
          </p:spPr>
          <p:txBody>
            <a:bodyPr/>
            <a:lstStyle/>
            <a:p/>
          </p:txBody>
        </p:sp>
        <p:sp>
          <p:nvSpPr>
            <p:cNvPr id="83" name="tx83"/>
            <p:cNvSpPr/>
            <p:nvPr/>
          </p:nvSpPr>
          <p:spPr>
            <a:xfrm>
              <a:off x="946559"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N=59</a:t>
              </a:r>
            </a:p>
          </p:txBody>
        </p:sp>
        <p:sp>
          <p:nvSpPr>
            <p:cNvPr id="84" name="tx84"/>
            <p:cNvSpPr/>
            <p:nvPr/>
          </p:nvSpPr>
          <p:spPr>
            <a:xfrm rot="-5400000">
              <a:off x="891557" y="460552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85" name="tx85"/>
            <p:cNvSpPr/>
            <p:nvPr/>
          </p:nvSpPr>
          <p:spPr>
            <a:xfrm rot="-5400000">
              <a:off x="1009207" y="456708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86" name="tx86"/>
            <p:cNvSpPr/>
            <p:nvPr/>
          </p:nvSpPr>
          <p:spPr>
            <a:xfrm rot="-5400000">
              <a:off x="1126856" y="458630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46</a:t>
              </a:r>
            </a:p>
          </p:txBody>
        </p:sp>
        <p:sp>
          <p:nvSpPr>
            <p:cNvPr id="87" name="tx87"/>
            <p:cNvSpPr/>
            <p:nvPr/>
          </p:nvSpPr>
          <p:spPr>
            <a:xfrm rot="-5400000">
              <a:off x="1244505" y="458630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46</a:t>
              </a:r>
            </a:p>
          </p:txBody>
        </p:sp>
        <p:sp>
          <p:nvSpPr>
            <p:cNvPr id="88" name="tx88"/>
            <p:cNvSpPr/>
            <p:nvPr/>
          </p:nvSpPr>
          <p:spPr>
            <a:xfrm rot="-5400000">
              <a:off x="1362155" y="454786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48</a:t>
              </a:r>
            </a:p>
          </p:txBody>
        </p:sp>
        <p:sp>
          <p:nvSpPr>
            <p:cNvPr id="89" name="tx89"/>
            <p:cNvSpPr/>
            <p:nvPr/>
          </p:nvSpPr>
          <p:spPr>
            <a:xfrm rot="-5400000">
              <a:off x="1479804" y="45286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90" name="tx90"/>
            <p:cNvSpPr/>
            <p:nvPr/>
          </p:nvSpPr>
          <p:spPr>
            <a:xfrm rot="-5400000">
              <a:off x="1597453" y="45094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50</a:t>
              </a:r>
            </a:p>
          </p:txBody>
        </p:sp>
        <p:sp>
          <p:nvSpPr>
            <p:cNvPr id="91" name="tx91"/>
            <p:cNvSpPr/>
            <p:nvPr/>
          </p:nvSpPr>
          <p:spPr>
            <a:xfrm rot="-5400000">
              <a:off x="1715103" y="45094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50</a:t>
              </a:r>
            </a:p>
          </p:txBody>
        </p:sp>
        <p:sp>
          <p:nvSpPr>
            <p:cNvPr id="92" name="tx92"/>
            <p:cNvSpPr/>
            <p:nvPr/>
          </p:nvSpPr>
          <p:spPr>
            <a:xfrm rot="-5400000">
              <a:off x="1832752" y="449019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51</a:t>
              </a:r>
            </a:p>
          </p:txBody>
        </p:sp>
        <p:sp>
          <p:nvSpPr>
            <p:cNvPr id="93" name="tx93"/>
            <p:cNvSpPr/>
            <p:nvPr/>
          </p:nvSpPr>
          <p:spPr>
            <a:xfrm rot="-5400000">
              <a:off x="1950401" y="447097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94" name="tx94"/>
            <p:cNvSpPr/>
            <p:nvPr/>
          </p:nvSpPr>
          <p:spPr>
            <a:xfrm rot="-5400000">
              <a:off x="2068051" y="445175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5" name="tx95"/>
            <p:cNvSpPr/>
            <p:nvPr/>
          </p:nvSpPr>
          <p:spPr>
            <a:xfrm rot="-5400000">
              <a:off x="2185700" y="43940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96" name="tx96"/>
            <p:cNvSpPr/>
            <p:nvPr/>
          </p:nvSpPr>
          <p:spPr>
            <a:xfrm rot="-5400000">
              <a:off x="2303349" y="43940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97" name="tx97"/>
            <p:cNvSpPr/>
            <p:nvPr/>
          </p:nvSpPr>
          <p:spPr>
            <a:xfrm rot="-5400000">
              <a:off x="2420998" y="43940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98" name="tx98"/>
            <p:cNvSpPr/>
            <p:nvPr/>
          </p:nvSpPr>
          <p:spPr>
            <a:xfrm rot="-5400000">
              <a:off x="2538648" y="43940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99" name="tx99"/>
            <p:cNvSpPr/>
            <p:nvPr/>
          </p:nvSpPr>
          <p:spPr>
            <a:xfrm rot="-5400000">
              <a:off x="2656297" y="43940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100" name="tx100"/>
            <p:cNvSpPr/>
            <p:nvPr/>
          </p:nvSpPr>
          <p:spPr>
            <a:xfrm rot="-5400000">
              <a:off x="2773946" y="43940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101" name="tx101"/>
            <p:cNvSpPr/>
            <p:nvPr/>
          </p:nvSpPr>
          <p:spPr>
            <a:xfrm rot="-5400000">
              <a:off x="2891596" y="43940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102" name="tx102"/>
            <p:cNvSpPr/>
            <p:nvPr/>
          </p:nvSpPr>
          <p:spPr>
            <a:xfrm rot="-5400000">
              <a:off x="3009245" y="43940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103" name="tx103"/>
            <p:cNvSpPr/>
            <p:nvPr/>
          </p:nvSpPr>
          <p:spPr>
            <a:xfrm rot="-5400000">
              <a:off x="3126894" y="437486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104" name="tx104"/>
            <p:cNvSpPr/>
            <p:nvPr/>
          </p:nvSpPr>
          <p:spPr>
            <a:xfrm>
              <a:off x="3160206" y="3627793"/>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05" name="rc105"/>
            <p:cNvSpPr/>
            <p:nvPr/>
          </p:nvSpPr>
          <p:spPr>
            <a:xfrm>
              <a:off x="776555" y="3342576"/>
              <a:ext cx="2575343" cy="2183170"/>
            </a:xfrm>
            <a:prstGeom prst="rect">
              <a:avLst/>
            </a:prstGeom>
            <a:noFill/>
            <a:ln w="13550" cap="rnd">
              <a:solidFill>
                <a:srgbClr val="999999">
                  <a:alpha val="100000"/>
                </a:srgbClr>
              </a:solidFill>
              <a:prstDash val="solid"/>
              <a:round/>
            </a:ln>
          </p:spPr>
          <p:txBody>
            <a:bodyPr/>
            <a:lstStyle/>
            <a:p/>
          </p:txBody>
        </p:sp>
        <p:sp>
          <p:nvSpPr>
            <p:cNvPr id="106" name="pl106"/>
            <p:cNvSpPr/>
            <p:nvPr/>
          </p:nvSpPr>
          <p:spPr>
            <a:xfrm>
              <a:off x="3421488" y="295889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07" name="pl107"/>
            <p:cNvSpPr/>
            <p:nvPr/>
          </p:nvSpPr>
          <p:spPr>
            <a:xfrm>
              <a:off x="3421488" y="247834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08" name="pl108"/>
            <p:cNvSpPr/>
            <p:nvPr/>
          </p:nvSpPr>
          <p:spPr>
            <a:xfrm>
              <a:off x="3421488" y="1997785"/>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09" name="pl109"/>
            <p:cNvSpPr/>
            <p:nvPr/>
          </p:nvSpPr>
          <p:spPr>
            <a:xfrm>
              <a:off x="3421488" y="1517228"/>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10" name="pl110"/>
            <p:cNvSpPr/>
            <p:nvPr/>
          </p:nvSpPr>
          <p:spPr>
            <a:xfrm>
              <a:off x="3421488" y="1036671"/>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11" name="pl111"/>
            <p:cNvSpPr/>
            <p:nvPr/>
          </p:nvSpPr>
          <p:spPr>
            <a:xfrm>
              <a:off x="359149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382679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406208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29738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453268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476798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500328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523858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47388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570917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5303289" y="2209230"/>
              <a:ext cx="105884" cy="749669"/>
            </a:xfrm>
            <a:prstGeom prst="rect">
              <a:avLst/>
            </a:prstGeom>
            <a:solidFill>
              <a:srgbClr val="2C7FB8">
                <a:alpha val="100000"/>
              </a:srgbClr>
            </a:solidFill>
          </p:spPr>
          <p:txBody>
            <a:bodyPr/>
            <a:lstStyle/>
            <a:p/>
          </p:txBody>
        </p:sp>
        <p:sp>
          <p:nvSpPr>
            <p:cNvPr id="122" name="rc122"/>
            <p:cNvSpPr/>
            <p:nvPr/>
          </p:nvSpPr>
          <p:spPr>
            <a:xfrm>
              <a:off x="5420938" y="2170786"/>
              <a:ext cx="105884" cy="788113"/>
            </a:xfrm>
            <a:prstGeom prst="rect">
              <a:avLst/>
            </a:prstGeom>
            <a:solidFill>
              <a:srgbClr val="2C7FB8">
                <a:alpha val="100000"/>
              </a:srgbClr>
            </a:solidFill>
          </p:spPr>
          <p:txBody>
            <a:bodyPr/>
            <a:lstStyle/>
            <a:p/>
          </p:txBody>
        </p:sp>
        <p:sp>
          <p:nvSpPr>
            <p:cNvPr id="123" name="rc123"/>
            <p:cNvSpPr/>
            <p:nvPr/>
          </p:nvSpPr>
          <p:spPr>
            <a:xfrm>
              <a:off x="5538587" y="2113119"/>
              <a:ext cx="105884" cy="845780"/>
            </a:xfrm>
            <a:prstGeom prst="rect">
              <a:avLst/>
            </a:prstGeom>
            <a:solidFill>
              <a:srgbClr val="2C7FB8">
                <a:alpha val="100000"/>
              </a:srgbClr>
            </a:solidFill>
          </p:spPr>
          <p:txBody>
            <a:bodyPr/>
            <a:lstStyle/>
            <a:p/>
          </p:txBody>
        </p:sp>
        <p:sp>
          <p:nvSpPr>
            <p:cNvPr id="124" name="rc124"/>
            <p:cNvSpPr/>
            <p:nvPr/>
          </p:nvSpPr>
          <p:spPr>
            <a:xfrm>
              <a:off x="5656236" y="2055452"/>
              <a:ext cx="105884" cy="903447"/>
            </a:xfrm>
            <a:prstGeom prst="rect">
              <a:avLst/>
            </a:prstGeom>
            <a:solidFill>
              <a:srgbClr val="2C7FB8">
                <a:alpha val="100000"/>
              </a:srgbClr>
            </a:solidFill>
          </p:spPr>
          <p:txBody>
            <a:bodyPr/>
            <a:lstStyle/>
            <a:p/>
          </p:txBody>
        </p:sp>
        <p:sp>
          <p:nvSpPr>
            <p:cNvPr id="125" name="rc125"/>
            <p:cNvSpPr/>
            <p:nvPr/>
          </p:nvSpPr>
          <p:spPr>
            <a:xfrm>
              <a:off x="5773886" y="2036230"/>
              <a:ext cx="105884" cy="922669"/>
            </a:xfrm>
            <a:prstGeom prst="rect">
              <a:avLst/>
            </a:prstGeom>
            <a:solidFill>
              <a:srgbClr val="2C7FB8">
                <a:alpha val="100000"/>
              </a:srgbClr>
            </a:solidFill>
          </p:spPr>
          <p:txBody>
            <a:bodyPr/>
            <a:lstStyle/>
            <a:p/>
          </p:txBody>
        </p:sp>
        <p:sp>
          <p:nvSpPr>
            <p:cNvPr id="126" name="pl126"/>
            <p:cNvSpPr/>
            <p:nvPr/>
          </p:nvSpPr>
          <p:spPr>
            <a:xfrm>
              <a:off x="3421488" y="1824785"/>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127" name="pl127"/>
            <p:cNvSpPr/>
            <p:nvPr/>
          </p:nvSpPr>
          <p:spPr>
            <a:xfrm>
              <a:off x="5356231" y="1371139"/>
              <a:ext cx="470597" cy="170117"/>
            </a:xfrm>
            <a:custGeom>
              <a:avLst/>
              <a:pathLst>
                <a:path w="470597" h="170117">
                  <a:moveTo>
                    <a:pt x="0" y="170117"/>
                  </a:moveTo>
                  <a:lnTo>
                    <a:pt x="117649" y="94509"/>
                  </a:lnTo>
                  <a:lnTo>
                    <a:pt x="235298" y="37803"/>
                  </a:lnTo>
                  <a:lnTo>
                    <a:pt x="352947" y="0"/>
                  </a:lnTo>
                  <a:lnTo>
                    <a:pt x="470597" y="0"/>
                  </a:lnTo>
                </a:path>
              </a:pathLst>
            </a:custGeom>
            <a:ln w="27101" cap="flat">
              <a:solidFill>
                <a:srgbClr val="000000">
                  <a:alpha val="80000"/>
                </a:srgbClr>
              </a:solidFill>
              <a:prstDash val="solid"/>
              <a:round/>
            </a:ln>
          </p:spPr>
          <p:txBody>
            <a:bodyPr/>
            <a:lstStyle/>
            <a:p/>
          </p:txBody>
        </p:sp>
        <p:sp>
          <p:nvSpPr>
            <p:cNvPr id="128" name="tx128"/>
            <p:cNvSpPr/>
            <p:nvPr/>
          </p:nvSpPr>
          <p:spPr>
            <a:xfrm>
              <a:off x="3591491"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N=59</a:t>
              </a:r>
            </a:p>
          </p:txBody>
        </p:sp>
        <p:sp>
          <p:nvSpPr>
            <p:cNvPr id="129" name="tx129"/>
            <p:cNvSpPr/>
            <p:nvPr/>
          </p:nvSpPr>
          <p:spPr>
            <a:xfrm rot="-5400000">
              <a:off x="5301230" y="225325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39</a:t>
              </a:r>
            </a:p>
          </p:txBody>
        </p:sp>
        <p:sp>
          <p:nvSpPr>
            <p:cNvPr id="130" name="tx130"/>
            <p:cNvSpPr/>
            <p:nvPr/>
          </p:nvSpPr>
          <p:spPr>
            <a:xfrm rot="-5400000">
              <a:off x="5418879" y="221480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41</a:t>
              </a:r>
            </a:p>
          </p:txBody>
        </p:sp>
        <p:sp>
          <p:nvSpPr>
            <p:cNvPr id="131" name="tx131"/>
            <p:cNvSpPr/>
            <p:nvPr/>
          </p:nvSpPr>
          <p:spPr>
            <a:xfrm rot="-5400000">
              <a:off x="5536528" y="215713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132" name="tx132"/>
            <p:cNvSpPr/>
            <p:nvPr/>
          </p:nvSpPr>
          <p:spPr>
            <a:xfrm rot="-5400000">
              <a:off x="5654177" y="20994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133" name="tx133"/>
            <p:cNvSpPr/>
            <p:nvPr/>
          </p:nvSpPr>
          <p:spPr>
            <a:xfrm rot="-5400000">
              <a:off x="5771827" y="208024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48</a:t>
              </a:r>
            </a:p>
          </p:txBody>
        </p:sp>
        <p:sp>
          <p:nvSpPr>
            <p:cNvPr id="134" name="tx134"/>
            <p:cNvSpPr/>
            <p:nvPr/>
          </p:nvSpPr>
          <p:spPr>
            <a:xfrm>
              <a:off x="5805138" y="1254690"/>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35" name="rc135"/>
            <p:cNvSpPr/>
            <p:nvPr/>
          </p:nvSpPr>
          <p:spPr>
            <a:xfrm>
              <a:off x="3421488" y="874964"/>
              <a:ext cx="2575343" cy="2183170"/>
            </a:xfrm>
            <a:prstGeom prst="rect">
              <a:avLst/>
            </a:prstGeom>
            <a:noFill/>
            <a:ln w="13550" cap="rnd">
              <a:solidFill>
                <a:srgbClr val="999999">
                  <a:alpha val="100000"/>
                </a:srgbClr>
              </a:solidFill>
              <a:prstDash val="solid"/>
              <a:round/>
            </a:ln>
          </p:spPr>
          <p:txBody>
            <a:bodyPr/>
            <a:lstStyle/>
            <a:p/>
          </p:txBody>
        </p:sp>
        <p:sp>
          <p:nvSpPr>
            <p:cNvPr id="136" name="pl136"/>
            <p:cNvSpPr/>
            <p:nvPr/>
          </p:nvSpPr>
          <p:spPr>
            <a:xfrm>
              <a:off x="3421488" y="542651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37" name="pl137"/>
            <p:cNvSpPr/>
            <p:nvPr/>
          </p:nvSpPr>
          <p:spPr>
            <a:xfrm>
              <a:off x="3421488" y="4945955"/>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38" name="pl138"/>
            <p:cNvSpPr/>
            <p:nvPr/>
          </p:nvSpPr>
          <p:spPr>
            <a:xfrm>
              <a:off x="3421488" y="4465398"/>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39" name="pl139"/>
            <p:cNvSpPr/>
            <p:nvPr/>
          </p:nvSpPr>
          <p:spPr>
            <a:xfrm>
              <a:off x="3421488" y="3984841"/>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40" name="pl140"/>
            <p:cNvSpPr/>
            <p:nvPr/>
          </p:nvSpPr>
          <p:spPr>
            <a:xfrm>
              <a:off x="3421488" y="350428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41" name="pl141"/>
            <p:cNvSpPr/>
            <p:nvPr/>
          </p:nvSpPr>
          <p:spPr>
            <a:xfrm>
              <a:off x="359149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382679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406208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429738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53268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6798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00328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23858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47388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70917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1" name="rc151"/>
            <p:cNvSpPr/>
            <p:nvPr/>
          </p:nvSpPr>
          <p:spPr>
            <a:xfrm>
              <a:off x="3538549" y="5368845"/>
              <a:ext cx="105884" cy="57666"/>
            </a:xfrm>
            <a:prstGeom prst="rect">
              <a:avLst/>
            </a:prstGeom>
            <a:solidFill>
              <a:srgbClr val="2C7FB8">
                <a:alpha val="100000"/>
              </a:srgbClr>
            </a:solidFill>
          </p:spPr>
          <p:txBody>
            <a:bodyPr/>
            <a:lstStyle/>
            <a:p/>
          </p:txBody>
        </p:sp>
        <p:sp>
          <p:nvSpPr>
            <p:cNvPr id="152" name="rc152"/>
            <p:cNvSpPr/>
            <p:nvPr/>
          </p:nvSpPr>
          <p:spPr>
            <a:xfrm>
              <a:off x="3656198" y="5368845"/>
              <a:ext cx="105884" cy="57666"/>
            </a:xfrm>
            <a:prstGeom prst="rect">
              <a:avLst/>
            </a:prstGeom>
            <a:solidFill>
              <a:srgbClr val="2C7FB8">
                <a:alpha val="100000"/>
              </a:srgbClr>
            </a:solidFill>
          </p:spPr>
          <p:txBody>
            <a:bodyPr/>
            <a:lstStyle/>
            <a:p/>
          </p:txBody>
        </p:sp>
        <p:sp>
          <p:nvSpPr>
            <p:cNvPr id="153" name="rc153"/>
            <p:cNvSpPr/>
            <p:nvPr/>
          </p:nvSpPr>
          <p:spPr>
            <a:xfrm>
              <a:off x="3773847" y="5311178"/>
              <a:ext cx="105884" cy="115333"/>
            </a:xfrm>
            <a:prstGeom prst="rect">
              <a:avLst/>
            </a:prstGeom>
            <a:solidFill>
              <a:srgbClr val="2C7FB8">
                <a:alpha val="100000"/>
              </a:srgbClr>
            </a:solidFill>
          </p:spPr>
          <p:txBody>
            <a:bodyPr/>
            <a:lstStyle/>
            <a:p/>
          </p:txBody>
        </p:sp>
        <p:sp>
          <p:nvSpPr>
            <p:cNvPr id="154" name="rc154"/>
            <p:cNvSpPr/>
            <p:nvPr/>
          </p:nvSpPr>
          <p:spPr>
            <a:xfrm>
              <a:off x="3891497" y="5253511"/>
              <a:ext cx="105884" cy="173000"/>
            </a:xfrm>
            <a:prstGeom prst="rect">
              <a:avLst/>
            </a:prstGeom>
            <a:solidFill>
              <a:srgbClr val="2C7FB8">
                <a:alpha val="100000"/>
              </a:srgbClr>
            </a:solidFill>
          </p:spPr>
          <p:txBody>
            <a:bodyPr/>
            <a:lstStyle/>
            <a:p/>
          </p:txBody>
        </p:sp>
        <p:sp>
          <p:nvSpPr>
            <p:cNvPr id="155" name="rc155"/>
            <p:cNvSpPr/>
            <p:nvPr/>
          </p:nvSpPr>
          <p:spPr>
            <a:xfrm>
              <a:off x="4009146" y="5176622"/>
              <a:ext cx="105884" cy="249889"/>
            </a:xfrm>
            <a:prstGeom prst="rect">
              <a:avLst/>
            </a:prstGeom>
            <a:solidFill>
              <a:srgbClr val="2C7FB8">
                <a:alpha val="100000"/>
              </a:srgbClr>
            </a:solidFill>
          </p:spPr>
          <p:txBody>
            <a:bodyPr/>
            <a:lstStyle/>
            <a:p/>
          </p:txBody>
        </p:sp>
        <p:sp>
          <p:nvSpPr>
            <p:cNvPr id="156" name="rc156"/>
            <p:cNvSpPr/>
            <p:nvPr/>
          </p:nvSpPr>
          <p:spPr>
            <a:xfrm>
              <a:off x="4126795" y="5176622"/>
              <a:ext cx="105884" cy="249889"/>
            </a:xfrm>
            <a:prstGeom prst="rect">
              <a:avLst/>
            </a:prstGeom>
            <a:solidFill>
              <a:srgbClr val="2C7FB8">
                <a:alpha val="100000"/>
              </a:srgbClr>
            </a:solidFill>
          </p:spPr>
          <p:txBody>
            <a:bodyPr/>
            <a:lstStyle/>
            <a:p/>
          </p:txBody>
        </p:sp>
        <p:sp>
          <p:nvSpPr>
            <p:cNvPr id="157" name="rc157"/>
            <p:cNvSpPr/>
            <p:nvPr/>
          </p:nvSpPr>
          <p:spPr>
            <a:xfrm>
              <a:off x="4244445" y="5099733"/>
              <a:ext cx="105884" cy="326778"/>
            </a:xfrm>
            <a:prstGeom prst="rect">
              <a:avLst/>
            </a:prstGeom>
            <a:solidFill>
              <a:srgbClr val="2C7FB8">
                <a:alpha val="100000"/>
              </a:srgbClr>
            </a:solidFill>
          </p:spPr>
          <p:txBody>
            <a:bodyPr/>
            <a:lstStyle/>
            <a:p/>
          </p:txBody>
        </p:sp>
        <p:sp>
          <p:nvSpPr>
            <p:cNvPr id="158" name="rc158"/>
            <p:cNvSpPr/>
            <p:nvPr/>
          </p:nvSpPr>
          <p:spPr>
            <a:xfrm>
              <a:off x="4362094" y="5080511"/>
              <a:ext cx="105884" cy="346001"/>
            </a:xfrm>
            <a:prstGeom prst="rect">
              <a:avLst/>
            </a:prstGeom>
            <a:solidFill>
              <a:srgbClr val="2C7FB8">
                <a:alpha val="100000"/>
              </a:srgbClr>
            </a:solidFill>
          </p:spPr>
          <p:txBody>
            <a:bodyPr/>
            <a:lstStyle/>
            <a:p/>
          </p:txBody>
        </p:sp>
        <p:sp>
          <p:nvSpPr>
            <p:cNvPr id="159" name="rc159"/>
            <p:cNvSpPr/>
            <p:nvPr/>
          </p:nvSpPr>
          <p:spPr>
            <a:xfrm>
              <a:off x="4479743" y="5061288"/>
              <a:ext cx="105884" cy="365223"/>
            </a:xfrm>
            <a:prstGeom prst="rect">
              <a:avLst/>
            </a:prstGeom>
            <a:solidFill>
              <a:srgbClr val="2C7FB8">
                <a:alpha val="100000"/>
              </a:srgbClr>
            </a:solidFill>
          </p:spPr>
          <p:txBody>
            <a:bodyPr/>
            <a:lstStyle/>
            <a:p/>
          </p:txBody>
        </p:sp>
        <p:sp>
          <p:nvSpPr>
            <p:cNvPr id="160" name="rc160"/>
            <p:cNvSpPr/>
            <p:nvPr/>
          </p:nvSpPr>
          <p:spPr>
            <a:xfrm>
              <a:off x="4597393" y="4965177"/>
              <a:ext cx="105884" cy="461334"/>
            </a:xfrm>
            <a:prstGeom prst="rect">
              <a:avLst/>
            </a:prstGeom>
            <a:solidFill>
              <a:srgbClr val="2C7FB8">
                <a:alpha val="100000"/>
              </a:srgbClr>
            </a:solidFill>
          </p:spPr>
          <p:txBody>
            <a:bodyPr/>
            <a:lstStyle/>
            <a:p/>
          </p:txBody>
        </p:sp>
        <p:sp>
          <p:nvSpPr>
            <p:cNvPr id="161" name="rc161"/>
            <p:cNvSpPr/>
            <p:nvPr/>
          </p:nvSpPr>
          <p:spPr>
            <a:xfrm>
              <a:off x="4715042" y="4965177"/>
              <a:ext cx="105884" cy="461334"/>
            </a:xfrm>
            <a:prstGeom prst="rect">
              <a:avLst/>
            </a:prstGeom>
            <a:solidFill>
              <a:srgbClr val="2C7FB8">
                <a:alpha val="100000"/>
              </a:srgbClr>
            </a:solidFill>
          </p:spPr>
          <p:txBody>
            <a:bodyPr/>
            <a:lstStyle/>
            <a:p/>
          </p:txBody>
        </p:sp>
        <p:sp>
          <p:nvSpPr>
            <p:cNvPr id="162" name="rc162"/>
            <p:cNvSpPr/>
            <p:nvPr/>
          </p:nvSpPr>
          <p:spPr>
            <a:xfrm>
              <a:off x="4832691" y="4945955"/>
              <a:ext cx="105884" cy="480557"/>
            </a:xfrm>
            <a:prstGeom prst="rect">
              <a:avLst/>
            </a:prstGeom>
            <a:solidFill>
              <a:srgbClr val="2C7FB8">
                <a:alpha val="100000"/>
              </a:srgbClr>
            </a:solidFill>
          </p:spPr>
          <p:txBody>
            <a:bodyPr/>
            <a:lstStyle/>
            <a:p/>
          </p:txBody>
        </p:sp>
        <p:sp>
          <p:nvSpPr>
            <p:cNvPr id="163" name="rc163"/>
            <p:cNvSpPr/>
            <p:nvPr/>
          </p:nvSpPr>
          <p:spPr>
            <a:xfrm>
              <a:off x="4950341" y="4945955"/>
              <a:ext cx="105884" cy="480557"/>
            </a:xfrm>
            <a:prstGeom prst="rect">
              <a:avLst/>
            </a:prstGeom>
            <a:solidFill>
              <a:srgbClr val="2C7FB8">
                <a:alpha val="100000"/>
              </a:srgbClr>
            </a:solidFill>
          </p:spPr>
          <p:txBody>
            <a:bodyPr/>
            <a:lstStyle/>
            <a:p/>
          </p:txBody>
        </p:sp>
        <p:sp>
          <p:nvSpPr>
            <p:cNvPr id="164" name="rc164"/>
            <p:cNvSpPr/>
            <p:nvPr/>
          </p:nvSpPr>
          <p:spPr>
            <a:xfrm>
              <a:off x="5067990" y="4926732"/>
              <a:ext cx="105884" cy="499779"/>
            </a:xfrm>
            <a:prstGeom prst="rect">
              <a:avLst/>
            </a:prstGeom>
            <a:solidFill>
              <a:srgbClr val="2C7FB8">
                <a:alpha val="100000"/>
              </a:srgbClr>
            </a:solidFill>
          </p:spPr>
          <p:txBody>
            <a:bodyPr/>
            <a:lstStyle/>
            <a:p/>
          </p:txBody>
        </p:sp>
        <p:sp>
          <p:nvSpPr>
            <p:cNvPr id="165" name="rc165"/>
            <p:cNvSpPr/>
            <p:nvPr/>
          </p:nvSpPr>
          <p:spPr>
            <a:xfrm>
              <a:off x="5185639" y="4888288"/>
              <a:ext cx="105884" cy="538223"/>
            </a:xfrm>
            <a:prstGeom prst="rect">
              <a:avLst/>
            </a:prstGeom>
            <a:solidFill>
              <a:srgbClr val="2C7FB8">
                <a:alpha val="100000"/>
              </a:srgbClr>
            </a:solidFill>
          </p:spPr>
          <p:txBody>
            <a:bodyPr/>
            <a:lstStyle/>
            <a:p/>
          </p:txBody>
        </p:sp>
        <p:sp>
          <p:nvSpPr>
            <p:cNvPr id="166" name="rc166"/>
            <p:cNvSpPr/>
            <p:nvPr/>
          </p:nvSpPr>
          <p:spPr>
            <a:xfrm>
              <a:off x="5303289" y="4811399"/>
              <a:ext cx="105884" cy="615113"/>
            </a:xfrm>
            <a:prstGeom prst="rect">
              <a:avLst/>
            </a:prstGeom>
            <a:solidFill>
              <a:srgbClr val="2C7FB8">
                <a:alpha val="100000"/>
              </a:srgbClr>
            </a:solidFill>
          </p:spPr>
          <p:txBody>
            <a:bodyPr/>
            <a:lstStyle/>
            <a:p/>
          </p:txBody>
        </p:sp>
        <p:sp>
          <p:nvSpPr>
            <p:cNvPr id="167" name="rc167"/>
            <p:cNvSpPr/>
            <p:nvPr/>
          </p:nvSpPr>
          <p:spPr>
            <a:xfrm>
              <a:off x="5420938" y="4792176"/>
              <a:ext cx="105884" cy="634335"/>
            </a:xfrm>
            <a:prstGeom prst="rect">
              <a:avLst/>
            </a:prstGeom>
            <a:solidFill>
              <a:srgbClr val="2C7FB8">
                <a:alpha val="100000"/>
              </a:srgbClr>
            </a:solidFill>
          </p:spPr>
          <p:txBody>
            <a:bodyPr/>
            <a:lstStyle/>
            <a:p/>
          </p:txBody>
        </p:sp>
        <p:sp>
          <p:nvSpPr>
            <p:cNvPr id="168" name="rc168"/>
            <p:cNvSpPr/>
            <p:nvPr/>
          </p:nvSpPr>
          <p:spPr>
            <a:xfrm>
              <a:off x="5538587" y="4753732"/>
              <a:ext cx="105884" cy="672779"/>
            </a:xfrm>
            <a:prstGeom prst="rect">
              <a:avLst/>
            </a:prstGeom>
            <a:solidFill>
              <a:srgbClr val="2C7FB8">
                <a:alpha val="100000"/>
              </a:srgbClr>
            </a:solidFill>
          </p:spPr>
          <p:txBody>
            <a:bodyPr/>
            <a:lstStyle/>
            <a:p/>
          </p:txBody>
        </p:sp>
        <p:sp>
          <p:nvSpPr>
            <p:cNvPr id="169" name="rc169"/>
            <p:cNvSpPr/>
            <p:nvPr/>
          </p:nvSpPr>
          <p:spPr>
            <a:xfrm>
              <a:off x="5656236" y="4734510"/>
              <a:ext cx="105884" cy="692002"/>
            </a:xfrm>
            <a:prstGeom prst="rect">
              <a:avLst/>
            </a:prstGeom>
            <a:solidFill>
              <a:srgbClr val="2C7FB8">
                <a:alpha val="100000"/>
              </a:srgbClr>
            </a:solidFill>
          </p:spPr>
          <p:txBody>
            <a:bodyPr/>
            <a:lstStyle/>
            <a:p/>
          </p:txBody>
        </p:sp>
        <p:sp>
          <p:nvSpPr>
            <p:cNvPr id="170" name="rc170"/>
            <p:cNvSpPr/>
            <p:nvPr/>
          </p:nvSpPr>
          <p:spPr>
            <a:xfrm>
              <a:off x="5773886" y="4696065"/>
              <a:ext cx="105884" cy="730446"/>
            </a:xfrm>
            <a:prstGeom prst="rect">
              <a:avLst/>
            </a:prstGeom>
            <a:solidFill>
              <a:srgbClr val="2C7FB8">
                <a:alpha val="100000"/>
              </a:srgbClr>
            </a:solidFill>
          </p:spPr>
          <p:txBody>
            <a:bodyPr/>
            <a:lstStyle/>
            <a:p/>
          </p:txBody>
        </p:sp>
        <p:sp>
          <p:nvSpPr>
            <p:cNvPr id="171" name="pl171"/>
            <p:cNvSpPr/>
            <p:nvPr/>
          </p:nvSpPr>
          <p:spPr>
            <a:xfrm>
              <a:off x="3421488" y="4292397"/>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172" name="pl172"/>
            <p:cNvSpPr/>
            <p:nvPr/>
          </p:nvSpPr>
          <p:spPr>
            <a:xfrm>
              <a:off x="3591491" y="4764945"/>
              <a:ext cx="2235336" cy="585959"/>
            </a:xfrm>
            <a:custGeom>
              <a:avLst/>
              <a:pathLst>
                <a:path w="2235336" h="585959">
                  <a:moveTo>
                    <a:pt x="0" y="585959"/>
                  </a:moveTo>
                  <a:lnTo>
                    <a:pt x="117649" y="529253"/>
                  </a:lnTo>
                  <a:lnTo>
                    <a:pt x="235298" y="415842"/>
                  </a:lnTo>
                  <a:lnTo>
                    <a:pt x="352947" y="378038"/>
                  </a:lnTo>
                  <a:lnTo>
                    <a:pt x="470597" y="340234"/>
                  </a:lnTo>
                  <a:lnTo>
                    <a:pt x="588246" y="283528"/>
                  </a:lnTo>
                  <a:lnTo>
                    <a:pt x="705895" y="264626"/>
                  </a:lnTo>
                  <a:lnTo>
                    <a:pt x="823545" y="226822"/>
                  </a:lnTo>
                  <a:lnTo>
                    <a:pt x="941194" y="264626"/>
                  </a:lnTo>
                  <a:lnTo>
                    <a:pt x="1058843" y="207921"/>
                  </a:lnTo>
                  <a:lnTo>
                    <a:pt x="1176493" y="226822"/>
                  </a:lnTo>
                  <a:lnTo>
                    <a:pt x="1294142" y="226822"/>
                  </a:lnTo>
                  <a:lnTo>
                    <a:pt x="1411791" y="189019"/>
                  </a:lnTo>
                  <a:lnTo>
                    <a:pt x="1529441" y="207921"/>
                  </a:lnTo>
                  <a:lnTo>
                    <a:pt x="1647090" y="170117"/>
                  </a:lnTo>
                  <a:lnTo>
                    <a:pt x="1764739" y="132313"/>
                  </a:lnTo>
                  <a:lnTo>
                    <a:pt x="1882388" y="94509"/>
                  </a:lnTo>
                  <a:lnTo>
                    <a:pt x="2000038" y="56705"/>
                  </a:lnTo>
                  <a:lnTo>
                    <a:pt x="2117687" y="37803"/>
                  </a:lnTo>
                  <a:lnTo>
                    <a:pt x="2235336" y="0"/>
                  </a:lnTo>
                </a:path>
              </a:pathLst>
            </a:custGeom>
            <a:ln w="27101" cap="flat">
              <a:solidFill>
                <a:srgbClr val="000000">
                  <a:alpha val="80000"/>
                </a:srgbClr>
              </a:solidFill>
              <a:prstDash val="solid"/>
              <a:round/>
            </a:ln>
          </p:spPr>
          <p:txBody>
            <a:bodyPr/>
            <a:lstStyle/>
            <a:p/>
          </p:txBody>
        </p:sp>
        <p:sp>
          <p:nvSpPr>
            <p:cNvPr id="173" name="tx173"/>
            <p:cNvSpPr/>
            <p:nvPr/>
          </p:nvSpPr>
          <p:spPr>
            <a:xfrm>
              <a:off x="3591491"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N=59</a:t>
              </a:r>
            </a:p>
          </p:txBody>
        </p:sp>
        <p:sp>
          <p:nvSpPr>
            <p:cNvPr id="174" name="tx174"/>
            <p:cNvSpPr/>
            <p:nvPr/>
          </p:nvSpPr>
          <p:spPr>
            <a:xfrm rot="-5400000">
              <a:off x="4242386" y="514375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175" name="tx175"/>
            <p:cNvSpPr/>
            <p:nvPr/>
          </p:nvSpPr>
          <p:spPr>
            <a:xfrm rot="-5400000">
              <a:off x="4360035" y="512453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176" name="tx176"/>
            <p:cNvSpPr/>
            <p:nvPr/>
          </p:nvSpPr>
          <p:spPr>
            <a:xfrm rot="-5400000">
              <a:off x="4477684" y="510530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77" name="tx177"/>
            <p:cNvSpPr/>
            <p:nvPr/>
          </p:nvSpPr>
          <p:spPr>
            <a:xfrm rot="-5400000">
              <a:off x="4595334" y="500919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178" name="tx178"/>
            <p:cNvSpPr/>
            <p:nvPr/>
          </p:nvSpPr>
          <p:spPr>
            <a:xfrm rot="-5400000">
              <a:off x="4712983" y="500919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179" name="tx179"/>
            <p:cNvSpPr/>
            <p:nvPr/>
          </p:nvSpPr>
          <p:spPr>
            <a:xfrm rot="-5400000">
              <a:off x="4830632" y="498997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180" name="tx180"/>
            <p:cNvSpPr/>
            <p:nvPr/>
          </p:nvSpPr>
          <p:spPr>
            <a:xfrm rot="-5400000">
              <a:off x="4948282" y="498997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181" name="tx181"/>
            <p:cNvSpPr/>
            <p:nvPr/>
          </p:nvSpPr>
          <p:spPr>
            <a:xfrm rot="-5400000">
              <a:off x="5065931" y="497075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182" name="tx182"/>
            <p:cNvSpPr/>
            <p:nvPr/>
          </p:nvSpPr>
          <p:spPr>
            <a:xfrm rot="-5400000">
              <a:off x="5183580" y="49323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28</a:t>
              </a:r>
            </a:p>
          </p:txBody>
        </p:sp>
        <p:sp>
          <p:nvSpPr>
            <p:cNvPr id="183" name="tx183"/>
            <p:cNvSpPr/>
            <p:nvPr/>
          </p:nvSpPr>
          <p:spPr>
            <a:xfrm rot="-5400000">
              <a:off x="5301230" y="48554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184" name="tx184"/>
            <p:cNvSpPr/>
            <p:nvPr/>
          </p:nvSpPr>
          <p:spPr>
            <a:xfrm rot="-5400000">
              <a:off x="5418879" y="483619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85" name="tx185"/>
            <p:cNvSpPr/>
            <p:nvPr/>
          </p:nvSpPr>
          <p:spPr>
            <a:xfrm rot="-5400000">
              <a:off x="5536528" y="479775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186" name="tx186"/>
            <p:cNvSpPr/>
            <p:nvPr/>
          </p:nvSpPr>
          <p:spPr>
            <a:xfrm rot="-5400000">
              <a:off x="5654177" y="477852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187" name="tx187"/>
            <p:cNvSpPr/>
            <p:nvPr/>
          </p:nvSpPr>
          <p:spPr>
            <a:xfrm rot="-5400000">
              <a:off x="5771827" y="474008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188" name="tx188"/>
            <p:cNvSpPr/>
            <p:nvPr/>
          </p:nvSpPr>
          <p:spPr>
            <a:xfrm>
              <a:off x="3568448" y="527969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3</a:t>
              </a:r>
            </a:p>
          </p:txBody>
        </p:sp>
        <p:sp>
          <p:nvSpPr>
            <p:cNvPr id="189" name="tx189"/>
            <p:cNvSpPr/>
            <p:nvPr/>
          </p:nvSpPr>
          <p:spPr>
            <a:xfrm>
              <a:off x="3686097" y="527969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3</a:t>
              </a:r>
            </a:p>
          </p:txBody>
        </p:sp>
        <p:sp>
          <p:nvSpPr>
            <p:cNvPr id="190" name="tx190"/>
            <p:cNvSpPr/>
            <p:nvPr/>
          </p:nvSpPr>
          <p:spPr>
            <a:xfrm>
              <a:off x="3803747" y="5222024"/>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191" name="tx191"/>
            <p:cNvSpPr/>
            <p:nvPr/>
          </p:nvSpPr>
          <p:spPr>
            <a:xfrm>
              <a:off x="3921396" y="516435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9</a:t>
              </a:r>
            </a:p>
          </p:txBody>
        </p:sp>
        <p:sp>
          <p:nvSpPr>
            <p:cNvPr id="192" name="tx192"/>
            <p:cNvSpPr/>
            <p:nvPr/>
          </p:nvSpPr>
          <p:spPr>
            <a:xfrm>
              <a:off x="4016003" y="508746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13</a:t>
              </a:r>
            </a:p>
          </p:txBody>
        </p:sp>
        <p:sp>
          <p:nvSpPr>
            <p:cNvPr id="193" name="tx193"/>
            <p:cNvSpPr/>
            <p:nvPr/>
          </p:nvSpPr>
          <p:spPr>
            <a:xfrm>
              <a:off x="4133652" y="508746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13</a:t>
              </a:r>
            </a:p>
          </p:txBody>
        </p:sp>
        <p:sp>
          <p:nvSpPr>
            <p:cNvPr id="194" name="tx194"/>
            <p:cNvSpPr/>
            <p:nvPr/>
          </p:nvSpPr>
          <p:spPr>
            <a:xfrm>
              <a:off x="5805138" y="464849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95" name="rc195"/>
            <p:cNvSpPr/>
            <p:nvPr/>
          </p:nvSpPr>
          <p:spPr>
            <a:xfrm>
              <a:off x="3421488" y="3342576"/>
              <a:ext cx="2575343" cy="2183170"/>
            </a:xfrm>
            <a:prstGeom prst="rect">
              <a:avLst/>
            </a:prstGeom>
            <a:noFill/>
            <a:ln w="13550" cap="rnd">
              <a:solidFill>
                <a:srgbClr val="999999">
                  <a:alpha val="100000"/>
                </a:srgbClr>
              </a:solidFill>
              <a:prstDash val="solid"/>
              <a:round/>
            </a:ln>
          </p:spPr>
          <p:txBody>
            <a:bodyPr/>
            <a:lstStyle/>
            <a:p/>
          </p:txBody>
        </p:sp>
        <p:sp>
          <p:nvSpPr>
            <p:cNvPr id="196" name="pl196"/>
            <p:cNvSpPr/>
            <p:nvPr/>
          </p:nvSpPr>
          <p:spPr>
            <a:xfrm>
              <a:off x="6066420" y="295889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97" name="pl197"/>
            <p:cNvSpPr/>
            <p:nvPr/>
          </p:nvSpPr>
          <p:spPr>
            <a:xfrm>
              <a:off x="6066420" y="247834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98" name="pl198"/>
            <p:cNvSpPr/>
            <p:nvPr/>
          </p:nvSpPr>
          <p:spPr>
            <a:xfrm>
              <a:off x="6066420" y="1997785"/>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99" name="pl199"/>
            <p:cNvSpPr/>
            <p:nvPr/>
          </p:nvSpPr>
          <p:spPr>
            <a:xfrm>
              <a:off x="6066420" y="1517228"/>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00" name="pl200"/>
            <p:cNvSpPr/>
            <p:nvPr/>
          </p:nvSpPr>
          <p:spPr>
            <a:xfrm>
              <a:off x="6066420" y="1036671"/>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01" name="pl201"/>
            <p:cNvSpPr/>
            <p:nvPr/>
          </p:nvSpPr>
          <p:spPr>
            <a:xfrm>
              <a:off x="623642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647172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670702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94231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5" name="pl205"/>
            <p:cNvSpPr/>
            <p:nvPr/>
          </p:nvSpPr>
          <p:spPr>
            <a:xfrm>
              <a:off x="717761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6" name="pl206"/>
            <p:cNvSpPr/>
            <p:nvPr/>
          </p:nvSpPr>
          <p:spPr>
            <a:xfrm>
              <a:off x="741291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7" name="pl207"/>
            <p:cNvSpPr/>
            <p:nvPr/>
          </p:nvSpPr>
          <p:spPr>
            <a:xfrm>
              <a:off x="764821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8" name="pl208"/>
            <p:cNvSpPr/>
            <p:nvPr/>
          </p:nvSpPr>
          <p:spPr>
            <a:xfrm>
              <a:off x="788351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9" name="pl209"/>
            <p:cNvSpPr/>
            <p:nvPr/>
          </p:nvSpPr>
          <p:spPr>
            <a:xfrm>
              <a:off x="811881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10" name="pl210"/>
            <p:cNvSpPr/>
            <p:nvPr/>
          </p:nvSpPr>
          <p:spPr>
            <a:xfrm>
              <a:off x="835411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11" name="rc211"/>
            <p:cNvSpPr/>
            <p:nvPr/>
          </p:nvSpPr>
          <p:spPr>
            <a:xfrm>
              <a:off x="6418780" y="2939677"/>
              <a:ext cx="105884" cy="19222"/>
            </a:xfrm>
            <a:prstGeom prst="rect">
              <a:avLst/>
            </a:prstGeom>
            <a:solidFill>
              <a:srgbClr val="2C7FB8">
                <a:alpha val="100000"/>
              </a:srgbClr>
            </a:solidFill>
          </p:spPr>
          <p:txBody>
            <a:bodyPr/>
            <a:lstStyle/>
            <a:p/>
          </p:txBody>
        </p:sp>
        <p:sp>
          <p:nvSpPr>
            <p:cNvPr id="212" name="rc212"/>
            <p:cNvSpPr/>
            <p:nvPr/>
          </p:nvSpPr>
          <p:spPr>
            <a:xfrm>
              <a:off x="6536429" y="2843566"/>
              <a:ext cx="105884" cy="115333"/>
            </a:xfrm>
            <a:prstGeom prst="rect">
              <a:avLst/>
            </a:prstGeom>
            <a:solidFill>
              <a:srgbClr val="2C7FB8">
                <a:alpha val="100000"/>
              </a:srgbClr>
            </a:solidFill>
          </p:spPr>
          <p:txBody>
            <a:bodyPr/>
            <a:lstStyle/>
            <a:p/>
          </p:txBody>
        </p:sp>
        <p:sp>
          <p:nvSpPr>
            <p:cNvPr id="213" name="rc213"/>
            <p:cNvSpPr/>
            <p:nvPr/>
          </p:nvSpPr>
          <p:spPr>
            <a:xfrm>
              <a:off x="6654079" y="2728232"/>
              <a:ext cx="105884" cy="230667"/>
            </a:xfrm>
            <a:prstGeom prst="rect">
              <a:avLst/>
            </a:prstGeom>
            <a:solidFill>
              <a:srgbClr val="2C7FB8">
                <a:alpha val="100000"/>
              </a:srgbClr>
            </a:solidFill>
          </p:spPr>
          <p:txBody>
            <a:bodyPr/>
            <a:lstStyle/>
            <a:p/>
          </p:txBody>
        </p:sp>
        <p:sp>
          <p:nvSpPr>
            <p:cNvPr id="214" name="rc214"/>
            <p:cNvSpPr/>
            <p:nvPr/>
          </p:nvSpPr>
          <p:spPr>
            <a:xfrm>
              <a:off x="6771728" y="2709010"/>
              <a:ext cx="105884" cy="249889"/>
            </a:xfrm>
            <a:prstGeom prst="rect">
              <a:avLst/>
            </a:prstGeom>
            <a:solidFill>
              <a:srgbClr val="2C7FB8">
                <a:alpha val="100000"/>
              </a:srgbClr>
            </a:solidFill>
          </p:spPr>
          <p:txBody>
            <a:bodyPr/>
            <a:lstStyle/>
            <a:p/>
          </p:txBody>
        </p:sp>
        <p:sp>
          <p:nvSpPr>
            <p:cNvPr id="215" name="rc215"/>
            <p:cNvSpPr/>
            <p:nvPr/>
          </p:nvSpPr>
          <p:spPr>
            <a:xfrm>
              <a:off x="6889377" y="2612898"/>
              <a:ext cx="105884" cy="346001"/>
            </a:xfrm>
            <a:prstGeom prst="rect">
              <a:avLst/>
            </a:prstGeom>
            <a:solidFill>
              <a:srgbClr val="2C7FB8">
                <a:alpha val="100000"/>
              </a:srgbClr>
            </a:solidFill>
          </p:spPr>
          <p:txBody>
            <a:bodyPr/>
            <a:lstStyle/>
            <a:p/>
          </p:txBody>
        </p:sp>
        <p:sp>
          <p:nvSpPr>
            <p:cNvPr id="216" name="rc216"/>
            <p:cNvSpPr/>
            <p:nvPr/>
          </p:nvSpPr>
          <p:spPr>
            <a:xfrm>
              <a:off x="7007026" y="2574454"/>
              <a:ext cx="105884" cy="384445"/>
            </a:xfrm>
            <a:prstGeom prst="rect">
              <a:avLst/>
            </a:prstGeom>
            <a:solidFill>
              <a:srgbClr val="2C7FB8">
                <a:alpha val="100000"/>
              </a:srgbClr>
            </a:solidFill>
          </p:spPr>
          <p:txBody>
            <a:bodyPr/>
            <a:lstStyle/>
            <a:p/>
          </p:txBody>
        </p:sp>
        <p:sp>
          <p:nvSpPr>
            <p:cNvPr id="217" name="rc217"/>
            <p:cNvSpPr/>
            <p:nvPr/>
          </p:nvSpPr>
          <p:spPr>
            <a:xfrm>
              <a:off x="7124676" y="2497565"/>
              <a:ext cx="105884" cy="461334"/>
            </a:xfrm>
            <a:prstGeom prst="rect">
              <a:avLst/>
            </a:prstGeom>
            <a:solidFill>
              <a:srgbClr val="2C7FB8">
                <a:alpha val="100000"/>
              </a:srgbClr>
            </a:solidFill>
          </p:spPr>
          <p:txBody>
            <a:bodyPr/>
            <a:lstStyle/>
            <a:p/>
          </p:txBody>
        </p:sp>
        <p:sp>
          <p:nvSpPr>
            <p:cNvPr id="218" name="rc218"/>
            <p:cNvSpPr/>
            <p:nvPr/>
          </p:nvSpPr>
          <p:spPr>
            <a:xfrm>
              <a:off x="7242325" y="2459120"/>
              <a:ext cx="105884" cy="499779"/>
            </a:xfrm>
            <a:prstGeom prst="rect">
              <a:avLst/>
            </a:prstGeom>
            <a:solidFill>
              <a:srgbClr val="2C7FB8">
                <a:alpha val="100000"/>
              </a:srgbClr>
            </a:solidFill>
          </p:spPr>
          <p:txBody>
            <a:bodyPr/>
            <a:lstStyle/>
            <a:p/>
          </p:txBody>
        </p:sp>
        <p:sp>
          <p:nvSpPr>
            <p:cNvPr id="219" name="rc219"/>
            <p:cNvSpPr/>
            <p:nvPr/>
          </p:nvSpPr>
          <p:spPr>
            <a:xfrm>
              <a:off x="7359974" y="2420676"/>
              <a:ext cx="105884" cy="538223"/>
            </a:xfrm>
            <a:prstGeom prst="rect">
              <a:avLst/>
            </a:prstGeom>
            <a:solidFill>
              <a:srgbClr val="2C7FB8">
                <a:alpha val="100000"/>
              </a:srgbClr>
            </a:solidFill>
          </p:spPr>
          <p:txBody>
            <a:bodyPr/>
            <a:lstStyle/>
            <a:p/>
          </p:txBody>
        </p:sp>
        <p:sp>
          <p:nvSpPr>
            <p:cNvPr id="220" name="rc220"/>
            <p:cNvSpPr/>
            <p:nvPr/>
          </p:nvSpPr>
          <p:spPr>
            <a:xfrm>
              <a:off x="7477624" y="2382231"/>
              <a:ext cx="105884" cy="576668"/>
            </a:xfrm>
            <a:prstGeom prst="rect">
              <a:avLst/>
            </a:prstGeom>
            <a:solidFill>
              <a:srgbClr val="2C7FB8">
                <a:alpha val="100000"/>
              </a:srgbClr>
            </a:solidFill>
          </p:spPr>
          <p:txBody>
            <a:bodyPr/>
            <a:lstStyle/>
            <a:p/>
          </p:txBody>
        </p:sp>
        <p:sp>
          <p:nvSpPr>
            <p:cNvPr id="221" name="rc221"/>
            <p:cNvSpPr/>
            <p:nvPr/>
          </p:nvSpPr>
          <p:spPr>
            <a:xfrm>
              <a:off x="7595273" y="2363009"/>
              <a:ext cx="105884" cy="595890"/>
            </a:xfrm>
            <a:prstGeom prst="rect">
              <a:avLst/>
            </a:prstGeom>
            <a:solidFill>
              <a:srgbClr val="2C7FB8">
                <a:alpha val="100000"/>
              </a:srgbClr>
            </a:solidFill>
          </p:spPr>
          <p:txBody>
            <a:bodyPr/>
            <a:lstStyle/>
            <a:p/>
          </p:txBody>
        </p:sp>
        <p:sp>
          <p:nvSpPr>
            <p:cNvPr id="222" name="rc222"/>
            <p:cNvSpPr/>
            <p:nvPr/>
          </p:nvSpPr>
          <p:spPr>
            <a:xfrm>
              <a:off x="7712922" y="2363009"/>
              <a:ext cx="105884" cy="595890"/>
            </a:xfrm>
            <a:prstGeom prst="rect">
              <a:avLst/>
            </a:prstGeom>
            <a:solidFill>
              <a:srgbClr val="2C7FB8">
                <a:alpha val="100000"/>
              </a:srgbClr>
            </a:solidFill>
          </p:spPr>
          <p:txBody>
            <a:bodyPr/>
            <a:lstStyle/>
            <a:p/>
          </p:txBody>
        </p:sp>
        <p:sp>
          <p:nvSpPr>
            <p:cNvPr id="223" name="rc223"/>
            <p:cNvSpPr/>
            <p:nvPr/>
          </p:nvSpPr>
          <p:spPr>
            <a:xfrm>
              <a:off x="7830572" y="2305342"/>
              <a:ext cx="105884" cy="653557"/>
            </a:xfrm>
            <a:prstGeom prst="rect">
              <a:avLst/>
            </a:prstGeom>
            <a:solidFill>
              <a:srgbClr val="2C7FB8">
                <a:alpha val="100000"/>
              </a:srgbClr>
            </a:solidFill>
          </p:spPr>
          <p:txBody>
            <a:bodyPr/>
            <a:lstStyle/>
            <a:p/>
          </p:txBody>
        </p:sp>
        <p:sp>
          <p:nvSpPr>
            <p:cNvPr id="224" name="rc224"/>
            <p:cNvSpPr/>
            <p:nvPr/>
          </p:nvSpPr>
          <p:spPr>
            <a:xfrm>
              <a:off x="7948221" y="2228453"/>
              <a:ext cx="105884" cy="730446"/>
            </a:xfrm>
            <a:prstGeom prst="rect">
              <a:avLst/>
            </a:prstGeom>
            <a:solidFill>
              <a:srgbClr val="2C7FB8">
                <a:alpha val="100000"/>
              </a:srgbClr>
            </a:solidFill>
          </p:spPr>
          <p:txBody>
            <a:bodyPr/>
            <a:lstStyle/>
            <a:p/>
          </p:txBody>
        </p:sp>
        <p:sp>
          <p:nvSpPr>
            <p:cNvPr id="225" name="rc225"/>
            <p:cNvSpPr/>
            <p:nvPr/>
          </p:nvSpPr>
          <p:spPr>
            <a:xfrm>
              <a:off x="8065870" y="2190008"/>
              <a:ext cx="105884" cy="768891"/>
            </a:xfrm>
            <a:prstGeom prst="rect">
              <a:avLst/>
            </a:prstGeom>
            <a:solidFill>
              <a:srgbClr val="2C7FB8">
                <a:alpha val="100000"/>
              </a:srgbClr>
            </a:solidFill>
          </p:spPr>
          <p:txBody>
            <a:bodyPr/>
            <a:lstStyle/>
            <a:p/>
          </p:txBody>
        </p:sp>
        <p:sp>
          <p:nvSpPr>
            <p:cNvPr id="226" name="rc226"/>
            <p:cNvSpPr/>
            <p:nvPr/>
          </p:nvSpPr>
          <p:spPr>
            <a:xfrm>
              <a:off x="8183520" y="2190008"/>
              <a:ext cx="105884" cy="768891"/>
            </a:xfrm>
            <a:prstGeom prst="rect">
              <a:avLst/>
            </a:prstGeom>
            <a:solidFill>
              <a:srgbClr val="2C7FB8">
                <a:alpha val="100000"/>
              </a:srgbClr>
            </a:solidFill>
          </p:spPr>
          <p:txBody>
            <a:bodyPr/>
            <a:lstStyle/>
            <a:p/>
          </p:txBody>
        </p:sp>
        <p:sp>
          <p:nvSpPr>
            <p:cNvPr id="227" name="rc227"/>
            <p:cNvSpPr/>
            <p:nvPr/>
          </p:nvSpPr>
          <p:spPr>
            <a:xfrm>
              <a:off x="8301169" y="2151564"/>
              <a:ext cx="105884" cy="807335"/>
            </a:xfrm>
            <a:prstGeom prst="rect">
              <a:avLst/>
            </a:prstGeom>
            <a:solidFill>
              <a:srgbClr val="2C7FB8">
                <a:alpha val="100000"/>
              </a:srgbClr>
            </a:solidFill>
          </p:spPr>
          <p:txBody>
            <a:bodyPr/>
            <a:lstStyle/>
            <a:p/>
          </p:txBody>
        </p:sp>
        <p:sp>
          <p:nvSpPr>
            <p:cNvPr id="228" name="rc228"/>
            <p:cNvSpPr/>
            <p:nvPr/>
          </p:nvSpPr>
          <p:spPr>
            <a:xfrm>
              <a:off x="8418818" y="2093897"/>
              <a:ext cx="105884" cy="865002"/>
            </a:xfrm>
            <a:prstGeom prst="rect">
              <a:avLst/>
            </a:prstGeom>
            <a:solidFill>
              <a:srgbClr val="2C7FB8">
                <a:alpha val="100000"/>
              </a:srgbClr>
            </a:solidFill>
          </p:spPr>
          <p:txBody>
            <a:bodyPr/>
            <a:lstStyle/>
            <a:p/>
          </p:txBody>
        </p:sp>
        <p:sp>
          <p:nvSpPr>
            <p:cNvPr id="229" name="pl229"/>
            <p:cNvSpPr/>
            <p:nvPr/>
          </p:nvSpPr>
          <p:spPr>
            <a:xfrm>
              <a:off x="6066420" y="1824785"/>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230" name="pl230"/>
            <p:cNvSpPr/>
            <p:nvPr/>
          </p:nvSpPr>
          <p:spPr>
            <a:xfrm>
              <a:off x="6471722" y="2108313"/>
              <a:ext cx="2000038" cy="831684"/>
            </a:xfrm>
            <a:custGeom>
              <a:avLst/>
              <a:pathLst>
                <a:path w="2000038" h="831684">
                  <a:moveTo>
                    <a:pt x="0" y="831684"/>
                  </a:moveTo>
                  <a:lnTo>
                    <a:pt x="117649" y="737174"/>
                  </a:lnTo>
                  <a:lnTo>
                    <a:pt x="235298" y="604861"/>
                  </a:lnTo>
                  <a:lnTo>
                    <a:pt x="352947" y="491449"/>
                  </a:lnTo>
                  <a:lnTo>
                    <a:pt x="470597" y="434743"/>
                  </a:lnTo>
                  <a:lnTo>
                    <a:pt x="588246" y="396940"/>
                  </a:lnTo>
                  <a:lnTo>
                    <a:pt x="705895" y="340234"/>
                  </a:lnTo>
                  <a:lnTo>
                    <a:pt x="823545" y="321332"/>
                  </a:lnTo>
                  <a:lnTo>
                    <a:pt x="941194" y="302430"/>
                  </a:lnTo>
                  <a:lnTo>
                    <a:pt x="1058843" y="264626"/>
                  </a:lnTo>
                  <a:lnTo>
                    <a:pt x="1176493" y="207921"/>
                  </a:lnTo>
                  <a:lnTo>
                    <a:pt x="1294142" y="207921"/>
                  </a:lnTo>
                  <a:lnTo>
                    <a:pt x="1411791" y="170117"/>
                  </a:lnTo>
                  <a:lnTo>
                    <a:pt x="1529441" y="151215"/>
                  </a:lnTo>
                  <a:lnTo>
                    <a:pt x="1647090" y="94509"/>
                  </a:lnTo>
                  <a:lnTo>
                    <a:pt x="1764739" y="56705"/>
                  </a:lnTo>
                  <a:lnTo>
                    <a:pt x="1882388" y="37803"/>
                  </a:lnTo>
                  <a:lnTo>
                    <a:pt x="2000038" y="0"/>
                  </a:lnTo>
                </a:path>
              </a:pathLst>
            </a:custGeom>
            <a:ln w="27101" cap="flat">
              <a:solidFill>
                <a:srgbClr val="000000">
                  <a:alpha val="80000"/>
                </a:srgbClr>
              </a:solidFill>
              <a:prstDash val="solid"/>
              <a:round/>
            </a:ln>
          </p:spPr>
          <p:txBody>
            <a:bodyPr/>
            <a:lstStyle/>
            <a:p/>
          </p:txBody>
        </p:sp>
        <p:sp>
          <p:nvSpPr>
            <p:cNvPr id="231" name="tx231"/>
            <p:cNvSpPr/>
            <p:nvPr/>
          </p:nvSpPr>
          <p:spPr>
            <a:xfrm>
              <a:off x="6236424"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N=59</a:t>
              </a:r>
            </a:p>
          </p:txBody>
        </p:sp>
        <p:sp>
          <p:nvSpPr>
            <p:cNvPr id="232" name="tx232"/>
            <p:cNvSpPr/>
            <p:nvPr/>
          </p:nvSpPr>
          <p:spPr>
            <a:xfrm rot="-5400000">
              <a:off x="6887318" y="26569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233" name="tx233"/>
            <p:cNvSpPr/>
            <p:nvPr/>
          </p:nvSpPr>
          <p:spPr>
            <a:xfrm rot="-5400000">
              <a:off x="7004968" y="261847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20</a:t>
              </a:r>
            </a:p>
          </p:txBody>
        </p:sp>
        <p:sp>
          <p:nvSpPr>
            <p:cNvPr id="234" name="tx234"/>
            <p:cNvSpPr/>
            <p:nvPr/>
          </p:nvSpPr>
          <p:spPr>
            <a:xfrm rot="-5400000">
              <a:off x="7122617" y="254158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35" name="tx235"/>
            <p:cNvSpPr/>
            <p:nvPr/>
          </p:nvSpPr>
          <p:spPr>
            <a:xfrm rot="-5400000">
              <a:off x="7240266" y="25031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236" name="tx236"/>
            <p:cNvSpPr/>
            <p:nvPr/>
          </p:nvSpPr>
          <p:spPr>
            <a:xfrm rot="-5400000">
              <a:off x="7357915" y="246469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28</a:t>
              </a:r>
            </a:p>
          </p:txBody>
        </p:sp>
        <p:sp>
          <p:nvSpPr>
            <p:cNvPr id="237" name="tx237"/>
            <p:cNvSpPr/>
            <p:nvPr/>
          </p:nvSpPr>
          <p:spPr>
            <a:xfrm rot="-5400000">
              <a:off x="7475565" y="242625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238" name="tx238"/>
            <p:cNvSpPr/>
            <p:nvPr/>
          </p:nvSpPr>
          <p:spPr>
            <a:xfrm rot="-5400000">
              <a:off x="7593214" y="240702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31</a:t>
              </a:r>
            </a:p>
          </p:txBody>
        </p:sp>
        <p:sp>
          <p:nvSpPr>
            <p:cNvPr id="239" name="tx239"/>
            <p:cNvSpPr/>
            <p:nvPr/>
          </p:nvSpPr>
          <p:spPr>
            <a:xfrm rot="-5400000">
              <a:off x="7710863" y="240702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31</a:t>
              </a:r>
            </a:p>
          </p:txBody>
        </p:sp>
        <p:sp>
          <p:nvSpPr>
            <p:cNvPr id="240" name="tx240"/>
            <p:cNvSpPr/>
            <p:nvPr/>
          </p:nvSpPr>
          <p:spPr>
            <a:xfrm rot="-5400000">
              <a:off x="7828513" y="234936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34</a:t>
              </a:r>
            </a:p>
          </p:txBody>
        </p:sp>
        <p:sp>
          <p:nvSpPr>
            <p:cNvPr id="241" name="tx241"/>
            <p:cNvSpPr/>
            <p:nvPr/>
          </p:nvSpPr>
          <p:spPr>
            <a:xfrm rot="-5400000">
              <a:off x="7946162" y="227247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242" name="tx242"/>
            <p:cNvSpPr/>
            <p:nvPr/>
          </p:nvSpPr>
          <p:spPr>
            <a:xfrm rot="-5400000">
              <a:off x="8063811" y="223402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43" name="tx243"/>
            <p:cNvSpPr/>
            <p:nvPr/>
          </p:nvSpPr>
          <p:spPr>
            <a:xfrm rot="-5400000">
              <a:off x="8181461" y="223402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44" name="tx244"/>
            <p:cNvSpPr/>
            <p:nvPr/>
          </p:nvSpPr>
          <p:spPr>
            <a:xfrm rot="-5400000">
              <a:off x="8299110" y="21955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42</a:t>
              </a:r>
            </a:p>
          </p:txBody>
        </p:sp>
        <p:sp>
          <p:nvSpPr>
            <p:cNvPr id="245" name="tx245"/>
            <p:cNvSpPr/>
            <p:nvPr/>
          </p:nvSpPr>
          <p:spPr>
            <a:xfrm rot="-5400000">
              <a:off x="8416759" y="21379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246" name="tx246"/>
            <p:cNvSpPr/>
            <p:nvPr/>
          </p:nvSpPr>
          <p:spPr>
            <a:xfrm>
              <a:off x="6448679" y="2850523"/>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247" name="tx247"/>
            <p:cNvSpPr/>
            <p:nvPr/>
          </p:nvSpPr>
          <p:spPr>
            <a:xfrm>
              <a:off x="6566329" y="2754412"/>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248" name="tx248"/>
            <p:cNvSpPr/>
            <p:nvPr/>
          </p:nvSpPr>
          <p:spPr>
            <a:xfrm>
              <a:off x="6660935" y="26390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12</a:t>
              </a:r>
            </a:p>
          </p:txBody>
        </p:sp>
        <p:sp>
          <p:nvSpPr>
            <p:cNvPr id="249" name="tx249"/>
            <p:cNvSpPr/>
            <p:nvPr/>
          </p:nvSpPr>
          <p:spPr>
            <a:xfrm>
              <a:off x="6778584" y="26198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13</a:t>
              </a:r>
            </a:p>
          </p:txBody>
        </p:sp>
        <p:sp>
          <p:nvSpPr>
            <p:cNvPr id="250" name="tx250"/>
            <p:cNvSpPr/>
            <p:nvPr/>
          </p:nvSpPr>
          <p:spPr>
            <a:xfrm>
              <a:off x="8450071" y="1991865"/>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251" name="rc251"/>
            <p:cNvSpPr/>
            <p:nvPr/>
          </p:nvSpPr>
          <p:spPr>
            <a:xfrm>
              <a:off x="6066420" y="874964"/>
              <a:ext cx="2575343" cy="2183170"/>
            </a:xfrm>
            <a:prstGeom prst="rect">
              <a:avLst/>
            </a:prstGeom>
            <a:noFill/>
            <a:ln w="13550" cap="rnd">
              <a:solidFill>
                <a:srgbClr val="999999">
                  <a:alpha val="100000"/>
                </a:srgbClr>
              </a:solidFill>
              <a:prstDash val="solid"/>
              <a:round/>
            </a:ln>
          </p:spPr>
          <p:txBody>
            <a:bodyPr/>
            <a:lstStyle/>
            <a:p/>
          </p:txBody>
        </p:sp>
        <p:sp>
          <p:nvSpPr>
            <p:cNvPr id="252" name="pl252"/>
            <p:cNvSpPr/>
            <p:nvPr/>
          </p:nvSpPr>
          <p:spPr>
            <a:xfrm>
              <a:off x="6066420" y="542651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3" name="pl253"/>
            <p:cNvSpPr/>
            <p:nvPr/>
          </p:nvSpPr>
          <p:spPr>
            <a:xfrm>
              <a:off x="6066420" y="4945955"/>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4" name="pl254"/>
            <p:cNvSpPr/>
            <p:nvPr/>
          </p:nvSpPr>
          <p:spPr>
            <a:xfrm>
              <a:off x="6066420" y="4465398"/>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5" name="pl255"/>
            <p:cNvSpPr/>
            <p:nvPr/>
          </p:nvSpPr>
          <p:spPr>
            <a:xfrm>
              <a:off x="6066420" y="3984841"/>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6" name="pl256"/>
            <p:cNvSpPr/>
            <p:nvPr/>
          </p:nvSpPr>
          <p:spPr>
            <a:xfrm>
              <a:off x="6066420" y="350428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7" name="pl257"/>
            <p:cNvSpPr/>
            <p:nvPr/>
          </p:nvSpPr>
          <p:spPr>
            <a:xfrm>
              <a:off x="623642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647172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670702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694231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717761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2" name="pl262"/>
            <p:cNvSpPr/>
            <p:nvPr/>
          </p:nvSpPr>
          <p:spPr>
            <a:xfrm>
              <a:off x="741291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3" name="pl263"/>
            <p:cNvSpPr/>
            <p:nvPr/>
          </p:nvSpPr>
          <p:spPr>
            <a:xfrm>
              <a:off x="764821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4" name="pl264"/>
            <p:cNvSpPr/>
            <p:nvPr/>
          </p:nvSpPr>
          <p:spPr>
            <a:xfrm>
              <a:off x="788351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5" name="pl265"/>
            <p:cNvSpPr/>
            <p:nvPr/>
          </p:nvSpPr>
          <p:spPr>
            <a:xfrm>
              <a:off x="811881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6" name="pl266"/>
            <p:cNvSpPr/>
            <p:nvPr/>
          </p:nvSpPr>
          <p:spPr>
            <a:xfrm>
              <a:off x="835411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7" name="rc267"/>
            <p:cNvSpPr/>
            <p:nvPr/>
          </p:nvSpPr>
          <p:spPr>
            <a:xfrm>
              <a:off x="6183481" y="4580731"/>
              <a:ext cx="105884" cy="845780"/>
            </a:xfrm>
            <a:prstGeom prst="rect">
              <a:avLst/>
            </a:prstGeom>
            <a:solidFill>
              <a:srgbClr val="2C7FB8">
                <a:alpha val="100000"/>
              </a:srgbClr>
            </a:solidFill>
          </p:spPr>
          <p:txBody>
            <a:bodyPr/>
            <a:lstStyle/>
            <a:p/>
          </p:txBody>
        </p:sp>
        <p:sp>
          <p:nvSpPr>
            <p:cNvPr id="268" name="rc268"/>
            <p:cNvSpPr/>
            <p:nvPr/>
          </p:nvSpPr>
          <p:spPr>
            <a:xfrm>
              <a:off x="6301131" y="4523065"/>
              <a:ext cx="105884" cy="903447"/>
            </a:xfrm>
            <a:prstGeom prst="rect">
              <a:avLst/>
            </a:prstGeom>
            <a:solidFill>
              <a:srgbClr val="2C7FB8">
                <a:alpha val="100000"/>
              </a:srgbClr>
            </a:solidFill>
          </p:spPr>
          <p:txBody>
            <a:bodyPr/>
            <a:lstStyle/>
            <a:p/>
          </p:txBody>
        </p:sp>
        <p:sp>
          <p:nvSpPr>
            <p:cNvPr id="269" name="rc269"/>
            <p:cNvSpPr/>
            <p:nvPr/>
          </p:nvSpPr>
          <p:spPr>
            <a:xfrm>
              <a:off x="6418780" y="4542287"/>
              <a:ext cx="105884" cy="884224"/>
            </a:xfrm>
            <a:prstGeom prst="rect">
              <a:avLst/>
            </a:prstGeom>
            <a:solidFill>
              <a:srgbClr val="2C7FB8">
                <a:alpha val="100000"/>
              </a:srgbClr>
            </a:solidFill>
          </p:spPr>
          <p:txBody>
            <a:bodyPr/>
            <a:lstStyle/>
            <a:p/>
          </p:txBody>
        </p:sp>
        <p:sp>
          <p:nvSpPr>
            <p:cNvPr id="270" name="rc270"/>
            <p:cNvSpPr/>
            <p:nvPr/>
          </p:nvSpPr>
          <p:spPr>
            <a:xfrm>
              <a:off x="6536429" y="4484620"/>
              <a:ext cx="105884" cy="941891"/>
            </a:xfrm>
            <a:prstGeom prst="rect">
              <a:avLst/>
            </a:prstGeom>
            <a:solidFill>
              <a:srgbClr val="2C7FB8">
                <a:alpha val="100000"/>
              </a:srgbClr>
            </a:solidFill>
          </p:spPr>
          <p:txBody>
            <a:bodyPr/>
            <a:lstStyle/>
            <a:p/>
          </p:txBody>
        </p:sp>
        <p:sp>
          <p:nvSpPr>
            <p:cNvPr id="271" name="rc271"/>
            <p:cNvSpPr/>
            <p:nvPr/>
          </p:nvSpPr>
          <p:spPr>
            <a:xfrm>
              <a:off x="6654079" y="4484620"/>
              <a:ext cx="105884" cy="941891"/>
            </a:xfrm>
            <a:prstGeom prst="rect">
              <a:avLst/>
            </a:prstGeom>
            <a:solidFill>
              <a:srgbClr val="2C7FB8">
                <a:alpha val="100000"/>
              </a:srgbClr>
            </a:solidFill>
          </p:spPr>
          <p:txBody>
            <a:bodyPr/>
            <a:lstStyle/>
            <a:p/>
          </p:txBody>
        </p:sp>
        <p:sp>
          <p:nvSpPr>
            <p:cNvPr id="272" name="rc272"/>
            <p:cNvSpPr/>
            <p:nvPr/>
          </p:nvSpPr>
          <p:spPr>
            <a:xfrm>
              <a:off x="6771728" y="4465398"/>
              <a:ext cx="105884" cy="961114"/>
            </a:xfrm>
            <a:prstGeom prst="rect">
              <a:avLst/>
            </a:prstGeom>
            <a:solidFill>
              <a:srgbClr val="2C7FB8">
                <a:alpha val="100000"/>
              </a:srgbClr>
            </a:solidFill>
          </p:spPr>
          <p:txBody>
            <a:bodyPr/>
            <a:lstStyle/>
            <a:p/>
          </p:txBody>
        </p:sp>
        <p:sp>
          <p:nvSpPr>
            <p:cNvPr id="273" name="rc273"/>
            <p:cNvSpPr/>
            <p:nvPr/>
          </p:nvSpPr>
          <p:spPr>
            <a:xfrm>
              <a:off x="6889377" y="4465398"/>
              <a:ext cx="105884" cy="961114"/>
            </a:xfrm>
            <a:prstGeom prst="rect">
              <a:avLst/>
            </a:prstGeom>
            <a:solidFill>
              <a:srgbClr val="2C7FB8">
                <a:alpha val="100000"/>
              </a:srgbClr>
            </a:solidFill>
          </p:spPr>
          <p:txBody>
            <a:bodyPr/>
            <a:lstStyle/>
            <a:p/>
          </p:txBody>
        </p:sp>
        <p:sp>
          <p:nvSpPr>
            <p:cNvPr id="274" name="rc274"/>
            <p:cNvSpPr/>
            <p:nvPr/>
          </p:nvSpPr>
          <p:spPr>
            <a:xfrm>
              <a:off x="7007026" y="4426953"/>
              <a:ext cx="105884" cy="999558"/>
            </a:xfrm>
            <a:prstGeom prst="rect">
              <a:avLst/>
            </a:prstGeom>
            <a:solidFill>
              <a:srgbClr val="2C7FB8">
                <a:alpha val="100000"/>
              </a:srgbClr>
            </a:solidFill>
          </p:spPr>
          <p:txBody>
            <a:bodyPr/>
            <a:lstStyle/>
            <a:p/>
          </p:txBody>
        </p:sp>
        <p:sp>
          <p:nvSpPr>
            <p:cNvPr id="275" name="rc275"/>
            <p:cNvSpPr/>
            <p:nvPr/>
          </p:nvSpPr>
          <p:spPr>
            <a:xfrm>
              <a:off x="7124676" y="4407731"/>
              <a:ext cx="105884" cy="1018780"/>
            </a:xfrm>
            <a:prstGeom prst="rect">
              <a:avLst/>
            </a:prstGeom>
            <a:solidFill>
              <a:srgbClr val="2C7FB8">
                <a:alpha val="100000"/>
              </a:srgbClr>
            </a:solidFill>
          </p:spPr>
          <p:txBody>
            <a:bodyPr/>
            <a:lstStyle/>
            <a:p/>
          </p:txBody>
        </p:sp>
        <p:sp>
          <p:nvSpPr>
            <p:cNvPr id="276" name="rc276"/>
            <p:cNvSpPr/>
            <p:nvPr/>
          </p:nvSpPr>
          <p:spPr>
            <a:xfrm>
              <a:off x="7242325" y="4407731"/>
              <a:ext cx="105884" cy="1018780"/>
            </a:xfrm>
            <a:prstGeom prst="rect">
              <a:avLst/>
            </a:prstGeom>
            <a:solidFill>
              <a:srgbClr val="2C7FB8">
                <a:alpha val="100000"/>
              </a:srgbClr>
            </a:solidFill>
          </p:spPr>
          <p:txBody>
            <a:bodyPr/>
            <a:lstStyle/>
            <a:p/>
          </p:txBody>
        </p:sp>
        <p:sp>
          <p:nvSpPr>
            <p:cNvPr id="277" name="rc277"/>
            <p:cNvSpPr/>
            <p:nvPr/>
          </p:nvSpPr>
          <p:spPr>
            <a:xfrm>
              <a:off x="7359974" y="4388509"/>
              <a:ext cx="105884" cy="1038003"/>
            </a:xfrm>
            <a:prstGeom prst="rect">
              <a:avLst/>
            </a:prstGeom>
            <a:solidFill>
              <a:srgbClr val="2C7FB8">
                <a:alpha val="100000"/>
              </a:srgbClr>
            </a:solidFill>
          </p:spPr>
          <p:txBody>
            <a:bodyPr/>
            <a:lstStyle/>
            <a:p/>
          </p:txBody>
        </p:sp>
        <p:sp>
          <p:nvSpPr>
            <p:cNvPr id="278" name="rc278"/>
            <p:cNvSpPr/>
            <p:nvPr/>
          </p:nvSpPr>
          <p:spPr>
            <a:xfrm>
              <a:off x="7477624" y="4369286"/>
              <a:ext cx="105884" cy="1057225"/>
            </a:xfrm>
            <a:prstGeom prst="rect">
              <a:avLst/>
            </a:prstGeom>
            <a:solidFill>
              <a:srgbClr val="2C7FB8">
                <a:alpha val="100000"/>
              </a:srgbClr>
            </a:solidFill>
          </p:spPr>
          <p:txBody>
            <a:bodyPr/>
            <a:lstStyle/>
            <a:p/>
          </p:txBody>
        </p:sp>
        <p:sp>
          <p:nvSpPr>
            <p:cNvPr id="279" name="rc279"/>
            <p:cNvSpPr/>
            <p:nvPr/>
          </p:nvSpPr>
          <p:spPr>
            <a:xfrm>
              <a:off x="7595273" y="4350064"/>
              <a:ext cx="105884" cy="1076447"/>
            </a:xfrm>
            <a:prstGeom prst="rect">
              <a:avLst/>
            </a:prstGeom>
            <a:solidFill>
              <a:srgbClr val="2C7FB8">
                <a:alpha val="100000"/>
              </a:srgbClr>
            </a:solidFill>
          </p:spPr>
          <p:txBody>
            <a:bodyPr/>
            <a:lstStyle/>
            <a:p/>
          </p:txBody>
        </p:sp>
        <p:sp>
          <p:nvSpPr>
            <p:cNvPr id="280" name="rc280"/>
            <p:cNvSpPr/>
            <p:nvPr/>
          </p:nvSpPr>
          <p:spPr>
            <a:xfrm>
              <a:off x="7712922" y="4350064"/>
              <a:ext cx="105884" cy="1076447"/>
            </a:xfrm>
            <a:prstGeom prst="rect">
              <a:avLst/>
            </a:prstGeom>
            <a:solidFill>
              <a:srgbClr val="2C7FB8">
                <a:alpha val="100000"/>
              </a:srgbClr>
            </a:solidFill>
          </p:spPr>
          <p:txBody>
            <a:bodyPr/>
            <a:lstStyle/>
            <a:p/>
          </p:txBody>
        </p:sp>
        <p:sp>
          <p:nvSpPr>
            <p:cNvPr id="281" name="rc281"/>
            <p:cNvSpPr/>
            <p:nvPr/>
          </p:nvSpPr>
          <p:spPr>
            <a:xfrm>
              <a:off x="7830572" y="4350064"/>
              <a:ext cx="105884" cy="1076447"/>
            </a:xfrm>
            <a:prstGeom prst="rect">
              <a:avLst/>
            </a:prstGeom>
            <a:solidFill>
              <a:srgbClr val="2C7FB8">
                <a:alpha val="100000"/>
              </a:srgbClr>
            </a:solidFill>
          </p:spPr>
          <p:txBody>
            <a:bodyPr/>
            <a:lstStyle/>
            <a:p/>
          </p:txBody>
        </p:sp>
        <p:sp>
          <p:nvSpPr>
            <p:cNvPr id="282" name="rc282"/>
            <p:cNvSpPr/>
            <p:nvPr/>
          </p:nvSpPr>
          <p:spPr>
            <a:xfrm>
              <a:off x="7948221" y="4330842"/>
              <a:ext cx="105884" cy="1095670"/>
            </a:xfrm>
            <a:prstGeom prst="rect">
              <a:avLst/>
            </a:prstGeom>
            <a:solidFill>
              <a:srgbClr val="2C7FB8">
                <a:alpha val="100000"/>
              </a:srgbClr>
            </a:solidFill>
          </p:spPr>
          <p:txBody>
            <a:bodyPr/>
            <a:lstStyle/>
            <a:p/>
          </p:txBody>
        </p:sp>
        <p:sp>
          <p:nvSpPr>
            <p:cNvPr id="283" name="rc283"/>
            <p:cNvSpPr/>
            <p:nvPr/>
          </p:nvSpPr>
          <p:spPr>
            <a:xfrm>
              <a:off x="8065870" y="4330842"/>
              <a:ext cx="105884" cy="1095670"/>
            </a:xfrm>
            <a:prstGeom prst="rect">
              <a:avLst/>
            </a:prstGeom>
            <a:solidFill>
              <a:srgbClr val="2C7FB8">
                <a:alpha val="100000"/>
              </a:srgbClr>
            </a:solidFill>
          </p:spPr>
          <p:txBody>
            <a:bodyPr/>
            <a:lstStyle/>
            <a:p/>
          </p:txBody>
        </p:sp>
        <p:sp>
          <p:nvSpPr>
            <p:cNvPr id="284" name="rc284"/>
            <p:cNvSpPr/>
            <p:nvPr/>
          </p:nvSpPr>
          <p:spPr>
            <a:xfrm>
              <a:off x="8183520" y="4311619"/>
              <a:ext cx="105884" cy="1114892"/>
            </a:xfrm>
            <a:prstGeom prst="rect">
              <a:avLst/>
            </a:prstGeom>
            <a:solidFill>
              <a:srgbClr val="2C7FB8">
                <a:alpha val="100000"/>
              </a:srgbClr>
            </a:solidFill>
          </p:spPr>
          <p:txBody>
            <a:bodyPr/>
            <a:lstStyle/>
            <a:p/>
          </p:txBody>
        </p:sp>
        <p:sp>
          <p:nvSpPr>
            <p:cNvPr id="285" name="rc285"/>
            <p:cNvSpPr/>
            <p:nvPr/>
          </p:nvSpPr>
          <p:spPr>
            <a:xfrm>
              <a:off x="8301169" y="4311619"/>
              <a:ext cx="105884" cy="1114892"/>
            </a:xfrm>
            <a:prstGeom prst="rect">
              <a:avLst/>
            </a:prstGeom>
            <a:solidFill>
              <a:srgbClr val="2C7FB8">
                <a:alpha val="100000"/>
              </a:srgbClr>
            </a:solidFill>
          </p:spPr>
          <p:txBody>
            <a:bodyPr/>
            <a:lstStyle/>
            <a:p/>
          </p:txBody>
        </p:sp>
        <p:sp>
          <p:nvSpPr>
            <p:cNvPr id="286" name="rc286"/>
            <p:cNvSpPr/>
            <p:nvPr/>
          </p:nvSpPr>
          <p:spPr>
            <a:xfrm>
              <a:off x="8418818" y="4311619"/>
              <a:ext cx="105884" cy="1114892"/>
            </a:xfrm>
            <a:prstGeom prst="rect">
              <a:avLst/>
            </a:prstGeom>
            <a:solidFill>
              <a:srgbClr val="2C7FB8">
                <a:alpha val="100000"/>
              </a:srgbClr>
            </a:solidFill>
          </p:spPr>
          <p:txBody>
            <a:bodyPr/>
            <a:lstStyle/>
            <a:p/>
          </p:txBody>
        </p:sp>
        <p:sp>
          <p:nvSpPr>
            <p:cNvPr id="287" name="pl287"/>
            <p:cNvSpPr/>
            <p:nvPr/>
          </p:nvSpPr>
          <p:spPr>
            <a:xfrm>
              <a:off x="6066420" y="4292397"/>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288" name="pl288"/>
            <p:cNvSpPr/>
            <p:nvPr/>
          </p:nvSpPr>
          <p:spPr>
            <a:xfrm>
              <a:off x="6236424" y="3725340"/>
              <a:ext cx="2235336" cy="264626"/>
            </a:xfrm>
            <a:custGeom>
              <a:avLst/>
              <a:pathLst>
                <a:path w="2235336" h="264626">
                  <a:moveTo>
                    <a:pt x="0" y="245724"/>
                  </a:moveTo>
                  <a:lnTo>
                    <a:pt x="117649" y="264626"/>
                  </a:lnTo>
                  <a:lnTo>
                    <a:pt x="235298" y="245724"/>
                  </a:lnTo>
                  <a:lnTo>
                    <a:pt x="352947" y="170117"/>
                  </a:lnTo>
                  <a:lnTo>
                    <a:pt x="470597" y="170117"/>
                  </a:lnTo>
                  <a:lnTo>
                    <a:pt x="588246" y="113411"/>
                  </a:lnTo>
                  <a:lnTo>
                    <a:pt x="705895" y="113411"/>
                  </a:lnTo>
                  <a:lnTo>
                    <a:pt x="823545" y="113411"/>
                  </a:lnTo>
                  <a:lnTo>
                    <a:pt x="941194" y="37803"/>
                  </a:lnTo>
                  <a:lnTo>
                    <a:pt x="1058843" y="37803"/>
                  </a:lnTo>
                  <a:lnTo>
                    <a:pt x="1176493" y="0"/>
                  </a:lnTo>
                  <a:lnTo>
                    <a:pt x="1294142" y="37803"/>
                  </a:lnTo>
                  <a:lnTo>
                    <a:pt x="1411791" y="0"/>
                  </a:lnTo>
                  <a:lnTo>
                    <a:pt x="1529441" y="94509"/>
                  </a:lnTo>
                  <a:lnTo>
                    <a:pt x="1647090" y="75607"/>
                  </a:lnTo>
                  <a:lnTo>
                    <a:pt x="1764739" y="75607"/>
                  </a:lnTo>
                  <a:lnTo>
                    <a:pt x="1882388" y="56705"/>
                  </a:lnTo>
                  <a:lnTo>
                    <a:pt x="2000038" y="94509"/>
                  </a:lnTo>
                  <a:lnTo>
                    <a:pt x="2117687" y="75607"/>
                  </a:lnTo>
                  <a:lnTo>
                    <a:pt x="2235336" y="113411"/>
                  </a:lnTo>
                </a:path>
              </a:pathLst>
            </a:custGeom>
            <a:ln w="27101" cap="flat">
              <a:solidFill>
                <a:srgbClr val="000000">
                  <a:alpha val="80000"/>
                </a:srgbClr>
              </a:solidFill>
              <a:prstDash val="solid"/>
              <a:round/>
            </a:ln>
          </p:spPr>
          <p:txBody>
            <a:bodyPr/>
            <a:lstStyle/>
            <a:p/>
          </p:txBody>
        </p:sp>
        <p:sp>
          <p:nvSpPr>
            <p:cNvPr id="289" name="tx289"/>
            <p:cNvSpPr/>
            <p:nvPr/>
          </p:nvSpPr>
          <p:spPr>
            <a:xfrm>
              <a:off x="6236424"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N=59</a:t>
              </a:r>
            </a:p>
          </p:txBody>
        </p:sp>
        <p:sp>
          <p:nvSpPr>
            <p:cNvPr id="290" name="tx290"/>
            <p:cNvSpPr/>
            <p:nvPr/>
          </p:nvSpPr>
          <p:spPr>
            <a:xfrm rot="-5400000">
              <a:off x="6181422" y="462475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291" name="tx291"/>
            <p:cNvSpPr/>
            <p:nvPr/>
          </p:nvSpPr>
          <p:spPr>
            <a:xfrm rot="-5400000">
              <a:off x="6299072" y="456708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292" name="tx292"/>
            <p:cNvSpPr/>
            <p:nvPr/>
          </p:nvSpPr>
          <p:spPr>
            <a:xfrm rot="-5400000">
              <a:off x="6416721" y="458630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46</a:t>
              </a:r>
            </a:p>
          </p:txBody>
        </p:sp>
        <p:sp>
          <p:nvSpPr>
            <p:cNvPr id="293" name="tx293"/>
            <p:cNvSpPr/>
            <p:nvPr/>
          </p:nvSpPr>
          <p:spPr>
            <a:xfrm rot="-5400000">
              <a:off x="6534370" y="45286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94" name="tx294"/>
            <p:cNvSpPr/>
            <p:nvPr/>
          </p:nvSpPr>
          <p:spPr>
            <a:xfrm rot="-5400000">
              <a:off x="6652020" y="45286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95" name="tx295"/>
            <p:cNvSpPr/>
            <p:nvPr/>
          </p:nvSpPr>
          <p:spPr>
            <a:xfrm rot="-5400000">
              <a:off x="6769669" y="45094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50</a:t>
              </a:r>
            </a:p>
          </p:txBody>
        </p:sp>
        <p:sp>
          <p:nvSpPr>
            <p:cNvPr id="296" name="tx296"/>
            <p:cNvSpPr/>
            <p:nvPr/>
          </p:nvSpPr>
          <p:spPr>
            <a:xfrm rot="-5400000">
              <a:off x="6887318" y="45094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50</a:t>
              </a:r>
            </a:p>
          </p:txBody>
        </p:sp>
        <p:sp>
          <p:nvSpPr>
            <p:cNvPr id="297" name="tx297"/>
            <p:cNvSpPr/>
            <p:nvPr/>
          </p:nvSpPr>
          <p:spPr>
            <a:xfrm rot="-5400000">
              <a:off x="7004968" y="447097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298" name="tx298"/>
            <p:cNvSpPr/>
            <p:nvPr/>
          </p:nvSpPr>
          <p:spPr>
            <a:xfrm rot="-5400000">
              <a:off x="7122617" y="445175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99" name="tx299"/>
            <p:cNvSpPr/>
            <p:nvPr/>
          </p:nvSpPr>
          <p:spPr>
            <a:xfrm rot="-5400000">
              <a:off x="7240266" y="445175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300" name="tx300"/>
            <p:cNvSpPr/>
            <p:nvPr/>
          </p:nvSpPr>
          <p:spPr>
            <a:xfrm rot="-5400000">
              <a:off x="7357915" y="443252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54</a:t>
              </a:r>
            </a:p>
          </p:txBody>
        </p:sp>
        <p:sp>
          <p:nvSpPr>
            <p:cNvPr id="301" name="tx301"/>
            <p:cNvSpPr/>
            <p:nvPr/>
          </p:nvSpPr>
          <p:spPr>
            <a:xfrm rot="-5400000">
              <a:off x="7475565" y="441330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302" name="tx302"/>
            <p:cNvSpPr/>
            <p:nvPr/>
          </p:nvSpPr>
          <p:spPr>
            <a:xfrm rot="-5400000">
              <a:off x="7593214" y="43940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303" name="tx303"/>
            <p:cNvSpPr/>
            <p:nvPr/>
          </p:nvSpPr>
          <p:spPr>
            <a:xfrm rot="-5400000">
              <a:off x="7710863" y="43940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304" name="tx304"/>
            <p:cNvSpPr/>
            <p:nvPr/>
          </p:nvSpPr>
          <p:spPr>
            <a:xfrm rot="-5400000">
              <a:off x="7828513" y="43940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305" name="tx305"/>
            <p:cNvSpPr/>
            <p:nvPr/>
          </p:nvSpPr>
          <p:spPr>
            <a:xfrm rot="-5400000">
              <a:off x="7946162" y="437486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306" name="tx306"/>
            <p:cNvSpPr/>
            <p:nvPr/>
          </p:nvSpPr>
          <p:spPr>
            <a:xfrm rot="-5400000">
              <a:off x="8063811" y="437486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307" name="tx307"/>
            <p:cNvSpPr/>
            <p:nvPr/>
          </p:nvSpPr>
          <p:spPr>
            <a:xfrm rot="-5400000">
              <a:off x="8181461" y="43556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308" name="tx308"/>
            <p:cNvSpPr/>
            <p:nvPr/>
          </p:nvSpPr>
          <p:spPr>
            <a:xfrm rot="-5400000">
              <a:off x="8299110" y="43556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309" name="tx309"/>
            <p:cNvSpPr/>
            <p:nvPr/>
          </p:nvSpPr>
          <p:spPr>
            <a:xfrm rot="-5400000">
              <a:off x="8416759" y="43556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310" name="tx310"/>
            <p:cNvSpPr/>
            <p:nvPr/>
          </p:nvSpPr>
          <p:spPr>
            <a:xfrm>
              <a:off x="8450071" y="3722302"/>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11" name="rc311"/>
            <p:cNvSpPr/>
            <p:nvPr/>
          </p:nvSpPr>
          <p:spPr>
            <a:xfrm>
              <a:off x="6066420" y="3342576"/>
              <a:ext cx="2575343" cy="2183170"/>
            </a:xfrm>
            <a:prstGeom prst="rect">
              <a:avLst/>
            </a:prstGeom>
            <a:noFill/>
            <a:ln w="13550" cap="rnd">
              <a:solidFill>
                <a:srgbClr val="999999">
                  <a:alpha val="100000"/>
                </a:srgbClr>
              </a:solidFill>
              <a:prstDash val="solid"/>
              <a:round/>
            </a:ln>
          </p:spPr>
          <p:txBody>
            <a:bodyPr/>
            <a:lstStyle/>
            <a:p/>
          </p:txBody>
        </p:sp>
        <p:sp>
          <p:nvSpPr>
            <p:cNvPr id="312" name="rc312"/>
            <p:cNvSpPr/>
            <p:nvPr/>
          </p:nvSpPr>
          <p:spPr>
            <a:xfrm>
              <a:off x="776555" y="3127724"/>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3" name="tx313"/>
            <p:cNvSpPr/>
            <p:nvPr/>
          </p:nvSpPr>
          <p:spPr>
            <a:xfrm>
              <a:off x="1915226" y="319514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RCV1</a:t>
              </a:r>
            </a:p>
          </p:txBody>
        </p:sp>
        <p:sp>
          <p:nvSpPr>
            <p:cNvPr id="314" name="rc314"/>
            <p:cNvSpPr/>
            <p:nvPr/>
          </p:nvSpPr>
          <p:spPr>
            <a:xfrm>
              <a:off x="3421488" y="3127724"/>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5" name="tx315"/>
            <p:cNvSpPr/>
            <p:nvPr/>
          </p:nvSpPr>
          <p:spPr>
            <a:xfrm>
              <a:off x="4517821" y="3195145"/>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316" name="rc316"/>
            <p:cNvSpPr/>
            <p:nvPr/>
          </p:nvSpPr>
          <p:spPr>
            <a:xfrm>
              <a:off x="6066420" y="3127724"/>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7" name="tx317"/>
            <p:cNvSpPr/>
            <p:nvPr/>
          </p:nvSpPr>
          <p:spPr>
            <a:xfrm>
              <a:off x="7198873" y="319514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318" name="rc318"/>
            <p:cNvSpPr/>
            <p:nvPr/>
          </p:nvSpPr>
          <p:spPr>
            <a:xfrm>
              <a:off x="776555" y="660111"/>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9" name="tx319"/>
            <p:cNvSpPr/>
            <p:nvPr/>
          </p:nvSpPr>
          <p:spPr>
            <a:xfrm>
              <a:off x="1943069" y="72753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320" name="rc320"/>
            <p:cNvSpPr/>
            <p:nvPr/>
          </p:nvSpPr>
          <p:spPr>
            <a:xfrm>
              <a:off x="3421488" y="660111"/>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21" name="tx321"/>
            <p:cNvSpPr/>
            <p:nvPr/>
          </p:nvSpPr>
          <p:spPr>
            <a:xfrm>
              <a:off x="4578766" y="72753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322" name="rc322"/>
            <p:cNvSpPr/>
            <p:nvPr/>
          </p:nvSpPr>
          <p:spPr>
            <a:xfrm>
              <a:off x="6066420" y="660111"/>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23" name="tx323"/>
            <p:cNvSpPr/>
            <p:nvPr/>
          </p:nvSpPr>
          <p:spPr>
            <a:xfrm>
              <a:off x="7198918" y="72753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324" name="pl324"/>
            <p:cNvSpPr/>
            <p:nvPr/>
          </p:nvSpPr>
          <p:spPr>
            <a:xfrm>
              <a:off x="776555" y="5525747"/>
              <a:ext cx="2575343" cy="0"/>
            </a:xfrm>
            <a:custGeom>
              <a:avLst/>
              <a:pathLst>
                <a:path w="2575343" h="0">
                  <a:moveTo>
                    <a:pt x="0" y="0"/>
                  </a:moveTo>
                  <a:lnTo>
                    <a:pt x="2575343" y="0"/>
                  </a:lnTo>
                </a:path>
              </a:pathLst>
            </a:custGeom>
            <a:ln w="8130" cap="flat">
              <a:solidFill>
                <a:srgbClr val="000000">
                  <a:alpha val="100000"/>
                </a:srgbClr>
              </a:solidFill>
              <a:prstDash val="solid"/>
              <a:round/>
            </a:ln>
          </p:spPr>
          <p:txBody>
            <a:bodyPr/>
            <a:lstStyle/>
            <a:p/>
          </p:txBody>
        </p:sp>
        <p:sp>
          <p:nvSpPr>
            <p:cNvPr id="325" name="pl325"/>
            <p:cNvSpPr/>
            <p:nvPr/>
          </p:nvSpPr>
          <p:spPr>
            <a:xfrm>
              <a:off x="94655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6" name="pl326"/>
            <p:cNvSpPr/>
            <p:nvPr/>
          </p:nvSpPr>
          <p:spPr>
            <a:xfrm>
              <a:off x="118185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7" name="pl327"/>
            <p:cNvSpPr/>
            <p:nvPr/>
          </p:nvSpPr>
          <p:spPr>
            <a:xfrm>
              <a:off x="141715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8" name="pl328"/>
            <p:cNvSpPr/>
            <p:nvPr/>
          </p:nvSpPr>
          <p:spPr>
            <a:xfrm>
              <a:off x="165245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9" name="pl329"/>
            <p:cNvSpPr/>
            <p:nvPr/>
          </p:nvSpPr>
          <p:spPr>
            <a:xfrm>
              <a:off x="188775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0" name="pl330"/>
            <p:cNvSpPr/>
            <p:nvPr/>
          </p:nvSpPr>
          <p:spPr>
            <a:xfrm>
              <a:off x="212305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1" name="pl331"/>
            <p:cNvSpPr/>
            <p:nvPr/>
          </p:nvSpPr>
          <p:spPr>
            <a:xfrm>
              <a:off x="235835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2" name="pl332"/>
            <p:cNvSpPr/>
            <p:nvPr/>
          </p:nvSpPr>
          <p:spPr>
            <a:xfrm>
              <a:off x="259364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3" name="pl333"/>
            <p:cNvSpPr/>
            <p:nvPr/>
          </p:nvSpPr>
          <p:spPr>
            <a:xfrm>
              <a:off x="282894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4" name="pl334"/>
            <p:cNvSpPr/>
            <p:nvPr/>
          </p:nvSpPr>
          <p:spPr>
            <a:xfrm>
              <a:off x="306424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5" name="tx335"/>
            <p:cNvSpPr/>
            <p:nvPr/>
          </p:nvSpPr>
          <p:spPr>
            <a:xfrm rot="-5400000">
              <a:off x="81945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36" name="tx336"/>
            <p:cNvSpPr/>
            <p:nvPr/>
          </p:nvSpPr>
          <p:spPr>
            <a:xfrm rot="-5400000">
              <a:off x="105475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37" name="tx337"/>
            <p:cNvSpPr/>
            <p:nvPr/>
          </p:nvSpPr>
          <p:spPr>
            <a:xfrm rot="-5400000">
              <a:off x="129005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38" name="tx338"/>
            <p:cNvSpPr/>
            <p:nvPr/>
          </p:nvSpPr>
          <p:spPr>
            <a:xfrm rot="-5400000">
              <a:off x="152535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39" name="tx339"/>
            <p:cNvSpPr/>
            <p:nvPr/>
          </p:nvSpPr>
          <p:spPr>
            <a:xfrm rot="-5400000">
              <a:off x="176065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40" name="tx340"/>
            <p:cNvSpPr/>
            <p:nvPr/>
          </p:nvSpPr>
          <p:spPr>
            <a:xfrm rot="-5400000">
              <a:off x="199595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41" name="tx341"/>
            <p:cNvSpPr/>
            <p:nvPr/>
          </p:nvSpPr>
          <p:spPr>
            <a:xfrm rot="-5400000">
              <a:off x="223124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42" name="tx342"/>
            <p:cNvSpPr/>
            <p:nvPr/>
          </p:nvSpPr>
          <p:spPr>
            <a:xfrm rot="-5400000">
              <a:off x="246654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43" name="tx343"/>
            <p:cNvSpPr/>
            <p:nvPr/>
          </p:nvSpPr>
          <p:spPr>
            <a:xfrm rot="-5400000">
              <a:off x="270184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44" name="tx344"/>
            <p:cNvSpPr/>
            <p:nvPr/>
          </p:nvSpPr>
          <p:spPr>
            <a:xfrm rot="-5400000">
              <a:off x="293714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45" name="pl345"/>
            <p:cNvSpPr/>
            <p:nvPr/>
          </p:nvSpPr>
          <p:spPr>
            <a:xfrm>
              <a:off x="3421488" y="5525747"/>
              <a:ext cx="2575343" cy="0"/>
            </a:xfrm>
            <a:custGeom>
              <a:avLst/>
              <a:pathLst>
                <a:path w="2575343" h="0">
                  <a:moveTo>
                    <a:pt x="0" y="0"/>
                  </a:moveTo>
                  <a:lnTo>
                    <a:pt x="2575343" y="0"/>
                  </a:lnTo>
                </a:path>
              </a:pathLst>
            </a:custGeom>
            <a:ln w="8130" cap="flat">
              <a:solidFill>
                <a:srgbClr val="000000">
                  <a:alpha val="100000"/>
                </a:srgbClr>
              </a:solidFill>
              <a:prstDash val="solid"/>
              <a:round/>
            </a:ln>
          </p:spPr>
          <p:txBody>
            <a:bodyPr/>
            <a:lstStyle/>
            <a:p/>
          </p:txBody>
        </p:sp>
        <p:sp>
          <p:nvSpPr>
            <p:cNvPr id="346" name="pl346"/>
            <p:cNvSpPr/>
            <p:nvPr/>
          </p:nvSpPr>
          <p:spPr>
            <a:xfrm>
              <a:off x="359149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7" name="pl347"/>
            <p:cNvSpPr/>
            <p:nvPr/>
          </p:nvSpPr>
          <p:spPr>
            <a:xfrm>
              <a:off x="382679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8" name="pl348"/>
            <p:cNvSpPr/>
            <p:nvPr/>
          </p:nvSpPr>
          <p:spPr>
            <a:xfrm>
              <a:off x="406208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9" name="pl349"/>
            <p:cNvSpPr/>
            <p:nvPr/>
          </p:nvSpPr>
          <p:spPr>
            <a:xfrm>
              <a:off x="429738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0" name="pl350"/>
            <p:cNvSpPr/>
            <p:nvPr/>
          </p:nvSpPr>
          <p:spPr>
            <a:xfrm>
              <a:off x="453268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1" name="pl351"/>
            <p:cNvSpPr/>
            <p:nvPr/>
          </p:nvSpPr>
          <p:spPr>
            <a:xfrm>
              <a:off x="476798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2" name="pl352"/>
            <p:cNvSpPr/>
            <p:nvPr/>
          </p:nvSpPr>
          <p:spPr>
            <a:xfrm>
              <a:off x="500328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3" name="pl353"/>
            <p:cNvSpPr/>
            <p:nvPr/>
          </p:nvSpPr>
          <p:spPr>
            <a:xfrm>
              <a:off x="523858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4" name="pl354"/>
            <p:cNvSpPr/>
            <p:nvPr/>
          </p:nvSpPr>
          <p:spPr>
            <a:xfrm>
              <a:off x="547388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5" name="pl355"/>
            <p:cNvSpPr/>
            <p:nvPr/>
          </p:nvSpPr>
          <p:spPr>
            <a:xfrm>
              <a:off x="570917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6" name="tx356"/>
            <p:cNvSpPr/>
            <p:nvPr/>
          </p:nvSpPr>
          <p:spPr>
            <a:xfrm rot="-5400000">
              <a:off x="346438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57" name="tx357"/>
            <p:cNvSpPr/>
            <p:nvPr/>
          </p:nvSpPr>
          <p:spPr>
            <a:xfrm rot="-5400000">
              <a:off x="369968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58" name="tx358"/>
            <p:cNvSpPr/>
            <p:nvPr/>
          </p:nvSpPr>
          <p:spPr>
            <a:xfrm rot="-5400000">
              <a:off x="393498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59" name="tx359"/>
            <p:cNvSpPr/>
            <p:nvPr/>
          </p:nvSpPr>
          <p:spPr>
            <a:xfrm rot="-5400000">
              <a:off x="417028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60" name="tx360"/>
            <p:cNvSpPr/>
            <p:nvPr/>
          </p:nvSpPr>
          <p:spPr>
            <a:xfrm rot="-5400000">
              <a:off x="440558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61" name="tx361"/>
            <p:cNvSpPr/>
            <p:nvPr/>
          </p:nvSpPr>
          <p:spPr>
            <a:xfrm rot="-5400000">
              <a:off x="464088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62" name="tx362"/>
            <p:cNvSpPr/>
            <p:nvPr/>
          </p:nvSpPr>
          <p:spPr>
            <a:xfrm rot="-5400000">
              <a:off x="487618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63" name="tx363"/>
            <p:cNvSpPr/>
            <p:nvPr/>
          </p:nvSpPr>
          <p:spPr>
            <a:xfrm rot="-5400000">
              <a:off x="511148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64" name="tx364"/>
            <p:cNvSpPr/>
            <p:nvPr/>
          </p:nvSpPr>
          <p:spPr>
            <a:xfrm rot="-5400000">
              <a:off x="534677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65" name="tx365"/>
            <p:cNvSpPr/>
            <p:nvPr/>
          </p:nvSpPr>
          <p:spPr>
            <a:xfrm rot="-5400000">
              <a:off x="558207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66" name="pl366"/>
            <p:cNvSpPr/>
            <p:nvPr/>
          </p:nvSpPr>
          <p:spPr>
            <a:xfrm>
              <a:off x="6066420" y="5525747"/>
              <a:ext cx="2575343" cy="0"/>
            </a:xfrm>
            <a:custGeom>
              <a:avLst/>
              <a:pathLst>
                <a:path w="2575343" h="0">
                  <a:moveTo>
                    <a:pt x="0" y="0"/>
                  </a:moveTo>
                  <a:lnTo>
                    <a:pt x="2575343" y="0"/>
                  </a:lnTo>
                </a:path>
              </a:pathLst>
            </a:custGeom>
            <a:ln w="8130" cap="flat">
              <a:solidFill>
                <a:srgbClr val="000000">
                  <a:alpha val="100000"/>
                </a:srgbClr>
              </a:solidFill>
              <a:prstDash val="solid"/>
              <a:round/>
            </a:ln>
          </p:spPr>
          <p:txBody>
            <a:bodyPr/>
            <a:lstStyle/>
            <a:p/>
          </p:txBody>
        </p:sp>
        <p:sp>
          <p:nvSpPr>
            <p:cNvPr id="367" name="pl367"/>
            <p:cNvSpPr/>
            <p:nvPr/>
          </p:nvSpPr>
          <p:spPr>
            <a:xfrm>
              <a:off x="623642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8" name="pl368"/>
            <p:cNvSpPr/>
            <p:nvPr/>
          </p:nvSpPr>
          <p:spPr>
            <a:xfrm>
              <a:off x="647172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9" name="pl369"/>
            <p:cNvSpPr/>
            <p:nvPr/>
          </p:nvSpPr>
          <p:spPr>
            <a:xfrm>
              <a:off x="670702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0" name="pl370"/>
            <p:cNvSpPr/>
            <p:nvPr/>
          </p:nvSpPr>
          <p:spPr>
            <a:xfrm>
              <a:off x="694231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1" name="pl371"/>
            <p:cNvSpPr/>
            <p:nvPr/>
          </p:nvSpPr>
          <p:spPr>
            <a:xfrm>
              <a:off x="717761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2" name="pl372"/>
            <p:cNvSpPr/>
            <p:nvPr/>
          </p:nvSpPr>
          <p:spPr>
            <a:xfrm>
              <a:off x="741291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3" name="pl373"/>
            <p:cNvSpPr/>
            <p:nvPr/>
          </p:nvSpPr>
          <p:spPr>
            <a:xfrm>
              <a:off x="764821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4" name="pl374"/>
            <p:cNvSpPr/>
            <p:nvPr/>
          </p:nvSpPr>
          <p:spPr>
            <a:xfrm>
              <a:off x="788351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5" name="pl375"/>
            <p:cNvSpPr/>
            <p:nvPr/>
          </p:nvSpPr>
          <p:spPr>
            <a:xfrm>
              <a:off x="811881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6" name="pl376"/>
            <p:cNvSpPr/>
            <p:nvPr/>
          </p:nvSpPr>
          <p:spPr>
            <a:xfrm>
              <a:off x="835411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7" name="tx377"/>
            <p:cNvSpPr/>
            <p:nvPr/>
          </p:nvSpPr>
          <p:spPr>
            <a:xfrm rot="-5400000">
              <a:off x="610932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78" name="tx378"/>
            <p:cNvSpPr/>
            <p:nvPr/>
          </p:nvSpPr>
          <p:spPr>
            <a:xfrm rot="-5400000">
              <a:off x="634462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79" name="tx379"/>
            <p:cNvSpPr/>
            <p:nvPr/>
          </p:nvSpPr>
          <p:spPr>
            <a:xfrm rot="-5400000">
              <a:off x="657991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80" name="tx380"/>
            <p:cNvSpPr/>
            <p:nvPr/>
          </p:nvSpPr>
          <p:spPr>
            <a:xfrm rot="-5400000">
              <a:off x="681521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81" name="tx381"/>
            <p:cNvSpPr/>
            <p:nvPr/>
          </p:nvSpPr>
          <p:spPr>
            <a:xfrm rot="-5400000">
              <a:off x="705051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82" name="tx382"/>
            <p:cNvSpPr/>
            <p:nvPr/>
          </p:nvSpPr>
          <p:spPr>
            <a:xfrm rot="-5400000">
              <a:off x="728581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83" name="tx383"/>
            <p:cNvSpPr/>
            <p:nvPr/>
          </p:nvSpPr>
          <p:spPr>
            <a:xfrm rot="-5400000">
              <a:off x="752111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84" name="tx384"/>
            <p:cNvSpPr/>
            <p:nvPr/>
          </p:nvSpPr>
          <p:spPr>
            <a:xfrm rot="-5400000">
              <a:off x="775641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85" name="tx385"/>
            <p:cNvSpPr/>
            <p:nvPr/>
          </p:nvSpPr>
          <p:spPr>
            <a:xfrm rot="-5400000">
              <a:off x="799171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86" name="tx386"/>
            <p:cNvSpPr/>
            <p:nvPr/>
          </p:nvSpPr>
          <p:spPr>
            <a:xfrm rot="-5400000">
              <a:off x="822701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87" name="tx387"/>
            <p:cNvSpPr/>
            <p:nvPr/>
          </p:nvSpPr>
          <p:spPr>
            <a:xfrm>
              <a:off x="632541"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8" name="tx388"/>
            <p:cNvSpPr/>
            <p:nvPr/>
          </p:nvSpPr>
          <p:spPr>
            <a:xfrm>
              <a:off x="570361" y="243833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89" name="tx389"/>
            <p:cNvSpPr/>
            <p:nvPr/>
          </p:nvSpPr>
          <p:spPr>
            <a:xfrm>
              <a:off x="570361" y="195778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0" name="tx390"/>
            <p:cNvSpPr/>
            <p:nvPr/>
          </p:nvSpPr>
          <p:spPr>
            <a:xfrm>
              <a:off x="570361" y="147722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1" name="tx391"/>
            <p:cNvSpPr/>
            <p:nvPr/>
          </p:nvSpPr>
          <p:spPr>
            <a:xfrm>
              <a:off x="508182" y="99666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2" name="tx392"/>
            <p:cNvSpPr/>
            <p:nvPr/>
          </p:nvSpPr>
          <p:spPr>
            <a:xfrm>
              <a:off x="632541"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3" name="tx393"/>
            <p:cNvSpPr/>
            <p:nvPr/>
          </p:nvSpPr>
          <p:spPr>
            <a:xfrm>
              <a:off x="570361" y="490595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4" name="tx394"/>
            <p:cNvSpPr/>
            <p:nvPr/>
          </p:nvSpPr>
          <p:spPr>
            <a:xfrm>
              <a:off x="570361" y="44253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5" name="tx395"/>
            <p:cNvSpPr/>
            <p:nvPr/>
          </p:nvSpPr>
          <p:spPr>
            <a:xfrm>
              <a:off x="570361" y="394483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6" name="tx396"/>
            <p:cNvSpPr/>
            <p:nvPr/>
          </p:nvSpPr>
          <p:spPr>
            <a:xfrm>
              <a:off x="508182" y="346427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7" name="tx397"/>
            <p:cNvSpPr/>
            <p:nvPr/>
          </p:nvSpPr>
          <p:spPr>
            <a:xfrm>
              <a:off x="8723599"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8" name="tx398"/>
            <p:cNvSpPr/>
            <p:nvPr/>
          </p:nvSpPr>
          <p:spPr>
            <a:xfrm>
              <a:off x="8723599" y="24463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9" name="tx399"/>
            <p:cNvSpPr/>
            <p:nvPr/>
          </p:nvSpPr>
          <p:spPr>
            <a:xfrm>
              <a:off x="8723599" y="19737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00" name="tx400"/>
            <p:cNvSpPr/>
            <p:nvPr/>
          </p:nvSpPr>
          <p:spPr>
            <a:xfrm>
              <a:off x="8723599" y="1501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01" name="tx401"/>
            <p:cNvSpPr/>
            <p:nvPr/>
          </p:nvSpPr>
          <p:spPr>
            <a:xfrm>
              <a:off x="8723599" y="102870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02" name="tx402"/>
            <p:cNvSpPr/>
            <p:nvPr/>
          </p:nvSpPr>
          <p:spPr>
            <a:xfrm>
              <a:off x="8723599"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03" name="tx403"/>
            <p:cNvSpPr/>
            <p:nvPr/>
          </p:nvSpPr>
          <p:spPr>
            <a:xfrm>
              <a:off x="8723599" y="49139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04" name="tx404"/>
            <p:cNvSpPr/>
            <p:nvPr/>
          </p:nvSpPr>
          <p:spPr>
            <a:xfrm>
              <a:off x="8723599" y="44414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05" name="tx405"/>
            <p:cNvSpPr/>
            <p:nvPr/>
          </p:nvSpPr>
          <p:spPr>
            <a:xfrm>
              <a:off x="8723599" y="3968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06" name="tx406"/>
            <p:cNvSpPr/>
            <p:nvPr/>
          </p:nvSpPr>
          <p:spPr>
            <a:xfrm>
              <a:off x="8723599" y="349631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07" name="tx407"/>
            <p:cNvSpPr/>
            <p:nvPr/>
          </p:nvSpPr>
          <p:spPr>
            <a:xfrm rot="-5400000">
              <a:off x="52124" y="3150338"/>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countries</a:t>
              </a:r>
            </a:p>
          </p:txBody>
        </p:sp>
        <p:sp>
          <p:nvSpPr>
            <p:cNvPr id="408" name="tx408"/>
            <p:cNvSpPr/>
            <p:nvPr/>
          </p:nvSpPr>
          <p:spPr>
            <a:xfrm rot="5400000">
              <a:off x="8593345" y="3150338"/>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09" name="rc409"/>
            <p:cNvSpPr/>
            <p:nvPr/>
          </p:nvSpPr>
          <p:spPr>
            <a:xfrm>
              <a:off x="3774215" y="6243826"/>
              <a:ext cx="201456" cy="201456"/>
            </a:xfrm>
            <a:prstGeom prst="rect">
              <a:avLst/>
            </a:prstGeom>
            <a:solidFill>
              <a:srgbClr val="2C7FB8">
                <a:alpha val="100000"/>
              </a:srgbClr>
            </a:solidFill>
          </p:spPr>
          <p:txBody>
            <a:bodyPr/>
            <a:lstStyle/>
            <a:p/>
          </p:txBody>
        </p:sp>
        <p:sp>
          <p:nvSpPr>
            <p:cNvPr id="410" name="tx410"/>
            <p:cNvSpPr/>
            <p:nvPr/>
          </p:nvSpPr>
          <p:spPr>
            <a:xfrm>
              <a:off x="4054260" y="6304549"/>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countries</a:t>
              </a:r>
            </a:p>
          </p:txBody>
        </p:sp>
        <p:sp>
          <p:nvSpPr>
            <p:cNvPr id="411" name="pl411"/>
            <p:cNvSpPr/>
            <p:nvPr/>
          </p:nvSpPr>
          <p:spPr>
            <a:xfrm>
              <a:off x="4901373" y="6344554"/>
              <a:ext cx="175564" cy="0"/>
            </a:xfrm>
            <a:custGeom>
              <a:avLst/>
              <a:pathLst>
                <a:path w="175564" h="0">
                  <a:moveTo>
                    <a:pt x="0" y="0"/>
                  </a:moveTo>
                  <a:lnTo>
                    <a:pt x="175564" y="0"/>
                  </a:lnTo>
                </a:path>
              </a:pathLst>
            </a:custGeom>
            <a:ln w="27101" cap="flat">
              <a:solidFill>
                <a:srgbClr val="000000">
                  <a:alpha val="80000"/>
                </a:srgbClr>
              </a:solidFill>
              <a:prstDash val="solid"/>
              <a:round/>
            </a:ln>
          </p:spPr>
          <p:txBody>
            <a:bodyPr/>
            <a:lstStyle/>
            <a:p/>
          </p:txBody>
        </p:sp>
        <p:sp>
          <p:nvSpPr>
            <p:cNvPr id="412" name="tx412"/>
            <p:cNvSpPr/>
            <p:nvPr/>
          </p:nvSpPr>
          <p:spPr>
            <a:xfrm>
              <a:off x="5168472" y="6304549"/>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Coverage</a:t>
              </a:r>
            </a:p>
          </p:txBody>
        </p:sp>
        <p:sp>
          <p:nvSpPr>
            <p:cNvPr id="413" name="tx413"/>
            <p:cNvSpPr/>
            <p:nvPr/>
          </p:nvSpPr>
          <p:spPr>
            <a:xfrm>
              <a:off x="776555" y="435349"/>
              <a:ext cx="737737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Trends in number of countries with WUENIC estimates and coverage, Never Gavi MICs, 2006-2025</a:t>
              </a:r>
            </a:p>
          </p:txBody>
        </p:sp>
        <p:sp>
          <p:nvSpPr>
            <p:cNvPr id="414" name="tx414"/>
            <p:cNvSpPr/>
            <p:nvPr/>
          </p:nvSpPr>
          <p:spPr>
            <a:xfrm>
              <a:off x="-775549" y="6593460"/>
              <a:ext cx="9417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revision.Note: Total number of countries recommended to have the vaccine indicated by the horizonal dashed line.</a:t>
              </a:r>
            </a:p>
          </p:txBody>
        </p:sp>
      </p:grpSp>
      <p:sp>
        <p:nvSpPr>
          <p:cNvPr id="41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coverage progress of selected vaccines alongside number of countries with introductions to aid understanding of progress.
WUENIC starts producing estimates from the first year a country reports data. For new vaccines, this is often the year of, or the year year after a vaccine in introuduced. As such, the numbers serve as a proxy for year of introduction.
As WUENIC has evolved and SAGE recommendations updated, more vaccines have been added to the estimation process. Where estimates were started after 2006, the first year of estimation is indicated by the vertical dashed line.
The total number of countries that are recommended for each vaccine is indicated by the dashed horizontal line and corresponding value.
Countries without the vaccine are included in aggregates as 0.</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HPV vaccination</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4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Bruni et al. 2021, HPV vaccination introduction worldwide and WHO and UNICEF estimates of national HPV immunization coverage 2010–2019 (supplementary materials).</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57350"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5" name="pl5"/>
            <p:cNvSpPr/>
            <p:nvPr/>
          </p:nvSpPr>
          <p:spPr>
            <a:xfrm>
              <a:off x="757350"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6" name="pl6"/>
            <p:cNvSpPr/>
            <p:nvPr/>
          </p:nvSpPr>
          <p:spPr>
            <a:xfrm>
              <a:off x="757350"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7" name="pl7"/>
            <p:cNvSpPr/>
            <p:nvPr/>
          </p:nvSpPr>
          <p:spPr>
            <a:xfrm>
              <a:off x="757350"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 name="pl8"/>
            <p:cNvSpPr/>
            <p:nvPr/>
          </p:nvSpPr>
          <p:spPr>
            <a:xfrm>
              <a:off x="757350"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 name="pl9"/>
            <p:cNvSpPr/>
            <p:nvPr/>
          </p:nvSpPr>
          <p:spPr>
            <a:xfrm>
              <a:off x="757350"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10" name="pl10"/>
            <p:cNvSpPr/>
            <p:nvPr/>
          </p:nvSpPr>
          <p:spPr>
            <a:xfrm>
              <a:off x="757350"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1" name="pl11"/>
            <p:cNvSpPr/>
            <p:nvPr/>
          </p:nvSpPr>
          <p:spPr>
            <a:xfrm>
              <a:off x="757350"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2" name="pl12"/>
            <p:cNvSpPr/>
            <p:nvPr/>
          </p:nvSpPr>
          <p:spPr>
            <a:xfrm>
              <a:off x="757350"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3" name="pl13"/>
            <p:cNvSpPr/>
            <p:nvPr/>
          </p:nvSpPr>
          <p:spPr>
            <a:xfrm>
              <a:off x="757350"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4" name="pl14"/>
            <p:cNvSpPr/>
            <p:nvPr/>
          </p:nvSpPr>
          <p:spPr>
            <a:xfrm>
              <a:off x="757350"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5" name="pl15"/>
            <p:cNvSpPr/>
            <p:nvPr/>
          </p:nvSpPr>
          <p:spPr>
            <a:xfrm>
              <a:off x="757350"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6" name="pl16"/>
            <p:cNvSpPr/>
            <p:nvPr/>
          </p:nvSpPr>
          <p:spPr>
            <a:xfrm>
              <a:off x="91008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16463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41918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7373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2828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8283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3739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9194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94649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20104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45559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71014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96470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21925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47380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72835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910081" y="4120466"/>
              <a:ext cx="3818273" cy="645367"/>
            </a:xfrm>
            <a:custGeom>
              <a:avLst/>
              <a:pathLst>
                <a:path w="3818273" h="645367">
                  <a:moveTo>
                    <a:pt x="0" y="645367"/>
                  </a:moveTo>
                  <a:lnTo>
                    <a:pt x="254551" y="589248"/>
                  </a:lnTo>
                  <a:lnTo>
                    <a:pt x="509103" y="448951"/>
                  </a:lnTo>
                  <a:lnTo>
                    <a:pt x="763654" y="420891"/>
                  </a:lnTo>
                  <a:lnTo>
                    <a:pt x="1018206" y="84178"/>
                  </a:lnTo>
                  <a:lnTo>
                    <a:pt x="1272757" y="84178"/>
                  </a:lnTo>
                  <a:lnTo>
                    <a:pt x="1527309" y="84178"/>
                  </a:lnTo>
                  <a:lnTo>
                    <a:pt x="1781861" y="0"/>
                  </a:lnTo>
                  <a:lnTo>
                    <a:pt x="2036412" y="56118"/>
                  </a:lnTo>
                  <a:lnTo>
                    <a:pt x="2290964" y="168356"/>
                  </a:lnTo>
                  <a:lnTo>
                    <a:pt x="2545515" y="252535"/>
                  </a:lnTo>
                  <a:lnTo>
                    <a:pt x="2800067" y="336713"/>
                  </a:lnTo>
                  <a:lnTo>
                    <a:pt x="3054619" y="196416"/>
                  </a:lnTo>
                  <a:lnTo>
                    <a:pt x="3309170" y="56118"/>
                  </a:lnTo>
                  <a:lnTo>
                    <a:pt x="3563722" y="0"/>
                  </a:lnTo>
                  <a:lnTo>
                    <a:pt x="3818273" y="28059"/>
                  </a:lnTo>
                </a:path>
              </a:pathLst>
            </a:custGeom>
            <a:ln w="29811" cap="flat">
              <a:solidFill>
                <a:srgbClr val="FF0000">
                  <a:alpha val="100000"/>
                </a:srgbClr>
              </a:solidFill>
              <a:prstDash val="solid"/>
              <a:round/>
            </a:ln>
          </p:spPr>
          <p:txBody>
            <a:bodyPr/>
            <a:lstStyle/>
            <a:p/>
          </p:txBody>
        </p:sp>
        <p:sp>
          <p:nvSpPr>
            <p:cNvPr id="33" name="pl33"/>
            <p:cNvSpPr/>
            <p:nvPr/>
          </p:nvSpPr>
          <p:spPr>
            <a:xfrm>
              <a:off x="910081" y="4176585"/>
              <a:ext cx="3818273" cy="617307"/>
            </a:xfrm>
            <a:custGeom>
              <a:avLst/>
              <a:pathLst>
                <a:path w="3818273" h="617307">
                  <a:moveTo>
                    <a:pt x="0" y="617307"/>
                  </a:moveTo>
                  <a:lnTo>
                    <a:pt x="254551" y="533129"/>
                  </a:lnTo>
                  <a:lnTo>
                    <a:pt x="509103" y="420891"/>
                  </a:lnTo>
                  <a:lnTo>
                    <a:pt x="763654" y="420891"/>
                  </a:lnTo>
                  <a:lnTo>
                    <a:pt x="1018206" y="196416"/>
                  </a:lnTo>
                  <a:lnTo>
                    <a:pt x="1272757" y="196416"/>
                  </a:lnTo>
                  <a:lnTo>
                    <a:pt x="1527309" y="140297"/>
                  </a:lnTo>
                  <a:lnTo>
                    <a:pt x="1781861" y="84178"/>
                  </a:lnTo>
                  <a:lnTo>
                    <a:pt x="2036412" y="168356"/>
                  </a:lnTo>
                  <a:lnTo>
                    <a:pt x="2290964" y="224475"/>
                  </a:lnTo>
                  <a:lnTo>
                    <a:pt x="2545515" y="336713"/>
                  </a:lnTo>
                  <a:lnTo>
                    <a:pt x="2800067" y="364772"/>
                  </a:lnTo>
                  <a:lnTo>
                    <a:pt x="3054619" y="224475"/>
                  </a:lnTo>
                  <a:lnTo>
                    <a:pt x="3309170" y="84178"/>
                  </a:lnTo>
                  <a:lnTo>
                    <a:pt x="3563722" y="56118"/>
                  </a:lnTo>
                  <a:lnTo>
                    <a:pt x="3818273" y="0"/>
                  </a:lnTo>
                </a:path>
              </a:pathLst>
            </a:custGeom>
            <a:ln w="29811" cap="flat">
              <a:solidFill>
                <a:srgbClr val="0058AB">
                  <a:alpha val="100000"/>
                </a:srgbClr>
              </a:solidFill>
              <a:prstDash val="solid"/>
              <a:round/>
            </a:ln>
          </p:spPr>
          <p:txBody>
            <a:bodyPr/>
            <a:lstStyle/>
            <a:p/>
          </p:txBody>
        </p:sp>
        <p:sp>
          <p:nvSpPr>
            <p:cNvPr id="34" name="pt34"/>
            <p:cNvSpPr/>
            <p:nvPr/>
          </p:nvSpPr>
          <p:spPr>
            <a:xfrm>
              <a:off x="885255"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5" name="pt35"/>
            <p:cNvSpPr/>
            <p:nvPr/>
          </p:nvSpPr>
          <p:spPr>
            <a:xfrm>
              <a:off x="1139806" y="468488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6" name="pt36"/>
            <p:cNvSpPr/>
            <p:nvPr/>
          </p:nvSpPr>
          <p:spPr>
            <a:xfrm>
              <a:off x="1394358" y="454459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7" name="pt37"/>
            <p:cNvSpPr/>
            <p:nvPr/>
          </p:nvSpPr>
          <p:spPr>
            <a:xfrm>
              <a:off x="1648910" y="451653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8" name="pt38"/>
            <p:cNvSpPr/>
            <p:nvPr/>
          </p:nvSpPr>
          <p:spPr>
            <a:xfrm>
              <a:off x="1903461" y="417981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9" name="pt39"/>
            <p:cNvSpPr/>
            <p:nvPr/>
          </p:nvSpPr>
          <p:spPr>
            <a:xfrm>
              <a:off x="2158013" y="417981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0" name="pt40"/>
            <p:cNvSpPr/>
            <p:nvPr/>
          </p:nvSpPr>
          <p:spPr>
            <a:xfrm>
              <a:off x="2412564" y="417981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1" name="pt41"/>
            <p:cNvSpPr/>
            <p:nvPr/>
          </p:nvSpPr>
          <p:spPr>
            <a:xfrm>
              <a:off x="2667116" y="409564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2" name="pt42"/>
            <p:cNvSpPr/>
            <p:nvPr/>
          </p:nvSpPr>
          <p:spPr>
            <a:xfrm>
              <a:off x="2921668" y="415175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3" name="pt43"/>
            <p:cNvSpPr/>
            <p:nvPr/>
          </p:nvSpPr>
          <p:spPr>
            <a:xfrm>
              <a:off x="3176219" y="426399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4" name="pt44"/>
            <p:cNvSpPr/>
            <p:nvPr/>
          </p:nvSpPr>
          <p:spPr>
            <a:xfrm>
              <a:off x="3430771" y="434817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5" name="pt45"/>
            <p:cNvSpPr/>
            <p:nvPr/>
          </p:nvSpPr>
          <p:spPr>
            <a:xfrm>
              <a:off x="3685322" y="443235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6" name="pt46"/>
            <p:cNvSpPr/>
            <p:nvPr/>
          </p:nvSpPr>
          <p:spPr>
            <a:xfrm>
              <a:off x="3939874" y="429205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7" name="pt47"/>
            <p:cNvSpPr/>
            <p:nvPr/>
          </p:nvSpPr>
          <p:spPr>
            <a:xfrm>
              <a:off x="4194426" y="415175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8" name="pt48"/>
            <p:cNvSpPr/>
            <p:nvPr/>
          </p:nvSpPr>
          <p:spPr>
            <a:xfrm>
              <a:off x="4448977" y="409564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9" name="pt49"/>
            <p:cNvSpPr/>
            <p:nvPr/>
          </p:nvSpPr>
          <p:spPr>
            <a:xfrm>
              <a:off x="4703529" y="412369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50" name="pt50"/>
            <p:cNvSpPr/>
            <p:nvPr/>
          </p:nvSpPr>
          <p:spPr>
            <a:xfrm>
              <a:off x="885255"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1" name="pt51"/>
            <p:cNvSpPr/>
            <p:nvPr/>
          </p:nvSpPr>
          <p:spPr>
            <a:xfrm>
              <a:off x="1139806" y="468488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2" name="pt52"/>
            <p:cNvSpPr/>
            <p:nvPr/>
          </p:nvSpPr>
          <p:spPr>
            <a:xfrm>
              <a:off x="1394358" y="457265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3" name="pt53"/>
            <p:cNvSpPr/>
            <p:nvPr/>
          </p:nvSpPr>
          <p:spPr>
            <a:xfrm>
              <a:off x="1648910" y="457265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4" name="pt54"/>
            <p:cNvSpPr/>
            <p:nvPr/>
          </p:nvSpPr>
          <p:spPr>
            <a:xfrm>
              <a:off x="1903461" y="434817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5" name="pt55"/>
            <p:cNvSpPr/>
            <p:nvPr/>
          </p:nvSpPr>
          <p:spPr>
            <a:xfrm>
              <a:off x="2158013" y="434817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6" name="pt56"/>
            <p:cNvSpPr/>
            <p:nvPr/>
          </p:nvSpPr>
          <p:spPr>
            <a:xfrm>
              <a:off x="2412564" y="429205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7" name="pt57"/>
            <p:cNvSpPr/>
            <p:nvPr/>
          </p:nvSpPr>
          <p:spPr>
            <a:xfrm>
              <a:off x="2667116"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8" name="pt58"/>
            <p:cNvSpPr/>
            <p:nvPr/>
          </p:nvSpPr>
          <p:spPr>
            <a:xfrm>
              <a:off x="2921668" y="432011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9" name="pt59"/>
            <p:cNvSpPr/>
            <p:nvPr/>
          </p:nvSpPr>
          <p:spPr>
            <a:xfrm>
              <a:off x="3176219" y="437623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0" name="pt60"/>
            <p:cNvSpPr/>
            <p:nvPr/>
          </p:nvSpPr>
          <p:spPr>
            <a:xfrm>
              <a:off x="3430771" y="44884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1" name="pt61"/>
            <p:cNvSpPr/>
            <p:nvPr/>
          </p:nvSpPr>
          <p:spPr>
            <a:xfrm>
              <a:off x="3685322" y="451653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2" name="pt62"/>
            <p:cNvSpPr/>
            <p:nvPr/>
          </p:nvSpPr>
          <p:spPr>
            <a:xfrm>
              <a:off x="3939874" y="437623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3" name="pt63"/>
            <p:cNvSpPr/>
            <p:nvPr/>
          </p:nvSpPr>
          <p:spPr>
            <a:xfrm>
              <a:off x="4194426"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4" name="pt64"/>
            <p:cNvSpPr/>
            <p:nvPr/>
          </p:nvSpPr>
          <p:spPr>
            <a:xfrm>
              <a:off x="4448977" y="420787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5" name="pt65"/>
            <p:cNvSpPr/>
            <p:nvPr/>
          </p:nvSpPr>
          <p:spPr>
            <a:xfrm>
              <a:off x="4703529" y="415175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6" name="tx66"/>
            <p:cNvSpPr/>
            <p:nvPr/>
          </p:nvSpPr>
          <p:spPr>
            <a:xfrm>
              <a:off x="910081"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67" name="tx67"/>
            <p:cNvSpPr/>
            <p:nvPr/>
          </p:nvSpPr>
          <p:spPr>
            <a:xfrm>
              <a:off x="1419184" y="466852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7</a:t>
              </a:r>
            </a:p>
          </p:txBody>
        </p:sp>
        <p:sp>
          <p:nvSpPr>
            <p:cNvPr id="68" name="tx68"/>
            <p:cNvSpPr/>
            <p:nvPr/>
          </p:nvSpPr>
          <p:spPr>
            <a:xfrm>
              <a:off x="1928287" y="444405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15</a:t>
              </a:r>
            </a:p>
          </p:txBody>
        </p:sp>
        <p:sp>
          <p:nvSpPr>
            <p:cNvPr id="69" name="tx69"/>
            <p:cNvSpPr/>
            <p:nvPr/>
          </p:nvSpPr>
          <p:spPr>
            <a:xfrm>
              <a:off x="2437390" y="438793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17</a:t>
              </a:r>
            </a:p>
          </p:txBody>
        </p:sp>
        <p:sp>
          <p:nvSpPr>
            <p:cNvPr id="70" name="tx70"/>
            <p:cNvSpPr/>
            <p:nvPr/>
          </p:nvSpPr>
          <p:spPr>
            <a:xfrm>
              <a:off x="2946494" y="441599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16</a:t>
              </a:r>
            </a:p>
          </p:txBody>
        </p:sp>
        <p:sp>
          <p:nvSpPr>
            <p:cNvPr id="71" name="tx71"/>
            <p:cNvSpPr/>
            <p:nvPr/>
          </p:nvSpPr>
          <p:spPr>
            <a:xfrm>
              <a:off x="3455597" y="458434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10</a:t>
              </a:r>
            </a:p>
          </p:txBody>
        </p:sp>
        <p:sp>
          <p:nvSpPr>
            <p:cNvPr id="72" name="tx72"/>
            <p:cNvSpPr/>
            <p:nvPr/>
          </p:nvSpPr>
          <p:spPr>
            <a:xfrm>
              <a:off x="3964700" y="447210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14</a:t>
              </a:r>
            </a:p>
          </p:txBody>
        </p:sp>
        <p:sp>
          <p:nvSpPr>
            <p:cNvPr id="73" name="tx73"/>
            <p:cNvSpPr/>
            <p:nvPr/>
          </p:nvSpPr>
          <p:spPr>
            <a:xfrm>
              <a:off x="4473803" y="430375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20</a:t>
              </a:r>
            </a:p>
          </p:txBody>
        </p:sp>
        <p:sp>
          <p:nvSpPr>
            <p:cNvPr id="74" name="tx74"/>
            <p:cNvSpPr/>
            <p:nvPr/>
          </p:nvSpPr>
          <p:spPr>
            <a:xfrm>
              <a:off x="4728355" y="424763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22</a:t>
              </a:r>
            </a:p>
          </p:txBody>
        </p:sp>
        <p:sp>
          <p:nvSpPr>
            <p:cNvPr id="75" name="tx75"/>
            <p:cNvSpPr/>
            <p:nvPr/>
          </p:nvSpPr>
          <p:spPr>
            <a:xfrm>
              <a:off x="910081" y="459531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a:t>
              </a:r>
            </a:p>
          </p:txBody>
        </p:sp>
        <p:sp>
          <p:nvSpPr>
            <p:cNvPr id="76" name="tx76"/>
            <p:cNvSpPr/>
            <p:nvPr/>
          </p:nvSpPr>
          <p:spPr>
            <a:xfrm>
              <a:off x="1419184" y="4398900"/>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8</a:t>
              </a:r>
            </a:p>
          </p:txBody>
        </p:sp>
        <p:sp>
          <p:nvSpPr>
            <p:cNvPr id="77" name="tx77"/>
            <p:cNvSpPr/>
            <p:nvPr/>
          </p:nvSpPr>
          <p:spPr>
            <a:xfrm>
              <a:off x="1928287" y="403412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21</a:t>
              </a:r>
            </a:p>
          </p:txBody>
        </p:sp>
        <p:sp>
          <p:nvSpPr>
            <p:cNvPr id="78" name="tx78"/>
            <p:cNvSpPr/>
            <p:nvPr/>
          </p:nvSpPr>
          <p:spPr>
            <a:xfrm>
              <a:off x="2437390" y="403412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21</a:t>
              </a:r>
            </a:p>
          </p:txBody>
        </p:sp>
        <p:sp>
          <p:nvSpPr>
            <p:cNvPr id="79" name="tx79"/>
            <p:cNvSpPr/>
            <p:nvPr/>
          </p:nvSpPr>
          <p:spPr>
            <a:xfrm>
              <a:off x="2946494" y="400606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22</a:t>
              </a:r>
            </a:p>
          </p:txBody>
        </p:sp>
        <p:sp>
          <p:nvSpPr>
            <p:cNvPr id="80" name="tx80"/>
            <p:cNvSpPr/>
            <p:nvPr/>
          </p:nvSpPr>
          <p:spPr>
            <a:xfrm>
              <a:off x="3455597" y="420248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15</a:t>
              </a:r>
            </a:p>
          </p:txBody>
        </p:sp>
        <p:sp>
          <p:nvSpPr>
            <p:cNvPr id="81" name="tx81"/>
            <p:cNvSpPr/>
            <p:nvPr/>
          </p:nvSpPr>
          <p:spPr>
            <a:xfrm>
              <a:off x="3964700" y="4146365"/>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17</a:t>
              </a:r>
            </a:p>
          </p:txBody>
        </p:sp>
        <p:sp>
          <p:nvSpPr>
            <p:cNvPr id="82" name="tx82"/>
            <p:cNvSpPr/>
            <p:nvPr/>
          </p:nvSpPr>
          <p:spPr>
            <a:xfrm>
              <a:off x="4473803" y="394994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24</a:t>
              </a:r>
            </a:p>
          </p:txBody>
        </p:sp>
        <p:sp>
          <p:nvSpPr>
            <p:cNvPr id="83" name="tx83"/>
            <p:cNvSpPr/>
            <p:nvPr/>
          </p:nvSpPr>
          <p:spPr>
            <a:xfrm>
              <a:off x="4728355" y="397800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23</a:t>
              </a:r>
            </a:p>
          </p:txBody>
        </p:sp>
        <p:sp>
          <p:nvSpPr>
            <p:cNvPr id="84" name="pl84"/>
            <p:cNvSpPr/>
            <p:nvPr/>
          </p:nvSpPr>
          <p:spPr>
            <a:xfrm>
              <a:off x="757350"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85" name="rc85"/>
            <p:cNvSpPr/>
            <p:nvPr/>
          </p:nvSpPr>
          <p:spPr>
            <a:xfrm>
              <a:off x="757350" y="1833621"/>
              <a:ext cx="4123735" cy="3395193"/>
            </a:xfrm>
            <a:prstGeom prst="rect">
              <a:avLst/>
            </a:prstGeom>
            <a:noFill/>
            <a:ln w="13550" cap="rnd">
              <a:solidFill>
                <a:srgbClr val="BEBEBE">
                  <a:alpha val="100000"/>
                </a:srgbClr>
              </a:solidFill>
              <a:prstDash val="solid"/>
              <a:round/>
            </a:ln>
          </p:spPr>
          <p:txBody>
            <a:bodyPr/>
            <a:lstStyle/>
            <a:p/>
          </p:txBody>
        </p:sp>
        <p:sp>
          <p:nvSpPr>
            <p:cNvPr id="86" name="pl86"/>
            <p:cNvSpPr/>
            <p:nvPr/>
          </p:nvSpPr>
          <p:spPr>
            <a:xfrm>
              <a:off x="4950675"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7" name="pl87"/>
            <p:cNvSpPr/>
            <p:nvPr/>
          </p:nvSpPr>
          <p:spPr>
            <a:xfrm>
              <a:off x="4950675"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8" name="pl88"/>
            <p:cNvSpPr/>
            <p:nvPr/>
          </p:nvSpPr>
          <p:spPr>
            <a:xfrm>
              <a:off x="4950675"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9" name="pl89"/>
            <p:cNvSpPr/>
            <p:nvPr/>
          </p:nvSpPr>
          <p:spPr>
            <a:xfrm>
              <a:off x="4950675"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0" name="pl90"/>
            <p:cNvSpPr/>
            <p:nvPr/>
          </p:nvSpPr>
          <p:spPr>
            <a:xfrm>
              <a:off x="4950675"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1" name="pl91"/>
            <p:cNvSpPr/>
            <p:nvPr/>
          </p:nvSpPr>
          <p:spPr>
            <a:xfrm>
              <a:off x="4950675"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2" name="pl92"/>
            <p:cNvSpPr/>
            <p:nvPr/>
          </p:nvSpPr>
          <p:spPr>
            <a:xfrm>
              <a:off x="4950675"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3" name="pl93"/>
            <p:cNvSpPr/>
            <p:nvPr/>
          </p:nvSpPr>
          <p:spPr>
            <a:xfrm>
              <a:off x="4950675"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4" name="pl94"/>
            <p:cNvSpPr/>
            <p:nvPr/>
          </p:nvSpPr>
          <p:spPr>
            <a:xfrm>
              <a:off x="4950675"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5" name="pl95"/>
            <p:cNvSpPr/>
            <p:nvPr/>
          </p:nvSpPr>
          <p:spPr>
            <a:xfrm>
              <a:off x="4950675"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6" name="pl96"/>
            <p:cNvSpPr/>
            <p:nvPr/>
          </p:nvSpPr>
          <p:spPr>
            <a:xfrm>
              <a:off x="4950675"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7" name="pl97"/>
            <p:cNvSpPr/>
            <p:nvPr/>
          </p:nvSpPr>
          <p:spPr>
            <a:xfrm>
              <a:off x="4950675"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8" name="pl98"/>
            <p:cNvSpPr/>
            <p:nvPr/>
          </p:nvSpPr>
          <p:spPr>
            <a:xfrm>
              <a:off x="510340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5795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61250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586706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612161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637616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63071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88526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713981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739437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764892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790347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15802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841257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866712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892168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103406" y="4513298"/>
              <a:ext cx="3818273" cy="280594"/>
            </a:xfrm>
            <a:custGeom>
              <a:avLst/>
              <a:pathLst>
                <a:path w="3818273" h="280594">
                  <a:moveTo>
                    <a:pt x="0" y="280594"/>
                  </a:moveTo>
                  <a:lnTo>
                    <a:pt x="254551" y="280594"/>
                  </a:lnTo>
                  <a:lnTo>
                    <a:pt x="509103" y="280594"/>
                  </a:lnTo>
                  <a:lnTo>
                    <a:pt x="763654" y="280594"/>
                  </a:lnTo>
                  <a:lnTo>
                    <a:pt x="1018206" y="280594"/>
                  </a:lnTo>
                  <a:lnTo>
                    <a:pt x="1272757" y="280594"/>
                  </a:lnTo>
                  <a:lnTo>
                    <a:pt x="1527309" y="280594"/>
                  </a:lnTo>
                  <a:lnTo>
                    <a:pt x="1781861" y="140297"/>
                  </a:lnTo>
                  <a:lnTo>
                    <a:pt x="2036412" y="56118"/>
                  </a:lnTo>
                  <a:lnTo>
                    <a:pt x="2290964" y="84178"/>
                  </a:lnTo>
                  <a:lnTo>
                    <a:pt x="2545515" y="112237"/>
                  </a:lnTo>
                  <a:lnTo>
                    <a:pt x="2800067" y="112237"/>
                  </a:lnTo>
                  <a:lnTo>
                    <a:pt x="3054619" y="112237"/>
                  </a:lnTo>
                  <a:lnTo>
                    <a:pt x="3309170" y="84178"/>
                  </a:lnTo>
                  <a:lnTo>
                    <a:pt x="3563722" y="28059"/>
                  </a:lnTo>
                  <a:lnTo>
                    <a:pt x="3818273" y="0"/>
                  </a:lnTo>
                </a:path>
              </a:pathLst>
            </a:custGeom>
            <a:ln w="29811" cap="flat">
              <a:solidFill>
                <a:srgbClr val="FF0000">
                  <a:alpha val="100000"/>
                </a:srgbClr>
              </a:solidFill>
              <a:prstDash val="solid"/>
              <a:round/>
            </a:ln>
          </p:spPr>
          <p:txBody>
            <a:bodyPr/>
            <a:lstStyle/>
            <a:p/>
          </p:txBody>
        </p:sp>
        <p:sp>
          <p:nvSpPr>
            <p:cNvPr id="115" name="pl115"/>
            <p:cNvSpPr/>
            <p:nvPr/>
          </p:nvSpPr>
          <p:spPr>
            <a:xfrm>
              <a:off x="5103406" y="4513298"/>
              <a:ext cx="3818273" cy="280594"/>
            </a:xfrm>
            <a:custGeom>
              <a:avLst/>
              <a:pathLst>
                <a:path w="3818273" h="280594">
                  <a:moveTo>
                    <a:pt x="0" y="280594"/>
                  </a:moveTo>
                  <a:lnTo>
                    <a:pt x="254551" y="280594"/>
                  </a:lnTo>
                  <a:lnTo>
                    <a:pt x="509103" y="280594"/>
                  </a:lnTo>
                  <a:lnTo>
                    <a:pt x="763654" y="280594"/>
                  </a:lnTo>
                  <a:lnTo>
                    <a:pt x="1018206" y="280594"/>
                  </a:lnTo>
                  <a:lnTo>
                    <a:pt x="1272757" y="280594"/>
                  </a:lnTo>
                  <a:lnTo>
                    <a:pt x="1527309" y="280594"/>
                  </a:lnTo>
                  <a:lnTo>
                    <a:pt x="1781861" y="252535"/>
                  </a:lnTo>
                  <a:lnTo>
                    <a:pt x="2036412" y="112237"/>
                  </a:lnTo>
                  <a:lnTo>
                    <a:pt x="2290964" y="140297"/>
                  </a:lnTo>
                  <a:lnTo>
                    <a:pt x="2545515" y="168356"/>
                  </a:lnTo>
                  <a:lnTo>
                    <a:pt x="2800067" y="168356"/>
                  </a:lnTo>
                  <a:lnTo>
                    <a:pt x="3054619" y="140297"/>
                  </a:lnTo>
                  <a:lnTo>
                    <a:pt x="3309170" y="112237"/>
                  </a:lnTo>
                  <a:lnTo>
                    <a:pt x="3563722" y="28059"/>
                  </a:lnTo>
                  <a:lnTo>
                    <a:pt x="3818273" y="0"/>
                  </a:lnTo>
                </a:path>
              </a:pathLst>
            </a:custGeom>
            <a:ln w="29811" cap="flat">
              <a:solidFill>
                <a:srgbClr val="0058AB">
                  <a:alpha val="100000"/>
                </a:srgbClr>
              </a:solidFill>
              <a:prstDash val="solid"/>
              <a:round/>
            </a:ln>
          </p:spPr>
          <p:txBody>
            <a:bodyPr/>
            <a:lstStyle/>
            <a:p/>
          </p:txBody>
        </p:sp>
        <p:sp>
          <p:nvSpPr>
            <p:cNvPr id="116" name="pt116"/>
            <p:cNvSpPr/>
            <p:nvPr/>
          </p:nvSpPr>
          <p:spPr>
            <a:xfrm>
              <a:off x="507858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7" name="pt117"/>
            <p:cNvSpPr/>
            <p:nvPr/>
          </p:nvSpPr>
          <p:spPr>
            <a:xfrm>
              <a:off x="533313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8" name="pt118"/>
            <p:cNvSpPr/>
            <p:nvPr/>
          </p:nvSpPr>
          <p:spPr>
            <a:xfrm>
              <a:off x="5587683"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9" name="pt119"/>
            <p:cNvSpPr/>
            <p:nvPr/>
          </p:nvSpPr>
          <p:spPr>
            <a:xfrm>
              <a:off x="584223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0" name="pt120"/>
            <p:cNvSpPr/>
            <p:nvPr/>
          </p:nvSpPr>
          <p:spPr>
            <a:xfrm>
              <a:off x="609678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1" name="pt121"/>
            <p:cNvSpPr/>
            <p:nvPr/>
          </p:nvSpPr>
          <p:spPr>
            <a:xfrm>
              <a:off x="6351338"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2" name="pt122"/>
            <p:cNvSpPr/>
            <p:nvPr/>
          </p:nvSpPr>
          <p:spPr>
            <a:xfrm>
              <a:off x="6605889"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3" name="pt123"/>
            <p:cNvSpPr/>
            <p:nvPr/>
          </p:nvSpPr>
          <p:spPr>
            <a:xfrm>
              <a:off x="6860441" y="462876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4" name="pt124"/>
            <p:cNvSpPr/>
            <p:nvPr/>
          </p:nvSpPr>
          <p:spPr>
            <a:xfrm>
              <a:off x="7114992" y="454459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5" name="pt125"/>
            <p:cNvSpPr/>
            <p:nvPr/>
          </p:nvSpPr>
          <p:spPr>
            <a:xfrm>
              <a:off x="7369544" y="457265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6" name="pt126"/>
            <p:cNvSpPr/>
            <p:nvPr/>
          </p:nvSpPr>
          <p:spPr>
            <a:xfrm>
              <a:off x="7624096" y="46007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7" name="pt127"/>
            <p:cNvSpPr/>
            <p:nvPr/>
          </p:nvSpPr>
          <p:spPr>
            <a:xfrm>
              <a:off x="7878647" y="46007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8" name="pt128"/>
            <p:cNvSpPr/>
            <p:nvPr/>
          </p:nvSpPr>
          <p:spPr>
            <a:xfrm>
              <a:off x="8133199" y="46007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9" name="pt129"/>
            <p:cNvSpPr/>
            <p:nvPr/>
          </p:nvSpPr>
          <p:spPr>
            <a:xfrm>
              <a:off x="8387750" y="457265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0" name="pt130"/>
            <p:cNvSpPr/>
            <p:nvPr/>
          </p:nvSpPr>
          <p:spPr>
            <a:xfrm>
              <a:off x="8642302" y="451653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1" name="pt131"/>
            <p:cNvSpPr/>
            <p:nvPr/>
          </p:nvSpPr>
          <p:spPr>
            <a:xfrm>
              <a:off x="8896854" y="448847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2" name="pt132"/>
            <p:cNvSpPr/>
            <p:nvPr/>
          </p:nvSpPr>
          <p:spPr>
            <a:xfrm>
              <a:off x="507858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3" name="pt133"/>
            <p:cNvSpPr/>
            <p:nvPr/>
          </p:nvSpPr>
          <p:spPr>
            <a:xfrm>
              <a:off x="533313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4" name="pt134"/>
            <p:cNvSpPr/>
            <p:nvPr/>
          </p:nvSpPr>
          <p:spPr>
            <a:xfrm>
              <a:off x="5587683"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5" name="pt135"/>
            <p:cNvSpPr/>
            <p:nvPr/>
          </p:nvSpPr>
          <p:spPr>
            <a:xfrm>
              <a:off x="584223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6" name="pt136"/>
            <p:cNvSpPr/>
            <p:nvPr/>
          </p:nvSpPr>
          <p:spPr>
            <a:xfrm>
              <a:off x="609678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7" name="pt137"/>
            <p:cNvSpPr/>
            <p:nvPr/>
          </p:nvSpPr>
          <p:spPr>
            <a:xfrm>
              <a:off x="6351338"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8" name="pt138"/>
            <p:cNvSpPr/>
            <p:nvPr/>
          </p:nvSpPr>
          <p:spPr>
            <a:xfrm>
              <a:off x="6605889"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9" name="pt139"/>
            <p:cNvSpPr/>
            <p:nvPr/>
          </p:nvSpPr>
          <p:spPr>
            <a:xfrm>
              <a:off x="6860441"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0" name="pt140"/>
            <p:cNvSpPr/>
            <p:nvPr/>
          </p:nvSpPr>
          <p:spPr>
            <a:xfrm>
              <a:off x="7114992"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1" name="pt141"/>
            <p:cNvSpPr/>
            <p:nvPr/>
          </p:nvSpPr>
          <p:spPr>
            <a:xfrm>
              <a:off x="7369544" y="46287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2" name="pt142"/>
            <p:cNvSpPr/>
            <p:nvPr/>
          </p:nvSpPr>
          <p:spPr>
            <a:xfrm>
              <a:off x="7624096" y="46568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3" name="pt143"/>
            <p:cNvSpPr/>
            <p:nvPr/>
          </p:nvSpPr>
          <p:spPr>
            <a:xfrm>
              <a:off x="7878647" y="46568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4" name="pt144"/>
            <p:cNvSpPr/>
            <p:nvPr/>
          </p:nvSpPr>
          <p:spPr>
            <a:xfrm>
              <a:off x="8133199" y="46287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5" name="pt145"/>
            <p:cNvSpPr/>
            <p:nvPr/>
          </p:nvSpPr>
          <p:spPr>
            <a:xfrm>
              <a:off x="8387750"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6" name="pt146"/>
            <p:cNvSpPr/>
            <p:nvPr/>
          </p:nvSpPr>
          <p:spPr>
            <a:xfrm>
              <a:off x="8642302" y="451653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7" name="pt147"/>
            <p:cNvSpPr/>
            <p:nvPr/>
          </p:nvSpPr>
          <p:spPr>
            <a:xfrm>
              <a:off x="8896854" y="44884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8" name="tx148"/>
            <p:cNvSpPr/>
            <p:nvPr/>
          </p:nvSpPr>
          <p:spPr>
            <a:xfrm>
              <a:off x="5103406"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49" name="tx149"/>
            <p:cNvSpPr/>
            <p:nvPr/>
          </p:nvSpPr>
          <p:spPr>
            <a:xfrm>
              <a:off x="5612509"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0" name="tx150"/>
            <p:cNvSpPr/>
            <p:nvPr/>
          </p:nvSpPr>
          <p:spPr>
            <a:xfrm>
              <a:off x="6121612"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1" name="tx151"/>
            <p:cNvSpPr/>
            <p:nvPr/>
          </p:nvSpPr>
          <p:spPr>
            <a:xfrm>
              <a:off x="6630715"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2" name="tx152"/>
            <p:cNvSpPr/>
            <p:nvPr/>
          </p:nvSpPr>
          <p:spPr>
            <a:xfrm>
              <a:off x="7139818" y="469658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a:t>
              </a:r>
            </a:p>
          </p:txBody>
        </p:sp>
        <p:sp>
          <p:nvSpPr>
            <p:cNvPr id="153" name="tx153"/>
            <p:cNvSpPr/>
            <p:nvPr/>
          </p:nvSpPr>
          <p:spPr>
            <a:xfrm>
              <a:off x="7648922" y="4752704"/>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a:t>
              </a:r>
            </a:p>
          </p:txBody>
        </p:sp>
        <p:sp>
          <p:nvSpPr>
            <p:cNvPr id="154" name="tx154"/>
            <p:cNvSpPr/>
            <p:nvPr/>
          </p:nvSpPr>
          <p:spPr>
            <a:xfrm>
              <a:off x="8158025" y="4724644"/>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5</a:t>
              </a:r>
            </a:p>
          </p:txBody>
        </p:sp>
        <p:sp>
          <p:nvSpPr>
            <p:cNvPr id="155" name="tx155"/>
            <p:cNvSpPr/>
            <p:nvPr/>
          </p:nvSpPr>
          <p:spPr>
            <a:xfrm>
              <a:off x="8667128" y="461240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9</a:t>
              </a:r>
            </a:p>
          </p:txBody>
        </p:sp>
        <p:sp>
          <p:nvSpPr>
            <p:cNvPr id="156" name="tx156"/>
            <p:cNvSpPr/>
            <p:nvPr/>
          </p:nvSpPr>
          <p:spPr>
            <a:xfrm>
              <a:off x="8921680" y="458434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10</a:t>
              </a:r>
            </a:p>
          </p:txBody>
        </p:sp>
        <p:sp>
          <p:nvSpPr>
            <p:cNvPr id="157" name="tx157"/>
            <p:cNvSpPr/>
            <p:nvPr/>
          </p:nvSpPr>
          <p:spPr>
            <a:xfrm>
              <a:off x="5103406"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8" name="tx158"/>
            <p:cNvSpPr/>
            <p:nvPr/>
          </p:nvSpPr>
          <p:spPr>
            <a:xfrm>
              <a:off x="5612509"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9" name="tx159"/>
            <p:cNvSpPr/>
            <p:nvPr/>
          </p:nvSpPr>
          <p:spPr>
            <a:xfrm>
              <a:off x="6121612"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0" name="tx160"/>
            <p:cNvSpPr/>
            <p:nvPr/>
          </p:nvSpPr>
          <p:spPr>
            <a:xfrm>
              <a:off x="6630715"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1" name="tx161"/>
            <p:cNvSpPr/>
            <p:nvPr/>
          </p:nvSpPr>
          <p:spPr>
            <a:xfrm>
              <a:off x="7139818" y="4398900"/>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8</a:t>
              </a:r>
            </a:p>
          </p:txBody>
        </p:sp>
        <p:sp>
          <p:nvSpPr>
            <p:cNvPr id="162" name="tx162"/>
            <p:cNvSpPr/>
            <p:nvPr/>
          </p:nvSpPr>
          <p:spPr>
            <a:xfrm>
              <a:off x="7648922" y="4455018"/>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a:t>
              </a:r>
            </a:p>
          </p:txBody>
        </p:sp>
        <p:sp>
          <p:nvSpPr>
            <p:cNvPr id="163" name="tx163"/>
            <p:cNvSpPr/>
            <p:nvPr/>
          </p:nvSpPr>
          <p:spPr>
            <a:xfrm>
              <a:off x="8158025" y="4455018"/>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a:t>
              </a:r>
            </a:p>
          </p:txBody>
        </p:sp>
        <p:sp>
          <p:nvSpPr>
            <p:cNvPr id="164" name="tx164"/>
            <p:cNvSpPr/>
            <p:nvPr/>
          </p:nvSpPr>
          <p:spPr>
            <a:xfrm>
              <a:off x="8667128" y="4370840"/>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9</a:t>
              </a:r>
            </a:p>
          </p:txBody>
        </p:sp>
        <p:sp>
          <p:nvSpPr>
            <p:cNvPr id="165" name="tx165"/>
            <p:cNvSpPr/>
            <p:nvPr/>
          </p:nvSpPr>
          <p:spPr>
            <a:xfrm>
              <a:off x="8921680" y="434278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10</a:t>
              </a:r>
            </a:p>
          </p:txBody>
        </p:sp>
        <p:sp>
          <p:nvSpPr>
            <p:cNvPr id="166" name="pl166"/>
            <p:cNvSpPr/>
            <p:nvPr/>
          </p:nvSpPr>
          <p:spPr>
            <a:xfrm>
              <a:off x="4950675"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167" name="rc167"/>
            <p:cNvSpPr/>
            <p:nvPr/>
          </p:nvSpPr>
          <p:spPr>
            <a:xfrm>
              <a:off x="4950675" y="1833621"/>
              <a:ext cx="4123735" cy="3395193"/>
            </a:xfrm>
            <a:prstGeom prst="rect">
              <a:avLst/>
            </a:prstGeom>
            <a:noFill/>
            <a:ln w="13550" cap="rnd">
              <a:solidFill>
                <a:srgbClr val="BEBEBE">
                  <a:alpha val="100000"/>
                </a:srgbClr>
              </a:solidFill>
              <a:prstDash val="solid"/>
              <a:round/>
            </a:ln>
          </p:spPr>
          <p:txBody>
            <a:bodyPr/>
            <a:lstStyle/>
            <a:p/>
          </p:txBody>
        </p:sp>
        <p:sp>
          <p:nvSpPr>
            <p:cNvPr id="168" name="tx168"/>
            <p:cNvSpPr/>
            <p:nvPr/>
          </p:nvSpPr>
          <p:spPr>
            <a:xfrm>
              <a:off x="2551344" y="1663192"/>
              <a:ext cx="53574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Females</a:t>
              </a:r>
            </a:p>
          </p:txBody>
        </p:sp>
        <p:sp>
          <p:nvSpPr>
            <p:cNvPr id="169" name="tx169"/>
            <p:cNvSpPr/>
            <p:nvPr/>
          </p:nvSpPr>
          <p:spPr>
            <a:xfrm>
              <a:off x="6826188" y="1663192"/>
              <a:ext cx="3727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Males</a:t>
              </a:r>
            </a:p>
          </p:txBody>
        </p:sp>
        <p:sp>
          <p:nvSpPr>
            <p:cNvPr id="170" name="tx170"/>
            <p:cNvSpPr/>
            <p:nvPr/>
          </p:nvSpPr>
          <p:spPr>
            <a:xfrm rot="-2700000">
              <a:off x="538189"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(5)</a:t>
              </a:r>
            </a:p>
          </p:txBody>
        </p:sp>
        <p:sp>
          <p:nvSpPr>
            <p:cNvPr id="171" name="tx171"/>
            <p:cNvSpPr/>
            <p:nvPr/>
          </p:nvSpPr>
          <p:spPr>
            <a:xfrm rot="-2700000">
              <a:off x="800779"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(7)</a:t>
              </a:r>
            </a:p>
          </p:txBody>
        </p:sp>
        <p:sp>
          <p:nvSpPr>
            <p:cNvPr id="172" name="tx172"/>
            <p:cNvSpPr/>
            <p:nvPr/>
          </p:nvSpPr>
          <p:spPr>
            <a:xfrm rot="-2700000">
              <a:off x="104729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(8)</a:t>
              </a:r>
            </a:p>
          </p:txBody>
        </p:sp>
        <p:sp>
          <p:nvSpPr>
            <p:cNvPr id="173" name="tx173"/>
            <p:cNvSpPr/>
            <p:nvPr/>
          </p:nvSpPr>
          <p:spPr>
            <a:xfrm rot="-2700000">
              <a:off x="1241512"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(13)</a:t>
              </a:r>
            </a:p>
          </p:txBody>
        </p:sp>
        <p:sp>
          <p:nvSpPr>
            <p:cNvPr id="174" name="tx174"/>
            <p:cNvSpPr/>
            <p:nvPr/>
          </p:nvSpPr>
          <p:spPr>
            <a:xfrm rot="-2700000">
              <a:off x="149606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(15)</a:t>
              </a:r>
            </a:p>
          </p:txBody>
        </p:sp>
        <p:sp>
          <p:nvSpPr>
            <p:cNvPr id="175" name="tx175"/>
            <p:cNvSpPr/>
            <p:nvPr/>
          </p:nvSpPr>
          <p:spPr>
            <a:xfrm rot="-2700000">
              <a:off x="1750615"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(17)</a:t>
              </a:r>
            </a:p>
          </p:txBody>
        </p:sp>
        <p:sp>
          <p:nvSpPr>
            <p:cNvPr id="176" name="tx176"/>
            <p:cNvSpPr/>
            <p:nvPr/>
          </p:nvSpPr>
          <p:spPr>
            <a:xfrm rot="-2700000">
              <a:off x="2005167"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(20)</a:t>
              </a:r>
            </a:p>
          </p:txBody>
        </p:sp>
        <p:sp>
          <p:nvSpPr>
            <p:cNvPr id="177" name="tx177"/>
            <p:cNvSpPr/>
            <p:nvPr/>
          </p:nvSpPr>
          <p:spPr>
            <a:xfrm rot="-2700000">
              <a:off x="225971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(25)</a:t>
              </a:r>
            </a:p>
          </p:txBody>
        </p:sp>
        <p:sp>
          <p:nvSpPr>
            <p:cNvPr id="178" name="tx178"/>
            <p:cNvSpPr/>
            <p:nvPr/>
          </p:nvSpPr>
          <p:spPr>
            <a:xfrm rot="-2700000">
              <a:off x="2514270"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(26)</a:t>
              </a:r>
            </a:p>
          </p:txBody>
        </p:sp>
        <p:sp>
          <p:nvSpPr>
            <p:cNvPr id="179" name="tx179"/>
            <p:cNvSpPr/>
            <p:nvPr/>
          </p:nvSpPr>
          <p:spPr>
            <a:xfrm rot="-2700000">
              <a:off x="276882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(31)</a:t>
              </a:r>
            </a:p>
          </p:txBody>
        </p:sp>
        <p:sp>
          <p:nvSpPr>
            <p:cNvPr id="180" name="tx180"/>
            <p:cNvSpPr/>
            <p:nvPr/>
          </p:nvSpPr>
          <p:spPr>
            <a:xfrm rot="-2700000">
              <a:off x="302337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(32)</a:t>
              </a:r>
            </a:p>
          </p:txBody>
        </p:sp>
        <p:sp>
          <p:nvSpPr>
            <p:cNvPr id="181" name="tx181"/>
            <p:cNvSpPr/>
            <p:nvPr/>
          </p:nvSpPr>
          <p:spPr>
            <a:xfrm rot="-2700000">
              <a:off x="327792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(34)</a:t>
              </a:r>
            </a:p>
          </p:txBody>
        </p:sp>
        <p:sp>
          <p:nvSpPr>
            <p:cNvPr id="182" name="tx182"/>
            <p:cNvSpPr/>
            <p:nvPr/>
          </p:nvSpPr>
          <p:spPr>
            <a:xfrm rot="-2700000">
              <a:off x="353247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(41)</a:t>
              </a:r>
            </a:p>
          </p:txBody>
        </p:sp>
        <p:sp>
          <p:nvSpPr>
            <p:cNvPr id="183" name="tx183"/>
            <p:cNvSpPr/>
            <p:nvPr/>
          </p:nvSpPr>
          <p:spPr>
            <a:xfrm rot="-2700000">
              <a:off x="378702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(44)</a:t>
              </a:r>
            </a:p>
          </p:txBody>
        </p:sp>
        <p:sp>
          <p:nvSpPr>
            <p:cNvPr id="184" name="tx184"/>
            <p:cNvSpPr/>
            <p:nvPr/>
          </p:nvSpPr>
          <p:spPr>
            <a:xfrm rot="-2700000">
              <a:off x="404157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(45)</a:t>
              </a:r>
            </a:p>
          </p:txBody>
        </p:sp>
        <p:sp>
          <p:nvSpPr>
            <p:cNvPr id="185" name="tx185"/>
            <p:cNvSpPr/>
            <p:nvPr/>
          </p:nvSpPr>
          <p:spPr>
            <a:xfrm rot="-2700000">
              <a:off x="429613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(49)</a:t>
              </a:r>
            </a:p>
          </p:txBody>
        </p:sp>
        <p:sp>
          <p:nvSpPr>
            <p:cNvPr id="186" name="tx186"/>
            <p:cNvSpPr/>
            <p:nvPr/>
          </p:nvSpPr>
          <p:spPr>
            <a:xfrm rot="-2700000">
              <a:off x="473151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87" name="tx187"/>
            <p:cNvSpPr/>
            <p:nvPr/>
          </p:nvSpPr>
          <p:spPr>
            <a:xfrm rot="-2700000">
              <a:off x="4994104"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(0)</a:t>
              </a:r>
            </a:p>
          </p:txBody>
        </p:sp>
        <p:sp>
          <p:nvSpPr>
            <p:cNvPr id="188" name="tx188"/>
            <p:cNvSpPr/>
            <p:nvPr/>
          </p:nvSpPr>
          <p:spPr>
            <a:xfrm rot="-2700000">
              <a:off x="524061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(0)</a:t>
              </a:r>
            </a:p>
          </p:txBody>
        </p:sp>
        <p:sp>
          <p:nvSpPr>
            <p:cNvPr id="189" name="tx189"/>
            <p:cNvSpPr/>
            <p:nvPr/>
          </p:nvSpPr>
          <p:spPr>
            <a:xfrm rot="-2700000">
              <a:off x="549516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(0)</a:t>
              </a:r>
            </a:p>
          </p:txBody>
        </p:sp>
        <p:sp>
          <p:nvSpPr>
            <p:cNvPr id="190" name="tx190"/>
            <p:cNvSpPr/>
            <p:nvPr/>
          </p:nvSpPr>
          <p:spPr>
            <a:xfrm rot="-2700000">
              <a:off x="574972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(0)</a:t>
              </a:r>
            </a:p>
          </p:txBody>
        </p:sp>
        <p:sp>
          <p:nvSpPr>
            <p:cNvPr id="191" name="tx191"/>
            <p:cNvSpPr/>
            <p:nvPr/>
          </p:nvSpPr>
          <p:spPr>
            <a:xfrm rot="-2700000">
              <a:off x="600427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(0)</a:t>
              </a:r>
            </a:p>
          </p:txBody>
        </p:sp>
        <p:sp>
          <p:nvSpPr>
            <p:cNvPr id="192" name="tx192"/>
            <p:cNvSpPr/>
            <p:nvPr/>
          </p:nvSpPr>
          <p:spPr>
            <a:xfrm rot="-2700000">
              <a:off x="625882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(1)</a:t>
              </a:r>
            </a:p>
          </p:txBody>
        </p:sp>
        <p:sp>
          <p:nvSpPr>
            <p:cNvPr id="193" name="tx193"/>
            <p:cNvSpPr/>
            <p:nvPr/>
          </p:nvSpPr>
          <p:spPr>
            <a:xfrm rot="-2700000">
              <a:off x="651337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(3)</a:t>
              </a:r>
            </a:p>
          </p:txBody>
        </p:sp>
        <p:sp>
          <p:nvSpPr>
            <p:cNvPr id="194" name="tx194"/>
            <p:cNvSpPr/>
            <p:nvPr/>
          </p:nvSpPr>
          <p:spPr>
            <a:xfrm rot="-2700000">
              <a:off x="676792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(3)</a:t>
              </a:r>
            </a:p>
          </p:txBody>
        </p:sp>
        <p:sp>
          <p:nvSpPr>
            <p:cNvPr id="195" name="tx195"/>
            <p:cNvSpPr/>
            <p:nvPr/>
          </p:nvSpPr>
          <p:spPr>
            <a:xfrm rot="-2700000">
              <a:off x="702247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(6)</a:t>
              </a:r>
            </a:p>
          </p:txBody>
        </p:sp>
        <p:sp>
          <p:nvSpPr>
            <p:cNvPr id="196" name="tx196"/>
            <p:cNvSpPr/>
            <p:nvPr/>
          </p:nvSpPr>
          <p:spPr>
            <a:xfrm rot="-2700000">
              <a:off x="727703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(6)</a:t>
              </a:r>
            </a:p>
          </p:txBody>
        </p:sp>
        <p:sp>
          <p:nvSpPr>
            <p:cNvPr id="197" name="tx197"/>
            <p:cNvSpPr/>
            <p:nvPr/>
          </p:nvSpPr>
          <p:spPr>
            <a:xfrm rot="-2700000">
              <a:off x="7531581"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(7)</a:t>
              </a:r>
            </a:p>
          </p:txBody>
        </p:sp>
        <p:sp>
          <p:nvSpPr>
            <p:cNvPr id="198" name="tx198"/>
            <p:cNvSpPr/>
            <p:nvPr/>
          </p:nvSpPr>
          <p:spPr>
            <a:xfrm rot="-2700000">
              <a:off x="778613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(8)</a:t>
              </a:r>
            </a:p>
          </p:txBody>
        </p:sp>
        <p:sp>
          <p:nvSpPr>
            <p:cNvPr id="199" name="tx199"/>
            <p:cNvSpPr/>
            <p:nvPr/>
          </p:nvSpPr>
          <p:spPr>
            <a:xfrm rot="-2700000">
              <a:off x="798035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(13)</a:t>
              </a:r>
            </a:p>
          </p:txBody>
        </p:sp>
        <p:sp>
          <p:nvSpPr>
            <p:cNvPr id="200" name="tx200"/>
            <p:cNvSpPr/>
            <p:nvPr/>
          </p:nvSpPr>
          <p:spPr>
            <a:xfrm rot="-2700000">
              <a:off x="823490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(21)</a:t>
              </a:r>
            </a:p>
          </p:txBody>
        </p:sp>
        <p:sp>
          <p:nvSpPr>
            <p:cNvPr id="201" name="tx201"/>
            <p:cNvSpPr/>
            <p:nvPr/>
          </p:nvSpPr>
          <p:spPr>
            <a:xfrm rot="-2700000">
              <a:off x="848945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(23)</a:t>
              </a:r>
            </a:p>
          </p:txBody>
        </p:sp>
        <p:sp>
          <p:nvSpPr>
            <p:cNvPr id="202" name="tx202"/>
            <p:cNvSpPr/>
            <p:nvPr/>
          </p:nvSpPr>
          <p:spPr>
            <a:xfrm>
              <a:off x="632541" y="475388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 name="tx203"/>
            <p:cNvSpPr/>
            <p:nvPr/>
          </p:nvSpPr>
          <p:spPr>
            <a:xfrm>
              <a:off x="570361" y="4192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04" name="tx204"/>
            <p:cNvSpPr/>
            <p:nvPr/>
          </p:nvSpPr>
          <p:spPr>
            <a:xfrm>
              <a:off x="570361" y="36315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05" name="tx205"/>
            <p:cNvSpPr/>
            <p:nvPr/>
          </p:nvSpPr>
          <p:spPr>
            <a:xfrm>
              <a:off x="570361" y="30703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06" name="tx206"/>
            <p:cNvSpPr/>
            <p:nvPr/>
          </p:nvSpPr>
          <p:spPr>
            <a:xfrm>
              <a:off x="570361" y="25091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07" name="tx207"/>
            <p:cNvSpPr/>
            <p:nvPr/>
          </p:nvSpPr>
          <p:spPr>
            <a:xfrm>
              <a:off x="508182" y="194794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8" name="tx208"/>
            <p:cNvSpPr/>
            <p:nvPr/>
          </p:nvSpPr>
          <p:spPr>
            <a:xfrm rot="-5400000">
              <a:off x="-37121" y="348120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09" name="pl209"/>
            <p:cNvSpPr/>
            <p:nvPr/>
          </p:nvSpPr>
          <p:spPr>
            <a:xfrm>
              <a:off x="4252981" y="6242141"/>
              <a:ext cx="175564" cy="0"/>
            </a:xfrm>
            <a:custGeom>
              <a:avLst/>
              <a:pathLst>
                <a:path w="175564" h="0">
                  <a:moveTo>
                    <a:pt x="0" y="0"/>
                  </a:moveTo>
                  <a:lnTo>
                    <a:pt x="175564" y="0"/>
                  </a:lnTo>
                </a:path>
              </a:pathLst>
            </a:custGeom>
            <a:ln w="29811" cap="flat">
              <a:solidFill>
                <a:srgbClr val="FF0000">
                  <a:alpha val="100000"/>
                </a:srgbClr>
              </a:solidFill>
              <a:prstDash val="solid"/>
              <a:round/>
            </a:ln>
          </p:spPr>
          <p:txBody>
            <a:bodyPr/>
            <a:lstStyle/>
            <a:p/>
          </p:txBody>
        </p:sp>
        <p:sp>
          <p:nvSpPr>
            <p:cNvPr id="210" name="pl210"/>
            <p:cNvSpPr/>
            <p:nvPr/>
          </p:nvSpPr>
          <p:spPr>
            <a:xfrm>
              <a:off x="4976552" y="6242141"/>
              <a:ext cx="175564" cy="0"/>
            </a:xfrm>
            <a:custGeom>
              <a:avLst/>
              <a:pathLst>
                <a:path w="175564" h="0">
                  <a:moveTo>
                    <a:pt x="0" y="0"/>
                  </a:moveTo>
                  <a:lnTo>
                    <a:pt x="175564" y="0"/>
                  </a:lnTo>
                </a:path>
              </a:pathLst>
            </a:custGeom>
            <a:ln w="29811" cap="flat">
              <a:solidFill>
                <a:srgbClr val="0058AB">
                  <a:alpha val="100000"/>
                </a:srgbClr>
              </a:solidFill>
              <a:prstDash val="solid"/>
              <a:round/>
            </a:ln>
          </p:spPr>
          <p:txBody>
            <a:bodyPr/>
            <a:lstStyle/>
            <a:p/>
          </p:txBody>
        </p:sp>
        <p:sp>
          <p:nvSpPr>
            <p:cNvPr id="211" name="tx211"/>
            <p:cNvSpPr/>
            <p:nvPr/>
          </p:nvSpPr>
          <p:spPr>
            <a:xfrm>
              <a:off x="4520081" y="6192124"/>
              <a:ext cx="3649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HPV1</a:t>
              </a:r>
            </a:p>
          </p:txBody>
        </p:sp>
        <p:sp>
          <p:nvSpPr>
            <p:cNvPr id="212" name="tx212"/>
            <p:cNvSpPr/>
            <p:nvPr/>
          </p:nvSpPr>
          <p:spPr>
            <a:xfrm>
              <a:off x="5243652" y="6192124"/>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213" name="tx213"/>
            <p:cNvSpPr/>
            <p:nvPr/>
          </p:nvSpPr>
          <p:spPr>
            <a:xfrm>
              <a:off x="757350" y="1368037"/>
              <a:ext cx="845408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Human Papillomavirus (HPV) vaccine, first and last dose, programme coverage (%), Never Gavi MICs, 2010-2025</a:t>
              </a:r>
            </a:p>
          </p:txBody>
        </p:sp>
        <p:sp>
          <p:nvSpPr>
            <p:cNvPr id="214" name="tx214"/>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5" name="tx215"/>
            <p:cNvSpPr/>
            <p:nvPr/>
          </p:nvSpPr>
          <p:spPr>
            <a:xfrm>
              <a:off x="474387" y="6611748"/>
              <a:ext cx="86000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of countries with HPV vaccination are indicated in parentheses. Countries without introduction are included in aggregates using a value of zero for the estimate.</a:t>
              </a:r>
            </a:p>
          </p:txBody>
        </p:sp>
      </p:grpSp>
      <p:sp>
        <p:nvSpPr>
          <p:cNvPr id="21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HPV programme coverage is assessed according to the national schedule, and is used for short-term performance monitoring and SDG reporting.
In 2025, first dose (HPV1) coverage among girls declined to 23% and last dose (HPVc) coverage increased to 22%.
HPV1 coverage among boys increased to 10% and HPVc coverage increased to 10%.
HPV vaccine was available in 49* (out of 59) countries for girls and 23 for boys. Countries that have not introduced are included in aggregates with coverage of 0%.
Increasing coverage relies on reaching more girls and boys in existing programmes and introducing HPV vaccine in countries that have not yet introduced it.
*Includes partial introductions</a:t>
            </a:r>
          </a:p>
        </p:txBody>
      </p:sp>
      <p:sp>
        <p:nvSpPr>
          <p:cNvPr id="21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HPV last dose coverage among girls increased to 22% and coverage among boys increased to 10%. Increases are driven by new introductions, national scale up and 1-dose schedule implementation.</a:t>
            </a:r>
          </a:p>
        </p:txBody>
      </p:sp>
      <p:grpSp xmlns:pic="http://schemas.openxmlformats.org/drawingml/2006/picture">
        <p:nvGrpSpPr>
          <p:cNvPr id="218" name=""/>
          <p:cNvGrpSpPr/>
          <p:nvPr/>
        </p:nvGrpSpPr>
        <p:grpSpPr>
          <a:xfrm>
            <a:off x="292608" y="1097280"/>
            <a:ext cx="8595360" cy="28575"/>
            <a:chOff x="292608" y="1097280"/>
            <a:chExt cx="8595360" cy="28575"/>
          </a:xfrm>
        </p:grpSpPr>
        <p:sp>
          <p:nvSpPr>
            <p:cNvPr id="219"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0"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7019492" y="3433687"/>
              <a:ext cx="428107" cy="8905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 name="rc5"/>
            <p:cNvSpPr/>
            <p:nvPr/>
          </p:nvSpPr>
          <p:spPr>
            <a:xfrm>
              <a:off x="7447600" y="3433687"/>
              <a:ext cx="428107" cy="89054"/>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6" name="rc6"/>
            <p:cNvSpPr/>
            <p:nvPr/>
          </p:nvSpPr>
          <p:spPr>
            <a:xfrm>
              <a:off x="7875708" y="3433687"/>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 name="rc7"/>
            <p:cNvSpPr/>
            <p:nvPr/>
          </p:nvSpPr>
          <p:spPr>
            <a:xfrm>
              <a:off x="8303816" y="343368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8" name="rc8"/>
            <p:cNvSpPr/>
            <p:nvPr/>
          </p:nvSpPr>
          <p:spPr>
            <a:xfrm>
              <a:off x="2310305" y="3166522"/>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9" name="rc9"/>
            <p:cNvSpPr/>
            <p:nvPr/>
          </p:nvSpPr>
          <p:spPr>
            <a:xfrm>
              <a:off x="2738413" y="3166522"/>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 name="rc10"/>
            <p:cNvSpPr/>
            <p:nvPr/>
          </p:nvSpPr>
          <p:spPr>
            <a:xfrm>
              <a:off x="3166521" y="3166522"/>
              <a:ext cx="428107" cy="89054"/>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1" name="rc11"/>
            <p:cNvSpPr/>
            <p:nvPr/>
          </p:nvSpPr>
          <p:spPr>
            <a:xfrm>
              <a:off x="3594629" y="3166522"/>
              <a:ext cx="428107" cy="89054"/>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2" name="rc12"/>
            <p:cNvSpPr/>
            <p:nvPr/>
          </p:nvSpPr>
          <p:spPr>
            <a:xfrm>
              <a:off x="4022737" y="3166522"/>
              <a:ext cx="428107" cy="89054"/>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3" name="rc13"/>
            <p:cNvSpPr/>
            <p:nvPr/>
          </p:nvSpPr>
          <p:spPr>
            <a:xfrm>
              <a:off x="4450845" y="3166522"/>
              <a:ext cx="428107" cy="89054"/>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14" name="rc14"/>
            <p:cNvSpPr/>
            <p:nvPr/>
          </p:nvSpPr>
          <p:spPr>
            <a:xfrm>
              <a:off x="4878953" y="3166522"/>
              <a:ext cx="428107" cy="89054"/>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5" name="rc15"/>
            <p:cNvSpPr/>
            <p:nvPr/>
          </p:nvSpPr>
          <p:spPr>
            <a:xfrm>
              <a:off x="5307060" y="3166522"/>
              <a:ext cx="428107" cy="89054"/>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6" name="rc16"/>
            <p:cNvSpPr/>
            <p:nvPr/>
          </p:nvSpPr>
          <p:spPr>
            <a:xfrm>
              <a:off x="5735168" y="3166522"/>
              <a:ext cx="428107" cy="89054"/>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7" name="rc17"/>
            <p:cNvSpPr/>
            <p:nvPr/>
          </p:nvSpPr>
          <p:spPr>
            <a:xfrm>
              <a:off x="6163276" y="3166522"/>
              <a:ext cx="428107" cy="89054"/>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18" name="rc18"/>
            <p:cNvSpPr/>
            <p:nvPr/>
          </p:nvSpPr>
          <p:spPr>
            <a:xfrm>
              <a:off x="6591384" y="3166522"/>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9" name="rc19"/>
            <p:cNvSpPr/>
            <p:nvPr/>
          </p:nvSpPr>
          <p:spPr>
            <a:xfrm>
              <a:off x="7019492" y="3166522"/>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0" name="rc20"/>
            <p:cNvSpPr/>
            <p:nvPr/>
          </p:nvSpPr>
          <p:spPr>
            <a:xfrm>
              <a:off x="7447600" y="3166522"/>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1" name="rc21"/>
            <p:cNvSpPr/>
            <p:nvPr/>
          </p:nvSpPr>
          <p:spPr>
            <a:xfrm>
              <a:off x="7875708" y="3166522"/>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2" name="rc22"/>
            <p:cNvSpPr/>
            <p:nvPr/>
          </p:nvSpPr>
          <p:spPr>
            <a:xfrm>
              <a:off x="8303816" y="3166522"/>
              <a:ext cx="428107" cy="89054"/>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3" name="rc23"/>
            <p:cNvSpPr/>
            <p:nvPr/>
          </p:nvSpPr>
          <p:spPr>
            <a:xfrm>
              <a:off x="8303816" y="5303842"/>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4" name="rc24"/>
            <p:cNvSpPr/>
            <p:nvPr/>
          </p:nvSpPr>
          <p:spPr>
            <a:xfrm>
              <a:off x="4878953" y="2810302"/>
              <a:ext cx="428107" cy="89054"/>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5" name="rc25"/>
            <p:cNvSpPr/>
            <p:nvPr/>
          </p:nvSpPr>
          <p:spPr>
            <a:xfrm>
              <a:off x="5307060" y="2810302"/>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6" name="rc26"/>
            <p:cNvSpPr/>
            <p:nvPr/>
          </p:nvSpPr>
          <p:spPr>
            <a:xfrm>
              <a:off x="5735168" y="2810302"/>
              <a:ext cx="428107" cy="89054"/>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27" name="rc27"/>
            <p:cNvSpPr/>
            <p:nvPr/>
          </p:nvSpPr>
          <p:spPr>
            <a:xfrm>
              <a:off x="6163276" y="2810302"/>
              <a:ext cx="428107" cy="8905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8" name="rc28"/>
            <p:cNvSpPr/>
            <p:nvPr/>
          </p:nvSpPr>
          <p:spPr>
            <a:xfrm>
              <a:off x="6591384" y="2810302"/>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9" name="rc29"/>
            <p:cNvSpPr/>
            <p:nvPr/>
          </p:nvSpPr>
          <p:spPr>
            <a:xfrm>
              <a:off x="7019492" y="2810302"/>
              <a:ext cx="428107" cy="8905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0" name="rc30"/>
            <p:cNvSpPr/>
            <p:nvPr/>
          </p:nvSpPr>
          <p:spPr>
            <a:xfrm>
              <a:off x="7447600" y="2810302"/>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31" name="rc31"/>
            <p:cNvSpPr/>
            <p:nvPr/>
          </p:nvSpPr>
          <p:spPr>
            <a:xfrm>
              <a:off x="7875708" y="2810302"/>
              <a:ext cx="428107" cy="89054"/>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32" name="rc32"/>
            <p:cNvSpPr/>
            <p:nvPr/>
          </p:nvSpPr>
          <p:spPr>
            <a:xfrm>
              <a:off x="8303816" y="2810302"/>
              <a:ext cx="428107" cy="89054"/>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33" name="rc33"/>
            <p:cNvSpPr/>
            <p:nvPr/>
          </p:nvSpPr>
          <p:spPr>
            <a:xfrm>
              <a:off x="7447600" y="4858567"/>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4" name="rc34"/>
            <p:cNvSpPr/>
            <p:nvPr/>
          </p:nvSpPr>
          <p:spPr>
            <a:xfrm>
              <a:off x="7875708" y="4858567"/>
              <a:ext cx="428107" cy="89054"/>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35" name="rc35"/>
            <p:cNvSpPr/>
            <p:nvPr/>
          </p:nvSpPr>
          <p:spPr>
            <a:xfrm>
              <a:off x="8303816" y="4858567"/>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6" name="rc36"/>
            <p:cNvSpPr/>
            <p:nvPr/>
          </p:nvSpPr>
          <p:spPr>
            <a:xfrm>
              <a:off x="4022737" y="5392897"/>
              <a:ext cx="428107" cy="89054"/>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37" name="rc37"/>
            <p:cNvSpPr/>
            <p:nvPr/>
          </p:nvSpPr>
          <p:spPr>
            <a:xfrm>
              <a:off x="4450845" y="5392897"/>
              <a:ext cx="428107" cy="89054"/>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38" name="rc38"/>
            <p:cNvSpPr/>
            <p:nvPr/>
          </p:nvSpPr>
          <p:spPr>
            <a:xfrm>
              <a:off x="4878953" y="5392897"/>
              <a:ext cx="428107" cy="89054"/>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39" name="rc39"/>
            <p:cNvSpPr/>
            <p:nvPr/>
          </p:nvSpPr>
          <p:spPr>
            <a:xfrm>
              <a:off x="5735168" y="5392897"/>
              <a:ext cx="428107" cy="89054"/>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40" name="rc40"/>
            <p:cNvSpPr/>
            <p:nvPr/>
          </p:nvSpPr>
          <p:spPr>
            <a:xfrm>
              <a:off x="6591384" y="5392897"/>
              <a:ext cx="428107" cy="89054"/>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41" name="rc41"/>
            <p:cNvSpPr/>
            <p:nvPr/>
          </p:nvSpPr>
          <p:spPr>
            <a:xfrm>
              <a:off x="7019492" y="5392897"/>
              <a:ext cx="428107" cy="89054"/>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42" name="rc42"/>
            <p:cNvSpPr/>
            <p:nvPr/>
          </p:nvSpPr>
          <p:spPr>
            <a:xfrm>
              <a:off x="7447600" y="5392897"/>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43" name="rc43"/>
            <p:cNvSpPr/>
            <p:nvPr/>
          </p:nvSpPr>
          <p:spPr>
            <a:xfrm>
              <a:off x="7875708" y="5392897"/>
              <a:ext cx="428107" cy="89054"/>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44" name="rc44"/>
            <p:cNvSpPr/>
            <p:nvPr/>
          </p:nvSpPr>
          <p:spPr>
            <a:xfrm>
              <a:off x="3594629" y="1741643"/>
              <a:ext cx="428107" cy="89054"/>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45" name="rc45"/>
            <p:cNvSpPr/>
            <p:nvPr/>
          </p:nvSpPr>
          <p:spPr>
            <a:xfrm>
              <a:off x="4022737" y="1741643"/>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46" name="rc46"/>
            <p:cNvSpPr/>
            <p:nvPr/>
          </p:nvSpPr>
          <p:spPr>
            <a:xfrm>
              <a:off x="4450845" y="1741643"/>
              <a:ext cx="428107" cy="8905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7" name="rc47"/>
            <p:cNvSpPr/>
            <p:nvPr/>
          </p:nvSpPr>
          <p:spPr>
            <a:xfrm>
              <a:off x="4878953" y="1741643"/>
              <a:ext cx="428107" cy="89054"/>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48" name="rc48"/>
            <p:cNvSpPr/>
            <p:nvPr/>
          </p:nvSpPr>
          <p:spPr>
            <a:xfrm>
              <a:off x="5307060" y="1741643"/>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49" name="rc49"/>
            <p:cNvSpPr/>
            <p:nvPr/>
          </p:nvSpPr>
          <p:spPr>
            <a:xfrm>
              <a:off x="5735168" y="1741643"/>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50" name="rc50"/>
            <p:cNvSpPr/>
            <p:nvPr/>
          </p:nvSpPr>
          <p:spPr>
            <a:xfrm>
              <a:off x="6163276" y="1741643"/>
              <a:ext cx="428107" cy="89054"/>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51" name="rc51"/>
            <p:cNvSpPr/>
            <p:nvPr/>
          </p:nvSpPr>
          <p:spPr>
            <a:xfrm>
              <a:off x="6591384" y="1741643"/>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52" name="rc52"/>
            <p:cNvSpPr/>
            <p:nvPr/>
          </p:nvSpPr>
          <p:spPr>
            <a:xfrm>
              <a:off x="7019492" y="1741643"/>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53" name="rc53"/>
            <p:cNvSpPr/>
            <p:nvPr/>
          </p:nvSpPr>
          <p:spPr>
            <a:xfrm>
              <a:off x="7447600" y="1741643"/>
              <a:ext cx="428107" cy="89054"/>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54" name="rc54"/>
            <p:cNvSpPr/>
            <p:nvPr/>
          </p:nvSpPr>
          <p:spPr>
            <a:xfrm>
              <a:off x="7875708" y="1741643"/>
              <a:ext cx="428107" cy="89054"/>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55" name="rc55"/>
            <p:cNvSpPr/>
            <p:nvPr/>
          </p:nvSpPr>
          <p:spPr>
            <a:xfrm>
              <a:off x="8303816" y="1741643"/>
              <a:ext cx="428107" cy="89054"/>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56" name="rc56"/>
            <p:cNvSpPr/>
            <p:nvPr/>
          </p:nvSpPr>
          <p:spPr>
            <a:xfrm>
              <a:off x="7019492" y="1207313"/>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57" name="rc57"/>
            <p:cNvSpPr/>
            <p:nvPr/>
          </p:nvSpPr>
          <p:spPr>
            <a:xfrm>
              <a:off x="7447600" y="1207313"/>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58" name="rc58"/>
            <p:cNvSpPr/>
            <p:nvPr/>
          </p:nvSpPr>
          <p:spPr>
            <a:xfrm>
              <a:off x="7875708" y="1207313"/>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59" name="rc59"/>
            <p:cNvSpPr/>
            <p:nvPr/>
          </p:nvSpPr>
          <p:spPr>
            <a:xfrm>
              <a:off x="8303816" y="1207313"/>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60" name="rc60"/>
            <p:cNvSpPr/>
            <p:nvPr/>
          </p:nvSpPr>
          <p:spPr>
            <a:xfrm>
              <a:off x="2738413" y="3255577"/>
              <a:ext cx="428107" cy="89054"/>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61" name="rc61"/>
            <p:cNvSpPr/>
            <p:nvPr/>
          </p:nvSpPr>
          <p:spPr>
            <a:xfrm>
              <a:off x="3166521" y="3255577"/>
              <a:ext cx="428107" cy="89054"/>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62" name="rc62"/>
            <p:cNvSpPr/>
            <p:nvPr/>
          </p:nvSpPr>
          <p:spPr>
            <a:xfrm>
              <a:off x="3594629" y="3255577"/>
              <a:ext cx="428107" cy="89054"/>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63" name="rc63"/>
            <p:cNvSpPr/>
            <p:nvPr/>
          </p:nvSpPr>
          <p:spPr>
            <a:xfrm>
              <a:off x="4022737" y="3255577"/>
              <a:ext cx="428107" cy="89054"/>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64" name="rc64"/>
            <p:cNvSpPr/>
            <p:nvPr/>
          </p:nvSpPr>
          <p:spPr>
            <a:xfrm>
              <a:off x="4450845" y="3255577"/>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5" name="rc65"/>
            <p:cNvSpPr/>
            <p:nvPr/>
          </p:nvSpPr>
          <p:spPr>
            <a:xfrm>
              <a:off x="4878953" y="3255577"/>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66" name="rc66"/>
            <p:cNvSpPr/>
            <p:nvPr/>
          </p:nvSpPr>
          <p:spPr>
            <a:xfrm>
              <a:off x="5307060" y="3255577"/>
              <a:ext cx="428107" cy="89054"/>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67" name="rc67"/>
            <p:cNvSpPr/>
            <p:nvPr/>
          </p:nvSpPr>
          <p:spPr>
            <a:xfrm>
              <a:off x="5735168" y="3255577"/>
              <a:ext cx="428107" cy="89054"/>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68" name="rc68"/>
            <p:cNvSpPr/>
            <p:nvPr/>
          </p:nvSpPr>
          <p:spPr>
            <a:xfrm>
              <a:off x="6163276" y="3255577"/>
              <a:ext cx="428107" cy="89054"/>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69" name="rc69"/>
            <p:cNvSpPr/>
            <p:nvPr/>
          </p:nvSpPr>
          <p:spPr>
            <a:xfrm>
              <a:off x="6591384" y="3255577"/>
              <a:ext cx="428107" cy="89054"/>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70" name="rc70"/>
            <p:cNvSpPr/>
            <p:nvPr/>
          </p:nvSpPr>
          <p:spPr>
            <a:xfrm>
              <a:off x="7019492" y="3255577"/>
              <a:ext cx="428107" cy="89054"/>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71" name="rc71"/>
            <p:cNvSpPr/>
            <p:nvPr/>
          </p:nvSpPr>
          <p:spPr>
            <a:xfrm>
              <a:off x="7447600" y="3255577"/>
              <a:ext cx="428107" cy="89054"/>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72" name="rc72"/>
            <p:cNvSpPr/>
            <p:nvPr/>
          </p:nvSpPr>
          <p:spPr>
            <a:xfrm>
              <a:off x="7875708" y="3255577"/>
              <a:ext cx="428107" cy="89054"/>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73" name="rc73"/>
            <p:cNvSpPr/>
            <p:nvPr/>
          </p:nvSpPr>
          <p:spPr>
            <a:xfrm>
              <a:off x="8303816" y="3255577"/>
              <a:ext cx="428107" cy="89054"/>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74" name="rc74"/>
            <p:cNvSpPr/>
            <p:nvPr/>
          </p:nvSpPr>
          <p:spPr>
            <a:xfrm>
              <a:off x="2310305" y="1830698"/>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75" name="rc75"/>
            <p:cNvSpPr/>
            <p:nvPr/>
          </p:nvSpPr>
          <p:spPr>
            <a:xfrm>
              <a:off x="3166521" y="1830698"/>
              <a:ext cx="428107" cy="89054"/>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76" name="rc76"/>
            <p:cNvSpPr/>
            <p:nvPr/>
          </p:nvSpPr>
          <p:spPr>
            <a:xfrm>
              <a:off x="3594629" y="1830698"/>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77" name="rc77"/>
            <p:cNvSpPr/>
            <p:nvPr/>
          </p:nvSpPr>
          <p:spPr>
            <a:xfrm>
              <a:off x="4022737" y="1830698"/>
              <a:ext cx="428107" cy="89054"/>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78" name="rc78"/>
            <p:cNvSpPr/>
            <p:nvPr/>
          </p:nvSpPr>
          <p:spPr>
            <a:xfrm>
              <a:off x="4450845" y="1830698"/>
              <a:ext cx="428107" cy="89054"/>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79" name="rc79"/>
            <p:cNvSpPr/>
            <p:nvPr/>
          </p:nvSpPr>
          <p:spPr>
            <a:xfrm>
              <a:off x="4878953" y="1830698"/>
              <a:ext cx="428107" cy="89054"/>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80" name="rc80"/>
            <p:cNvSpPr/>
            <p:nvPr/>
          </p:nvSpPr>
          <p:spPr>
            <a:xfrm>
              <a:off x="5307060" y="1830698"/>
              <a:ext cx="428107" cy="89054"/>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81" name="rc81"/>
            <p:cNvSpPr/>
            <p:nvPr/>
          </p:nvSpPr>
          <p:spPr>
            <a:xfrm>
              <a:off x="5735168" y="1830698"/>
              <a:ext cx="428107" cy="8905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82" name="rc82"/>
            <p:cNvSpPr/>
            <p:nvPr/>
          </p:nvSpPr>
          <p:spPr>
            <a:xfrm>
              <a:off x="7019492" y="1830698"/>
              <a:ext cx="428107" cy="89054"/>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83" name="rc83"/>
            <p:cNvSpPr/>
            <p:nvPr/>
          </p:nvSpPr>
          <p:spPr>
            <a:xfrm>
              <a:off x="7447600" y="1830698"/>
              <a:ext cx="428107" cy="89054"/>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84" name="rc84"/>
            <p:cNvSpPr/>
            <p:nvPr/>
          </p:nvSpPr>
          <p:spPr>
            <a:xfrm>
              <a:off x="7875708" y="1830698"/>
              <a:ext cx="428107" cy="89054"/>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85" name="rc85"/>
            <p:cNvSpPr/>
            <p:nvPr/>
          </p:nvSpPr>
          <p:spPr>
            <a:xfrm>
              <a:off x="8303816" y="1830698"/>
              <a:ext cx="428107" cy="89054"/>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86" name="rc86"/>
            <p:cNvSpPr/>
            <p:nvPr/>
          </p:nvSpPr>
          <p:spPr>
            <a:xfrm>
              <a:off x="6163276" y="2632192"/>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87" name="rc87"/>
            <p:cNvSpPr/>
            <p:nvPr/>
          </p:nvSpPr>
          <p:spPr>
            <a:xfrm>
              <a:off x="6591384" y="2632192"/>
              <a:ext cx="428107" cy="89054"/>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88" name="rc88"/>
            <p:cNvSpPr/>
            <p:nvPr/>
          </p:nvSpPr>
          <p:spPr>
            <a:xfrm>
              <a:off x="7019492" y="2632192"/>
              <a:ext cx="428107" cy="8905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89" name="rc89"/>
            <p:cNvSpPr/>
            <p:nvPr/>
          </p:nvSpPr>
          <p:spPr>
            <a:xfrm>
              <a:off x="7447600" y="2632192"/>
              <a:ext cx="428107" cy="89054"/>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90" name="rc90"/>
            <p:cNvSpPr/>
            <p:nvPr/>
          </p:nvSpPr>
          <p:spPr>
            <a:xfrm>
              <a:off x="7875708" y="2632192"/>
              <a:ext cx="428107" cy="89054"/>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91" name="rc91"/>
            <p:cNvSpPr/>
            <p:nvPr/>
          </p:nvSpPr>
          <p:spPr>
            <a:xfrm>
              <a:off x="8303816" y="2632192"/>
              <a:ext cx="428107" cy="8905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92" name="rc92"/>
            <p:cNvSpPr/>
            <p:nvPr/>
          </p:nvSpPr>
          <p:spPr>
            <a:xfrm>
              <a:off x="4878953" y="3344632"/>
              <a:ext cx="428107" cy="89054"/>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93" name="rc93"/>
            <p:cNvSpPr/>
            <p:nvPr/>
          </p:nvSpPr>
          <p:spPr>
            <a:xfrm>
              <a:off x="5307060" y="3344632"/>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94" name="rc94"/>
            <p:cNvSpPr/>
            <p:nvPr/>
          </p:nvSpPr>
          <p:spPr>
            <a:xfrm>
              <a:off x="5735168" y="3344632"/>
              <a:ext cx="428107" cy="89054"/>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95" name="rc95"/>
            <p:cNvSpPr/>
            <p:nvPr/>
          </p:nvSpPr>
          <p:spPr>
            <a:xfrm>
              <a:off x="6163276" y="3344632"/>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96" name="rc96"/>
            <p:cNvSpPr/>
            <p:nvPr/>
          </p:nvSpPr>
          <p:spPr>
            <a:xfrm>
              <a:off x="6591384" y="3344632"/>
              <a:ext cx="428107" cy="89054"/>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97" name="rc97"/>
            <p:cNvSpPr/>
            <p:nvPr/>
          </p:nvSpPr>
          <p:spPr>
            <a:xfrm>
              <a:off x="7019492" y="3344632"/>
              <a:ext cx="428107" cy="8905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8" name="rc98"/>
            <p:cNvSpPr/>
            <p:nvPr/>
          </p:nvSpPr>
          <p:spPr>
            <a:xfrm>
              <a:off x="7447600" y="3344632"/>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99" name="rc99"/>
            <p:cNvSpPr/>
            <p:nvPr/>
          </p:nvSpPr>
          <p:spPr>
            <a:xfrm>
              <a:off x="7875708" y="3344632"/>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00" name="rc100"/>
            <p:cNvSpPr/>
            <p:nvPr/>
          </p:nvSpPr>
          <p:spPr>
            <a:xfrm>
              <a:off x="8303816" y="3344632"/>
              <a:ext cx="428107" cy="8905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1" name="rc101"/>
            <p:cNvSpPr/>
            <p:nvPr/>
          </p:nvSpPr>
          <p:spPr>
            <a:xfrm>
              <a:off x="3594629" y="2899357"/>
              <a:ext cx="428107" cy="89054"/>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02" name="rc102"/>
            <p:cNvSpPr/>
            <p:nvPr/>
          </p:nvSpPr>
          <p:spPr>
            <a:xfrm>
              <a:off x="4022737" y="2899357"/>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03" name="rc103"/>
            <p:cNvSpPr/>
            <p:nvPr/>
          </p:nvSpPr>
          <p:spPr>
            <a:xfrm>
              <a:off x="4450845" y="2899357"/>
              <a:ext cx="428107" cy="89054"/>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104" name="rc104"/>
            <p:cNvSpPr/>
            <p:nvPr/>
          </p:nvSpPr>
          <p:spPr>
            <a:xfrm>
              <a:off x="4878953" y="2899357"/>
              <a:ext cx="428107" cy="89054"/>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105" name="rc105"/>
            <p:cNvSpPr/>
            <p:nvPr/>
          </p:nvSpPr>
          <p:spPr>
            <a:xfrm>
              <a:off x="5307060" y="2899357"/>
              <a:ext cx="428107" cy="89054"/>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06" name="rc106"/>
            <p:cNvSpPr/>
            <p:nvPr/>
          </p:nvSpPr>
          <p:spPr>
            <a:xfrm>
              <a:off x="5735168" y="2899357"/>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07" name="rc107"/>
            <p:cNvSpPr/>
            <p:nvPr/>
          </p:nvSpPr>
          <p:spPr>
            <a:xfrm>
              <a:off x="6163276" y="2899357"/>
              <a:ext cx="428107" cy="89054"/>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108" name="rc108"/>
            <p:cNvSpPr/>
            <p:nvPr/>
          </p:nvSpPr>
          <p:spPr>
            <a:xfrm>
              <a:off x="6591384" y="2899357"/>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09" name="rc109"/>
            <p:cNvSpPr/>
            <p:nvPr/>
          </p:nvSpPr>
          <p:spPr>
            <a:xfrm>
              <a:off x="7019492" y="2899357"/>
              <a:ext cx="428107" cy="89054"/>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10" name="rc110"/>
            <p:cNvSpPr/>
            <p:nvPr/>
          </p:nvSpPr>
          <p:spPr>
            <a:xfrm>
              <a:off x="7447600" y="2899357"/>
              <a:ext cx="428107" cy="89054"/>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11" name="rc111"/>
            <p:cNvSpPr/>
            <p:nvPr/>
          </p:nvSpPr>
          <p:spPr>
            <a:xfrm>
              <a:off x="7875708" y="2899357"/>
              <a:ext cx="428107" cy="8905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2" name="rc112"/>
            <p:cNvSpPr/>
            <p:nvPr/>
          </p:nvSpPr>
          <p:spPr>
            <a:xfrm>
              <a:off x="8303816" y="2899357"/>
              <a:ext cx="428107" cy="89054"/>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13" name="rc113"/>
            <p:cNvSpPr/>
            <p:nvPr/>
          </p:nvSpPr>
          <p:spPr>
            <a:xfrm>
              <a:off x="6591384" y="2454082"/>
              <a:ext cx="428107" cy="89054"/>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114" name="rc114"/>
            <p:cNvSpPr/>
            <p:nvPr/>
          </p:nvSpPr>
          <p:spPr>
            <a:xfrm>
              <a:off x="7019492" y="2454082"/>
              <a:ext cx="428107" cy="89054"/>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15" name="rc115"/>
            <p:cNvSpPr/>
            <p:nvPr/>
          </p:nvSpPr>
          <p:spPr>
            <a:xfrm>
              <a:off x="7447600" y="2454082"/>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16" name="rc116"/>
            <p:cNvSpPr/>
            <p:nvPr/>
          </p:nvSpPr>
          <p:spPr>
            <a:xfrm>
              <a:off x="7875708" y="2454082"/>
              <a:ext cx="428107" cy="89054"/>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17" name="rc117"/>
            <p:cNvSpPr/>
            <p:nvPr/>
          </p:nvSpPr>
          <p:spPr>
            <a:xfrm>
              <a:off x="8303816" y="2454082"/>
              <a:ext cx="428107" cy="89054"/>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18" name="rc118"/>
            <p:cNvSpPr/>
            <p:nvPr/>
          </p:nvSpPr>
          <p:spPr>
            <a:xfrm>
              <a:off x="7447600" y="4680457"/>
              <a:ext cx="428107" cy="89054"/>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119" name="rc119"/>
            <p:cNvSpPr/>
            <p:nvPr/>
          </p:nvSpPr>
          <p:spPr>
            <a:xfrm>
              <a:off x="7875708" y="4680457"/>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20" name="rc120"/>
            <p:cNvSpPr/>
            <p:nvPr/>
          </p:nvSpPr>
          <p:spPr>
            <a:xfrm>
              <a:off x="8303816" y="4680457"/>
              <a:ext cx="428107" cy="8905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21" name="rc121"/>
            <p:cNvSpPr/>
            <p:nvPr/>
          </p:nvSpPr>
          <p:spPr>
            <a:xfrm>
              <a:off x="3166521" y="2721247"/>
              <a:ext cx="428107" cy="89054"/>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22" name="rc122"/>
            <p:cNvSpPr/>
            <p:nvPr/>
          </p:nvSpPr>
          <p:spPr>
            <a:xfrm>
              <a:off x="3594629" y="2721247"/>
              <a:ext cx="428107" cy="89054"/>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23" name="rc123"/>
            <p:cNvSpPr/>
            <p:nvPr/>
          </p:nvSpPr>
          <p:spPr>
            <a:xfrm>
              <a:off x="4022737" y="2721247"/>
              <a:ext cx="428107" cy="89054"/>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24" name="rc124"/>
            <p:cNvSpPr/>
            <p:nvPr/>
          </p:nvSpPr>
          <p:spPr>
            <a:xfrm>
              <a:off x="4450845" y="2721247"/>
              <a:ext cx="428107" cy="89054"/>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125" name="rc125"/>
            <p:cNvSpPr/>
            <p:nvPr/>
          </p:nvSpPr>
          <p:spPr>
            <a:xfrm>
              <a:off x="4878953" y="272124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26" name="rc126"/>
            <p:cNvSpPr/>
            <p:nvPr/>
          </p:nvSpPr>
          <p:spPr>
            <a:xfrm>
              <a:off x="5307060" y="2721247"/>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27" name="rc127"/>
            <p:cNvSpPr/>
            <p:nvPr/>
          </p:nvSpPr>
          <p:spPr>
            <a:xfrm>
              <a:off x="5735168" y="2721247"/>
              <a:ext cx="428107" cy="89054"/>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28" name="rc128"/>
            <p:cNvSpPr/>
            <p:nvPr/>
          </p:nvSpPr>
          <p:spPr>
            <a:xfrm>
              <a:off x="6163276" y="2721247"/>
              <a:ext cx="428107" cy="89054"/>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29" name="rc129"/>
            <p:cNvSpPr/>
            <p:nvPr/>
          </p:nvSpPr>
          <p:spPr>
            <a:xfrm>
              <a:off x="6591384" y="272124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30" name="rc130"/>
            <p:cNvSpPr/>
            <p:nvPr/>
          </p:nvSpPr>
          <p:spPr>
            <a:xfrm>
              <a:off x="7019492" y="272124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31" name="rc131"/>
            <p:cNvSpPr/>
            <p:nvPr/>
          </p:nvSpPr>
          <p:spPr>
            <a:xfrm>
              <a:off x="7447600" y="2721247"/>
              <a:ext cx="428107" cy="89054"/>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32" name="rc132"/>
            <p:cNvSpPr/>
            <p:nvPr/>
          </p:nvSpPr>
          <p:spPr>
            <a:xfrm>
              <a:off x="7875708" y="2721247"/>
              <a:ext cx="428107" cy="89054"/>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33" name="rc133"/>
            <p:cNvSpPr/>
            <p:nvPr/>
          </p:nvSpPr>
          <p:spPr>
            <a:xfrm>
              <a:off x="8303816" y="2721247"/>
              <a:ext cx="428107" cy="89054"/>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34" name="rc134"/>
            <p:cNvSpPr/>
            <p:nvPr/>
          </p:nvSpPr>
          <p:spPr>
            <a:xfrm>
              <a:off x="5735168" y="4947622"/>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135" name="rc135"/>
            <p:cNvSpPr/>
            <p:nvPr/>
          </p:nvSpPr>
          <p:spPr>
            <a:xfrm>
              <a:off x="6163276" y="4947622"/>
              <a:ext cx="428107" cy="8905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6" name="rc136"/>
            <p:cNvSpPr/>
            <p:nvPr/>
          </p:nvSpPr>
          <p:spPr>
            <a:xfrm>
              <a:off x="6591384" y="4947622"/>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37" name="rc137"/>
            <p:cNvSpPr/>
            <p:nvPr/>
          </p:nvSpPr>
          <p:spPr>
            <a:xfrm>
              <a:off x="7019492" y="4947622"/>
              <a:ext cx="428107" cy="89054"/>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38" name="rc138"/>
            <p:cNvSpPr/>
            <p:nvPr/>
          </p:nvSpPr>
          <p:spPr>
            <a:xfrm>
              <a:off x="7447600" y="4947622"/>
              <a:ext cx="428107" cy="89054"/>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39" name="rc139"/>
            <p:cNvSpPr/>
            <p:nvPr/>
          </p:nvSpPr>
          <p:spPr>
            <a:xfrm>
              <a:off x="7875708" y="4947622"/>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40" name="rc140"/>
            <p:cNvSpPr/>
            <p:nvPr/>
          </p:nvSpPr>
          <p:spPr>
            <a:xfrm>
              <a:off x="8303816" y="4947622"/>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41" name="rc141"/>
            <p:cNvSpPr/>
            <p:nvPr/>
          </p:nvSpPr>
          <p:spPr>
            <a:xfrm>
              <a:off x="5307060" y="3077467"/>
              <a:ext cx="428107" cy="89054"/>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142" name="rc142"/>
            <p:cNvSpPr/>
            <p:nvPr/>
          </p:nvSpPr>
          <p:spPr>
            <a:xfrm>
              <a:off x="5735168" y="3077467"/>
              <a:ext cx="428107" cy="89054"/>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143" name="rc143"/>
            <p:cNvSpPr/>
            <p:nvPr/>
          </p:nvSpPr>
          <p:spPr>
            <a:xfrm>
              <a:off x="6163276" y="3077467"/>
              <a:ext cx="428107" cy="89054"/>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144" name="rc144"/>
            <p:cNvSpPr/>
            <p:nvPr/>
          </p:nvSpPr>
          <p:spPr>
            <a:xfrm>
              <a:off x="6591384" y="3077467"/>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45" name="rc145"/>
            <p:cNvSpPr/>
            <p:nvPr/>
          </p:nvSpPr>
          <p:spPr>
            <a:xfrm>
              <a:off x="7019492" y="3077467"/>
              <a:ext cx="428107" cy="89054"/>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146" name="rc146"/>
            <p:cNvSpPr/>
            <p:nvPr/>
          </p:nvSpPr>
          <p:spPr>
            <a:xfrm>
              <a:off x="7447600" y="3077467"/>
              <a:ext cx="428107" cy="89054"/>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147" name="rc147"/>
            <p:cNvSpPr/>
            <p:nvPr/>
          </p:nvSpPr>
          <p:spPr>
            <a:xfrm>
              <a:off x="7875708" y="3077467"/>
              <a:ext cx="428107" cy="89054"/>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48" name="rc148"/>
            <p:cNvSpPr/>
            <p:nvPr/>
          </p:nvSpPr>
          <p:spPr>
            <a:xfrm>
              <a:off x="8303816" y="3077467"/>
              <a:ext cx="428107" cy="89054"/>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149" name="rc149"/>
            <p:cNvSpPr/>
            <p:nvPr/>
          </p:nvSpPr>
          <p:spPr>
            <a:xfrm>
              <a:off x="5307060" y="3968017"/>
              <a:ext cx="428107" cy="89054"/>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50" name="rc150"/>
            <p:cNvSpPr/>
            <p:nvPr/>
          </p:nvSpPr>
          <p:spPr>
            <a:xfrm>
              <a:off x="5735168" y="3968017"/>
              <a:ext cx="428107" cy="89054"/>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51" name="rc151"/>
            <p:cNvSpPr/>
            <p:nvPr/>
          </p:nvSpPr>
          <p:spPr>
            <a:xfrm>
              <a:off x="6163276" y="3968017"/>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52" name="rc152"/>
            <p:cNvSpPr/>
            <p:nvPr/>
          </p:nvSpPr>
          <p:spPr>
            <a:xfrm>
              <a:off x="6591384" y="3968017"/>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53" name="rc153"/>
            <p:cNvSpPr/>
            <p:nvPr/>
          </p:nvSpPr>
          <p:spPr>
            <a:xfrm>
              <a:off x="7019492" y="3968017"/>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54" name="rc154"/>
            <p:cNvSpPr/>
            <p:nvPr/>
          </p:nvSpPr>
          <p:spPr>
            <a:xfrm>
              <a:off x="7447600" y="3968017"/>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55" name="rc155"/>
            <p:cNvSpPr/>
            <p:nvPr/>
          </p:nvSpPr>
          <p:spPr>
            <a:xfrm>
              <a:off x="7875708" y="3968017"/>
              <a:ext cx="428107" cy="89054"/>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56" name="rc156"/>
            <p:cNvSpPr/>
            <p:nvPr/>
          </p:nvSpPr>
          <p:spPr>
            <a:xfrm>
              <a:off x="8303816" y="3968017"/>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57" name="rc157"/>
            <p:cNvSpPr/>
            <p:nvPr/>
          </p:nvSpPr>
          <p:spPr>
            <a:xfrm>
              <a:off x="8303816" y="3611797"/>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58" name="rc158"/>
            <p:cNvSpPr/>
            <p:nvPr/>
          </p:nvSpPr>
          <p:spPr>
            <a:xfrm>
              <a:off x="7447600" y="4057072"/>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59" name="rc159"/>
            <p:cNvSpPr/>
            <p:nvPr/>
          </p:nvSpPr>
          <p:spPr>
            <a:xfrm>
              <a:off x="7875708" y="4057072"/>
              <a:ext cx="428107" cy="8905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60" name="rc160"/>
            <p:cNvSpPr/>
            <p:nvPr/>
          </p:nvSpPr>
          <p:spPr>
            <a:xfrm>
              <a:off x="8303816" y="4057072"/>
              <a:ext cx="428107" cy="8905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61" name="rc161"/>
            <p:cNvSpPr/>
            <p:nvPr/>
          </p:nvSpPr>
          <p:spPr>
            <a:xfrm>
              <a:off x="2310305" y="2008808"/>
              <a:ext cx="428107" cy="89054"/>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62" name="rc162"/>
            <p:cNvSpPr/>
            <p:nvPr/>
          </p:nvSpPr>
          <p:spPr>
            <a:xfrm>
              <a:off x="2738413" y="2008808"/>
              <a:ext cx="428107" cy="89054"/>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163" name="rc163"/>
            <p:cNvSpPr/>
            <p:nvPr/>
          </p:nvSpPr>
          <p:spPr>
            <a:xfrm>
              <a:off x="3166521" y="2008808"/>
              <a:ext cx="428107" cy="89054"/>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164" name="rc164"/>
            <p:cNvSpPr/>
            <p:nvPr/>
          </p:nvSpPr>
          <p:spPr>
            <a:xfrm>
              <a:off x="3594629" y="2008808"/>
              <a:ext cx="428107" cy="89054"/>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65" name="rc165"/>
            <p:cNvSpPr/>
            <p:nvPr/>
          </p:nvSpPr>
          <p:spPr>
            <a:xfrm>
              <a:off x="4022737" y="2008808"/>
              <a:ext cx="428107" cy="89054"/>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66" name="rc166"/>
            <p:cNvSpPr/>
            <p:nvPr/>
          </p:nvSpPr>
          <p:spPr>
            <a:xfrm>
              <a:off x="4450845" y="2008808"/>
              <a:ext cx="428107" cy="89054"/>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167" name="rc167"/>
            <p:cNvSpPr/>
            <p:nvPr/>
          </p:nvSpPr>
          <p:spPr>
            <a:xfrm>
              <a:off x="4878953" y="2008808"/>
              <a:ext cx="428107" cy="8905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8" name="rc168"/>
            <p:cNvSpPr/>
            <p:nvPr/>
          </p:nvSpPr>
          <p:spPr>
            <a:xfrm>
              <a:off x="5307060" y="2008808"/>
              <a:ext cx="428107" cy="89054"/>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69" name="rc169"/>
            <p:cNvSpPr/>
            <p:nvPr/>
          </p:nvSpPr>
          <p:spPr>
            <a:xfrm>
              <a:off x="5735168" y="2008808"/>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70" name="rc170"/>
            <p:cNvSpPr/>
            <p:nvPr/>
          </p:nvSpPr>
          <p:spPr>
            <a:xfrm>
              <a:off x="6163276" y="2008808"/>
              <a:ext cx="428107" cy="89054"/>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71" name="rc171"/>
            <p:cNvSpPr/>
            <p:nvPr/>
          </p:nvSpPr>
          <p:spPr>
            <a:xfrm>
              <a:off x="6591384" y="2008808"/>
              <a:ext cx="428107" cy="8905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72" name="rc172"/>
            <p:cNvSpPr/>
            <p:nvPr/>
          </p:nvSpPr>
          <p:spPr>
            <a:xfrm>
              <a:off x="7447600" y="2008808"/>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73" name="rc173"/>
            <p:cNvSpPr/>
            <p:nvPr/>
          </p:nvSpPr>
          <p:spPr>
            <a:xfrm>
              <a:off x="7875708" y="2008808"/>
              <a:ext cx="428107" cy="89054"/>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174" name="rc174"/>
            <p:cNvSpPr/>
            <p:nvPr/>
          </p:nvSpPr>
          <p:spPr>
            <a:xfrm>
              <a:off x="8303816" y="2008808"/>
              <a:ext cx="428107" cy="89054"/>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75" name="rc175"/>
            <p:cNvSpPr/>
            <p:nvPr/>
          </p:nvSpPr>
          <p:spPr>
            <a:xfrm>
              <a:off x="6163276" y="1919753"/>
              <a:ext cx="428107" cy="8905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6" name="rc176"/>
            <p:cNvSpPr/>
            <p:nvPr/>
          </p:nvSpPr>
          <p:spPr>
            <a:xfrm>
              <a:off x="6591384" y="1919753"/>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177" name="rc177"/>
            <p:cNvSpPr/>
            <p:nvPr/>
          </p:nvSpPr>
          <p:spPr>
            <a:xfrm>
              <a:off x="7019492" y="1919753"/>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78" name="rc178"/>
            <p:cNvSpPr/>
            <p:nvPr/>
          </p:nvSpPr>
          <p:spPr>
            <a:xfrm>
              <a:off x="7447600" y="1919753"/>
              <a:ext cx="428107" cy="89054"/>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79" name="rc179"/>
            <p:cNvSpPr/>
            <p:nvPr/>
          </p:nvSpPr>
          <p:spPr>
            <a:xfrm>
              <a:off x="7875708" y="1919753"/>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0" name="rc180"/>
            <p:cNvSpPr/>
            <p:nvPr/>
          </p:nvSpPr>
          <p:spPr>
            <a:xfrm>
              <a:off x="8303816" y="1919753"/>
              <a:ext cx="428107" cy="89054"/>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181" name="rc181"/>
            <p:cNvSpPr/>
            <p:nvPr/>
          </p:nvSpPr>
          <p:spPr>
            <a:xfrm>
              <a:off x="1882197" y="3522742"/>
              <a:ext cx="428107" cy="89054"/>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182" name="rc182"/>
            <p:cNvSpPr/>
            <p:nvPr/>
          </p:nvSpPr>
          <p:spPr>
            <a:xfrm>
              <a:off x="2738413" y="3522742"/>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83" name="rc183"/>
            <p:cNvSpPr/>
            <p:nvPr/>
          </p:nvSpPr>
          <p:spPr>
            <a:xfrm>
              <a:off x="3166521" y="3522742"/>
              <a:ext cx="428107" cy="8905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84" name="rc184"/>
            <p:cNvSpPr/>
            <p:nvPr/>
          </p:nvSpPr>
          <p:spPr>
            <a:xfrm>
              <a:off x="3594629" y="3522742"/>
              <a:ext cx="428107" cy="89054"/>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185" name="rc185"/>
            <p:cNvSpPr/>
            <p:nvPr/>
          </p:nvSpPr>
          <p:spPr>
            <a:xfrm>
              <a:off x="4022737" y="3522742"/>
              <a:ext cx="428107" cy="89054"/>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186" name="rc186"/>
            <p:cNvSpPr/>
            <p:nvPr/>
          </p:nvSpPr>
          <p:spPr>
            <a:xfrm>
              <a:off x="4450845" y="3522742"/>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7" name="rc187"/>
            <p:cNvSpPr/>
            <p:nvPr/>
          </p:nvSpPr>
          <p:spPr>
            <a:xfrm>
              <a:off x="4878953" y="3522742"/>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88" name="rc188"/>
            <p:cNvSpPr/>
            <p:nvPr/>
          </p:nvSpPr>
          <p:spPr>
            <a:xfrm>
              <a:off x="5307060" y="3522742"/>
              <a:ext cx="428107" cy="89054"/>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189" name="rc189"/>
            <p:cNvSpPr/>
            <p:nvPr/>
          </p:nvSpPr>
          <p:spPr>
            <a:xfrm>
              <a:off x="5735168" y="3522742"/>
              <a:ext cx="428107" cy="8905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90" name="rc190"/>
            <p:cNvSpPr/>
            <p:nvPr/>
          </p:nvSpPr>
          <p:spPr>
            <a:xfrm>
              <a:off x="6163276" y="3522742"/>
              <a:ext cx="428107" cy="89054"/>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191" name="rc191"/>
            <p:cNvSpPr/>
            <p:nvPr/>
          </p:nvSpPr>
          <p:spPr>
            <a:xfrm>
              <a:off x="6591384" y="3522742"/>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92" name="rc192"/>
            <p:cNvSpPr/>
            <p:nvPr/>
          </p:nvSpPr>
          <p:spPr>
            <a:xfrm>
              <a:off x="7019492" y="3522742"/>
              <a:ext cx="428107" cy="89054"/>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193" name="rc193"/>
            <p:cNvSpPr/>
            <p:nvPr/>
          </p:nvSpPr>
          <p:spPr>
            <a:xfrm>
              <a:off x="7447600" y="3522742"/>
              <a:ext cx="428107" cy="89054"/>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194" name="rc194"/>
            <p:cNvSpPr/>
            <p:nvPr/>
          </p:nvSpPr>
          <p:spPr>
            <a:xfrm>
              <a:off x="7875708" y="3522742"/>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95" name="rc195"/>
            <p:cNvSpPr/>
            <p:nvPr/>
          </p:nvSpPr>
          <p:spPr>
            <a:xfrm>
              <a:off x="8303816" y="3522742"/>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96" name="rc196"/>
            <p:cNvSpPr/>
            <p:nvPr/>
          </p:nvSpPr>
          <p:spPr>
            <a:xfrm>
              <a:off x="4878953" y="1563533"/>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97" name="rc197"/>
            <p:cNvSpPr/>
            <p:nvPr/>
          </p:nvSpPr>
          <p:spPr>
            <a:xfrm>
              <a:off x="5307060" y="1563533"/>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98" name="rc198"/>
            <p:cNvSpPr/>
            <p:nvPr/>
          </p:nvSpPr>
          <p:spPr>
            <a:xfrm>
              <a:off x="5735168" y="1563533"/>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99" name="rc199"/>
            <p:cNvSpPr/>
            <p:nvPr/>
          </p:nvSpPr>
          <p:spPr>
            <a:xfrm>
              <a:off x="6163276" y="1563533"/>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00" name="rc200"/>
            <p:cNvSpPr/>
            <p:nvPr/>
          </p:nvSpPr>
          <p:spPr>
            <a:xfrm>
              <a:off x="6591384" y="1563533"/>
              <a:ext cx="428107" cy="8905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01" name="rc201"/>
            <p:cNvSpPr/>
            <p:nvPr/>
          </p:nvSpPr>
          <p:spPr>
            <a:xfrm>
              <a:off x="7019492" y="1563533"/>
              <a:ext cx="428107" cy="89054"/>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202" name="rc202"/>
            <p:cNvSpPr/>
            <p:nvPr/>
          </p:nvSpPr>
          <p:spPr>
            <a:xfrm>
              <a:off x="7447600" y="1563533"/>
              <a:ext cx="428107" cy="89054"/>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203" name="rc203"/>
            <p:cNvSpPr/>
            <p:nvPr/>
          </p:nvSpPr>
          <p:spPr>
            <a:xfrm>
              <a:off x="7875708" y="1563533"/>
              <a:ext cx="428107" cy="89054"/>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204" name="rc204"/>
            <p:cNvSpPr/>
            <p:nvPr/>
          </p:nvSpPr>
          <p:spPr>
            <a:xfrm>
              <a:off x="8303816" y="1563533"/>
              <a:ext cx="428107" cy="89054"/>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205" name="rc205"/>
            <p:cNvSpPr/>
            <p:nvPr/>
          </p:nvSpPr>
          <p:spPr>
            <a:xfrm>
              <a:off x="2738413" y="2543137"/>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06" name="rc206"/>
            <p:cNvSpPr/>
            <p:nvPr/>
          </p:nvSpPr>
          <p:spPr>
            <a:xfrm>
              <a:off x="3166521" y="254313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07" name="rc207"/>
            <p:cNvSpPr/>
            <p:nvPr/>
          </p:nvSpPr>
          <p:spPr>
            <a:xfrm>
              <a:off x="3594629" y="2543137"/>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08" name="rc208"/>
            <p:cNvSpPr/>
            <p:nvPr/>
          </p:nvSpPr>
          <p:spPr>
            <a:xfrm>
              <a:off x="4022737" y="2543137"/>
              <a:ext cx="428107" cy="89054"/>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209" name="rc209"/>
            <p:cNvSpPr/>
            <p:nvPr/>
          </p:nvSpPr>
          <p:spPr>
            <a:xfrm>
              <a:off x="4450845" y="2543137"/>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10" name="rc210"/>
            <p:cNvSpPr/>
            <p:nvPr/>
          </p:nvSpPr>
          <p:spPr>
            <a:xfrm>
              <a:off x="4878953" y="2543137"/>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11" name="rc211"/>
            <p:cNvSpPr/>
            <p:nvPr/>
          </p:nvSpPr>
          <p:spPr>
            <a:xfrm>
              <a:off x="5307060" y="2543137"/>
              <a:ext cx="428107" cy="89054"/>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212" name="rc212"/>
            <p:cNvSpPr/>
            <p:nvPr/>
          </p:nvSpPr>
          <p:spPr>
            <a:xfrm>
              <a:off x="5735168" y="2543137"/>
              <a:ext cx="428107" cy="89054"/>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13" name="rc213"/>
            <p:cNvSpPr/>
            <p:nvPr/>
          </p:nvSpPr>
          <p:spPr>
            <a:xfrm>
              <a:off x="6163276" y="2543137"/>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14" name="rc214"/>
            <p:cNvSpPr/>
            <p:nvPr/>
          </p:nvSpPr>
          <p:spPr>
            <a:xfrm>
              <a:off x="6591384" y="2543137"/>
              <a:ext cx="428107" cy="89054"/>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15" name="rc215"/>
            <p:cNvSpPr/>
            <p:nvPr/>
          </p:nvSpPr>
          <p:spPr>
            <a:xfrm>
              <a:off x="7019492" y="2543137"/>
              <a:ext cx="428107" cy="89054"/>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16" name="rc216"/>
            <p:cNvSpPr/>
            <p:nvPr/>
          </p:nvSpPr>
          <p:spPr>
            <a:xfrm>
              <a:off x="7447600" y="2543137"/>
              <a:ext cx="428107" cy="89054"/>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17" name="rc217"/>
            <p:cNvSpPr/>
            <p:nvPr/>
          </p:nvSpPr>
          <p:spPr>
            <a:xfrm>
              <a:off x="7875708" y="2543137"/>
              <a:ext cx="428107" cy="89054"/>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18" name="rc218"/>
            <p:cNvSpPr/>
            <p:nvPr/>
          </p:nvSpPr>
          <p:spPr>
            <a:xfrm>
              <a:off x="8303816" y="2543137"/>
              <a:ext cx="428107" cy="89054"/>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19" name="rc219"/>
            <p:cNvSpPr/>
            <p:nvPr/>
          </p:nvSpPr>
          <p:spPr>
            <a:xfrm>
              <a:off x="4878953" y="4324237"/>
              <a:ext cx="428107" cy="89054"/>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20" name="rc220"/>
            <p:cNvSpPr/>
            <p:nvPr/>
          </p:nvSpPr>
          <p:spPr>
            <a:xfrm>
              <a:off x="5307060" y="4324237"/>
              <a:ext cx="428107" cy="8905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21" name="rc221"/>
            <p:cNvSpPr/>
            <p:nvPr/>
          </p:nvSpPr>
          <p:spPr>
            <a:xfrm>
              <a:off x="5735168" y="4324237"/>
              <a:ext cx="428107" cy="8905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22" name="rc222"/>
            <p:cNvSpPr/>
            <p:nvPr/>
          </p:nvSpPr>
          <p:spPr>
            <a:xfrm>
              <a:off x="6163276" y="4324237"/>
              <a:ext cx="428107" cy="8905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23" name="rc223"/>
            <p:cNvSpPr/>
            <p:nvPr/>
          </p:nvSpPr>
          <p:spPr>
            <a:xfrm>
              <a:off x="6591384" y="4324237"/>
              <a:ext cx="428107" cy="89054"/>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224" name="rc224"/>
            <p:cNvSpPr/>
            <p:nvPr/>
          </p:nvSpPr>
          <p:spPr>
            <a:xfrm>
              <a:off x="7019492" y="4324237"/>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25" name="rc225"/>
            <p:cNvSpPr/>
            <p:nvPr/>
          </p:nvSpPr>
          <p:spPr>
            <a:xfrm>
              <a:off x="7447600" y="4324237"/>
              <a:ext cx="428107" cy="89054"/>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226" name="rc226"/>
            <p:cNvSpPr/>
            <p:nvPr/>
          </p:nvSpPr>
          <p:spPr>
            <a:xfrm>
              <a:off x="7875708" y="4324237"/>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27" name="rc227"/>
            <p:cNvSpPr/>
            <p:nvPr/>
          </p:nvSpPr>
          <p:spPr>
            <a:xfrm>
              <a:off x="8303816" y="4324237"/>
              <a:ext cx="428107" cy="89054"/>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228" name="rc228"/>
            <p:cNvSpPr/>
            <p:nvPr/>
          </p:nvSpPr>
          <p:spPr>
            <a:xfrm>
              <a:off x="7447600" y="4146127"/>
              <a:ext cx="428107" cy="8905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29" name="rc229"/>
            <p:cNvSpPr/>
            <p:nvPr/>
          </p:nvSpPr>
          <p:spPr>
            <a:xfrm>
              <a:off x="7875708" y="4146127"/>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30" name="rc230"/>
            <p:cNvSpPr/>
            <p:nvPr/>
          </p:nvSpPr>
          <p:spPr>
            <a:xfrm>
              <a:off x="8303816" y="4146127"/>
              <a:ext cx="428107" cy="89054"/>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231" name="rc231"/>
            <p:cNvSpPr/>
            <p:nvPr/>
          </p:nvSpPr>
          <p:spPr>
            <a:xfrm>
              <a:off x="7875708" y="5036677"/>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32" name="rc232"/>
            <p:cNvSpPr/>
            <p:nvPr/>
          </p:nvSpPr>
          <p:spPr>
            <a:xfrm>
              <a:off x="8303816" y="5036677"/>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33" name="rc233"/>
            <p:cNvSpPr/>
            <p:nvPr/>
          </p:nvSpPr>
          <p:spPr>
            <a:xfrm>
              <a:off x="8303816" y="3878962"/>
              <a:ext cx="428107" cy="89054"/>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234" name="rc234"/>
            <p:cNvSpPr/>
            <p:nvPr/>
          </p:nvSpPr>
          <p:spPr>
            <a:xfrm>
              <a:off x="6591384" y="1296368"/>
              <a:ext cx="428107" cy="89054"/>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235" name="rc235"/>
            <p:cNvSpPr/>
            <p:nvPr/>
          </p:nvSpPr>
          <p:spPr>
            <a:xfrm>
              <a:off x="7019492" y="1296368"/>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236" name="rc236"/>
            <p:cNvSpPr/>
            <p:nvPr/>
          </p:nvSpPr>
          <p:spPr>
            <a:xfrm>
              <a:off x="7447600" y="1296368"/>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237" name="rc237"/>
            <p:cNvSpPr/>
            <p:nvPr/>
          </p:nvSpPr>
          <p:spPr>
            <a:xfrm>
              <a:off x="7875708" y="1296368"/>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238" name="rc238"/>
            <p:cNvSpPr/>
            <p:nvPr/>
          </p:nvSpPr>
          <p:spPr>
            <a:xfrm>
              <a:off x="8303816" y="1296368"/>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239" name="rc239"/>
            <p:cNvSpPr/>
            <p:nvPr/>
          </p:nvSpPr>
          <p:spPr>
            <a:xfrm>
              <a:off x="1882197" y="3789907"/>
              <a:ext cx="428107" cy="89054"/>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240" name="rc240"/>
            <p:cNvSpPr/>
            <p:nvPr/>
          </p:nvSpPr>
          <p:spPr>
            <a:xfrm>
              <a:off x="2310305" y="3789907"/>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41" name="rc241"/>
            <p:cNvSpPr/>
            <p:nvPr/>
          </p:nvSpPr>
          <p:spPr>
            <a:xfrm>
              <a:off x="2738413" y="3789907"/>
              <a:ext cx="428107" cy="89054"/>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242" name="rc242"/>
            <p:cNvSpPr/>
            <p:nvPr/>
          </p:nvSpPr>
          <p:spPr>
            <a:xfrm>
              <a:off x="3166521" y="3789907"/>
              <a:ext cx="428107" cy="89054"/>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243" name="rc243"/>
            <p:cNvSpPr/>
            <p:nvPr/>
          </p:nvSpPr>
          <p:spPr>
            <a:xfrm>
              <a:off x="3594629" y="3789907"/>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4" name="rc244"/>
            <p:cNvSpPr/>
            <p:nvPr/>
          </p:nvSpPr>
          <p:spPr>
            <a:xfrm>
              <a:off x="4022737" y="3789907"/>
              <a:ext cx="428107" cy="89054"/>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245" name="rc245"/>
            <p:cNvSpPr/>
            <p:nvPr/>
          </p:nvSpPr>
          <p:spPr>
            <a:xfrm>
              <a:off x="4450845" y="3789907"/>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46" name="rc246"/>
            <p:cNvSpPr/>
            <p:nvPr/>
          </p:nvSpPr>
          <p:spPr>
            <a:xfrm>
              <a:off x="4878953" y="3789907"/>
              <a:ext cx="428107" cy="89054"/>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247" name="rc247"/>
            <p:cNvSpPr/>
            <p:nvPr/>
          </p:nvSpPr>
          <p:spPr>
            <a:xfrm>
              <a:off x="5307060" y="3789907"/>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8" name="rc248"/>
            <p:cNvSpPr/>
            <p:nvPr/>
          </p:nvSpPr>
          <p:spPr>
            <a:xfrm>
              <a:off x="5735168" y="3789907"/>
              <a:ext cx="428107" cy="89054"/>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249" name="rc249"/>
            <p:cNvSpPr/>
            <p:nvPr/>
          </p:nvSpPr>
          <p:spPr>
            <a:xfrm>
              <a:off x="6163276" y="3789907"/>
              <a:ext cx="428107" cy="89054"/>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250" name="rc250"/>
            <p:cNvSpPr/>
            <p:nvPr/>
          </p:nvSpPr>
          <p:spPr>
            <a:xfrm>
              <a:off x="6591384" y="3789907"/>
              <a:ext cx="428107" cy="89054"/>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251" name="rc251"/>
            <p:cNvSpPr/>
            <p:nvPr/>
          </p:nvSpPr>
          <p:spPr>
            <a:xfrm>
              <a:off x="7019492" y="378990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52" name="rc252"/>
            <p:cNvSpPr/>
            <p:nvPr/>
          </p:nvSpPr>
          <p:spPr>
            <a:xfrm>
              <a:off x="7447600" y="3789907"/>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53" name="rc253"/>
            <p:cNvSpPr/>
            <p:nvPr/>
          </p:nvSpPr>
          <p:spPr>
            <a:xfrm>
              <a:off x="7875708" y="3789907"/>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54" name="rc254"/>
            <p:cNvSpPr/>
            <p:nvPr/>
          </p:nvSpPr>
          <p:spPr>
            <a:xfrm>
              <a:off x="8303816" y="3789907"/>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55" name="rc255"/>
            <p:cNvSpPr/>
            <p:nvPr/>
          </p:nvSpPr>
          <p:spPr>
            <a:xfrm>
              <a:off x="3166521" y="3700852"/>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56" name="rc256"/>
            <p:cNvSpPr/>
            <p:nvPr/>
          </p:nvSpPr>
          <p:spPr>
            <a:xfrm>
              <a:off x="3594629" y="3700852"/>
              <a:ext cx="428107" cy="89054"/>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57" name="rc257"/>
            <p:cNvSpPr/>
            <p:nvPr/>
          </p:nvSpPr>
          <p:spPr>
            <a:xfrm>
              <a:off x="4022737" y="3700852"/>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58" name="rc258"/>
            <p:cNvSpPr/>
            <p:nvPr/>
          </p:nvSpPr>
          <p:spPr>
            <a:xfrm>
              <a:off x="4450845" y="3700852"/>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59" name="rc259"/>
            <p:cNvSpPr/>
            <p:nvPr/>
          </p:nvSpPr>
          <p:spPr>
            <a:xfrm>
              <a:off x="4878953" y="3700852"/>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60" name="rc260"/>
            <p:cNvSpPr/>
            <p:nvPr/>
          </p:nvSpPr>
          <p:spPr>
            <a:xfrm>
              <a:off x="5307060" y="3700852"/>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61" name="rc261"/>
            <p:cNvSpPr/>
            <p:nvPr/>
          </p:nvSpPr>
          <p:spPr>
            <a:xfrm>
              <a:off x="5735168" y="3700852"/>
              <a:ext cx="428107" cy="89054"/>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62" name="rc262"/>
            <p:cNvSpPr/>
            <p:nvPr/>
          </p:nvSpPr>
          <p:spPr>
            <a:xfrm>
              <a:off x="6163276" y="3700852"/>
              <a:ext cx="428107" cy="89054"/>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263" name="rc263"/>
            <p:cNvSpPr/>
            <p:nvPr/>
          </p:nvSpPr>
          <p:spPr>
            <a:xfrm>
              <a:off x="6591384" y="3700852"/>
              <a:ext cx="428107" cy="8905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64" name="rc264"/>
            <p:cNvSpPr/>
            <p:nvPr/>
          </p:nvSpPr>
          <p:spPr>
            <a:xfrm>
              <a:off x="7019492" y="3700852"/>
              <a:ext cx="428107" cy="8905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65" name="rc265"/>
            <p:cNvSpPr/>
            <p:nvPr/>
          </p:nvSpPr>
          <p:spPr>
            <a:xfrm>
              <a:off x="7447600" y="3700852"/>
              <a:ext cx="428107" cy="89054"/>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266" name="rc266"/>
            <p:cNvSpPr/>
            <p:nvPr/>
          </p:nvSpPr>
          <p:spPr>
            <a:xfrm>
              <a:off x="7875708" y="3700852"/>
              <a:ext cx="428107" cy="89054"/>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67" name="rc267"/>
            <p:cNvSpPr/>
            <p:nvPr/>
          </p:nvSpPr>
          <p:spPr>
            <a:xfrm>
              <a:off x="8303816" y="3700852"/>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68" name="rc268"/>
            <p:cNvSpPr/>
            <p:nvPr/>
          </p:nvSpPr>
          <p:spPr>
            <a:xfrm>
              <a:off x="2310305" y="2097863"/>
              <a:ext cx="428107" cy="89054"/>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69" name="rc269"/>
            <p:cNvSpPr/>
            <p:nvPr/>
          </p:nvSpPr>
          <p:spPr>
            <a:xfrm>
              <a:off x="2738413" y="2097863"/>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70" name="rc270"/>
            <p:cNvSpPr/>
            <p:nvPr/>
          </p:nvSpPr>
          <p:spPr>
            <a:xfrm>
              <a:off x="3166521" y="2097863"/>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71" name="rc271"/>
            <p:cNvSpPr/>
            <p:nvPr/>
          </p:nvSpPr>
          <p:spPr>
            <a:xfrm>
              <a:off x="3594629" y="2097863"/>
              <a:ext cx="428107" cy="89054"/>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272" name="rc272"/>
            <p:cNvSpPr/>
            <p:nvPr/>
          </p:nvSpPr>
          <p:spPr>
            <a:xfrm>
              <a:off x="4022737" y="2097863"/>
              <a:ext cx="428107" cy="89054"/>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73" name="rc273"/>
            <p:cNvSpPr/>
            <p:nvPr/>
          </p:nvSpPr>
          <p:spPr>
            <a:xfrm>
              <a:off x="4450845" y="2097863"/>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4" name="rc274"/>
            <p:cNvSpPr/>
            <p:nvPr/>
          </p:nvSpPr>
          <p:spPr>
            <a:xfrm>
              <a:off x="4878953" y="2097863"/>
              <a:ext cx="428107" cy="89054"/>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275" name="rc275"/>
            <p:cNvSpPr/>
            <p:nvPr/>
          </p:nvSpPr>
          <p:spPr>
            <a:xfrm>
              <a:off x="5307060" y="2097863"/>
              <a:ext cx="428107" cy="89054"/>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276" name="rc276"/>
            <p:cNvSpPr/>
            <p:nvPr/>
          </p:nvSpPr>
          <p:spPr>
            <a:xfrm>
              <a:off x="5735168" y="2097863"/>
              <a:ext cx="428107" cy="8905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77" name="rc277"/>
            <p:cNvSpPr/>
            <p:nvPr/>
          </p:nvSpPr>
          <p:spPr>
            <a:xfrm>
              <a:off x="6163276" y="2097863"/>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78" name="rc278"/>
            <p:cNvSpPr/>
            <p:nvPr/>
          </p:nvSpPr>
          <p:spPr>
            <a:xfrm>
              <a:off x="6591384" y="2097863"/>
              <a:ext cx="428107" cy="89054"/>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279" name="rc279"/>
            <p:cNvSpPr/>
            <p:nvPr/>
          </p:nvSpPr>
          <p:spPr>
            <a:xfrm>
              <a:off x="7019492" y="2097863"/>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0" name="rc280"/>
            <p:cNvSpPr/>
            <p:nvPr/>
          </p:nvSpPr>
          <p:spPr>
            <a:xfrm>
              <a:off x="7447600" y="2097863"/>
              <a:ext cx="428107" cy="89054"/>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81" name="rc281"/>
            <p:cNvSpPr/>
            <p:nvPr/>
          </p:nvSpPr>
          <p:spPr>
            <a:xfrm>
              <a:off x="7875708" y="2097863"/>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82" name="rc282"/>
            <p:cNvSpPr/>
            <p:nvPr/>
          </p:nvSpPr>
          <p:spPr>
            <a:xfrm>
              <a:off x="8303816" y="2097863"/>
              <a:ext cx="428107" cy="89054"/>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83" name="rc283"/>
            <p:cNvSpPr/>
            <p:nvPr/>
          </p:nvSpPr>
          <p:spPr>
            <a:xfrm>
              <a:off x="4022737" y="4769512"/>
              <a:ext cx="428107" cy="89054"/>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284" name="rc284"/>
            <p:cNvSpPr/>
            <p:nvPr/>
          </p:nvSpPr>
          <p:spPr>
            <a:xfrm>
              <a:off x="4450845" y="4769512"/>
              <a:ext cx="428107" cy="89054"/>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285" name="rc285"/>
            <p:cNvSpPr/>
            <p:nvPr/>
          </p:nvSpPr>
          <p:spPr>
            <a:xfrm>
              <a:off x="4878953" y="4769512"/>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86" name="rc286"/>
            <p:cNvSpPr/>
            <p:nvPr/>
          </p:nvSpPr>
          <p:spPr>
            <a:xfrm>
              <a:off x="5307060" y="4769512"/>
              <a:ext cx="428107" cy="89054"/>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87" name="rc287"/>
            <p:cNvSpPr/>
            <p:nvPr/>
          </p:nvSpPr>
          <p:spPr>
            <a:xfrm>
              <a:off x="5735168" y="4769512"/>
              <a:ext cx="428107" cy="89054"/>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88" name="rc288"/>
            <p:cNvSpPr/>
            <p:nvPr/>
          </p:nvSpPr>
          <p:spPr>
            <a:xfrm>
              <a:off x="6163276" y="4769512"/>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89" name="rc289"/>
            <p:cNvSpPr/>
            <p:nvPr/>
          </p:nvSpPr>
          <p:spPr>
            <a:xfrm>
              <a:off x="6591384" y="4769512"/>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90" name="rc290"/>
            <p:cNvSpPr/>
            <p:nvPr/>
          </p:nvSpPr>
          <p:spPr>
            <a:xfrm>
              <a:off x="7447600" y="4769512"/>
              <a:ext cx="428107" cy="89054"/>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91" name="rc291"/>
            <p:cNvSpPr/>
            <p:nvPr/>
          </p:nvSpPr>
          <p:spPr>
            <a:xfrm>
              <a:off x="7875708" y="4769512"/>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92" name="rc292"/>
            <p:cNvSpPr/>
            <p:nvPr/>
          </p:nvSpPr>
          <p:spPr>
            <a:xfrm>
              <a:off x="8303816" y="4769512"/>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93" name="rc293"/>
            <p:cNvSpPr/>
            <p:nvPr/>
          </p:nvSpPr>
          <p:spPr>
            <a:xfrm>
              <a:off x="5735168" y="1474478"/>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94" name="rc294"/>
            <p:cNvSpPr/>
            <p:nvPr/>
          </p:nvSpPr>
          <p:spPr>
            <a:xfrm>
              <a:off x="6163276" y="1474478"/>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295" name="rc295"/>
            <p:cNvSpPr/>
            <p:nvPr/>
          </p:nvSpPr>
          <p:spPr>
            <a:xfrm>
              <a:off x="6591384" y="1474478"/>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96" name="rc296"/>
            <p:cNvSpPr/>
            <p:nvPr/>
          </p:nvSpPr>
          <p:spPr>
            <a:xfrm>
              <a:off x="7019492" y="1474478"/>
              <a:ext cx="428107" cy="89054"/>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297" name="rc297"/>
            <p:cNvSpPr/>
            <p:nvPr/>
          </p:nvSpPr>
          <p:spPr>
            <a:xfrm>
              <a:off x="7447600" y="1474478"/>
              <a:ext cx="428107" cy="89054"/>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298" name="rc298"/>
            <p:cNvSpPr/>
            <p:nvPr/>
          </p:nvSpPr>
          <p:spPr>
            <a:xfrm>
              <a:off x="7875708" y="1474478"/>
              <a:ext cx="428107" cy="89054"/>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299" name="rc299"/>
            <p:cNvSpPr/>
            <p:nvPr/>
          </p:nvSpPr>
          <p:spPr>
            <a:xfrm>
              <a:off x="8303816" y="1474478"/>
              <a:ext cx="428107" cy="8905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0" name="rc300"/>
            <p:cNvSpPr/>
            <p:nvPr/>
          </p:nvSpPr>
          <p:spPr>
            <a:xfrm>
              <a:off x="5307060" y="4591402"/>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01" name="rc301"/>
            <p:cNvSpPr/>
            <p:nvPr/>
          </p:nvSpPr>
          <p:spPr>
            <a:xfrm>
              <a:off x="5735168" y="4591402"/>
              <a:ext cx="428107" cy="89054"/>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02" name="rc302"/>
            <p:cNvSpPr/>
            <p:nvPr/>
          </p:nvSpPr>
          <p:spPr>
            <a:xfrm>
              <a:off x="6163276" y="4591402"/>
              <a:ext cx="428107" cy="8905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03" name="rc303"/>
            <p:cNvSpPr/>
            <p:nvPr/>
          </p:nvSpPr>
          <p:spPr>
            <a:xfrm>
              <a:off x="7875708" y="4591402"/>
              <a:ext cx="428107" cy="89054"/>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04" name="rc304"/>
            <p:cNvSpPr/>
            <p:nvPr/>
          </p:nvSpPr>
          <p:spPr>
            <a:xfrm>
              <a:off x="8303816" y="4591402"/>
              <a:ext cx="428107" cy="8905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05" name="rc305"/>
            <p:cNvSpPr/>
            <p:nvPr/>
          </p:nvSpPr>
          <p:spPr>
            <a:xfrm>
              <a:off x="7019492" y="1652588"/>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306" name="rc306"/>
            <p:cNvSpPr/>
            <p:nvPr/>
          </p:nvSpPr>
          <p:spPr>
            <a:xfrm>
              <a:off x="7447600" y="1652588"/>
              <a:ext cx="428107" cy="89054"/>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307" name="rc307"/>
            <p:cNvSpPr/>
            <p:nvPr/>
          </p:nvSpPr>
          <p:spPr>
            <a:xfrm>
              <a:off x="7875708" y="1652588"/>
              <a:ext cx="428107" cy="89054"/>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308" name="rc308"/>
            <p:cNvSpPr/>
            <p:nvPr/>
          </p:nvSpPr>
          <p:spPr>
            <a:xfrm>
              <a:off x="8303816" y="1652588"/>
              <a:ext cx="428107" cy="89054"/>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309" name="rc309"/>
            <p:cNvSpPr/>
            <p:nvPr/>
          </p:nvSpPr>
          <p:spPr>
            <a:xfrm>
              <a:off x="7019492" y="5125732"/>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10" name="rc310"/>
            <p:cNvSpPr/>
            <p:nvPr/>
          </p:nvSpPr>
          <p:spPr>
            <a:xfrm>
              <a:off x="7447600" y="5125732"/>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11" name="rc311"/>
            <p:cNvSpPr/>
            <p:nvPr/>
          </p:nvSpPr>
          <p:spPr>
            <a:xfrm>
              <a:off x="7875708" y="5125732"/>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12" name="rc312"/>
            <p:cNvSpPr/>
            <p:nvPr/>
          </p:nvSpPr>
          <p:spPr>
            <a:xfrm>
              <a:off x="8303816" y="5125732"/>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13" name="rc313"/>
            <p:cNvSpPr/>
            <p:nvPr/>
          </p:nvSpPr>
          <p:spPr>
            <a:xfrm>
              <a:off x="3594629" y="2275973"/>
              <a:ext cx="428107" cy="8905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4" name="rc314"/>
            <p:cNvSpPr/>
            <p:nvPr/>
          </p:nvSpPr>
          <p:spPr>
            <a:xfrm>
              <a:off x="4022737" y="2275973"/>
              <a:ext cx="428107" cy="89054"/>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315" name="rc315"/>
            <p:cNvSpPr/>
            <p:nvPr/>
          </p:nvSpPr>
          <p:spPr>
            <a:xfrm>
              <a:off x="4450845" y="2275973"/>
              <a:ext cx="428107" cy="89054"/>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316" name="rc316"/>
            <p:cNvSpPr/>
            <p:nvPr/>
          </p:nvSpPr>
          <p:spPr>
            <a:xfrm>
              <a:off x="4878953" y="2275973"/>
              <a:ext cx="428107" cy="8905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17" name="rc317"/>
            <p:cNvSpPr/>
            <p:nvPr/>
          </p:nvSpPr>
          <p:spPr>
            <a:xfrm>
              <a:off x="5307060" y="2275973"/>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18" name="rc318"/>
            <p:cNvSpPr/>
            <p:nvPr/>
          </p:nvSpPr>
          <p:spPr>
            <a:xfrm>
              <a:off x="5735168" y="2275973"/>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19" name="rc319"/>
            <p:cNvSpPr/>
            <p:nvPr/>
          </p:nvSpPr>
          <p:spPr>
            <a:xfrm>
              <a:off x="6591384" y="2275973"/>
              <a:ext cx="428107" cy="89054"/>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320" name="rc320"/>
            <p:cNvSpPr/>
            <p:nvPr/>
          </p:nvSpPr>
          <p:spPr>
            <a:xfrm>
              <a:off x="7019492" y="2275973"/>
              <a:ext cx="428107" cy="89054"/>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321" name="rc321"/>
            <p:cNvSpPr/>
            <p:nvPr/>
          </p:nvSpPr>
          <p:spPr>
            <a:xfrm>
              <a:off x="7447600" y="2275973"/>
              <a:ext cx="428107" cy="89054"/>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322" name="rc322"/>
            <p:cNvSpPr/>
            <p:nvPr/>
          </p:nvSpPr>
          <p:spPr>
            <a:xfrm>
              <a:off x="7875708" y="2275973"/>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323" name="rc323"/>
            <p:cNvSpPr/>
            <p:nvPr/>
          </p:nvSpPr>
          <p:spPr>
            <a:xfrm>
              <a:off x="8303816" y="2275973"/>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324" name="rc324"/>
            <p:cNvSpPr/>
            <p:nvPr/>
          </p:nvSpPr>
          <p:spPr>
            <a:xfrm>
              <a:off x="3594629" y="4502347"/>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325" name="rc325"/>
            <p:cNvSpPr/>
            <p:nvPr/>
          </p:nvSpPr>
          <p:spPr>
            <a:xfrm>
              <a:off x="4022737" y="4502347"/>
              <a:ext cx="428107" cy="89054"/>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326" name="rc326"/>
            <p:cNvSpPr/>
            <p:nvPr/>
          </p:nvSpPr>
          <p:spPr>
            <a:xfrm>
              <a:off x="4450845" y="4502347"/>
              <a:ext cx="428107" cy="89054"/>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327" name="rc327"/>
            <p:cNvSpPr/>
            <p:nvPr/>
          </p:nvSpPr>
          <p:spPr>
            <a:xfrm>
              <a:off x="4878953" y="4502347"/>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28" name="rc328"/>
            <p:cNvSpPr/>
            <p:nvPr/>
          </p:nvSpPr>
          <p:spPr>
            <a:xfrm>
              <a:off x="5307060" y="4502347"/>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29" name="rc329"/>
            <p:cNvSpPr/>
            <p:nvPr/>
          </p:nvSpPr>
          <p:spPr>
            <a:xfrm>
              <a:off x="5735168" y="4502347"/>
              <a:ext cx="428107" cy="89054"/>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330" name="rc330"/>
            <p:cNvSpPr/>
            <p:nvPr/>
          </p:nvSpPr>
          <p:spPr>
            <a:xfrm>
              <a:off x="6163276" y="4502347"/>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31" name="rc331"/>
            <p:cNvSpPr/>
            <p:nvPr/>
          </p:nvSpPr>
          <p:spPr>
            <a:xfrm>
              <a:off x="6591384" y="4502347"/>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32" name="rc332"/>
            <p:cNvSpPr/>
            <p:nvPr/>
          </p:nvSpPr>
          <p:spPr>
            <a:xfrm>
              <a:off x="7019492" y="4502347"/>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33" name="rc333"/>
            <p:cNvSpPr/>
            <p:nvPr/>
          </p:nvSpPr>
          <p:spPr>
            <a:xfrm>
              <a:off x="7875708" y="4502347"/>
              <a:ext cx="428107" cy="8905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34" name="rc334"/>
            <p:cNvSpPr/>
            <p:nvPr/>
          </p:nvSpPr>
          <p:spPr>
            <a:xfrm>
              <a:off x="8303816" y="4502347"/>
              <a:ext cx="428107" cy="89054"/>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335" name="rc335"/>
            <p:cNvSpPr/>
            <p:nvPr/>
          </p:nvSpPr>
          <p:spPr>
            <a:xfrm>
              <a:off x="4878953" y="2988412"/>
              <a:ext cx="428107" cy="8905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6" name="rc336"/>
            <p:cNvSpPr/>
            <p:nvPr/>
          </p:nvSpPr>
          <p:spPr>
            <a:xfrm>
              <a:off x="5307060" y="2988412"/>
              <a:ext cx="428107" cy="8905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37" name="rc337"/>
            <p:cNvSpPr/>
            <p:nvPr/>
          </p:nvSpPr>
          <p:spPr>
            <a:xfrm>
              <a:off x="5735168" y="2988412"/>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8" name="rc338"/>
            <p:cNvSpPr/>
            <p:nvPr/>
          </p:nvSpPr>
          <p:spPr>
            <a:xfrm>
              <a:off x="6163276" y="2988412"/>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9" name="rc339"/>
            <p:cNvSpPr/>
            <p:nvPr/>
          </p:nvSpPr>
          <p:spPr>
            <a:xfrm>
              <a:off x="6591384" y="2988412"/>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40" name="rc340"/>
            <p:cNvSpPr/>
            <p:nvPr/>
          </p:nvSpPr>
          <p:spPr>
            <a:xfrm>
              <a:off x="7447600" y="2988412"/>
              <a:ext cx="428107" cy="8905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41" name="rc341"/>
            <p:cNvSpPr/>
            <p:nvPr/>
          </p:nvSpPr>
          <p:spPr>
            <a:xfrm>
              <a:off x="7875708" y="2988412"/>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342" name="rc342"/>
            <p:cNvSpPr/>
            <p:nvPr/>
          </p:nvSpPr>
          <p:spPr>
            <a:xfrm>
              <a:off x="8303816" y="2988412"/>
              <a:ext cx="428107" cy="89054"/>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343" name="rc343"/>
            <p:cNvSpPr/>
            <p:nvPr/>
          </p:nvSpPr>
          <p:spPr>
            <a:xfrm>
              <a:off x="7019492" y="4235182"/>
              <a:ext cx="428107" cy="8905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44" name="rc344"/>
            <p:cNvSpPr/>
            <p:nvPr/>
          </p:nvSpPr>
          <p:spPr>
            <a:xfrm>
              <a:off x="7447600" y="4235182"/>
              <a:ext cx="428107" cy="89054"/>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345" name="rc345"/>
            <p:cNvSpPr/>
            <p:nvPr/>
          </p:nvSpPr>
          <p:spPr>
            <a:xfrm>
              <a:off x="7875708" y="4235182"/>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346" name="rc346"/>
            <p:cNvSpPr/>
            <p:nvPr/>
          </p:nvSpPr>
          <p:spPr>
            <a:xfrm>
              <a:off x="8303816" y="4235182"/>
              <a:ext cx="428107" cy="89054"/>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347" name="rc347"/>
            <p:cNvSpPr/>
            <p:nvPr/>
          </p:nvSpPr>
          <p:spPr>
            <a:xfrm>
              <a:off x="8303816" y="5214787"/>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48" name="rc348"/>
            <p:cNvSpPr/>
            <p:nvPr/>
          </p:nvSpPr>
          <p:spPr>
            <a:xfrm>
              <a:off x="4878953" y="1385423"/>
              <a:ext cx="428107" cy="89054"/>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349" name="rc349"/>
            <p:cNvSpPr/>
            <p:nvPr/>
          </p:nvSpPr>
          <p:spPr>
            <a:xfrm>
              <a:off x="5307060" y="1385423"/>
              <a:ext cx="428107" cy="89054"/>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350" name="rc350"/>
            <p:cNvSpPr/>
            <p:nvPr/>
          </p:nvSpPr>
          <p:spPr>
            <a:xfrm>
              <a:off x="5735168" y="1385423"/>
              <a:ext cx="428107" cy="89054"/>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351" name="rc351"/>
            <p:cNvSpPr/>
            <p:nvPr/>
          </p:nvSpPr>
          <p:spPr>
            <a:xfrm>
              <a:off x="6163276" y="1385423"/>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352" name="rc352"/>
            <p:cNvSpPr/>
            <p:nvPr/>
          </p:nvSpPr>
          <p:spPr>
            <a:xfrm>
              <a:off x="6591384" y="1385423"/>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353" name="rc353"/>
            <p:cNvSpPr/>
            <p:nvPr/>
          </p:nvSpPr>
          <p:spPr>
            <a:xfrm>
              <a:off x="7019492" y="1385423"/>
              <a:ext cx="428107" cy="89054"/>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354" name="rc354"/>
            <p:cNvSpPr/>
            <p:nvPr/>
          </p:nvSpPr>
          <p:spPr>
            <a:xfrm>
              <a:off x="7447600" y="1385423"/>
              <a:ext cx="428107" cy="89054"/>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355" name="rc355"/>
            <p:cNvSpPr/>
            <p:nvPr/>
          </p:nvSpPr>
          <p:spPr>
            <a:xfrm>
              <a:off x="7875708" y="1385423"/>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356" name="rc356"/>
            <p:cNvSpPr/>
            <p:nvPr/>
          </p:nvSpPr>
          <p:spPr>
            <a:xfrm>
              <a:off x="8303816" y="1385423"/>
              <a:ext cx="428107" cy="89054"/>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357" name="rc357"/>
            <p:cNvSpPr/>
            <p:nvPr/>
          </p:nvSpPr>
          <p:spPr>
            <a:xfrm>
              <a:off x="6591384" y="2365028"/>
              <a:ext cx="428107" cy="89054"/>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358" name="rc358"/>
            <p:cNvSpPr/>
            <p:nvPr/>
          </p:nvSpPr>
          <p:spPr>
            <a:xfrm>
              <a:off x="7019492" y="2365028"/>
              <a:ext cx="428107" cy="89054"/>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359" name="rc359"/>
            <p:cNvSpPr/>
            <p:nvPr/>
          </p:nvSpPr>
          <p:spPr>
            <a:xfrm>
              <a:off x="7447600" y="2365028"/>
              <a:ext cx="428107" cy="89054"/>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360" name="rc360"/>
            <p:cNvSpPr/>
            <p:nvPr/>
          </p:nvSpPr>
          <p:spPr>
            <a:xfrm>
              <a:off x="7875708" y="2365028"/>
              <a:ext cx="428107" cy="89054"/>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361" name="rc361"/>
            <p:cNvSpPr/>
            <p:nvPr/>
          </p:nvSpPr>
          <p:spPr>
            <a:xfrm>
              <a:off x="8303816" y="2365028"/>
              <a:ext cx="428107" cy="89054"/>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362" name="rc362"/>
            <p:cNvSpPr/>
            <p:nvPr/>
          </p:nvSpPr>
          <p:spPr>
            <a:xfrm>
              <a:off x="7447600" y="2186918"/>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363" name="rc363"/>
            <p:cNvSpPr/>
            <p:nvPr/>
          </p:nvSpPr>
          <p:spPr>
            <a:xfrm>
              <a:off x="7875708" y="2186918"/>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4" name="rc364"/>
            <p:cNvSpPr/>
            <p:nvPr/>
          </p:nvSpPr>
          <p:spPr>
            <a:xfrm>
              <a:off x="8303816" y="2186918"/>
              <a:ext cx="428107" cy="89054"/>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365" name="rc365"/>
            <p:cNvSpPr/>
            <p:nvPr/>
          </p:nvSpPr>
          <p:spPr>
            <a:xfrm>
              <a:off x="1882197" y="4413292"/>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66" name="rc366"/>
            <p:cNvSpPr/>
            <p:nvPr/>
          </p:nvSpPr>
          <p:spPr>
            <a:xfrm>
              <a:off x="2310305" y="4413292"/>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67" name="rc367"/>
            <p:cNvSpPr/>
            <p:nvPr/>
          </p:nvSpPr>
          <p:spPr>
            <a:xfrm>
              <a:off x="2738413" y="4413292"/>
              <a:ext cx="428107" cy="89054"/>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68" name="rc368"/>
            <p:cNvSpPr/>
            <p:nvPr/>
          </p:nvSpPr>
          <p:spPr>
            <a:xfrm>
              <a:off x="3166521" y="4413292"/>
              <a:ext cx="428107" cy="89054"/>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69" name="rc369"/>
            <p:cNvSpPr/>
            <p:nvPr/>
          </p:nvSpPr>
          <p:spPr>
            <a:xfrm>
              <a:off x="3594629" y="4413292"/>
              <a:ext cx="428107" cy="8905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70" name="rc370"/>
            <p:cNvSpPr/>
            <p:nvPr/>
          </p:nvSpPr>
          <p:spPr>
            <a:xfrm>
              <a:off x="4022737" y="4413292"/>
              <a:ext cx="428107" cy="8905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71" name="rc371"/>
            <p:cNvSpPr/>
            <p:nvPr/>
          </p:nvSpPr>
          <p:spPr>
            <a:xfrm>
              <a:off x="4450845" y="4413292"/>
              <a:ext cx="428107" cy="89054"/>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372" name="rc372"/>
            <p:cNvSpPr/>
            <p:nvPr/>
          </p:nvSpPr>
          <p:spPr>
            <a:xfrm>
              <a:off x="4878953" y="4413292"/>
              <a:ext cx="428107" cy="89054"/>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373" name="rc373"/>
            <p:cNvSpPr/>
            <p:nvPr/>
          </p:nvSpPr>
          <p:spPr>
            <a:xfrm>
              <a:off x="5307060" y="4413292"/>
              <a:ext cx="428107" cy="89054"/>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374" name="rc374"/>
            <p:cNvSpPr/>
            <p:nvPr/>
          </p:nvSpPr>
          <p:spPr>
            <a:xfrm>
              <a:off x="5735168" y="4413292"/>
              <a:ext cx="428107" cy="8905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75" name="rc375"/>
            <p:cNvSpPr/>
            <p:nvPr/>
          </p:nvSpPr>
          <p:spPr>
            <a:xfrm>
              <a:off x="6163276" y="4413292"/>
              <a:ext cx="428107" cy="89054"/>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76" name="rc376"/>
            <p:cNvSpPr/>
            <p:nvPr/>
          </p:nvSpPr>
          <p:spPr>
            <a:xfrm>
              <a:off x="6591384" y="4413292"/>
              <a:ext cx="428107" cy="89054"/>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377" name="rc377"/>
            <p:cNvSpPr/>
            <p:nvPr/>
          </p:nvSpPr>
          <p:spPr>
            <a:xfrm>
              <a:off x="7019492" y="4413292"/>
              <a:ext cx="428107" cy="8905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78" name="rc378"/>
            <p:cNvSpPr/>
            <p:nvPr/>
          </p:nvSpPr>
          <p:spPr>
            <a:xfrm>
              <a:off x="7447600" y="4413292"/>
              <a:ext cx="428107" cy="89054"/>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379" name="rc379"/>
            <p:cNvSpPr/>
            <p:nvPr/>
          </p:nvSpPr>
          <p:spPr>
            <a:xfrm>
              <a:off x="7875708" y="4413292"/>
              <a:ext cx="428107" cy="89054"/>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380" name="rc380"/>
            <p:cNvSpPr/>
            <p:nvPr/>
          </p:nvSpPr>
          <p:spPr>
            <a:xfrm>
              <a:off x="8303816" y="4413292"/>
              <a:ext cx="428107" cy="89054"/>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381" name="tx381"/>
            <p:cNvSpPr/>
            <p:nvPr/>
          </p:nvSpPr>
          <p:spPr>
            <a:xfrm>
              <a:off x="3340433"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82" name="tx382"/>
            <p:cNvSpPr/>
            <p:nvPr/>
          </p:nvSpPr>
          <p:spPr>
            <a:xfrm>
              <a:off x="5909080"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83" name="tx383"/>
            <p:cNvSpPr/>
            <p:nvPr/>
          </p:nvSpPr>
          <p:spPr>
            <a:xfrm>
              <a:off x="8477728"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84" name="tx384"/>
            <p:cNvSpPr/>
            <p:nvPr/>
          </p:nvSpPr>
          <p:spPr>
            <a:xfrm>
              <a:off x="5909080"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385" name="tx385"/>
            <p:cNvSpPr/>
            <p:nvPr/>
          </p:nvSpPr>
          <p:spPr>
            <a:xfrm>
              <a:off x="8049620"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86" name="tx386"/>
            <p:cNvSpPr/>
            <p:nvPr/>
          </p:nvSpPr>
          <p:spPr>
            <a:xfrm>
              <a:off x="8477728"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387" name="tx387"/>
            <p:cNvSpPr/>
            <p:nvPr/>
          </p:nvSpPr>
          <p:spPr>
            <a:xfrm>
              <a:off x="4196648"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388" name="tx388"/>
            <p:cNvSpPr/>
            <p:nvPr/>
          </p:nvSpPr>
          <p:spPr>
            <a:xfrm>
              <a:off x="4624756"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89" name="tx389"/>
            <p:cNvSpPr/>
            <p:nvPr/>
          </p:nvSpPr>
          <p:spPr>
            <a:xfrm>
              <a:off x="5052864"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90" name="tx390"/>
            <p:cNvSpPr/>
            <p:nvPr/>
          </p:nvSpPr>
          <p:spPr>
            <a:xfrm>
              <a:off x="3768540"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91" name="tx391"/>
            <p:cNvSpPr/>
            <p:nvPr/>
          </p:nvSpPr>
          <p:spPr>
            <a:xfrm>
              <a:off x="4624756"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92" name="tx392"/>
            <p:cNvSpPr/>
            <p:nvPr/>
          </p:nvSpPr>
          <p:spPr>
            <a:xfrm>
              <a:off x="5052864"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93" name="tx393"/>
            <p:cNvSpPr/>
            <p:nvPr/>
          </p:nvSpPr>
          <p:spPr>
            <a:xfrm>
              <a:off x="5480972"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394" name="tx394"/>
            <p:cNvSpPr/>
            <p:nvPr/>
          </p:nvSpPr>
          <p:spPr>
            <a:xfrm>
              <a:off x="5909080"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395" name="tx395"/>
            <p:cNvSpPr/>
            <p:nvPr/>
          </p:nvSpPr>
          <p:spPr>
            <a:xfrm>
              <a:off x="6337188"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396" name="tx396"/>
            <p:cNvSpPr/>
            <p:nvPr/>
          </p:nvSpPr>
          <p:spPr>
            <a:xfrm>
              <a:off x="6765296"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397" name="tx397"/>
            <p:cNvSpPr/>
            <p:nvPr/>
          </p:nvSpPr>
          <p:spPr>
            <a:xfrm>
              <a:off x="7193404"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398" name="tx398"/>
            <p:cNvSpPr/>
            <p:nvPr/>
          </p:nvSpPr>
          <p:spPr>
            <a:xfrm>
              <a:off x="7621512"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99" name="tx399"/>
            <p:cNvSpPr/>
            <p:nvPr/>
          </p:nvSpPr>
          <p:spPr>
            <a:xfrm>
              <a:off x="8049620"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00" name="tx400"/>
            <p:cNvSpPr/>
            <p:nvPr/>
          </p:nvSpPr>
          <p:spPr>
            <a:xfrm>
              <a:off x="8477728"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01" name="tx401"/>
            <p:cNvSpPr/>
            <p:nvPr/>
          </p:nvSpPr>
          <p:spPr>
            <a:xfrm>
              <a:off x="7193404" y="12259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02" name="tx402"/>
            <p:cNvSpPr/>
            <p:nvPr/>
          </p:nvSpPr>
          <p:spPr>
            <a:xfrm>
              <a:off x="7621512" y="12259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03" name="tx403"/>
            <p:cNvSpPr/>
            <p:nvPr/>
          </p:nvSpPr>
          <p:spPr>
            <a:xfrm>
              <a:off x="8049620" y="12259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04" name="tx404"/>
            <p:cNvSpPr/>
            <p:nvPr/>
          </p:nvSpPr>
          <p:spPr>
            <a:xfrm>
              <a:off x="8477728" y="12259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05" name="tx405"/>
            <p:cNvSpPr/>
            <p:nvPr/>
          </p:nvSpPr>
          <p:spPr>
            <a:xfrm>
              <a:off x="2912325"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06" name="tx406"/>
            <p:cNvSpPr/>
            <p:nvPr/>
          </p:nvSpPr>
          <p:spPr>
            <a:xfrm>
              <a:off x="2484217"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07" name="tx407"/>
            <p:cNvSpPr/>
            <p:nvPr/>
          </p:nvSpPr>
          <p:spPr>
            <a:xfrm>
              <a:off x="3768540"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08" name="tx408"/>
            <p:cNvSpPr/>
            <p:nvPr/>
          </p:nvSpPr>
          <p:spPr>
            <a:xfrm>
              <a:off x="4196648"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09" name="tx409"/>
            <p:cNvSpPr/>
            <p:nvPr/>
          </p:nvSpPr>
          <p:spPr>
            <a:xfrm>
              <a:off x="5052864"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10" name="tx410"/>
            <p:cNvSpPr/>
            <p:nvPr/>
          </p:nvSpPr>
          <p:spPr>
            <a:xfrm>
              <a:off x="5480972"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11" name="tx411"/>
            <p:cNvSpPr/>
            <p:nvPr/>
          </p:nvSpPr>
          <p:spPr>
            <a:xfrm>
              <a:off x="5909080"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12" name="tx412"/>
            <p:cNvSpPr/>
            <p:nvPr/>
          </p:nvSpPr>
          <p:spPr>
            <a:xfrm>
              <a:off x="8049620"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13" name="tx413"/>
            <p:cNvSpPr/>
            <p:nvPr/>
          </p:nvSpPr>
          <p:spPr>
            <a:xfrm>
              <a:off x="8477728"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14" name="tx414"/>
            <p:cNvSpPr/>
            <p:nvPr/>
          </p:nvSpPr>
          <p:spPr>
            <a:xfrm>
              <a:off x="6337188"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15" name="tx415"/>
            <p:cNvSpPr/>
            <p:nvPr/>
          </p:nvSpPr>
          <p:spPr>
            <a:xfrm>
              <a:off x="6765296"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16" name="tx416"/>
            <p:cNvSpPr/>
            <p:nvPr/>
          </p:nvSpPr>
          <p:spPr>
            <a:xfrm>
              <a:off x="7193404"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17" name="tx417"/>
            <p:cNvSpPr/>
            <p:nvPr/>
          </p:nvSpPr>
          <p:spPr>
            <a:xfrm>
              <a:off x="7621512"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18" name="tx418"/>
            <p:cNvSpPr/>
            <p:nvPr/>
          </p:nvSpPr>
          <p:spPr>
            <a:xfrm>
              <a:off x="8049620"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19" name="tx419"/>
            <p:cNvSpPr/>
            <p:nvPr/>
          </p:nvSpPr>
          <p:spPr>
            <a:xfrm>
              <a:off x="8477728"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20" name="tx420"/>
            <p:cNvSpPr/>
            <p:nvPr/>
          </p:nvSpPr>
          <p:spPr>
            <a:xfrm>
              <a:off x="3768540"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21" name="tx421"/>
            <p:cNvSpPr/>
            <p:nvPr/>
          </p:nvSpPr>
          <p:spPr>
            <a:xfrm>
              <a:off x="4196648"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22" name="tx422"/>
            <p:cNvSpPr/>
            <p:nvPr/>
          </p:nvSpPr>
          <p:spPr>
            <a:xfrm>
              <a:off x="4624756"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23" name="tx423"/>
            <p:cNvSpPr/>
            <p:nvPr/>
          </p:nvSpPr>
          <p:spPr>
            <a:xfrm>
              <a:off x="5052864"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24" name="tx424"/>
            <p:cNvSpPr/>
            <p:nvPr/>
          </p:nvSpPr>
          <p:spPr>
            <a:xfrm>
              <a:off x="5480972"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25" name="tx425"/>
            <p:cNvSpPr/>
            <p:nvPr/>
          </p:nvSpPr>
          <p:spPr>
            <a:xfrm>
              <a:off x="8049620"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26" name="tx426"/>
            <p:cNvSpPr/>
            <p:nvPr/>
          </p:nvSpPr>
          <p:spPr>
            <a:xfrm>
              <a:off x="8477728"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27" name="tx427"/>
            <p:cNvSpPr/>
            <p:nvPr/>
          </p:nvSpPr>
          <p:spPr>
            <a:xfrm>
              <a:off x="8049620"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28" name="tx428"/>
            <p:cNvSpPr/>
            <p:nvPr/>
          </p:nvSpPr>
          <p:spPr>
            <a:xfrm>
              <a:off x="8477728"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29" name="tx429"/>
            <p:cNvSpPr/>
            <p:nvPr/>
          </p:nvSpPr>
          <p:spPr>
            <a:xfrm>
              <a:off x="7621512"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30" name="tx430"/>
            <p:cNvSpPr/>
            <p:nvPr/>
          </p:nvSpPr>
          <p:spPr>
            <a:xfrm>
              <a:off x="3768540"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31" name="tx431"/>
            <p:cNvSpPr/>
            <p:nvPr/>
          </p:nvSpPr>
          <p:spPr>
            <a:xfrm>
              <a:off x="4196648"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432" name="tx432"/>
            <p:cNvSpPr/>
            <p:nvPr/>
          </p:nvSpPr>
          <p:spPr>
            <a:xfrm>
              <a:off x="7621512"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33" name="tx433"/>
            <p:cNvSpPr/>
            <p:nvPr/>
          </p:nvSpPr>
          <p:spPr>
            <a:xfrm>
              <a:off x="8049620"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34" name="tx434"/>
            <p:cNvSpPr/>
            <p:nvPr/>
          </p:nvSpPr>
          <p:spPr>
            <a:xfrm>
              <a:off x="8477728"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35" name="tx435"/>
            <p:cNvSpPr/>
            <p:nvPr/>
          </p:nvSpPr>
          <p:spPr>
            <a:xfrm>
              <a:off x="8477728"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436" name="tx436"/>
            <p:cNvSpPr/>
            <p:nvPr/>
          </p:nvSpPr>
          <p:spPr>
            <a:xfrm>
              <a:off x="2484217"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37" name="tx437"/>
            <p:cNvSpPr/>
            <p:nvPr/>
          </p:nvSpPr>
          <p:spPr>
            <a:xfrm>
              <a:off x="2912325"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38" name="tx438"/>
            <p:cNvSpPr/>
            <p:nvPr/>
          </p:nvSpPr>
          <p:spPr>
            <a:xfrm>
              <a:off x="3340433"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39" name="tx439"/>
            <p:cNvSpPr/>
            <p:nvPr/>
          </p:nvSpPr>
          <p:spPr>
            <a:xfrm>
              <a:off x="3768540"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40" name="tx440"/>
            <p:cNvSpPr/>
            <p:nvPr/>
          </p:nvSpPr>
          <p:spPr>
            <a:xfrm>
              <a:off x="4196648"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41" name="tx441"/>
            <p:cNvSpPr/>
            <p:nvPr/>
          </p:nvSpPr>
          <p:spPr>
            <a:xfrm>
              <a:off x="4624756"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42" name="tx442"/>
            <p:cNvSpPr/>
            <p:nvPr/>
          </p:nvSpPr>
          <p:spPr>
            <a:xfrm>
              <a:off x="5052864"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43" name="tx443"/>
            <p:cNvSpPr/>
            <p:nvPr/>
          </p:nvSpPr>
          <p:spPr>
            <a:xfrm>
              <a:off x="5480972"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44" name="tx444"/>
            <p:cNvSpPr/>
            <p:nvPr/>
          </p:nvSpPr>
          <p:spPr>
            <a:xfrm>
              <a:off x="5909080"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45" name="tx445"/>
            <p:cNvSpPr/>
            <p:nvPr/>
          </p:nvSpPr>
          <p:spPr>
            <a:xfrm>
              <a:off x="6337188"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46" name="tx446"/>
            <p:cNvSpPr/>
            <p:nvPr/>
          </p:nvSpPr>
          <p:spPr>
            <a:xfrm>
              <a:off x="7621512"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47" name="tx447"/>
            <p:cNvSpPr/>
            <p:nvPr/>
          </p:nvSpPr>
          <p:spPr>
            <a:xfrm>
              <a:off x="8049620"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48" name="tx448"/>
            <p:cNvSpPr/>
            <p:nvPr/>
          </p:nvSpPr>
          <p:spPr>
            <a:xfrm>
              <a:off x="8477728"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49" name="tx449"/>
            <p:cNvSpPr/>
            <p:nvPr/>
          </p:nvSpPr>
          <p:spPr>
            <a:xfrm>
              <a:off x="6337188" y="1938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50" name="tx450"/>
            <p:cNvSpPr/>
            <p:nvPr/>
          </p:nvSpPr>
          <p:spPr>
            <a:xfrm>
              <a:off x="7621512" y="1938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451" name="tx451"/>
            <p:cNvSpPr/>
            <p:nvPr/>
          </p:nvSpPr>
          <p:spPr>
            <a:xfrm>
              <a:off x="8477728" y="1938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52" name="tx452"/>
            <p:cNvSpPr/>
            <p:nvPr/>
          </p:nvSpPr>
          <p:spPr>
            <a:xfrm>
              <a:off x="5052864"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53" name="tx453"/>
            <p:cNvSpPr/>
            <p:nvPr/>
          </p:nvSpPr>
          <p:spPr>
            <a:xfrm>
              <a:off x="5480972"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54" name="tx454"/>
            <p:cNvSpPr/>
            <p:nvPr/>
          </p:nvSpPr>
          <p:spPr>
            <a:xfrm>
              <a:off x="5909080"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55" name="tx455"/>
            <p:cNvSpPr/>
            <p:nvPr/>
          </p:nvSpPr>
          <p:spPr>
            <a:xfrm>
              <a:off x="6337188"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56" name="tx456"/>
            <p:cNvSpPr/>
            <p:nvPr/>
          </p:nvSpPr>
          <p:spPr>
            <a:xfrm>
              <a:off x="8049620"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57" name="tx457"/>
            <p:cNvSpPr/>
            <p:nvPr/>
          </p:nvSpPr>
          <p:spPr>
            <a:xfrm>
              <a:off x="8477728"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58" name="tx458"/>
            <p:cNvSpPr/>
            <p:nvPr/>
          </p:nvSpPr>
          <p:spPr>
            <a:xfrm>
              <a:off x="7193404"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459" name="tx459"/>
            <p:cNvSpPr/>
            <p:nvPr/>
          </p:nvSpPr>
          <p:spPr>
            <a:xfrm>
              <a:off x="7621512"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60" name="tx460"/>
            <p:cNvSpPr/>
            <p:nvPr/>
          </p:nvSpPr>
          <p:spPr>
            <a:xfrm>
              <a:off x="8049620"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61" name="tx461"/>
            <p:cNvSpPr/>
            <p:nvPr/>
          </p:nvSpPr>
          <p:spPr>
            <a:xfrm>
              <a:off x="8477728"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62" name="tx462"/>
            <p:cNvSpPr/>
            <p:nvPr/>
          </p:nvSpPr>
          <p:spPr>
            <a:xfrm>
              <a:off x="5052864" y="43428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63" name="tx463"/>
            <p:cNvSpPr/>
            <p:nvPr/>
          </p:nvSpPr>
          <p:spPr>
            <a:xfrm>
              <a:off x="6765296"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64" name="tx464"/>
            <p:cNvSpPr/>
            <p:nvPr/>
          </p:nvSpPr>
          <p:spPr>
            <a:xfrm>
              <a:off x="7193404"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65" name="tx465"/>
            <p:cNvSpPr/>
            <p:nvPr/>
          </p:nvSpPr>
          <p:spPr>
            <a:xfrm>
              <a:off x="7621512"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66" name="tx466"/>
            <p:cNvSpPr/>
            <p:nvPr/>
          </p:nvSpPr>
          <p:spPr>
            <a:xfrm>
              <a:off x="8049620"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67" name="tx467"/>
            <p:cNvSpPr/>
            <p:nvPr/>
          </p:nvSpPr>
          <p:spPr>
            <a:xfrm>
              <a:off x="8477728"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68" name="tx468"/>
            <p:cNvSpPr/>
            <p:nvPr/>
          </p:nvSpPr>
          <p:spPr>
            <a:xfrm>
              <a:off x="3340433"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69" name="tx469"/>
            <p:cNvSpPr/>
            <p:nvPr/>
          </p:nvSpPr>
          <p:spPr>
            <a:xfrm>
              <a:off x="3768540"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70" name="tx470"/>
            <p:cNvSpPr/>
            <p:nvPr/>
          </p:nvSpPr>
          <p:spPr>
            <a:xfrm>
              <a:off x="4196648"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71" name="tx471"/>
            <p:cNvSpPr/>
            <p:nvPr/>
          </p:nvSpPr>
          <p:spPr>
            <a:xfrm>
              <a:off x="4624756"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72" name="tx472"/>
            <p:cNvSpPr/>
            <p:nvPr/>
          </p:nvSpPr>
          <p:spPr>
            <a:xfrm>
              <a:off x="5052864"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73" name="tx473"/>
            <p:cNvSpPr/>
            <p:nvPr/>
          </p:nvSpPr>
          <p:spPr>
            <a:xfrm>
              <a:off x="5480972"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74" name="tx474"/>
            <p:cNvSpPr/>
            <p:nvPr/>
          </p:nvSpPr>
          <p:spPr>
            <a:xfrm>
              <a:off x="5909080"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75" name="tx475"/>
            <p:cNvSpPr/>
            <p:nvPr/>
          </p:nvSpPr>
          <p:spPr>
            <a:xfrm>
              <a:off x="2484217"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476" name="tx476"/>
            <p:cNvSpPr/>
            <p:nvPr/>
          </p:nvSpPr>
          <p:spPr>
            <a:xfrm>
              <a:off x="7621512"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77" name="tx477"/>
            <p:cNvSpPr/>
            <p:nvPr/>
          </p:nvSpPr>
          <p:spPr>
            <a:xfrm>
              <a:off x="8049620"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78" name="tx478"/>
            <p:cNvSpPr/>
            <p:nvPr/>
          </p:nvSpPr>
          <p:spPr>
            <a:xfrm>
              <a:off x="8477728"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79" name="tx479"/>
            <p:cNvSpPr/>
            <p:nvPr/>
          </p:nvSpPr>
          <p:spPr>
            <a:xfrm>
              <a:off x="6337188"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80" name="tx480"/>
            <p:cNvSpPr/>
            <p:nvPr/>
          </p:nvSpPr>
          <p:spPr>
            <a:xfrm>
              <a:off x="7193404"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81" name="tx481"/>
            <p:cNvSpPr/>
            <p:nvPr/>
          </p:nvSpPr>
          <p:spPr>
            <a:xfrm>
              <a:off x="7621512"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82" name="tx482"/>
            <p:cNvSpPr/>
            <p:nvPr/>
          </p:nvSpPr>
          <p:spPr>
            <a:xfrm>
              <a:off x="8049620"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83" name="tx483"/>
            <p:cNvSpPr/>
            <p:nvPr/>
          </p:nvSpPr>
          <p:spPr>
            <a:xfrm>
              <a:off x="8477728"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84" name="tx484"/>
            <p:cNvSpPr/>
            <p:nvPr/>
          </p:nvSpPr>
          <p:spPr>
            <a:xfrm>
              <a:off x="7193404" y="1671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85" name="tx485"/>
            <p:cNvSpPr/>
            <p:nvPr/>
          </p:nvSpPr>
          <p:spPr>
            <a:xfrm>
              <a:off x="7621512" y="1671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86" name="tx486"/>
            <p:cNvSpPr/>
            <p:nvPr/>
          </p:nvSpPr>
          <p:spPr>
            <a:xfrm>
              <a:off x="8049620" y="1671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87" name="tx487"/>
            <p:cNvSpPr/>
            <p:nvPr/>
          </p:nvSpPr>
          <p:spPr>
            <a:xfrm>
              <a:off x="8477728" y="1671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88" name="tx488"/>
            <p:cNvSpPr/>
            <p:nvPr/>
          </p:nvSpPr>
          <p:spPr>
            <a:xfrm>
              <a:off x="3768540"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89" name="tx489"/>
            <p:cNvSpPr/>
            <p:nvPr/>
          </p:nvSpPr>
          <p:spPr>
            <a:xfrm>
              <a:off x="4196648"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90" name="tx490"/>
            <p:cNvSpPr/>
            <p:nvPr/>
          </p:nvSpPr>
          <p:spPr>
            <a:xfrm>
              <a:off x="4624756"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91" name="tx491"/>
            <p:cNvSpPr/>
            <p:nvPr/>
          </p:nvSpPr>
          <p:spPr>
            <a:xfrm>
              <a:off x="7621512"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92" name="tx492"/>
            <p:cNvSpPr/>
            <p:nvPr/>
          </p:nvSpPr>
          <p:spPr>
            <a:xfrm>
              <a:off x="8049620"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93" name="tx493"/>
            <p:cNvSpPr/>
            <p:nvPr/>
          </p:nvSpPr>
          <p:spPr>
            <a:xfrm>
              <a:off x="8477728"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94" name="tx494"/>
            <p:cNvSpPr/>
            <p:nvPr/>
          </p:nvSpPr>
          <p:spPr>
            <a:xfrm>
              <a:off x="4196648" y="45209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495" name="tx495"/>
            <p:cNvSpPr/>
            <p:nvPr/>
          </p:nvSpPr>
          <p:spPr>
            <a:xfrm>
              <a:off x="5052864" y="3007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96" name="tx496"/>
            <p:cNvSpPr/>
            <p:nvPr/>
          </p:nvSpPr>
          <p:spPr>
            <a:xfrm>
              <a:off x="8477728" y="3007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97" name="tx497"/>
            <p:cNvSpPr/>
            <p:nvPr/>
          </p:nvSpPr>
          <p:spPr>
            <a:xfrm>
              <a:off x="8049620"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98" name="tx498"/>
            <p:cNvSpPr/>
            <p:nvPr/>
          </p:nvSpPr>
          <p:spPr>
            <a:xfrm>
              <a:off x="5052864" y="1404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99" name="tx499"/>
            <p:cNvSpPr/>
            <p:nvPr/>
          </p:nvSpPr>
          <p:spPr>
            <a:xfrm>
              <a:off x="5480972" y="1404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500" name="tx500"/>
            <p:cNvSpPr/>
            <p:nvPr/>
          </p:nvSpPr>
          <p:spPr>
            <a:xfrm>
              <a:off x="5909080" y="1404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501" name="tx501"/>
            <p:cNvSpPr/>
            <p:nvPr/>
          </p:nvSpPr>
          <p:spPr>
            <a:xfrm>
              <a:off x="6337188" y="1404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502" name="tx502"/>
            <p:cNvSpPr/>
            <p:nvPr/>
          </p:nvSpPr>
          <p:spPr>
            <a:xfrm>
              <a:off x="6765296" y="1404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503" name="tx503"/>
            <p:cNvSpPr/>
            <p:nvPr/>
          </p:nvSpPr>
          <p:spPr>
            <a:xfrm>
              <a:off x="7193404" y="1404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504" name="tx504"/>
            <p:cNvSpPr/>
            <p:nvPr/>
          </p:nvSpPr>
          <p:spPr>
            <a:xfrm>
              <a:off x="7621512" y="1404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505" name="tx505"/>
            <p:cNvSpPr/>
            <p:nvPr/>
          </p:nvSpPr>
          <p:spPr>
            <a:xfrm>
              <a:off x="8049620" y="1404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506" name="tx506"/>
            <p:cNvSpPr/>
            <p:nvPr/>
          </p:nvSpPr>
          <p:spPr>
            <a:xfrm>
              <a:off x="8477728" y="1404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07" name="tx507"/>
            <p:cNvSpPr/>
            <p:nvPr/>
          </p:nvSpPr>
          <p:spPr>
            <a:xfrm>
              <a:off x="7193404" y="2383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508" name="tx508"/>
            <p:cNvSpPr/>
            <p:nvPr/>
          </p:nvSpPr>
          <p:spPr>
            <a:xfrm>
              <a:off x="7621512" y="2383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09" name="tx509"/>
            <p:cNvSpPr/>
            <p:nvPr/>
          </p:nvSpPr>
          <p:spPr>
            <a:xfrm>
              <a:off x="8049620" y="2383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510" name="tx510"/>
            <p:cNvSpPr/>
            <p:nvPr/>
          </p:nvSpPr>
          <p:spPr>
            <a:xfrm>
              <a:off x="8477728" y="2383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511" name="tx511"/>
            <p:cNvSpPr/>
            <p:nvPr/>
          </p:nvSpPr>
          <p:spPr>
            <a:xfrm>
              <a:off x="8477728"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512" name="tx512"/>
            <p:cNvSpPr/>
            <p:nvPr/>
          </p:nvSpPr>
          <p:spPr>
            <a:xfrm>
              <a:off x="7193404" y="34523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513" name="tx513"/>
            <p:cNvSpPr/>
            <p:nvPr/>
          </p:nvSpPr>
          <p:spPr>
            <a:xfrm>
              <a:off x="7621512" y="34523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14" name="tx514"/>
            <p:cNvSpPr/>
            <p:nvPr/>
          </p:nvSpPr>
          <p:spPr>
            <a:xfrm>
              <a:off x="8049620" y="34523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15" name="tx515"/>
            <p:cNvSpPr/>
            <p:nvPr/>
          </p:nvSpPr>
          <p:spPr>
            <a:xfrm>
              <a:off x="8477728" y="34523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16" name="tx516"/>
            <p:cNvSpPr/>
            <p:nvPr/>
          </p:nvSpPr>
          <p:spPr>
            <a:xfrm>
              <a:off x="2484217"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517" name="tx517"/>
            <p:cNvSpPr/>
            <p:nvPr/>
          </p:nvSpPr>
          <p:spPr>
            <a:xfrm>
              <a:off x="2912325"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18" name="tx518"/>
            <p:cNvSpPr/>
            <p:nvPr/>
          </p:nvSpPr>
          <p:spPr>
            <a:xfrm>
              <a:off x="3768540"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519" name="tx519"/>
            <p:cNvSpPr/>
            <p:nvPr/>
          </p:nvSpPr>
          <p:spPr>
            <a:xfrm>
              <a:off x="4196648"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520" name="tx520"/>
            <p:cNvSpPr/>
            <p:nvPr/>
          </p:nvSpPr>
          <p:spPr>
            <a:xfrm>
              <a:off x="4624756"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521" name="tx521"/>
            <p:cNvSpPr/>
            <p:nvPr/>
          </p:nvSpPr>
          <p:spPr>
            <a:xfrm>
              <a:off x="5052864"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522" name="tx522"/>
            <p:cNvSpPr/>
            <p:nvPr/>
          </p:nvSpPr>
          <p:spPr>
            <a:xfrm>
              <a:off x="5480972"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523" name="tx523"/>
            <p:cNvSpPr/>
            <p:nvPr/>
          </p:nvSpPr>
          <p:spPr>
            <a:xfrm>
              <a:off x="6337188"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524" name="tx524"/>
            <p:cNvSpPr/>
            <p:nvPr/>
          </p:nvSpPr>
          <p:spPr>
            <a:xfrm>
              <a:off x="6765296"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525" name="tx525"/>
            <p:cNvSpPr/>
            <p:nvPr/>
          </p:nvSpPr>
          <p:spPr>
            <a:xfrm>
              <a:off x="7193404"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526" name="tx526"/>
            <p:cNvSpPr/>
            <p:nvPr/>
          </p:nvSpPr>
          <p:spPr>
            <a:xfrm>
              <a:off x="7621512"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527" name="tx527"/>
            <p:cNvSpPr/>
            <p:nvPr/>
          </p:nvSpPr>
          <p:spPr>
            <a:xfrm>
              <a:off x="8049620"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528" name="tx528"/>
            <p:cNvSpPr/>
            <p:nvPr/>
          </p:nvSpPr>
          <p:spPr>
            <a:xfrm>
              <a:off x="8497799" y="53224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29" name="tx529"/>
            <p:cNvSpPr/>
            <p:nvPr/>
          </p:nvSpPr>
          <p:spPr>
            <a:xfrm>
              <a:off x="5052864"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530" name="tx530"/>
            <p:cNvSpPr/>
            <p:nvPr/>
          </p:nvSpPr>
          <p:spPr>
            <a:xfrm>
              <a:off x="5480972"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531" name="tx531"/>
            <p:cNvSpPr/>
            <p:nvPr/>
          </p:nvSpPr>
          <p:spPr>
            <a:xfrm>
              <a:off x="6337188"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532" name="tx532"/>
            <p:cNvSpPr/>
            <p:nvPr/>
          </p:nvSpPr>
          <p:spPr>
            <a:xfrm>
              <a:off x="6785367" y="282895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33" name="tx533"/>
            <p:cNvSpPr/>
            <p:nvPr/>
          </p:nvSpPr>
          <p:spPr>
            <a:xfrm>
              <a:off x="7193404"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34" name="tx534"/>
            <p:cNvSpPr/>
            <p:nvPr/>
          </p:nvSpPr>
          <p:spPr>
            <a:xfrm>
              <a:off x="7621512"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35" name="tx535"/>
            <p:cNvSpPr/>
            <p:nvPr/>
          </p:nvSpPr>
          <p:spPr>
            <a:xfrm>
              <a:off x="7641583" y="487721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36" name="tx536"/>
            <p:cNvSpPr/>
            <p:nvPr/>
          </p:nvSpPr>
          <p:spPr>
            <a:xfrm>
              <a:off x="8069691" y="487721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537" name="tx537"/>
            <p:cNvSpPr/>
            <p:nvPr/>
          </p:nvSpPr>
          <p:spPr>
            <a:xfrm>
              <a:off x="8497799" y="487721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38" name="tx538"/>
            <p:cNvSpPr/>
            <p:nvPr/>
          </p:nvSpPr>
          <p:spPr>
            <a:xfrm>
              <a:off x="5909080"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539" name="tx539"/>
            <p:cNvSpPr/>
            <p:nvPr/>
          </p:nvSpPr>
          <p:spPr>
            <a:xfrm>
              <a:off x="6765296"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540" name="tx540"/>
            <p:cNvSpPr/>
            <p:nvPr/>
          </p:nvSpPr>
          <p:spPr>
            <a:xfrm>
              <a:off x="7193404"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541" name="tx541"/>
            <p:cNvSpPr/>
            <p:nvPr/>
          </p:nvSpPr>
          <p:spPr>
            <a:xfrm>
              <a:off x="7621512"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542" name="tx542"/>
            <p:cNvSpPr/>
            <p:nvPr/>
          </p:nvSpPr>
          <p:spPr>
            <a:xfrm>
              <a:off x="8049620"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43" name="tx543"/>
            <p:cNvSpPr/>
            <p:nvPr/>
          </p:nvSpPr>
          <p:spPr>
            <a:xfrm>
              <a:off x="4196648"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44" name="tx544"/>
            <p:cNvSpPr/>
            <p:nvPr/>
          </p:nvSpPr>
          <p:spPr>
            <a:xfrm>
              <a:off x="3340433"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545" name="tx545"/>
            <p:cNvSpPr/>
            <p:nvPr/>
          </p:nvSpPr>
          <p:spPr>
            <a:xfrm>
              <a:off x="3768540"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546" name="tx546"/>
            <p:cNvSpPr/>
            <p:nvPr/>
          </p:nvSpPr>
          <p:spPr>
            <a:xfrm>
              <a:off x="4216720" y="32742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47" name="tx547"/>
            <p:cNvSpPr/>
            <p:nvPr/>
          </p:nvSpPr>
          <p:spPr>
            <a:xfrm>
              <a:off x="4644827" y="32742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48" name="tx548"/>
            <p:cNvSpPr/>
            <p:nvPr/>
          </p:nvSpPr>
          <p:spPr>
            <a:xfrm>
              <a:off x="5072935" y="32742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49" name="tx549"/>
            <p:cNvSpPr/>
            <p:nvPr/>
          </p:nvSpPr>
          <p:spPr>
            <a:xfrm>
              <a:off x="5501043" y="32742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550" name="tx550"/>
            <p:cNvSpPr/>
            <p:nvPr/>
          </p:nvSpPr>
          <p:spPr>
            <a:xfrm>
              <a:off x="5909080"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551" name="tx551"/>
            <p:cNvSpPr/>
            <p:nvPr/>
          </p:nvSpPr>
          <p:spPr>
            <a:xfrm>
              <a:off x="6337188"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552" name="tx552"/>
            <p:cNvSpPr/>
            <p:nvPr/>
          </p:nvSpPr>
          <p:spPr>
            <a:xfrm>
              <a:off x="6767994" y="3274227"/>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553" name="tx553"/>
            <p:cNvSpPr/>
            <p:nvPr/>
          </p:nvSpPr>
          <p:spPr>
            <a:xfrm>
              <a:off x="7196102" y="3274227"/>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554" name="tx554"/>
            <p:cNvSpPr/>
            <p:nvPr/>
          </p:nvSpPr>
          <p:spPr>
            <a:xfrm>
              <a:off x="7621512"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555" name="tx555"/>
            <p:cNvSpPr/>
            <p:nvPr/>
          </p:nvSpPr>
          <p:spPr>
            <a:xfrm>
              <a:off x="8049620"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556" name="tx556"/>
            <p:cNvSpPr/>
            <p:nvPr/>
          </p:nvSpPr>
          <p:spPr>
            <a:xfrm>
              <a:off x="8477728"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557" name="tx557"/>
            <p:cNvSpPr/>
            <p:nvPr/>
          </p:nvSpPr>
          <p:spPr>
            <a:xfrm>
              <a:off x="3340433"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558" name="tx558"/>
            <p:cNvSpPr/>
            <p:nvPr/>
          </p:nvSpPr>
          <p:spPr>
            <a:xfrm>
              <a:off x="4624756"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59" name="tx559"/>
            <p:cNvSpPr/>
            <p:nvPr/>
          </p:nvSpPr>
          <p:spPr>
            <a:xfrm>
              <a:off x="7213475" y="184934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60" name="tx560"/>
            <p:cNvSpPr/>
            <p:nvPr/>
          </p:nvSpPr>
          <p:spPr>
            <a:xfrm>
              <a:off x="7621512"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561" name="tx561"/>
            <p:cNvSpPr/>
            <p:nvPr/>
          </p:nvSpPr>
          <p:spPr>
            <a:xfrm>
              <a:off x="5052864"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62" name="tx562"/>
            <p:cNvSpPr/>
            <p:nvPr/>
          </p:nvSpPr>
          <p:spPr>
            <a:xfrm>
              <a:off x="5480972"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563" name="tx563"/>
            <p:cNvSpPr/>
            <p:nvPr/>
          </p:nvSpPr>
          <p:spPr>
            <a:xfrm>
              <a:off x="5929151" y="33632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64" name="tx564"/>
            <p:cNvSpPr/>
            <p:nvPr/>
          </p:nvSpPr>
          <p:spPr>
            <a:xfrm>
              <a:off x="6357259" y="33632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65" name="tx565"/>
            <p:cNvSpPr/>
            <p:nvPr/>
          </p:nvSpPr>
          <p:spPr>
            <a:xfrm>
              <a:off x="6785367" y="33632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66" name="tx566"/>
            <p:cNvSpPr/>
            <p:nvPr/>
          </p:nvSpPr>
          <p:spPr>
            <a:xfrm>
              <a:off x="7193404"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67" name="tx567"/>
            <p:cNvSpPr/>
            <p:nvPr/>
          </p:nvSpPr>
          <p:spPr>
            <a:xfrm>
              <a:off x="7621512"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68" name="tx568"/>
            <p:cNvSpPr/>
            <p:nvPr/>
          </p:nvSpPr>
          <p:spPr>
            <a:xfrm>
              <a:off x="8049620"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569" name="tx569"/>
            <p:cNvSpPr/>
            <p:nvPr/>
          </p:nvSpPr>
          <p:spPr>
            <a:xfrm>
              <a:off x="8477728"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570" name="tx570"/>
            <p:cNvSpPr/>
            <p:nvPr/>
          </p:nvSpPr>
          <p:spPr>
            <a:xfrm>
              <a:off x="5909080"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571" name="tx571"/>
            <p:cNvSpPr/>
            <p:nvPr/>
          </p:nvSpPr>
          <p:spPr>
            <a:xfrm>
              <a:off x="6337188"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572" name="tx572"/>
            <p:cNvSpPr/>
            <p:nvPr/>
          </p:nvSpPr>
          <p:spPr>
            <a:xfrm>
              <a:off x="6785367" y="291800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73" name="tx573"/>
            <p:cNvSpPr/>
            <p:nvPr/>
          </p:nvSpPr>
          <p:spPr>
            <a:xfrm>
              <a:off x="7193404"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574" name="tx574"/>
            <p:cNvSpPr/>
            <p:nvPr/>
          </p:nvSpPr>
          <p:spPr>
            <a:xfrm>
              <a:off x="7621512"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575" name="tx575"/>
            <p:cNvSpPr/>
            <p:nvPr/>
          </p:nvSpPr>
          <p:spPr>
            <a:xfrm>
              <a:off x="6765296"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576" name="tx576"/>
            <p:cNvSpPr/>
            <p:nvPr/>
          </p:nvSpPr>
          <p:spPr>
            <a:xfrm>
              <a:off x="7193404"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77" name="tx577"/>
            <p:cNvSpPr/>
            <p:nvPr/>
          </p:nvSpPr>
          <p:spPr>
            <a:xfrm>
              <a:off x="7621512"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578" name="tx578"/>
            <p:cNvSpPr/>
            <p:nvPr/>
          </p:nvSpPr>
          <p:spPr>
            <a:xfrm>
              <a:off x="8049620"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579" name="tx579"/>
            <p:cNvSpPr/>
            <p:nvPr/>
          </p:nvSpPr>
          <p:spPr>
            <a:xfrm>
              <a:off x="8477728"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80" name="tx580"/>
            <p:cNvSpPr/>
            <p:nvPr/>
          </p:nvSpPr>
          <p:spPr>
            <a:xfrm>
              <a:off x="3340433"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581" name="tx581"/>
            <p:cNvSpPr/>
            <p:nvPr/>
          </p:nvSpPr>
          <p:spPr>
            <a:xfrm>
              <a:off x="4624756"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582" name="tx582"/>
            <p:cNvSpPr/>
            <p:nvPr/>
          </p:nvSpPr>
          <p:spPr>
            <a:xfrm>
              <a:off x="5052864"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83" name="tx583"/>
            <p:cNvSpPr/>
            <p:nvPr/>
          </p:nvSpPr>
          <p:spPr>
            <a:xfrm>
              <a:off x="5480972"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584" name="tx584"/>
            <p:cNvSpPr/>
            <p:nvPr/>
          </p:nvSpPr>
          <p:spPr>
            <a:xfrm>
              <a:off x="5909080"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585" name="tx585"/>
            <p:cNvSpPr/>
            <p:nvPr/>
          </p:nvSpPr>
          <p:spPr>
            <a:xfrm>
              <a:off x="6337188"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586" name="tx586"/>
            <p:cNvSpPr/>
            <p:nvPr/>
          </p:nvSpPr>
          <p:spPr>
            <a:xfrm>
              <a:off x="6765296"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87" name="tx587"/>
            <p:cNvSpPr/>
            <p:nvPr/>
          </p:nvSpPr>
          <p:spPr>
            <a:xfrm>
              <a:off x="7193404"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88" name="tx588"/>
            <p:cNvSpPr/>
            <p:nvPr/>
          </p:nvSpPr>
          <p:spPr>
            <a:xfrm>
              <a:off x="5909080" y="49662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89" name="tx589"/>
            <p:cNvSpPr/>
            <p:nvPr/>
          </p:nvSpPr>
          <p:spPr>
            <a:xfrm>
              <a:off x="6337188" y="49662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590" name="tx590"/>
            <p:cNvSpPr/>
            <p:nvPr/>
          </p:nvSpPr>
          <p:spPr>
            <a:xfrm>
              <a:off x="6785367"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91" name="tx591"/>
            <p:cNvSpPr/>
            <p:nvPr/>
          </p:nvSpPr>
          <p:spPr>
            <a:xfrm>
              <a:off x="7213475"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92" name="tx592"/>
            <p:cNvSpPr/>
            <p:nvPr/>
          </p:nvSpPr>
          <p:spPr>
            <a:xfrm>
              <a:off x="7641583"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93" name="tx593"/>
            <p:cNvSpPr/>
            <p:nvPr/>
          </p:nvSpPr>
          <p:spPr>
            <a:xfrm>
              <a:off x="8069691"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94" name="tx594"/>
            <p:cNvSpPr/>
            <p:nvPr/>
          </p:nvSpPr>
          <p:spPr>
            <a:xfrm>
              <a:off x="8497799"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95" name="tx595"/>
            <p:cNvSpPr/>
            <p:nvPr/>
          </p:nvSpPr>
          <p:spPr>
            <a:xfrm>
              <a:off x="5480972"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596" name="tx596"/>
            <p:cNvSpPr/>
            <p:nvPr/>
          </p:nvSpPr>
          <p:spPr>
            <a:xfrm>
              <a:off x="5909080"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597" name="tx597"/>
            <p:cNvSpPr/>
            <p:nvPr/>
          </p:nvSpPr>
          <p:spPr>
            <a:xfrm>
              <a:off x="6337188"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598" name="tx598"/>
            <p:cNvSpPr/>
            <p:nvPr/>
          </p:nvSpPr>
          <p:spPr>
            <a:xfrm>
              <a:off x="6765296"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599" name="tx599"/>
            <p:cNvSpPr/>
            <p:nvPr/>
          </p:nvSpPr>
          <p:spPr>
            <a:xfrm>
              <a:off x="7193404"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00" name="tx600"/>
            <p:cNvSpPr/>
            <p:nvPr/>
          </p:nvSpPr>
          <p:spPr>
            <a:xfrm>
              <a:off x="7621512"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01" name="tx601"/>
            <p:cNvSpPr/>
            <p:nvPr/>
          </p:nvSpPr>
          <p:spPr>
            <a:xfrm>
              <a:off x="8049620"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02" name="tx602"/>
            <p:cNvSpPr/>
            <p:nvPr/>
          </p:nvSpPr>
          <p:spPr>
            <a:xfrm>
              <a:off x="5501043" y="398666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603" name="tx603"/>
            <p:cNvSpPr/>
            <p:nvPr/>
          </p:nvSpPr>
          <p:spPr>
            <a:xfrm>
              <a:off x="5929151" y="398666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604" name="tx604"/>
            <p:cNvSpPr/>
            <p:nvPr/>
          </p:nvSpPr>
          <p:spPr>
            <a:xfrm>
              <a:off x="6357259" y="398666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605" name="tx605"/>
            <p:cNvSpPr/>
            <p:nvPr/>
          </p:nvSpPr>
          <p:spPr>
            <a:xfrm>
              <a:off x="6785367" y="398666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606" name="tx606"/>
            <p:cNvSpPr/>
            <p:nvPr/>
          </p:nvSpPr>
          <p:spPr>
            <a:xfrm>
              <a:off x="7213475" y="398666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607" name="tx607"/>
            <p:cNvSpPr/>
            <p:nvPr/>
          </p:nvSpPr>
          <p:spPr>
            <a:xfrm>
              <a:off x="7641583" y="398666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608" name="tx608"/>
            <p:cNvSpPr/>
            <p:nvPr/>
          </p:nvSpPr>
          <p:spPr>
            <a:xfrm>
              <a:off x="8069691" y="398666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09" name="tx609"/>
            <p:cNvSpPr/>
            <p:nvPr/>
          </p:nvSpPr>
          <p:spPr>
            <a:xfrm>
              <a:off x="8477728" y="39866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10" name="tx610"/>
            <p:cNvSpPr/>
            <p:nvPr/>
          </p:nvSpPr>
          <p:spPr>
            <a:xfrm>
              <a:off x="8477728"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11" name="tx611"/>
            <p:cNvSpPr/>
            <p:nvPr/>
          </p:nvSpPr>
          <p:spPr>
            <a:xfrm>
              <a:off x="7621512"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12" name="tx612"/>
            <p:cNvSpPr/>
            <p:nvPr/>
          </p:nvSpPr>
          <p:spPr>
            <a:xfrm>
              <a:off x="8049620"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13" name="tx613"/>
            <p:cNvSpPr/>
            <p:nvPr/>
          </p:nvSpPr>
          <p:spPr>
            <a:xfrm>
              <a:off x="8477728"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14" name="tx614"/>
            <p:cNvSpPr/>
            <p:nvPr/>
          </p:nvSpPr>
          <p:spPr>
            <a:xfrm>
              <a:off x="6765296"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615" name="tx615"/>
            <p:cNvSpPr/>
            <p:nvPr/>
          </p:nvSpPr>
          <p:spPr>
            <a:xfrm>
              <a:off x="6765296" y="1938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16" name="tx616"/>
            <p:cNvSpPr/>
            <p:nvPr/>
          </p:nvSpPr>
          <p:spPr>
            <a:xfrm>
              <a:off x="7193404" y="1938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17" name="tx617"/>
            <p:cNvSpPr/>
            <p:nvPr/>
          </p:nvSpPr>
          <p:spPr>
            <a:xfrm>
              <a:off x="8049620" y="1938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18" name="tx618"/>
            <p:cNvSpPr/>
            <p:nvPr/>
          </p:nvSpPr>
          <p:spPr>
            <a:xfrm>
              <a:off x="2056109"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19" name="tx619"/>
            <p:cNvSpPr/>
            <p:nvPr/>
          </p:nvSpPr>
          <p:spPr>
            <a:xfrm>
              <a:off x="2932396" y="35413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620" name="tx620"/>
            <p:cNvSpPr/>
            <p:nvPr/>
          </p:nvSpPr>
          <p:spPr>
            <a:xfrm>
              <a:off x="3340433"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21" name="tx621"/>
            <p:cNvSpPr/>
            <p:nvPr/>
          </p:nvSpPr>
          <p:spPr>
            <a:xfrm>
              <a:off x="3768540"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622" name="tx622"/>
            <p:cNvSpPr/>
            <p:nvPr/>
          </p:nvSpPr>
          <p:spPr>
            <a:xfrm>
              <a:off x="4196648"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23" name="tx623"/>
            <p:cNvSpPr/>
            <p:nvPr/>
          </p:nvSpPr>
          <p:spPr>
            <a:xfrm>
              <a:off x="4624756"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24" name="tx624"/>
            <p:cNvSpPr/>
            <p:nvPr/>
          </p:nvSpPr>
          <p:spPr>
            <a:xfrm>
              <a:off x="5052864"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25" name="tx625"/>
            <p:cNvSpPr/>
            <p:nvPr/>
          </p:nvSpPr>
          <p:spPr>
            <a:xfrm>
              <a:off x="5480972"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626" name="tx626"/>
            <p:cNvSpPr/>
            <p:nvPr/>
          </p:nvSpPr>
          <p:spPr>
            <a:xfrm>
              <a:off x="5909080"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27" name="tx627"/>
            <p:cNvSpPr/>
            <p:nvPr/>
          </p:nvSpPr>
          <p:spPr>
            <a:xfrm>
              <a:off x="6337188"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28" name="tx628"/>
            <p:cNvSpPr/>
            <p:nvPr/>
          </p:nvSpPr>
          <p:spPr>
            <a:xfrm>
              <a:off x="6765296"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29" name="tx629"/>
            <p:cNvSpPr/>
            <p:nvPr/>
          </p:nvSpPr>
          <p:spPr>
            <a:xfrm>
              <a:off x="7193404"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30" name="tx630"/>
            <p:cNvSpPr/>
            <p:nvPr/>
          </p:nvSpPr>
          <p:spPr>
            <a:xfrm>
              <a:off x="7621512"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31" name="tx631"/>
            <p:cNvSpPr/>
            <p:nvPr/>
          </p:nvSpPr>
          <p:spPr>
            <a:xfrm>
              <a:off x="8049620"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32" name="tx632"/>
            <p:cNvSpPr/>
            <p:nvPr/>
          </p:nvSpPr>
          <p:spPr>
            <a:xfrm>
              <a:off x="8477728"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33" name="tx633"/>
            <p:cNvSpPr/>
            <p:nvPr/>
          </p:nvSpPr>
          <p:spPr>
            <a:xfrm>
              <a:off x="6765296"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34" name="tx634"/>
            <p:cNvSpPr/>
            <p:nvPr/>
          </p:nvSpPr>
          <p:spPr>
            <a:xfrm>
              <a:off x="7193404"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35" name="tx635"/>
            <p:cNvSpPr/>
            <p:nvPr/>
          </p:nvSpPr>
          <p:spPr>
            <a:xfrm>
              <a:off x="7621512"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36" name="tx636"/>
            <p:cNvSpPr/>
            <p:nvPr/>
          </p:nvSpPr>
          <p:spPr>
            <a:xfrm>
              <a:off x="2912325"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37" name="tx637"/>
            <p:cNvSpPr/>
            <p:nvPr/>
          </p:nvSpPr>
          <p:spPr>
            <a:xfrm>
              <a:off x="3340433"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38" name="tx638"/>
            <p:cNvSpPr/>
            <p:nvPr/>
          </p:nvSpPr>
          <p:spPr>
            <a:xfrm>
              <a:off x="3768540"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39" name="tx639"/>
            <p:cNvSpPr/>
            <p:nvPr/>
          </p:nvSpPr>
          <p:spPr>
            <a:xfrm>
              <a:off x="4196648"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40" name="tx640"/>
            <p:cNvSpPr/>
            <p:nvPr/>
          </p:nvSpPr>
          <p:spPr>
            <a:xfrm>
              <a:off x="4624756"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41" name="tx641"/>
            <p:cNvSpPr/>
            <p:nvPr/>
          </p:nvSpPr>
          <p:spPr>
            <a:xfrm>
              <a:off x="5052864"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42" name="tx642"/>
            <p:cNvSpPr/>
            <p:nvPr/>
          </p:nvSpPr>
          <p:spPr>
            <a:xfrm>
              <a:off x="5480972"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43" name="tx643"/>
            <p:cNvSpPr/>
            <p:nvPr/>
          </p:nvSpPr>
          <p:spPr>
            <a:xfrm>
              <a:off x="5909080"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44" name="tx644"/>
            <p:cNvSpPr/>
            <p:nvPr/>
          </p:nvSpPr>
          <p:spPr>
            <a:xfrm>
              <a:off x="6357259" y="256178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645" name="tx645"/>
            <p:cNvSpPr/>
            <p:nvPr/>
          </p:nvSpPr>
          <p:spPr>
            <a:xfrm>
              <a:off x="6785367" y="256178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46" name="tx646"/>
            <p:cNvSpPr/>
            <p:nvPr/>
          </p:nvSpPr>
          <p:spPr>
            <a:xfrm>
              <a:off x="5480972" y="43428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47" name="tx647"/>
            <p:cNvSpPr/>
            <p:nvPr/>
          </p:nvSpPr>
          <p:spPr>
            <a:xfrm>
              <a:off x="5909080" y="43428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48" name="tx648"/>
            <p:cNvSpPr/>
            <p:nvPr/>
          </p:nvSpPr>
          <p:spPr>
            <a:xfrm>
              <a:off x="6337188" y="43428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49" name="tx649"/>
            <p:cNvSpPr/>
            <p:nvPr/>
          </p:nvSpPr>
          <p:spPr>
            <a:xfrm>
              <a:off x="6765296" y="43428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50" name="tx650"/>
            <p:cNvSpPr/>
            <p:nvPr/>
          </p:nvSpPr>
          <p:spPr>
            <a:xfrm>
              <a:off x="7193404" y="43428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51" name="tx651"/>
            <p:cNvSpPr/>
            <p:nvPr/>
          </p:nvSpPr>
          <p:spPr>
            <a:xfrm>
              <a:off x="7621512" y="43428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52" name="tx652"/>
            <p:cNvSpPr/>
            <p:nvPr/>
          </p:nvSpPr>
          <p:spPr>
            <a:xfrm>
              <a:off x="8049620" y="43428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53" name="tx653"/>
            <p:cNvSpPr/>
            <p:nvPr/>
          </p:nvSpPr>
          <p:spPr>
            <a:xfrm>
              <a:off x="8477728" y="43428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54" name="tx654"/>
            <p:cNvSpPr/>
            <p:nvPr/>
          </p:nvSpPr>
          <p:spPr>
            <a:xfrm>
              <a:off x="7621512"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655" name="tx655"/>
            <p:cNvSpPr/>
            <p:nvPr/>
          </p:nvSpPr>
          <p:spPr>
            <a:xfrm>
              <a:off x="8069691" y="416477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656" name="tx656"/>
            <p:cNvSpPr/>
            <p:nvPr/>
          </p:nvSpPr>
          <p:spPr>
            <a:xfrm>
              <a:off x="8477728"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57" name="tx657"/>
            <p:cNvSpPr/>
            <p:nvPr/>
          </p:nvSpPr>
          <p:spPr>
            <a:xfrm>
              <a:off x="8069691" y="50553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658" name="tx658"/>
            <p:cNvSpPr/>
            <p:nvPr/>
          </p:nvSpPr>
          <p:spPr>
            <a:xfrm>
              <a:off x="8497799" y="50553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659" name="tx659"/>
            <p:cNvSpPr/>
            <p:nvPr/>
          </p:nvSpPr>
          <p:spPr>
            <a:xfrm>
              <a:off x="8477728" y="38976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60" name="tx660"/>
            <p:cNvSpPr/>
            <p:nvPr/>
          </p:nvSpPr>
          <p:spPr>
            <a:xfrm>
              <a:off x="2056109"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61" name="tx661"/>
            <p:cNvSpPr/>
            <p:nvPr/>
          </p:nvSpPr>
          <p:spPr>
            <a:xfrm>
              <a:off x="2484217"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62" name="tx662"/>
            <p:cNvSpPr/>
            <p:nvPr/>
          </p:nvSpPr>
          <p:spPr>
            <a:xfrm>
              <a:off x="2912325"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63" name="tx663"/>
            <p:cNvSpPr/>
            <p:nvPr/>
          </p:nvSpPr>
          <p:spPr>
            <a:xfrm>
              <a:off x="3340433"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64" name="tx664"/>
            <p:cNvSpPr/>
            <p:nvPr/>
          </p:nvSpPr>
          <p:spPr>
            <a:xfrm>
              <a:off x="3768540"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65" name="tx665"/>
            <p:cNvSpPr/>
            <p:nvPr/>
          </p:nvSpPr>
          <p:spPr>
            <a:xfrm>
              <a:off x="4196648"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66" name="tx666"/>
            <p:cNvSpPr/>
            <p:nvPr/>
          </p:nvSpPr>
          <p:spPr>
            <a:xfrm>
              <a:off x="4624756"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67" name="tx667"/>
            <p:cNvSpPr/>
            <p:nvPr/>
          </p:nvSpPr>
          <p:spPr>
            <a:xfrm>
              <a:off x="5052864"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668" name="tx668"/>
            <p:cNvSpPr/>
            <p:nvPr/>
          </p:nvSpPr>
          <p:spPr>
            <a:xfrm>
              <a:off x="5480972"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69" name="tx669"/>
            <p:cNvSpPr/>
            <p:nvPr/>
          </p:nvSpPr>
          <p:spPr>
            <a:xfrm>
              <a:off x="5909080"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70" name="tx670"/>
            <p:cNvSpPr/>
            <p:nvPr/>
          </p:nvSpPr>
          <p:spPr>
            <a:xfrm>
              <a:off x="6337188"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71" name="tx671"/>
            <p:cNvSpPr/>
            <p:nvPr/>
          </p:nvSpPr>
          <p:spPr>
            <a:xfrm>
              <a:off x="6765296"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72" name="tx672"/>
            <p:cNvSpPr/>
            <p:nvPr/>
          </p:nvSpPr>
          <p:spPr>
            <a:xfrm>
              <a:off x="7193404"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73" name="tx673"/>
            <p:cNvSpPr/>
            <p:nvPr/>
          </p:nvSpPr>
          <p:spPr>
            <a:xfrm>
              <a:off x="7621512"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674" name="tx674"/>
            <p:cNvSpPr/>
            <p:nvPr/>
          </p:nvSpPr>
          <p:spPr>
            <a:xfrm>
              <a:off x="8049620"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75" name="tx675"/>
            <p:cNvSpPr/>
            <p:nvPr/>
          </p:nvSpPr>
          <p:spPr>
            <a:xfrm>
              <a:off x="8477728"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76" name="tx676"/>
            <p:cNvSpPr/>
            <p:nvPr/>
          </p:nvSpPr>
          <p:spPr>
            <a:xfrm>
              <a:off x="6337188"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77" name="tx677"/>
            <p:cNvSpPr/>
            <p:nvPr/>
          </p:nvSpPr>
          <p:spPr>
            <a:xfrm>
              <a:off x="6765296"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78" name="tx678"/>
            <p:cNvSpPr/>
            <p:nvPr/>
          </p:nvSpPr>
          <p:spPr>
            <a:xfrm>
              <a:off x="7193404"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679" name="tx679"/>
            <p:cNvSpPr/>
            <p:nvPr/>
          </p:nvSpPr>
          <p:spPr>
            <a:xfrm>
              <a:off x="7621512"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80" name="tx680"/>
            <p:cNvSpPr/>
            <p:nvPr/>
          </p:nvSpPr>
          <p:spPr>
            <a:xfrm>
              <a:off x="8049620"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81" name="tx681"/>
            <p:cNvSpPr/>
            <p:nvPr/>
          </p:nvSpPr>
          <p:spPr>
            <a:xfrm>
              <a:off x="8477728"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682" name="tx682"/>
            <p:cNvSpPr/>
            <p:nvPr/>
          </p:nvSpPr>
          <p:spPr>
            <a:xfrm>
              <a:off x="2932396" y="211651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83" name="tx683"/>
            <p:cNvSpPr/>
            <p:nvPr/>
          </p:nvSpPr>
          <p:spPr>
            <a:xfrm>
              <a:off x="3360504" y="211651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84" name="tx684"/>
            <p:cNvSpPr/>
            <p:nvPr/>
          </p:nvSpPr>
          <p:spPr>
            <a:xfrm>
              <a:off x="3768540"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685" name="tx685"/>
            <p:cNvSpPr/>
            <p:nvPr/>
          </p:nvSpPr>
          <p:spPr>
            <a:xfrm>
              <a:off x="4196648"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86" name="tx686"/>
            <p:cNvSpPr/>
            <p:nvPr/>
          </p:nvSpPr>
          <p:spPr>
            <a:xfrm>
              <a:off x="4624756"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87" name="tx687"/>
            <p:cNvSpPr/>
            <p:nvPr/>
          </p:nvSpPr>
          <p:spPr>
            <a:xfrm>
              <a:off x="5052864"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688" name="tx688"/>
            <p:cNvSpPr/>
            <p:nvPr/>
          </p:nvSpPr>
          <p:spPr>
            <a:xfrm>
              <a:off x="5480972"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89" name="tx689"/>
            <p:cNvSpPr/>
            <p:nvPr/>
          </p:nvSpPr>
          <p:spPr>
            <a:xfrm>
              <a:off x="5909080"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90" name="tx690"/>
            <p:cNvSpPr/>
            <p:nvPr/>
          </p:nvSpPr>
          <p:spPr>
            <a:xfrm>
              <a:off x="6337188"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91" name="tx691"/>
            <p:cNvSpPr/>
            <p:nvPr/>
          </p:nvSpPr>
          <p:spPr>
            <a:xfrm>
              <a:off x="6765296"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92" name="tx692"/>
            <p:cNvSpPr/>
            <p:nvPr/>
          </p:nvSpPr>
          <p:spPr>
            <a:xfrm>
              <a:off x="7193404"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93" name="tx693"/>
            <p:cNvSpPr/>
            <p:nvPr/>
          </p:nvSpPr>
          <p:spPr>
            <a:xfrm>
              <a:off x="4196648" y="4788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94" name="tx694"/>
            <p:cNvSpPr/>
            <p:nvPr/>
          </p:nvSpPr>
          <p:spPr>
            <a:xfrm>
              <a:off x="4624756" y="4788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95" name="tx695"/>
            <p:cNvSpPr/>
            <p:nvPr/>
          </p:nvSpPr>
          <p:spPr>
            <a:xfrm>
              <a:off x="5072935" y="47881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696" name="tx696"/>
            <p:cNvSpPr/>
            <p:nvPr/>
          </p:nvSpPr>
          <p:spPr>
            <a:xfrm>
              <a:off x="5501043" y="47881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97" name="tx697"/>
            <p:cNvSpPr/>
            <p:nvPr/>
          </p:nvSpPr>
          <p:spPr>
            <a:xfrm>
              <a:off x="5929151" y="47881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98" name="tx698"/>
            <p:cNvSpPr/>
            <p:nvPr/>
          </p:nvSpPr>
          <p:spPr>
            <a:xfrm>
              <a:off x="6357259" y="47881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699" name="tx699"/>
            <p:cNvSpPr/>
            <p:nvPr/>
          </p:nvSpPr>
          <p:spPr>
            <a:xfrm>
              <a:off x="6785367" y="47881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00" name="tx700"/>
            <p:cNvSpPr/>
            <p:nvPr/>
          </p:nvSpPr>
          <p:spPr>
            <a:xfrm>
              <a:off x="7621512" y="4788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701" name="tx701"/>
            <p:cNvSpPr/>
            <p:nvPr/>
          </p:nvSpPr>
          <p:spPr>
            <a:xfrm>
              <a:off x="8069691" y="47881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702" name="tx702"/>
            <p:cNvSpPr/>
            <p:nvPr/>
          </p:nvSpPr>
          <p:spPr>
            <a:xfrm>
              <a:off x="8497799" y="47881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703" name="tx703"/>
            <p:cNvSpPr/>
            <p:nvPr/>
          </p:nvSpPr>
          <p:spPr>
            <a:xfrm>
              <a:off x="5909080"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704" name="tx704"/>
            <p:cNvSpPr/>
            <p:nvPr/>
          </p:nvSpPr>
          <p:spPr>
            <a:xfrm>
              <a:off x="6765296"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705" name="tx705"/>
            <p:cNvSpPr/>
            <p:nvPr/>
          </p:nvSpPr>
          <p:spPr>
            <a:xfrm>
              <a:off x="5501043" y="461005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706" name="tx706"/>
            <p:cNvSpPr/>
            <p:nvPr/>
          </p:nvSpPr>
          <p:spPr>
            <a:xfrm>
              <a:off x="5911778" y="4610052"/>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707" name="tx707"/>
            <p:cNvSpPr/>
            <p:nvPr/>
          </p:nvSpPr>
          <p:spPr>
            <a:xfrm>
              <a:off x="6337188" y="4610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708" name="tx708"/>
            <p:cNvSpPr/>
            <p:nvPr/>
          </p:nvSpPr>
          <p:spPr>
            <a:xfrm>
              <a:off x="8069691" y="461005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709" name="tx709"/>
            <p:cNvSpPr/>
            <p:nvPr/>
          </p:nvSpPr>
          <p:spPr>
            <a:xfrm>
              <a:off x="8477728" y="4610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710" name="tx710"/>
            <p:cNvSpPr/>
            <p:nvPr/>
          </p:nvSpPr>
          <p:spPr>
            <a:xfrm>
              <a:off x="7213475" y="51443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11" name="tx711"/>
            <p:cNvSpPr/>
            <p:nvPr/>
          </p:nvSpPr>
          <p:spPr>
            <a:xfrm>
              <a:off x="7641583" y="51443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712" name="tx712"/>
            <p:cNvSpPr/>
            <p:nvPr/>
          </p:nvSpPr>
          <p:spPr>
            <a:xfrm>
              <a:off x="8069691" y="51443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13" name="tx713"/>
            <p:cNvSpPr/>
            <p:nvPr/>
          </p:nvSpPr>
          <p:spPr>
            <a:xfrm>
              <a:off x="8497799" y="51443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14" name="tx714"/>
            <p:cNvSpPr/>
            <p:nvPr/>
          </p:nvSpPr>
          <p:spPr>
            <a:xfrm>
              <a:off x="5052864"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715" name="tx715"/>
            <p:cNvSpPr/>
            <p:nvPr/>
          </p:nvSpPr>
          <p:spPr>
            <a:xfrm>
              <a:off x="5480972"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716" name="tx716"/>
            <p:cNvSpPr/>
            <p:nvPr/>
          </p:nvSpPr>
          <p:spPr>
            <a:xfrm>
              <a:off x="5909080"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717" name="tx717"/>
            <p:cNvSpPr/>
            <p:nvPr/>
          </p:nvSpPr>
          <p:spPr>
            <a:xfrm>
              <a:off x="6765296"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718" name="tx718"/>
            <p:cNvSpPr/>
            <p:nvPr/>
          </p:nvSpPr>
          <p:spPr>
            <a:xfrm>
              <a:off x="7193404"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719" name="tx719"/>
            <p:cNvSpPr/>
            <p:nvPr/>
          </p:nvSpPr>
          <p:spPr>
            <a:xfrm>
              <a:off x="3768540" y="45209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720" name="tx720"/>
            <p:cNvSpPr/>
            <p:nvPr/>
          </p:nvSpPr>
          <p:spPr>
            <a:xfrm>
              <a:off x="4624756" y="45209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721" name="tx721"/>
            <p:cNvSpPr/>
            <p:nvPr/>
          </p:nvSpPr>
          <p:spPr>
            <a:xfrm>
              <a:off x="5052864" y="45209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722" name="tx722"/>
            <p:cNvSpPr/>
            <p:nvPr/>
          </p:nvSpPr>
          <p:spPr>
            <a:xfrm>
              <a:off x="5480972" y="45209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723" name="tx723"/>
            <p:cNvSpPr/>
            <p:nvPr/>
          </p:nvSpPr>
          <p:spPr>
            <a:xfrm>
              <a:off x="5909080" y="45209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724" name="tx724"/>
            <p:cNvSpPr/>
            <p:nvPr/>
          </p:nvSpPr>
          <p:spPr>
            <a:xfrm>
              <a:off x="6357259" y="452099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725" name="tx725"/>
            <p:cNvSpPr/>
            <p:nvPr/>
          </p:nvSpPr>
          <p:spPr>
            <a:xfrm>
              <a:off x="6785367" y="452099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726" name="tx726"/>
            <p:cNvSpPr/>
            <p:nvPr/>
          </p:nvSpPr>
          <p:spPr>
            <a:xfrm>
              <a:off x="7213475" y="452099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727" name="tx727"/>
            <p:cNvSpPr/>
            <p:nvPr/>
          </p:nvSpPr>
          <p:spPr>
            <a:xfrm>
              <a:off x="8049620" y="45209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728" name="tx728"/>
            <p:cNvSpPr/>
            <p:nvPr/>
          </p:nvSpPr>
          <p:spPr>
            <a:xfrm>
              <a:off x="8477728" y="45209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729" name="tx729"/>
            <p:cNvSpPr/>
            <p:nvPr/>
          </p:nvSpPr>
          <p:spPr>
            <a:xfrm>
              <a:off x="5480972" y="3007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730" name="tx730"/>
            <p:cNvSpPr/>
            <p:nvPr/>
          </p:nvSpPr>
          <p:spPr>
            <a:xfrm>
              <a:off x="5929151" y="30070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31" name="tx731"/>
            <p:cNvSpPr/>
            <p:nvPr/>
          </p:nvSpPr>
          <p:spPr>
            <a:xfrm>
              <a:off x="6357259" y="30070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32" name="tx732"/>
            <p:cNvSpPr/>
            <p:nvPr/>
          </p:nvSpPr>
          <p:spPr>
            <a:xfrm>
              <a:off x="6785367" y="30070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33" name="tx733"/>
            <p:cNvSpPr/>
            <p:nvPr/>
          </p:nvSpPr>
          <p:spPr>
            <a:xfrm>
              <a:off x="7621512" y="3007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734" name="tx734"/>
            <p:cNvSpPr/>
            <p:nvPr/>
          </p:nvSpPr>
          <p:spPr>
            <a:xfrm>
              <a:off x="8049620" y="3007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735" name="tx735"/>
            <p:cNvSpPr/>
            <p:nvPr/>
          </p:nvSpPr>
          <p:spPr>
            <a:xfrm>
              <a:off x="7193404"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736" name="tx736"/>
            <p:cNvSpPr/>
            <p:nvPr/>
          </p:nvSpPr>
          <p:spPr>
            <a:xfrm>
              <a:off x="7621512"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737" name="tx737"/>
            <p:cNvSpPr/>
            <p:nvPr/>
          </p:nvSpPr>
          <p:spPr>
            <a:xfrm>
              <a:off x="8477728"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738" name="tx738"/>
            <p:cNvSpPr/>
            <p:nvPr/>
          </p:nvSpPr>
          <p:spPr>
            <a:xfrm>
              <a:off x="8497799" y="523343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39" name="tx739"/>
            <p:cNvSpPr/>
            <p:nvPr/>
          </p:nvSpPr>
          <p:spPr>
            <a:xfrm>
              <a:off x="6765296" y="2383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740" name="tx740"/>
            <p:cNvSpPr/>
            <p:nvPr/>
          </p:nvSpPr>
          <p:spPr>
            <a:xfrm>
              <a:off x="7621512"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741" name="tx741"/>
            <p:cNvSpPr/>
            <p:nvPr/>
          </p:nvSpPr>
          <p:spPr>
            <a:xfrm>
              <a:off x="8049620"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742" name="tx742"/>
            <p:cNvSpPr/>
            <p:nvPr/>
          </p:nvSpPr>
          <p:spPr>
            <a:xfrm>
              <a:off x="2076180" y="44319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43" name="tx743"/>
            <p:cNvSpPr/>
            <p:nvPr/>
          </p:nvSpPr>
          <p:spPr>
            <a:xfrm>
              <a:off x="2504288" y="44319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44" name="tx744"/>
            <p:cNvSpPr/>
            <p:nvPr/>
          </p:nvSpPr>
          <p:spPr>
            <a:xfrm>
              <a:off x="2932396" y="44319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745" name="tx745"/>
            <p:cNvSpPr/>
            <p:nvPr/>
          </p:nvSpPr>
          <p:spPr>
            <a:xfrm>
              <a:off x="3360504" y="44319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746" name="tx746"/>
            <p:cNvSpPr/>
            <p:nvPr/>
          </p:nvSpPr>
          <p:spPr>
            <a:xfrm>
              <a:off x="3768540"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747" name="tx747"/>
            <p:cNvSpPr/>
            <p:nvPr/>
          </p:nvSpPr>
          <p:spPr>
            <a:xfrm>
              <a:off x="4196648"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748" name="tx748"/>
            <p:cNvSpPr/>
            <p:nvPr/>
          </p:nvSpPr>
          <p:spPr>
            <a:xfrm>
              <a:off x="4624756"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749" name="tx749"/>
            <p:cNvSpPr/>
            <p:nvPr/>
          </p:nvSpPr>
          <p:spPr>
            <a:xfrm>
              <a:off x="5052864"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750" name="tx750"/>
            <p:cNvSpPr/>
            <p:nvPr/>
          </p:nvSpPr>
          <p:spPr>
            <a:xfrm>
              <a:off x="5480972"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751" name="tx751"/>
            <p:cNvSpPr/>
            <p:nvPr/>
          </p:nvSpPr>
          <p:spPr>
            <a:xfrm>
              <a:off x="5909080"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752" name="tx752"/>
            <p:cNvSpPr/>
            <p:nvPr/>
          </p:nvSpPr>
          <p:spPr>
            <a:xfrm>
              <a:off x="6337188"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753" name="tx753"/>
            <p:cNvSpPr/>
            <p:nvPr/>
          </p:nvSpPr>
          <p:spPr>
            <a:xfrm>
              <a:off x="6785367" y="44319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754" name="tx754"/>
            <p:cNvSpPr/>
            <p:nvPr/>
          </p:nvSpPr>
          <p:spPr>
            <a:xfrm>
              <a:off x="7193404"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755" name="tx755"/>
            <p:cNvSpPr/>
            <p:nvPr/>
          </p:nvSpPr>
          <p:spPr>
            <a:xfrm>
              <a:off x="7621512"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756" name="tx756"/>
            <p:cNvSpPr/>
            <p:nvPr/>
          </p:nvSpPr>
          <p:spPr>
            <a:xfrm>
              <a:off x="8049620"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757" name="tx757"/>
            <p:cNvSpPr/>
            <p:nvPr/>
          </p:nvSpPr>
          <p:spPr>
            <a:xfrm>
              <a:off x="8477728"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758" name="rc75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59" name="rc75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60" name="rc76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61" name="rc76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62" name="rc76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63" name="rc76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64" name="rc76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65" name="rc76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66" name="rc76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67" name="rc76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68" name="rc76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69" name="rc76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70" name="rc77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71" name="rc77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72" name="rc77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73" name="rc77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74" name="rc77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75" name="rc77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76" name="rc77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77" name="rc77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78" name="rc77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79" name="rc77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80" name="rc78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81" name="rc78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82" name="rc78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83" name="rc78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84" name="rc78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85" name="rc78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86" name="rc78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87" name="rc78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88" name="rc78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89" name="rc78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90" name="rc79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91" name="rc79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92" name="rc79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93" name="rc79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94" name="rc79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95" name="rc79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96" name="rc79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97" name="rc79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98" name="rc79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799" name="rc79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00" name="rc80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01" name="rc80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02" name="rc80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03" name="rc80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04" name="rc80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05" name="rc80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06" name="rc80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07" name="rc80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08" name="rc80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09" name="rc80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10" name="rc81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11" name="rc81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12" name="rc81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13" name="rc81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14" name="rc81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15" name="rc81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16" name="rc81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17" name="rc81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18" name="rc81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19" name="rc81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20" name="rc82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21" name="rc82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22" name="rc82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23" name="rc82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24" name="rc82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25" name="rc82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26" name="rc82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27" name="rc82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28" name="rc82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29" name="rc82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30" name="rc83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31" name="rc83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32" name="rc83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33" name="rc83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34" name="rc83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35" name="rc83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36" name="rc83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37" name="rc83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38" name="rc83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39" name="rc83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40" name="rc84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41" name="rc84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42" name="rc84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43" name="rc84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44" name="rc84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45" name="rc84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46" name="rc84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47" name="rc84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48" name="rc84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49" name="rc84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50" name="rc85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51" name="rc85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52" name="rc85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53" name="rc85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54" name="rc85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55" name="rc85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56" name="rc85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57" name="rc85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58" name="rc85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59" name="rc85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60" name="rc86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61" name="rc86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62" name="rc86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63" name="rc86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64" name="rc86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65" name="rc86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66" name="rc86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67" name="rc86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68" name="rc86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69" name="rc86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70" name="rc87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71" name="rc87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72" name="rc87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73" name="rc87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74" name="rc87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75" name="rc87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76" name="rc87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77" name="rc87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78" name="rc87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79" name="rc87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80" name="rc88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81" name="rc88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82" name="rc88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83" name="rc88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84" name="rc88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85" name="rc88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86" name="rc88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87" name="rc88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88" name="rc88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89" name="rc88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90" name="rc89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91" name="rc89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92" name="rc89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93" name="rc89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94" name="rc89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95" name="rc89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96" name="rc89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97" name="rc89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98" name="rc89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899" name="rc89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00" name="rc90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01" name="rc90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02" name="rc90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03" name="rc90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04" name="rc90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05" name="rc90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06" name="rc90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07" name="rc90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08" name="rc90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09" name="rc90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10" name="rc91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11" name="rc91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12" name="rc91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13" name="rc91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14" name="rc91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15" name="rc91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16" name="rc91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17" name="rc91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18" name="rc91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19" name="rc91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20" name="rc92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21" name="rc92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22" name="rc92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23" name="rc92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24" name="rc92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25" name="rc92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26" name="rc92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27" name="rc92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28" name="rc92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29" name="rc92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30" name="rc93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31" name="rc93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32" name="rc93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33" name="rc93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34" name="rc93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35" name="rc93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36" name="rc93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37" name="rc93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38" name="rc93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39" name="rc93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40" name="rc94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41" name="rc94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42" name="rc94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43" name="rc94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44" name="rc94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45" name="rc94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46" name="rc94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47" name="rc94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48" name="rc94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49" name="rc94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50" name="rc95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51" name="rc95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52" name="rc95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53" name="rc95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54" name="rc95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55" name="rc95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56" name="rc95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57" name="rc95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58" name="rc95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59" name="rc95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60" name="rc96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61" name="rc96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62" name="rc96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63" name="rc96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64" name="rc96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65" name="rc96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66" name="rc96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67" name="rc96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68" name="rc96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69" name="rc96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70" name="rc97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71" name="rc97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72" name="rc97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73" name="rc97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74" name="rc97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75" name="rc97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76" name="rc97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77" name="rc97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78" name="rc97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79" name="rc97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80" name="rc98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81" name="rc98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82" name="rc98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83" name="rc98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84" name="rc98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85" name="rc98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86" name="rc98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87" name="rc98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88" name="rc98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89" name="rc98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90" name="rc99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91" name="rc99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92" name="rc99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93" name="rc99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94" name="rc99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95" name="rc99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96" name="rc99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97" name="rc99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98" name="rc99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999" name="rc99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00" name="rc100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01" name="rc100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02" name="rc100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03" name="rc100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04" name="rc100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05" name="rc100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06" name="rc100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07" name="rc100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08" name="rc100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09" name="rc100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10" name="rc101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11" name="rc101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12" name="rc101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13" name="rc101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14" name="rc101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15" name="rc101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16" name="rc101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17" name="rc101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18" name="rc101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19" name="rc101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20" name="rc102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21" name="rc102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22" name="rc102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23" name="rc102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24" name="rc102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25" name="rc102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26" name="rc102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27" name="rc102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28" name="rc102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29" name="rc102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30" name="rc103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31" name="rc103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32" name="rc103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33" name="rc103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34" name="rc103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35" name="rc103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36" name="rc103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37" name="rc103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38" name="rc103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39" name="rc103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40" name="rc104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41" name="rc104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42" name="rc104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43" name="rc104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44" name="rc104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45" name="rc104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46" name="rc104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47" name="rc104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48" name="rc104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49" name="rc104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50" name="rc105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51" name="rc105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52" name="rc105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53" name="rc105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54" name="rc105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55" name="rc105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56" name="rc105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57" name="rc105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58" name="rc105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59" name="rc105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60" name="rc106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61" name="rc106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62" name="rc106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63" name="rc106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64" name="rc106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65" name="rc106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66" name="rc106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67" name="rc106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68" name="rc106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69" name="rc106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70" name="rc107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71" name="rc107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72" name="rc107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73" name="rc107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74" name="rc107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75" name="rc107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76" name="rc107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77" name="rc107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78" name="rc107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79" name="rc107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80" name="rc108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81" name="rc108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82" name="rc108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83" name="rc108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84" name="rc108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85" name="rc108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86" name="rc108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87" name="rc108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88" name="rc108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89" name="rc108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90" name="rc109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91" name="rc109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92" name="rc109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93" name="rc109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94" name="rc109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95" name="rc109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96" name="rc109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97" name="rc109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98" name="rc109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099" name="rc109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00" name="rc110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01" name="rc110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02" name="rc110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03" name="rc110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04" name="rc110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05" name="rc110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06" name="rc110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07" name="rc110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08" name="rc110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09" name="rc110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10" name="rc111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11" name="rc111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12" name="rc111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13" name="rc111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14" name="rc111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15" name="rc111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16" name="rc111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17" name="rc111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18" name="rc111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19" name="rc111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20" name="rc112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21" name="rc112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22" name="rc112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23" name="rc112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24" name="rc112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25" name="rc1125"/>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26" name="rc1126"/>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27" name="rc1127"/>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28" name="rc1128"/>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29" name="rc1129"/>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30" name="rc1130"/>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31" name="rc1131"/>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32" name="rc1132"/>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33" name="rc1133"/>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34" name="rc1134"/>
            <p:cNvSpPr/>
            <p:nvPr/>
          </p:nvSpPr>
          <p:spPr>
            <a:xfrm>
              <a:off x="1882197" y="4413292"/>
              <a:ext cx="6849727" cy="89054"/>
            </a:xfrm>
            <a:prstGeom prst="rect">
              <a:avLst/>
            </a:prstGeom>
            <a:noFill/>
            <a:ln w="27101" cap="flat">
              <a:solidFill>
                <a:srgbClr val="000000">
                  <a:alpha val="100000"/>
                </a:srgbClr>
              </a:solidFill>
              <a:prstDash val="solid"/>
              <a:miter/>
            </a:ln>
          </p:spPr>
          <p:txBody>
            <a:bodyPr/>
            <a:lstStyle/>
            <a:p/>
          </p:txBody>
        </p:sp>
        <p:sp>
          <p:nvSpPr>
            <p:cNvPr id="1135" name="tx1135"/>
            <p:cNvSpPr/>
            <p:nvPr/>
          </p:nvSpPr>
          <p:spPr>
            <a:xfrm rot="-2700000">
              <a:off x="201535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136" name="tx1136"/>
            <p:cNvSpPr/>
            <p:nvPr/>
          </p:nvSpPr>
          <p:spPr>
            <a:xfrm rot="-2700000">
              <a:off x="2444974"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1137" name="tx1137"/>
            <p:cNvSpPr/>
            <p:nvPr/>
          </p:nvSpPr>
          <p:spPr>
            <a:xfrm rot="-2700000">
              <a:off x="287156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1138" name="tx1138"/>
            <p:cNvSpPr/>
            <p:nvPr/>
          </p:nvSpPr>
          <p:spPr>
            <a:xfrm rot="-2700000">
              <a:off x="329967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1139" name="tx1139"/>
            <p:cNvSpPr/>
            <p:nvPr/>
          </p:nvSpPr>
          <p:spPr>
            <a:xfrm rot="-2700000">
              <a:off x="372778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1140" name="tx1140"/>
            <p:cNvSpPr/>
            <p:nvPr/>
          </p:nvSpPr>
          <p:spPr>
            <a:xfrm rot="-2700000">
              <a:off x="41558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141" name="tx1141"/>
            <p:cNvSpPr/>
            <p:nvPr/>
          </p:nvSpPr>
          <p:spPr>
            <a:xfrm rot="-2700000">
              <a:off x="45840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1142" name="tx1142"/>
            <p:cNvSpPr/>
            <p:nvPr/>
          </p:nvSpPr>
          <p:spPr>
            <a:xfrm rot="-2700000">
              <a:off x="50121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1143" name="tx1143"/>
            <p:cNvSpPr/>
            <p:nvPr/>
          </p:nvSpPr>
          <p:spPr>
            <a:xfrm rot="-2700000">
              <a:off x="544021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1144" name="tx1144"/>
            <p:cNvSpPr/>
            <p:nvPr/>
          </p:nvSpPr>
          <p:spPr>
            <a:xfrm rot="-2700000">
              <a:off x="58683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145" name="tx1145"/>
            <p:cNvSpPr/>
            <p:nvPr/>
          </p:nvSpPr>
          <p:spPr>
            <a:xfrm rot="-2700000">
              <a:off x="62964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146" name="tx1146"/>
            <p:cNvSpPr/>
            <p:nvPr/>
          </p:nvSpPr>
          <p:spPr>
            <a:xfrm rot="-2700000">
              <a:off x="672454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147" name="tx1147"/>
            <p:cNvSpPr/>
            <p:nvPr/>
          </p:nvSpPr>
          <p:spPr>
            <a:xfrm rot="-2700000">
              <a:off x="715264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148" name="tx1148"/>
            <p:cNvSpPr/>
            <p:nvPr/>
          </p:nvSpPr>
          <p:spPr>
            <a:xfrm rot="-2700000">
              <a:off x="758075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149" name="tx1149"/>
            <p:cNvSpPr/>
            <p:nvPr/>
          </p:nvSpPr>
          <p:spPr>
            <a:xfrm rot="-2700000">
              <a:off x="800886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150" name="tx1150"/>
            <p:cNvSpPr/>
            <p:nvPr/>
          </p:nvSpPr>
          <p:spPr>
            <a:xfrm rot="-2700000">
              <a:off x="84369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151" name="tx1151"/>
            <p:cNvSpPr/>
            <p:nvPr/>
          </p:nvSpPr>
          <p:spPr>
            <a:xfrm>
              <a:off x="1086632" y="5396277"/>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1152" name="tx1152"/>
            <p:cNvSpPr/>
            <p:nvPr/>
          </p:nvSpPr>
          <p:spPr>
            <a:xfrm>
              <a:off x="1175603" y="5307222"/>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1153" name="tx1153"/>
            <p:cNvSpPr/>
            <p:nvPr/>
          </p:nvSpPr>
          <p:spPr>
            <a:xfrm>
              <a:off x="1193708" y="5218167"/>
              <a:ext cx="2833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Tunisia</a:t>
              </a:r>
            </a:p>
          </p:txBody>
        </p:sp>
        <p:sp>
          <p:nvSpPr>
            <p:cNvPr id="1154" name="tx1154"/>
            <p:cNvSpPr/>
            <p:nvPr/>
          </p:nvSpPr>
          <p:spPr>
            <a:xfrm>
              <a:off x="1220043" y="5129112"/>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1155" name="tx1155"/>
            <p:cNvSpPr/>
            <p:nvPr/>
          </p:nvSpPr>
          <p:spPr>
            <a:xfrm>
              <a:off x="1136101" y="5040057"/>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Morocco</a:t>
              </a:r>
            </a:p>
          </p:txBody>
        </p:sp>
        <p:sp>
          <p:nvSpPr>
            <p:cNvPr id="1156" name="tx1156"/>
            <p:cNvSpPr/>
            <p:nvPr/>
          </p:nvSpPr>
          <p:spPr>
            <a:xfrm>
              <a:off x="1130980" y="4951002"/>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1157" name="tx1157"/>
            <p:cNvSpPr/>
            <p:nvPr/>
          </p:nvSpPr>
          <p:spPr>
            <a:xfrm>
              <a:off x="508182" y="4861947"/>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1158" name="tx1158"/>
            <p:cNvSpPr/>
            <p:nvPr/>
          </p:nvSpPr>
          <p:spPr>
            <a:xfrm>
              <a:off x="804722" y="4861947"/>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159" name="tx1159"/>
            <p:cNvSpPr/>
            <p:nvPr/>
          </p:nvSpPr>
          <p:spPr>
            <a:xfrm>
              <a:off x="977818" y="4861947"/>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1160" name="tx1160"/>
            <p:cNvSpPr/>
            <p:nvPr/>
          </p:nvSpPr>
          <p:spPr>
            <a:xfrm>
              <a:off x="1047038" y="4772892"/>
              <a:ext cx="430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Philippines</a:t>
              </a:r>
            </a:p>
          </p:txBody>
        </p:sp>
        <p:sp>
          <p:nvSpPr>
            <p:cNvPr id="1161" name="tx1161"/>
            <p:cNvSpPr/>
            <p:nvPr/>
          </p:nvSpPr>
          <p:spPr>
            <a:xfrm>
              <a:off x="1146068" y="4683837"/>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1162" name="tx1162"/>
            <p:cNvSpPr/>
            <p:nvPr/>
          </p:nvSpPr>
          <p:spPr>
            <a:xfrm>
              <a:off x="1073556" y="4594782"/>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1163" name="tx1163"/>
            <p:cNvSpPr/>
            <p:nvPr/>
          </p:nvSpPr>
          <p:spPr>
            <a:xfrm>
              <a:off x="1182186" y="4594782"/>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1164" name="tx1164"/>
            <p:cNvSpPr/>
            <p:nvPr/>
          </p:nvSpPr>
          <p:spPr>
            <a:xfrm>
              <a:off x="1096507" y="4505727"/>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1165" name="tx1165"/>
            <p:cNvSpPr/>
            <p:nvPr/>
          </p:nvSpPr>
          <p:spPr>
            <a:xfrm>
              <a:off x="775370" y="4416626"/>
              <a:ext cx="247162"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Never</a:t>
              </a:r>
            </a:p>
          </p:txBody>
        </p:sp>
        <p:sp>
          <p:nvSpPr>
            <p:cNvPr id="1166" name="tx1166"/>
            <p:cNvSpPr/>
            <p:nvPr/>
          </p:nvSpPr>
          <p:spPr>
            <a:xfrm>
              <a:off x="1047221" y="4416626"/>
              <a:ext cx="19275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Gavi</a:t>
              </a:r>
            </a:p>
          </p:txBody>
        </p:sp>
        <p:sp>
          <p:nvSpPr>
            <p:cNvPr id="1167" name="tx1167"/>
            <p:cNvSpPr/>
            <p:nvPr/>
          </p:nvSpPr>
          <p:spPr>
            <a:xfrm>
              <a:off x="1264665" y="4416626"/>
              <a:ext cx="21241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MICs</a:t>
              </a:r>
            </a:p>
          </p:txBody>
        </p:sp>
        <p:sp>
          <p:nvSpPr>
            <p:cNvPr id="1168" name="tx1168"/>
            <p:cNvSpPr/>
            <p:nvPr/>
          </p:nvSpPr>
          <p:spPr>
            <a:xfrm>
              <a:off x="1047129" y="4327617"/>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Micronesia</a:t>
              </a:r>
            </a:p>
          </p:txBody>
        </p:sp>
        <p:sp>
          <p:nvSpPr>
            <p:cNvPr id="1169" name="tx1169"/>
            <p:cNvSpPr/>
            <p:nvPr/>
          </p:nvSpPr>
          <p:spPr>
            <a:xfrm>
              <a:off x="1234764" y="4238562"/>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Tonga</a:t>
              </a:r>
            </a:p>
          </p:txBody>
        </p:sp>
        <p:sp>
          <p:nvSpPr>
            <p:cNvPr id="1170" name="tx1170"/>
            <p:cNvSpPr/>
            <p:nvPr/>
          </p:nvSpPr>
          <p:spPr>
            <a:xfrm>
              <a:off x="1002415" y="4149507"/>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1171" name="tx1171"/>
            <p:cNvSpPr/>
            <p:nvPr/>
          </p:nvSpPr>
          <p:spPr>
            <a:xfrm>
              <a:off x="1264482" y="4060452"/>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Libya</a:t>
              </a:r>
            </a:p>
          </p:txBody>
        </p:sp>
        <p:sp>
          <p:nvSpPr>
            <p:cNvPr id="1172" name="tx1172"/>
            <p:cNvSpPr/>
            <p:nvPr/>
          </p:nvSpPr>
          <p:spPr>
            <a:xfrm>
              <a:off x="1145976" y="3971397"/>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1173" name="tx1173"/>
            <p:cNvSpPr/>
            <p:nvPr/>
          </p:nvSpPr>
          <p:spPr>
            <a:xfrm>
              <a:off x="1150914" y="3882342"/>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1174" name="tx1174"/>
            <p:cNvSpPr/>
            <p:nvPr/>
          </p:nvSpPr>
          <p:spPr>
            <a:xfrm>
              <a:off x="799876" y="3793287"/>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1175" name="tx1175"/>
            <p:cNvSpPr/>
            <p:nvPr/>
          </p:nvSpPr>
          <p:spPr>
            <a:xfrm>
              <a:off x="1042009" y="3793287"/>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1176" name="tx1176"/>
            <p:cNvSpPr/>
            <p:nvPr/>
          </p:nvSpPr>
          <p:spPr>
            <a:xfrm>
              <a:off x="1096416" y="3704232"/>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1177" name="tx1177"/>
            <p:cNvSpPr/>
            <p:nvPr/>
          </p:nvSpPr>
          <p:spPr>
            <a:xfrm>
              <a:off x="1012474" y="3615177"/>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1178" name="tx1178"/>
            <p:cNvSpPr/>
            <p:nvPr/>
          </p:nvSpPr>
          <p:spPr>
            <a:xfrm>
              <a:off x="834623" y="3526122"/>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Marshall</a:t>
              </a:r>
            </a:p>
          </p:txBody>
        </p:sp>
        <p:sp>
          <p:nvSpPr>
            <p:cNvPr id="1179" name="tx1179"/>
            <p:cNvSpPr/>
            <p:nvPr/>
          </p:nvSpPr>
          <p:spPr>
            <a:xfrm>
              <a:off x="1195354" y="3526122"/>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1180" name="tx1180"/>
            <p:cNvSpPr/>
            <p:nvPr/>
          </p:nvSpPr>
          <p:spPr>
            <a:xfrm>
              <a:off x="1180449" y="3437067"/>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1181" name="tx1181"/>
            <p:cNvSpPr/>
            <p:nvPr/>
          </p:nvSpPr>
          <p:spPr>
            <a:xfrm>
              <a:off x="686307" y="3348012"/>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1182" name="tx1182"/>
            <p:cNvSpPr/>
            <p:nvPr/>
          </p:nvSpPr>
          <p:spPr>
            <a:xfrm>
              <a:off x="1131071" y="3348012"/>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1183" name="tx1183"/>
            <p:cNvSpPr/>
            <p:nvPr/>
          </p:nvSpPr>
          <p:spPr>
            <a:xfrm>
              <a:off x="1101445" y="3258957"/>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1184" name="tx1184"/>
            <p:cNvSpPr/>
            <p:nvPr/>
          </p:nvSpPr>
          <p:spPr>
            <a:xfrm>
              <a:off x="1096416" y="3169902"/>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1185" name="tx1185"/>
            <p:cNvSpPr/>
            <p:nvPr/>
          </p:nvSpPr>
          <p:spPr>
            <a:xfrm>
              <a:off x="1042100" y="3080847"/>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1186" name="tx1186"/>
            <p:cNvSpPr/>
            <p:nvPr/>
          </p:nvSpPr>
          <p:spPr>
            <a:xfrm>
              <a:off x="1135918" y="2991792"/>
              <a:ext cx="3411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Thailand</a:t>
              </a:r>
            </a:p>
          </p:txBody>
        </p:sp>
        <p:sp>
          <p:nvSpPr>
            <p:cNvPr id="1187" name="tx1187"/>
            <p:cNvSpPr/>
            <p:nvPr/>
          </p:nvSpPr>
          <p:spPr>
            <a:xfrm>
              <a:off x="1145885" y="2902737"/>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1188" name="tx1188"/>
            <p:cNvSpPr/>
            <p:nvPr/>
          </p:nvSpPr>
          <p:spPr>
            <a:xfrm>
              <a:off x="1234947" y="2813682"/>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1189" name="tx1189"/>
            <p:cNvSpPr/>
            <p:nvPr/>
          </p:nvSpPr>
          <p:spPr>
            <a:xfrm>
              <a:off x="1363512" y="2724627"/>
              <a:ext cx="113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Fiji</a:t>
              </a:r>
            </a:p>
          </p:txBody>
        </p:sp>
        <p:sp>
          <p:nvSpPr>
            <p:cNvPr id="1190" name="tx1190"/>
            <p:cNvSpPr/>
            <p:nvPr/>
          </p:nvSpPr>
          <p:spPr>
            <a:xfrm>
              <a:off x="1106474" y="2635572"/>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1191" name="tx1191"/>
            <p:cNvSpPr/>
            <p:nvPr/>
          </p:nvSpPr>
          <p:spPr>
            <a:xfrm>
              <a:off x="1195445" y="2546517"/>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1192" name="tx1192"/>
            <p:cNvSpPr/>
            <p:nvPr/>
          </p:nvSpPr>
          <p:spPr>
            <a:xfrm>
              <a:off x="1022441" y="2457462"/>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1193" name="tx1193"/>
            <p:cNvSpPr/>
            <p:nvPr/>
          </p:nvSpPr>
          <p:spPr>
            <a:xfrm>
              <a:off x="1126134" y="2457462"/>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1194" name="tx1194"/>
            <p:cNvSpPr/>
            <p:nvPr/>
          </p:nvSpPr>
          <p:spPr>
            <a:xfrm>
              <a:off x="1213459" y="2368407"/>
              <a:ext cx="2636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Tuvalu</a:t>
              </a:r>
            </a:p>
          </p:txBody>
        </p:sp>
        <p:sp>
          <p:nvSpPr>
            <p:cNvPr id="1195" name="tx1195"/>
            <p:cNvSpPr/>
            <p:nvPr/>
          </p:nvSpPr>
          <p:spPr>
            <a:xfrm>
              <a:off x="992814" y="2279352"/>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1196" name="tx1196"/>
            <p:cNvSpPr/>
            <p:nvPr/>
          </p:nvSpPr>
          <p:spPr>
            <a:xfrm>
              <a:off x="1249852" y="2279352"/>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1197" name="tx1197"/>
            <p:cNvSpPr/>
            <p:nvPr/>
          </p:nvSpPr>
          <p:spPr>
            <a:xfrm>
              <a:off x="1152377" y="2190297"/>
              <a:ext cx="32470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Vanuatu</a:t>
              </a:r>
            </a:p>
          </p:txBody>
        </p:sp>
        <p:sp>
          <p:nvSpPr>
            <p:cNvPr id="1198" name="tx1198"/>
            <p:cNvSpPr/>
            <p:nvPr/>
          </p:nvSpPr>
          <p:spPr>
            <a:xfrm>
              <a:off x="1289263" y="2101242"/>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1199" name="tx1199"/>
            <p:cNvSpPr/>
            <p:nvPr/>
          </p:nvSpPr>
          <p:spPr>
            <a:xfrm>
              <a:off x="1126225" y="2012187"/>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Malaysia</a:t>
              </a:r>
            </a:p>
          </p:txBody>
        </p:sp>
        <p:sp>
          <p:nvSpPr>
            <p:cNvPr id="1200" name="tx1200"/>
            <p:cNvSpPr/>
            <p:nvPr/>
          </p:nvSpPr>
          <p:spPr>
            <a:xfrm>
              <a:off x="1126225" y="1923132"/>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Maldives</a:t>
              </a:r>
            </a:p>
          </p:txBody>
        </p:sp>
        <p:sp>
          <p:nvSpPr>
            <p:cNvPr id="1201" name="tx1201"/>
            <p:cNvSpPr/>
            <p:nvPr/>
          </p:nvSpPr>
          <p:spPr>
            <a:xfrm>
              <a:off x="963096" y="1834077"/>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Cook</a:t>
              </a:r>
            </a:p>
          </p:txBody>
        </p:sp>
        <p:sp>
          <p:nvSpPr>
            <p:cNvPr id="1202" name="tx1202"/>
            <p:cNvSpPr/>
            <p:nvPr/>
          </p:nvSpPr>
          <p:spPr>
            <a:xfrm>
              <a:off x="1195354" y="1834077"/>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1203" name="tx1203"/>
            <p:cNvSpPr/>
            <p:nvPr/>
          </p:nvSpPr>
          <p:spPr>
            <a:xfrm>
              <a:off x="1254790" y="1745022"/>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1204" name="tx1204"/>
            <p:cNvSpPr/>
            <p:nvPr/>
          </p:nvSpPr>
          <p:spPr>
            <a:xfrm>
              <a:off x="1195354" y="1655967"/>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Samoa</a:t>
              </a:r>
            </a:p>
          </p:txBody>
        </p:sp>
        <p:sp>
          <p:nvSpPr>
            <p:cNvPr id="1205" name="tx1205"/>
            <p:cNvSpPr/>
            <p:nvPr/>
          </p:nvSpPr>
          <p:spPr>
            <a:xfrm>
              <a:off x="1116350" y="1566912"/>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1206" name="tx1206"/>
            <p:cNvSpPr/>
            <p:nvPr/>
          </p:nvSpPr>
          <p:spPr>
            <a:xfrm>
              <a:off x="1155852" y="1477857"/>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1207" name="tx1207"/>
            <p:cNvSpPr/>
            <p:nvPr/>
          </p:nvSpPr>
          <p:spPr>
            <a:xfrm>
              <a:off x="1264482" y="1477857"/>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1208" name="tx1208"/>
            <p:cNvSpPr/>
            <p:nvPr/>
          </p:nvSpPr>
          <p:spPr>
            <a:xfrm>
              <a:off x="941699" y="1388802"/>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1209" name="tx1209"/>
            <p:cNvSpPr/>
            <p:nvPr/>
          </p:nvSpPr>
          <p:spPr>
            <a:xfrm>
              <a:off x="1294200" y="1299747"/>
              <a:ext cx="182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Niue</a:t>
              </a:r>
            </a:p>
          </p:txBody>
        </p:sp>
        <p:sp>
          <p:nvSpPr>
            <p:cNvPr id="1210" name="tx1210"/>
            <p:cNvSpPr/>
            <p:nvPr/>
          </p:nvSpPr>
          <p:spPr>
            <a:xfrm>
              <a:off x="1007445" y="1210692"/>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1211" name="tx1211"/>
            <p:cNvSpPr/>
            <p:nvPr/>
          </p:nvSpPr>
          <p:spPr>
            <a:xfrm>
              <a:off x="1244731" y="1210692"/>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1212" name="tx1212"/>
            <p:cNvSpPr/>
            <p:nvPr/>
          </p:nvSpPr>
          <p:spPr>
            <a:xfrm>
              <a:off x="3362402" y="5845885"/>
              <a:ext cx="16597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  </a:t>
              </a:r>
            </a:p>
          </p:txBody>
        </p:sp>
        <p:pic>
          <p:nvPicPr>
            <p:cNvPr id="1213" name="pic1213"/>
            <p:cNvPicPr/>
            <p:nvPr/>
          </p:nvPicPr>
          <p:blipFill>
            <a:blip r:embed="rId2" cstate="print"/>
            <a:stretch>
              <a:fillRect/>
            </a:stretch>
          </p:blipFill>
          <p:spPr>
            <a:xfrm>
              <a:off x="5091719" y="5699625"/>
              <a:ext cx="2160000" cy="219455"/>
            </a:xfrm>
            <a:prstGeom prst="rect">
              <a:avLst/>
            </a:prstGeom>
          </p:spPr>
        </p:pic>
        <p:sp>
          <p:nvSpPr>
            <p:cNvPr id="1214" name="pl1214"/>
            <p:cNvSpPr/>
            <p:nvPr/>
          </p:nvSpPr>
          <p:spPr>
            <a:xfrm>
              <a:off x="5095319"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15" name="pl1215"/>
            <p:cNvSpPr/>
            <p:nvPr/>
          </p:nvSpPr>
          <p:spPr>
            <a:xfrm>
              <a:off x="5638955"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16" name="pl1216"/>
            <p:cNvSpPr/>
            <p:nvPr/>
          </p:nvSpPr>
          <p:spPr>
            <a:xfrm>
              <a:off x="6182591"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17" name="pl1217"/>
            <p:cNvSpPr/>
            <p:nvPr/>
          </p:nvSpPr>
          <p:spPr>
            <a:xfrm>
              <a:off x="6726228"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18" name="pl1218"/>
            <p:cNvSpPr/>
            <p:nvPr/>
          </p:nvSpPr>
          <p:spPr>
            <a:xfrm>
              <a:off x="5095319"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19" name="pl1219"/>
            <p:cNvSpPr/>
            <p:nvPr/>
          </p:nvSpPr>
          <p:spPr>
            <a:xfrm>
              <a:off x="5638955"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20" name="pl1220"/>
            <p:cNvSpPr/>
            <p:nvPr/>
          </p:nvSpPr>
          <p:spPr>
            <a:xfrm>
              <a:off x="6182591"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21" name="pl1221"/>
            <p:cNvSpPr/>
            <p:nvPr/>
          </p:nvSpPr>
          <p:spPr>
            <a:xfrm>
              <a:off x="6726228"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22" name="tx1222"/>
            <p:cNvSpPr/>
            <p:nvPr/>
          </p:nvSpPr>
          <p:spPr>
            <a:xfrm>
              <a:off x="5064229" y="59886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223" name="tx1223"/>
            <p:cNvSpPr/>
            <p:nvPr/>
          </p:nvSpPr>
          <p:spPr>
            <a:xfrm>
              <a:off x="5576776"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a:t>
              </a:r>
            </a:p>
          </p:txBody>
        </p:sp>
        <p:sp>
          <p:nvSpPr>
            <p:cNvPr id="1224" name="tx1224"/>
            <p:cNvSpPr/>
            <p:nvPr/>
          </p:nvSpPr>
          <p:spPr>
            <a:xfrm>
              <a:off x="6120412"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50</a:t>
              </a:r>
            </a:p>
          </p:txBody>
        </p:sp>
        <p:sp>
          <p:nvSpPr>
            <p:cNvPr id="1225" name="tx1225"/>
            <p:cNvSpPr/>
            <p:nvPr/>
          </p:nvSpPr>
          <p:spPr>
            <a:xfrm>
              <a:off x="6664049"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75</a:t>
              </a:r>
            </a:p>
          </p:txBody>
        </p:sp>
        <p:sp>
          <p:nvSpPr>
            <p:cNvPr id="1226" name="tx1226"/>
            <p:cNvSpPr/>
            <p:nvPr/>
          </p:nvSpPr>
          <p:spPr>
            <a:xfrm>
              <a:off x="1539710" y="435349"/>
              <a:ext cx="558332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HPVc programme coverage, girls, by country, Never Gavi MICs, 2010-2025</a:t>
              </a:r>
            </a:p>
          </p:txBody>
        </p:sp>
        <p:sp>
          <p:nvSpPr>
            <p:cNvPr id="1227" name="tx1227"/>
            <p:cNvSpPr/>
            <p:nvPr/>
          </p:nvSpPr>
          <p:spPr>
            <a:xfrm>
              <a:off x="4912427"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28" name="tx1228"/>
            <p:cNvSpPr/>
            <p:nvPr/>
          </p:nvSpPr>
          <p:spPr>
            <a:xfrm>
              <a:off x="4588547" y="6352059"/>
              <a:ext cx="44858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Only countries with HPV introduction and where estimates were made are displayed.</a:t>
              </a:r>
            </a:p>
          </p:txBody>
        </p:sp>
        <p:sp>
          <p:nvSpPr>
            <p:cNvPr id="1229" name="tx1229"/>
            <p:cNvSpPr/>
            <p:nvPr/>
          </p:nvSpPr>
          <p:spPr>
            <a:xfrm>
              <a:off x="5010451" y="6472760"/>
              <a:ext cx="40639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without HPV vaccination are included in the aggregate with a value of 0.</a:t>
              </a:r>
            </a:p>
          </p:txBody>
        </p:sp>
        <p:sp>
          <p:nvSpPr>
            <p:cNvPr id="1230" name="tx1230"/>
            <p:cNvSpPr/>
            <p:nvPr/>
          </p:nvSpPr>
          <p:spPr>
            <a:xfrm>
              <a:off x="5973131" y="6593460"/>
              <a:ext cx="31012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ordered based on descending coverage in 2025.</a:t>
              </a:r>
            </a:p>
          </p:txBody>
        </p:sp>
      </p:grpSp>
      <p:sp>
        <p:nvSpPr>
          <p:cNvPr id="123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'HPVc programme coverage' indicator is defined as the target population who received the last dose of HPV vaccine in the reporting year.
This heatmap shows HPVc programme coverage among girls, by country and year. The colour gradient is based on the best performing country.
In 2025, Cabo Verde and Niue had the highest HPVc coverage (99%), and Belarus had the lowest coverage (2%).
Countries without HPV vaccine in 2025 (n=11): Algeria, Egypt, Equatorial Guinea, Gabon, Iran, Iraq, Jordan, Lebanon, State of Palestine, Turkiye, and Venezuela.</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SDG 3.b.1</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4646081"/>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384504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304401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22429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124168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504659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0" name="pl10"/>
            <p:cNvSpPr/>
            <p:nvPr/>
          </p:nvSpPr>
          <p:spPr>
            <a:xfrm>
              <a:off x="803984" y="424556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1" name="pl11"/>
            <p:cNvSpPr/>
            <p:nvPr/>
          </p:nvSpPr>
          <p:spPr>
            <a:xfrm>
              <a:off x="803984" y="3444528"/>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2" name="pl12"/>
            <p:cNvSpPr/>
            <p:nvPr/>
          </p:nvSpPr>
          <p:spPr>
            <a:xfrm>
              <a:off x="803984" y="26434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3" name="pl13"/>
            <p:cNvSpPr/>
            <p:nvPr/>
          </p:nvSpPr>
          <p:spPr>
            <a:xfrm>
              <a:off x="803984" y="1842457"/>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4" name="pl14"/>
            <p:cNvSpPr/>
            <p:nvPr/>
          </p:nvSpPr>
          <p:spPr>
            <a:xfrm>
              <a:off x="803984" y="104142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5" name="pl15"/>
            <p:cNvSpPr/>
            <p:nvPr/>
          </p:nvSpPr>
          <p:spPr>
            <a:xfrm>
              <a:off x="803984" y="144193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6" name="pl16"/>
            <p:cNvSpPr/>
            <p:nvPr/>
          </p:nvSpPr>
          <p:spPr>
            <a:xfrm>
              <a:off x="169843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99474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29104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58735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88365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24394"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698435" y="1201628"/>
              <a:ext cx="6481525" cy="320414"/>
            </a:xfrm>
            <a:custGeom>
              <a:avLst/>
              <a:pathLst>
                <a:path w="6481525" h="320414">
                  <a:moveTo>
                    <a:pt x="0" y="320414"/>
                  </a:moveTo>
                  <a:lnTo>
                    <a:pt x="259261" y="320414"/>
                  </a:lnTo>
                  <a:lnTo>
                    <a:pt x="518522" y="320414"/>
                  </a:lnTo>
                  <a:lnTo>
                    <a:pt x="777783" y="320414"/>
                  </a:lnTo>
                  <a:lnTo>
                    <a:pt x="1037044" y="240310"/>
                  </a:lnTo>
                  <a:lnTo>
                    <a:pt x="1296305" y="240310"/>
                  </a:lnTo>
                  <a:lnTo>
                    <a:pt x="1555566" y="120155"/>
                  </a:lnTo>
                  <a:lnTo>
                    <a:pt x="1814827" y="120155"/>
                  </a:lnTo>
                  <a:lnTo>
                    <a:pt x="2074088" y="80103"/>
                  </a:lnTo>
                  <a:lnTo>
                    <a:pt x="2333349" y="0"/>
                  </a:lnTo>
                  <a:lnTo>
                    <a:pt x="2592610" y="40051"/>
                  </a:lnTo>
                  <a:lnTo>
                    <a:pt x="2851871" y="40051"/>
                  </a:lnTo>
                  <a:lnTo>
                    <a:pt x="3111132" y="40051"/>
                  </a:lnTo>
                  <a:lnTo>
                    <a:pt x="3370393" y="40051"/>
                  </a:lnTo>
                  <a:lnTo>
                    <a:pt x="3629654" y="80103"/>
                  </a:lnTo>
                  <a:lnTo>
                    <a:pt x="3888915" y="80103"/>
                  </a:lnTo>
                  <a:lnTo>
                    <a:pt x="4148176" y="80103"/>
                  </a:lnTo>
                  <a:lnTo>
                    <a:pt x="4407437" y="120155"/>
                  </a:lnTo>
                  <a:lnTo>
                    <a:pt x="4666698" y="120155"/>
                  </a:lnTo>
                  <a:lnTo>
                    <a:pt x="4925959" y="160207"/>
                  </a:lnTo>
                  <a:lnTo>
                    <a:pt x="5185220" y="280362"/>
                  </a:lnTo>
                  <a:lnTo>
                    <a:pt x="5444481" y="320414"/>
                  </a:lnTo>
                  <a:lnTo>
                    <a:pt x="5703742" y="240310"/>
                  </a:lnTo>
                  <a:lnTo>
                    <a:pt x="5963003" y="240310"/>
                  </a:lnTo>
                  <a:lnTo>
                    <a:pt x="6222264" y="280362"/>
                  </a:lnTo>
                  <a:lnTo>
                    <a:pt x="6481525" y="280362"/>
                  </a:lnTo>
                </a:path>
              </a:pathLst>
            </a:custGeom>
            <a:ln w="27101" cap="flat">
              <a:solidFill>
                <a:srgbClr val="F8766D">
                  <a:alpha val="100000"/>
                </a:srgbClr>
              </a:solidFill>
              <a:prstDash val="solid"/>
              <a:round/>
            </a:ln>
          </p:spPr>
          <p:txBody>
            <a:bodyPr/>
            <a:lstStyle/>
            <a:p/>
          </p:txBody>
        </p:sp>
        <p:sp>
          <p:nvSpPr>
            <p:cNvPr id="25" name="pl25"/>
            <p:cNvSpPr/>
            <p:nvPr/>
          </p:nvSpPr>
          <p:spPr>
            <a:xfrm>
              <a:off x="1698435" y="1441939"/>
              <a:ext cx="6481525" cy="2323003"/>
            </a:xfrm>
            <a:custGeom>
              <a:avLst/>
              <a:pathLst>
                <a:path w="6481525" h="2323003">
                  <a:moveTo>
                    <a:pt x="0" y="2323003"/>
                  </a:moveTo>
                  <a:lnTo>
                    <a:pt x="259261" y="2122744"/>
                  </a:lnTo>
                  <a:lnTo>
                    <a:pt x="518522" y="2202847"/>
                  </a:lnTo>
                  <a:lnTo>
                    <a:pt x="777783" y="2202847"/>
                  </a:lnTo>
                  <a:lnTo>
                    <a:pt x="1037044" y="2122744"/>
                  </a:lnTo>
                  <a:lnTo>
                    <a:pt x="1296305" y="680880"/>
                  </a:lnTo>
                  <a:lnTo>
                    <a:pt x="1555566" y="520673"/>
                  </a:lnTo>
                  <a:lnTo>
                    <a:pt x="1814827" y="560724"/>
                  </a:lnTo>
                  <a:lnTo>
                    <a:pt x="2074088" y="520673"/>
                  </a:lnTo>
                  <a:lnTo>
                    <a:pt x="2333349" y="360465"/>
                  </a:lnTo>
                  <a:lnTo>
                    <a:pt x="2592610" y="360465"/>
                  </a:lnTo>
                  <a:lnTo>
                    <a:pt x="2851871" y="240310"/>
                  </a:lnTo>
                  <a:lnTo>
                    <a:pt x="3111132" y="240310"/>
                  </a:lnTo>
                  <a:lnTo>
                    <a:pt x="3370393" y="240310"/>
                  </a:lnTo>
                  <a:lnTo>
                    <a:pt x="3629654" y="80103"/>
                  </a:lnTo>
                  <a:lnTo>
                    <a:pt x="3888915" y="80103"/>
                  </a:lnTo>
                  <a:lnTo>
                    <a:pt x="4148176" y="0"/>
                  </a:lnTo>
                  <a:lnTo>
                    <a:pt x="4407437" y="80103"/>
                  </a:lnTo>
                  <a:lnTo>
                    <a:pt x="4666698" y="0"/>
                  </a:lnTo>
                  <a:lnTo>
                    <a:pt x="4925959" y="200258"/>
                  </a:lnTo>
                  <a:lnTo>
                    <a:pt x="5185220" y="160207"/>
                  </a:lnTo>
                  <a:lnTo>
                    <a:pt x="5444481" y="160207"/>
                  </a:lnTo>
                  <a:lnTo>
                    <a:pt x="5703742" y="120155"/>
                  </a:lnTo>
                  <a:lnTo>
                    <a:pt x="5963003" y="200258"/>
                  </a:lnTo>
                  <a:lnTo>
                    <a:pt x="6222264" y="160207"/>
                  </a:lnTo>
                  <a:lnTo>
                    <a:pt x="6481525" y="240310"/>
                  </a:lnTo>
                </a:path>
              </a:pathLst>
            </a:custGeom>
            <a:ln w="27101" cap="flat">
              <a:solidFill>
                <a:srgbClr val="7CAE00">
                  <a:alpha val="100000"/>
                </a:srgbClr>
              </a:solidFill>
              <a:prstDash val="solid"/>
              <a:round/>
            </a:ln>
          </p:spPr>
          <p:txBody>
            <a:bodyPr/>
            <a:lstStyle/>
            <a:p/>
          </p:txBody>
        </p:sp>
        <p:sp>
          <p:nvSpPr>
            <p:cNvPr id="26" name="pl26"/>
            <p:cNvSpPr/>
            <p:nvPr/>
          </p:nvSpPr>
          <p:spPr>
            <a:xfrm>
              <a:off x="3772523" y="3244269"/>
              <a:ext cx="4407437" cy="1762278"/>
            </a:xfrm>
            <a:custGeom>
              <a:avLst/>
              <a:pathLst>
                <a:path w="4407437" h="1762278">
                  <a:moveTo>
                    <a:pt x="0" y="1762278"/>
                  </a:moveTo>
                  <a:lnTo>
                    <a:pt x="259261" y="1562019"/>
                  </a:lnTo>
                  <a:lnTo>
                    <a:pt x="518522" y="1281656"/>
                  </a:lnTo>
                  <a:lnTo>
                    <a:pt x="777783" y="1041346"/>
                  </a:lnTo>
                  <a:lnTo>
                    <a:pt x="1037044" y="921190"/>
                  </a:lnTo>
                  <a:lnTo>
                    <a:pt x="1296305" y="841087"/>
                  </a:lnTo>
                  <a:lnTo>
                    <a:pt x="1555566" y="720931"/>
                  </a:lnTo>
                  <a:lnTo>
                    <a:pt x="1814827" y="680880"/>
                  </a:lnTo>
                  <a:lnTo>
                    <a:pt x="2074088" y="640828"/>
                  </a:lnTo>
                  <a:lnTo>
                    <a:pt x="2333349" y="560724"/>
                  </a:lnTo>
                  <a:lnTo>
                    <a:pt x="2592610" y="440569"/>
                  </a:lnTo>
                  <a:lnTo>
                    <a:pt x="2851871" y="440569"/>
                  </a:lnTo>
                  <a:lnTo>
                    <a:pt x="3111132" y="360465"/>
                  </a:lnTo>
                  <a:lnTo>
                    <a:pt x="3370393" y="320414"/>
                  </a:lnTo>
                  <a:lnTo>
                    <a:pt x="3629654" y="200258"/>
                  </a:lnTo>
                  <a:lnTo>
                    <a:pt x="3888915" y="120155"/>
                  </a:lnTo>
                  <a:lnTo>
                    <a:pt x="4148176" y="80103"/>
                  </a:lnTo>
                  <a:lnTo>
                    <a:pt x="4407437" y="0"/>
                  </a:lnTo>
                </a:path>
              </a:pathLst>
            </a:custGeom>
            <a:ln w="27101" cap="flat">
              <a:solidFill>
                <a:srgbClr val="00BFC4">
                  <a:alpha val="100000"/>
                </a:srgbClr>
              </a:solidFill>
              <a:prstDash val="solid"/>
              <a:round/>
            </a:ln>
          </p:spPr>
          <p:txBody>
            <a:bodyPr/>
            <a:lstStyle/>
            <a:p/>
          </p:txBody>
        </p:sp>
        <p:sp>
          <p:nvSpPr>
            <p:cNvPr id="27" name="pl27"/>
            <p:cNvSpPr/>
            <p:nvPr/>
          </p:nvSpPr>
          <p:spPr>
            <a:xfrm>
              <a:off x="4291045" y="4165460"/>
              <a:ext cx="3888915" cy="881139"/>
            </a:xfrm>
            <a:custGeom>
              <a:avLst/>
              <a:pathLst>
                <a:path w="3888915" h="881139">
                  <a:moveTo>
                    <a:pt x="0" y="881139"/>
                  </a:moveTo>
                  <a:lnTo>
                    <a:pt x="259261" y="760983"/>
                  </a:lnTo>
                  <a:lnTo>
                    <a:pt x="518522" y="600776"/>
                  </a:lnTo>
                  <a:lnTo>
                    <a:pt x="777783" y="600776"/>
                  </a:lnTo>
                  <a:lnTo>
                    <a:pt x="1037044" y="280362"/>
                  </a:lnTo>
                  <a:lnTo>
                    <a:pt x="1296305" y="280362"/>
                  </a:lnTo>
                  <a:lnTo>
                    <a:pt x="1555566" y="200258"/>
                  </a:lnTo>
                  <a:lnTo>
                    <a:pt x="1814827" y="120155"/>
                  </a:lnTo>
                  <a:lnTo>
                    <a:pt x="2074088" y="240310"/>
                  </a:lnTo>
                  <a:lnTo>
                    <a:pt x="2333349" y="320414"/>
                  </a:lnTo>
                  <a:lnTo>
                    <a:pt x="2592610" y="480621"/>
                  </a:lnTo>
                  <a:lnTo>
                    <a:pt x="2851871" y="520673"/>
                  </a:lnTo>
                  <a:lnTo>
                    <a:pt x="3111132" y="320414"/>
                  </a:lnTo>
                  <a:lnTo>
                    <a:pt x="3370393" y="120155"/>
                  </a:lnTo>
                  <a:lnTo>
                    <a:pt x="3629654" y="80103"/>
                  </a:lnTo>
                  <a:lnTo>
                    <a:pt x="3888915" y="0"/>
                  </a:lnTo>
                </a:path>
              </a:pathLst>
            </a:custGeom>
            <a:ln w="27101" cap="flat">
              <a:solidFill>
                <a:srgbClr val="C77CFF">
                  <a:alpha val="100000"/>
                </a:srgbClr>
              </a:solidFill>
              <a:prstDash val="solid"/>
              <a:round/>
            </a:ln>
          </p:spPr>
          <p:txBody>
            <a:bodyPr/>
            <a:lstStyle/>
            <a:p/>
          </p:txBody>
        </p:sp>
        <p:sp>
          <p:nvSpPr>
            <p:cNvPr id="28" name="pl28"/>
            <p:cNvSpPr/>
            <p:nvPr/>
          </p:nvSpPr>
          <p:spPr>
            <a:xfrm>
              <a:off x="803984" y="1441939"/>
              <a:ext cx="8270426" cy="0"/>
            </a:xfrm>
            <a:custGeom>
              <a:avLst/>
              <a:pathLst>
                <a:path w="8270426" h="0">
                  <a:moveTo>
                    <a:pt x="0" y="0"/>
                  </a:moveTo>
                  <a:lnTo>
                    <a:pt x="8270426" y="0"/>
                  </a:lnTo>
                  <a:lnTo>
                    <a:pt x="8270426" y="0"/>
                  </a:lnTo>
                </a:path>
              </a:pathLst>
            </a:custGeom>
            <a:ln w="13550" cap="flat">
              <a:solidFill>
                <a:srgbClr val="A9A9A9">
                  <a:alpha val="100000"/>
                </a:srgbClr>
              </a:solidFill>
              <a:prstDash val="dash"/>
              <a:round/>
            </a:ln>
          </p:spPr>
          <p:txBody>
            <a:bodyPr/>
            <a:lstStyle/>
            <a:p/>
          </p:txBody>
        </p:sp>
        <p:sp>
          <p:nvSpPr>
            <p:cNvPr id="29" name="tx29"/>
            <p:cNvSpPr/>
            <p:nvPr/>
          </p:nvSpPr>
          <p:spPr>
            <a:xfrm>
              <a:off x="1475219" y="1543433"/>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88</a:t>
              </a:r>
            </a:p>
          </p:txBody>
        </p:sp>
        <p:sp>
          <p:nvSpPr>
            <p:cNvPr id="30" name="tx30"/>
            <p:cNvSpPr/>
            <p:nvPr/>
          </p:nvSpPr>
          <p:spPr>
            <a:xfrm>
              <a:off x="1475217" y="3786334"/>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32</a:t>
              </a:r>
            </a:p>
          </p:txBody>
        </p:sp>
        <p:sp>
          <p:nvSpPr>
            <p:cNvPr id="31" name="tx31"/>
            <p:cNvSpPr/>
            <p:nvPr/>
          </p:nvSpPr>
          <p:spPr>
            <a:xfrm>
              <a:off x="3628685" y="4977248"/>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1</a:t>
              </a:r>
            </a:p>
          </p:txBody>
        </p:sp>
        <p:sp>
          <p:nvSpPr>
            <p:cNvPr id="32" name="tx32"/>
            <p:cNvSpPr/>
            <p:nvPr/>
          </p:nvSpPr>
          <p:spPr>
            <a:xfrm>
              <a:off x="4147208" y="5017300"/>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0</a:t>
              </a:r>
            </a:p>
          </p:txBody>
        </p:sp>
        <p:sp>
          <p:nvSpPr>
            <p:cNvPr id="33" name="pl33"/>
            <p:cNvSpPr/>
            <p:nvPr/>
          </p:nvSpPr>
          <p:spPr>
            <a:xfrm>
              <a:off x="8198793" y="1481990"/>
              <a:ext cx="199365" cy="0"/>
            </a:xfrm>
            <a:custGeom>
              <a:avLst/>
              <a:pathLst>
                <a:path w="199365" h="0">
                  <a:moveTo>
                    <a:pt x="199365" y="0"/>
                  </a:moveTo>
                  <a:lnTo>
                    <a:pt x="0" y="0"/>
                  </a:lnTo>
                </a:path>
              </a:pathLst>
            </a:custGeom>
          </p:spPr>
          <p:txBody>
            <a:bodyPr/>
            <a:lstStyle/>
            <a:p/>
          </p:txBody>
        </p:sp>
        <p:sp>
          <p:nvSpPr>
            <p:cNvPr id="34" name="pl34"/>
            <p:cNvSpPr/>
            <p:nvPr/>
          </p:nvSpPr>
          <p:spPr>
            <a:xfrm>
              <a:off x="8198793" y="1682250"/>
              <a:ext cx="199361" cy="1"/>
            </a:xfrm>
            <a:custGeom>
              <a:avLst/>
              <a:pathLst>
                <a:path w="199361" h="1">
                  <a:moveTo>
                    <a:pt x="199361" y="1"/>
                  </a:moveTo>
                  <a:lnTo>
                    <a:pt x="0" y="0"/>
                  </a:lnTo>
                </a:path>
              </a:pathLst>
            </a:custGeom>
          </p:spPr>
          <p:txBody>
            <a:bodyPr/>
            <a:lstStyle/>
            <a:p/>
          </p:txBody>
        </p:sp>
        <p:sp>
          <p:nvSpPr>
            <p:cNvPr id="35" name="pl35"/>
            <p:cNvSpPr/>
            <p:nvPr/>
          </p:nvSpPr>
          <p:spPr>
            <a:xfrm>
              <a:off x="8198793" y="3244268"/>
              <a:ext cx="199366" cy="1"/>
            </a:xfrm>
            <a:custGeom>
              <a:avLst/>
              <a:pathLst>
                <a:path w="199366" h="1">
                  <a:moveTo>
                    <a:pt x="199366" y="0"/>
                  </a:moveTo>
                  <a:lnTo>
                    <a:pt x="0" y="1"/>
                  </a:lnTo>
                </a:path>
              </a:pathLst>
            </a:custGeom>
          </p:spPr>
          <p:txBody>
            <a:bodyPr/>
            <a:lstStyle/>
            <a:p/>
          </p:txBody>
        </p:sp>
        <p:sp>
          <p:nvSpPr>
            <p:cNvPr id="36" name="pl36"/>
            <p:cNvSpPr/>
            <p:nvPr/>
          </p:nvSpPr>
          <p:spPr>
            <a:xfrm>
              <a:off x="8198793" y="4165460"/>
              <a:ext cx="199363" cy="0"/>
            </a:xfrm>
            <a:custGeom>
              <a:avLst/>
              <a:pathLst>
                <a:path w="199363" h="0">
                  <a:moveTo>
                    <a:pt x="199363" y="0"/>
                  </a:moveTo>
                  <a:lnTo>
                    <a:pt x="0" y="0"/>
                  </a:lnTo>
                </a:path>
              </a:pathLst>
            </a:custGeom>
          </p:spPr>
          <p:txBody>
            <a:bodyPr/>
            <a:lstStyle/>
            <a:p/>
          </p:txBody>
        </p:sp>
        <p:sp>
          <p:nvSpPr>
            <p:cNvPr id="37" name="tx37"/>
            <p:cNvSpPr/>
            <p:nvPr/>
          </p:nvSpPr>
          <p:spPr>
            <a:xfrm>
              <a:off x="8421019" y="1430281"/>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89</a:t>
              </a:r>
            </a:p>
          </p:txBody>
        </p:sp>
        <p:sp>
          <p:nvSpPr>
            <p:cNvPr id="38" name="tx38"/>
            <p:cNvSpPr/>
            <p:nvPr/>
          </p:nvSpPr>
          <p:spPr>
            <a:xfrm>
              <a:off x="8421015" y="1630542"/>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84</a:t>
              </a:r>
            </a:p>
          </p:txBody>
        </p:sp>
        <p:sp>
          <p:nvSpPr>
            <p:cNvPr id="39" name="tx39"/>
            <p:cNvSpPr/>
            <p:nvPr/>
          </p:nvSpPr>
          <p:spPr>
            <a:xfrm>
              <a:off x="8421020" y="3192559"/>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45</a:t>
              </a:r>
            </a:p>
          </p:txBody>
        </p:sp>
        <p:sp>
          <p:nvSpPr>
            <p:cNvPr id="40" name="tx40"/>
            <p:cNvSpPr/>
            <p:nvPr/>
          </p:nvSpPr>
          <p:spPr>
            <a:xfrm>
              <a:off x="8421017" y="4113751"/>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22</a:t>
              </a:r>
            </a:p>
          </p:txBody>
        </p:sp>
        <p:sp>
          <p:nvSpPr>
            <p:cNvPr id="41" name="tx41"/>
            <p:cNvSpPr/>
            <p:nvPr/>
          </p:nvSpPr>
          <p:spPr>
            <a:xfrm>
              <a:off x="663630" y="499658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2" name="tx42"/>
            <p:cNvSpPr/>
            <p:nvPr/>
          </p:nvSpPr>
          <p:spPr>
            <a:xfrm>
              <a:off x="585906" y="419554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43" name="tx43"/>
            <p:cNvSpPr/>
            <p:nvPr/>
          </p:nvSpPr>
          <p:spPr>
            <a:xfrm>
              <a:off x="585906" y="339451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44" name="tx44"/>
            <p:cNvSpPr/>
            <p:nvPr/>
          </p:nvSpPr>
          <p:spPr>
            <a:xfrm>
              <a:off x="585906" y="259347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45" name="tx45"/>
            <p:cNvSpPr/>
            <p:nvPr/>
          </p:nvSpPr>
          <p:spPr>
            <a:xfrm>
              <a:off x="585906" y="179243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46" name="tx46"/>
            <p:cNvSpPr/>
            <p:nvPr/>
          </p:nvSpPr>
          <p:spPr>
            <a:xfrm>
              <a:off x="508182" y="991404"/>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47" name="tx47"/>
            <p:cNvSpPr/>
            <p:nvPr/>
          </p:nvSpPr>
          <p:spPr>
            <a:xfrm>
              <a:off x="585906" y="139192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48" name="tx48"/>
            <p:cNvSpPr/>
            <p:nvPr/>
          </p:nvSpPr>
          <p:spPr>
            <a:xfrm rot="-5400000">
              <a:off x="154298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 name="tx49"/>
            <p:cNvSpPr/>
            <p:nvPr/>
          </p:nvSpPr>
          <p:spPr>
            <a:xfrm rot="-5400000">
              <a:off x="283929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 name="tx50"/>
            <p:cNvSpPr/>
            <p:nvPr/>
          </p:nvSpPr>
          <p:spPr>
            <a:xfrm rot="-5400000">
              <a:off x="413559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1" name="tx51"/>
            <p:cNvSpPr/>
            <p:nvPr/>
          </p:nvSpPr>
          <p:spPr>
            <a:xfrm rot="-5400000">
              <a:off x="543190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2" name="tx52"/>
            <p:cNvSpPr/>
            <p:nvPr/>
          </p:nvSpPr>
          <p:spPr>
            <a:xfrm rot="-5400000">
              <a:off x="672820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3" name="tx53"/>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4" name="tx54"/>
            <p:cNvSpPr/>
            <p:nvPr/>
          </p:nvSpPr>
          <p:spPr>
            <a:xfrm rot="-5400000">
              <a:off x="6468946"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5" name="tx55"/>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6" name="tx56"/>
            <p:cNvSpPr/>
            <p:nvPr/>
          </p:nvSpPr>
          <p:spPr>
            <a:xfrm rot="-5400000">
              <a:off x="-37121" y="2993992"/>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57" name="pl57"/>
            <p:cNvSpPr/>
            <p:nvPr/>
          </p:nvSpPr>
          <p:spPr>
            <a:xfrm>
              <a:off x="3533479" y="610315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49186" y="610315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4995983" y="610315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42689" y="610315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0057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62" name="tx62"/>
            <p:cNvSpPr/>
            <p:nvPr/>
          </p:nvSpPr>
          <p:spPr>
            <a:xfrm>
              <a:off x="451628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63" name="tx63"/>
            <p:cNvSpPr/>
            <p:nvPr/>
          </p:nvSpPr>
          <p:spPr>
            <a:xfrm>
              <a:off x="5263083" y="6053135"/>
              <a:ext cx="38807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PCVC</a:t>
              </a:r>
            </a:p>
          </p:txBody>
        </p:sp>
        <p:sp>
          <p:nvSpPr>
            <p:cNvPr id="64" name="tx64"/>
            <p:cNvSpPr/>
            <p:nvPr/>
          </p:nvSpPr>
          <p:spPr>
            <a:xfrm>
              <a:off x="600978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65" name="tx65"/>
            <p:cNvSpPr/>
            <p:nvPr/>
          </p:nvSpPr>
          <p:spPr>
            <a:xfrm>
              <a:off x="2010328" y="435349"/>
              <a:ext cx="585773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2408" y="616400"/>
              <a:ext cx="29335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in their national programme, 2000-2025</a:t>
              </a:r>
            </a:p>
          </p:txBody>
        </p:sp>
        <p:sp>
          <p:nvSpPr>
            <p:cNvPr id="67" name="tx6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 name="tx68"/>
            <p:cNvSpPr/>
            <p:nvPr/>
          </p:nvSpPr>
          <p:spPr>
            <a:xfrm>
              <a:off x="3298420" y="6472760"/>
              <a:ext cx="57759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four vaccination coverage indicators contribute to SDG indicator 3.b.1 are: DTP3, MCV2, PCVC and HPVc</a:t>
              </a:r>
            </a:p>
          </p:txBody>
        </p:sp>
        <p:sp>
          <p:nvSpPr>
            <p:cNvPr id="69" name="tx69"/>
            <p:cNvSpPr/>
            <p:nvPr/>
          </p:nvSpPr>
          <p:spPr>
            <a:xfrm>
              <a:off x="6004312" y="6593460"/>
              <a:ext cx="3070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Four vaccination coverage indicators contribute to Sustainable Development Goal 3, indicator b.1: DTP3, PCVC, MCV2 and HPVc (females).
The IA2030 global target is 90% coverage of all four antigens by 2030.
In 2025, Never Gavi MICs had achieved at least 90% coverage of 0 out of the 4 vaccines.</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Additional resources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algn="ctr" marL="0" marR="0">
              <a:lnSpc>
                <a:spcPct val="100000"/>
              </a:lnSpc>
              <a:spcBef>
                <a:spcPts val="0"/>
              </a:spcBef>
              <a:spcAft>
                <a:spcPts val="0"/>
              </a:spcAft>
              <a:buNone/>
            </a:pPr>
            <a:r>
              <a:rPr cap="none" sz="1600" i="0" b="1" u="none" strike="noStrike">
                <a:solidFill>
                  <a:srgbClr val="FFFFFF">
                    <a:alpha val="100000"/>
                  </a:srgbClr>
                </a:solidFill>
                <a:latin typeface="Aptos (Body)"/>
                <a:cs typeface="Aptos (Body)"/>
                <a:ea typeface="Aptos (Body)"/>
                <a:sym typeface="Aptos (Body)"/>
              </a:rPr>
              <a:t>Additional Resources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algn="l" marL="0" marR="0">
              <a:lnSpc>
                <a:spcPct val="100000"/>
              </a:lnSpc>
              <a:spcBef>
                <a:spcPts val="0"/>
              </a:spcBef>
              <a:spcAft>
                <a:spcPts val="0"/>
              </a:spcAft>
              <a:buNone/>
            </a:pPr>
            <a:r>
              <a:rPr cap="none" sz="1550" i="0" b="0" u="none" strike="noStrike">
                <a:solidFill>
                  <a:srgbClr val="FFFFFF">
                    <a:alpha val="100000"/>
                  </a:srgbClr>
                </a:solidFill>
                <a:latin typeface="Aptos (Body)"/>
                <a:cs typeface="Aptos (Body)"/>
                <a:ea typeface="Aptos (Body)"/>
                <a:sym typeface="Aptos (Body)"/>
              </a:rPr>
              <a:t>Additional immunization data resources can be found at:
Interactive WUENIC country profiles can be found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2"/>
                <a:solidFill>
                  <a:srgbClr val="000000">
                    <a:alpha val="100000"/>
                  </a:srgbClr>
                </a:solidFill>
                <a:latin typeface="Arial"/>
                <a:cs typeface="Arial"/>
                <a:ea typeface="Arial"/>
                <a:sym typeface="Arial"/>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3"/>
                <a:solidFill>
                  <a:srgbClr val="000000">
                    <a:alpha val="100000"/>
                  </a:srgbClr>
                </a:solidFill>
                <a:latin typeface="Arial"/>
                <a:cs typeface="Arial"/>
                <a:ea typeface="Arial"/>
                <a:sym typeface="Arial"/>
              </a:rPr>
              <a:t>https://worldhealthorg.shinyapps.io/wuenic-trends/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algn="l"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Short feedback questionnaire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algn="l" marL="0" marR="0">
              <a:lnSpc>
                <a:spcPct val="100000"/>
              </a:lnSpc>
              <a:spcBef>
                <a:spcPts val="0"/>
              </a:spcBef>
              <a:spcAft>
                <a:spcPts val="0"/>
              </a:spcAft>
              <a:buNone/>
            </a:pPr>
            <a:r>
              <a:rPr cap="none" sz="1800" i="0" b="0" u="none" strike="noStrike">
                <a:solidFill>
                  <a:srgbClr val="FFFFFF">
                    <a:alpha val="100000"/>
                  </a:srgbClr>
                </a:solidFill>
                <a:latin typeface="Aptos (Body)"/>
                <a:cs typeface="Aptos (Body)"/>
                <a:ea typeface="Aptos (Body)"/>
                <a:sym typeface="Aptos (Body)"/>
              </a:rPr>
              <a:t>(5 minutes)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We are seeking your feedback on the global groupings (GAVI, African Union, World Bank Income, WHO and UNICEF) and country-level PowerPoint slides developed for the release of global immunization estimates. Your input will help us understand their usefulness and identify areas for improvement.
Please take a few moments to complete this short survey and have your voice heard:</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algn="l" marL="0" marR="0">
              <a:lnSpc>
                <a:spcPct val="100000"/>
              </a:lnSpc>
              <a:spcBef>
                <a:spcPts val="0"/>
              </a:spcBef>
              <a:spcAft>
                <a:spcPts val="0"/>
              </a:spcAft>
              <a:buNone/>
            </a:pPr>
            <a:r>
              <a:rPr cap="none" sz="2400" i="0" b="0" u="none" strike="noStrike">
                <a:solidFill>
                  <a:srgbClr val="FFC000">
                    <a:alpha val="100000"/>
                  </a:srgbClr>
                </a:solidFill>
                <a:latin typeface="Helvetica"/>
                <a:cs typeface="Helvetica"/>
                <a:ea typeface="Helvetica"/>
                <a:sym typeface="Helvetica"/>
              </a:rPr>
              <a:t/>
            </a:r>
            <a:r>
              <a:rPr cap="none" sz="2400" i="0" b="0" u="sng" strike="noStrike">
                <a:hlinkClick r:id="rId2"/>
                <a:solidFill>
                  <a:srgbClr val="000000">
                    <a:alpha val="100000"/>
                  </a:srgbClr>
                </a:solidFill>
                <a:latin typeface="Arial"/>
                <a:cs typeface="Arial"/>
                <a:ea typeface="Arial"/>
                <a:sym typeface="Arial"/>
              </a:rPr>
              <a:t>https://forms.office.com/e/Qv1HXxxNZQ</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5973" y="102251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 name="rc5"/>
            <p:cNvSpPr/>
            <p:nvPr/>
          </p:nvSpPr>
          <p:spPr>
            <a:xfrm>
              <a:off x="955973"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955973"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 name="rc7"/>
            <p:cNvSpPr/>
            <p:nvPr/>
          </p:nvSpPr>
          <p:spPr>
            <a:xfrm>
              <a:off x="955973" y="2622000"/>
              <a:ext cx="311051" cy="319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 name="rc8"/>
            <p:cNvSpPr/>
            <p:nvPr/>
          </p:nvSpPr>
          <p:spPr>
            <a:xfrm>
              <a:off x="955973" y="1342412"/>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9" name="rc9"/>
            <p:cNvSpPr/>
            <p:nvPr/>
          </p:nvSpPr>
          <p:spPr>
            <a:xfrm>
              <a:off x="955973" y="230210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0" name="rc10"/>
            <p:cNvSpPr/>
            <p:nvPr/>
          </p:nvSpPr>
          <p:spPr>
            <a:xfrm>
              <a:off x="955973" y="422148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 name="rc11"/>
            <p:cNvSpPr/>
            <p:nvPr/>
          </p:nvSpPr>
          <p:spPr>
            <a:xfrm>
              <a:off x="955973" y="4861279"/>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2" name="rc12"/>
            <p:cNvSpPr/>
            <p:nvPr/>
          </p:nvSpPr>
          <p:spPr>
            <a:xfrm>
              <a:off x="955973" y="4541382"/>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13" name="rc13"/>
            <p:cNvSpPr/>
            <p:nvPr/>
          </p:nvSpPr>
          <p:spPr>
            <a:xfrm>
              <a:off x="955973" y="5181176"/>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4" name="rc14"/>
            <p:cNvSpPr/>
            <p:nvPr/>
          </p:nvSpPr>
          <p:spPr>
            <a:xfrm>
              <a:off x="1267024" y="102251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 name="rc15"/>
            <p:cNvSpPr/>
            <p:nvPr/>
          </p:nvSpPr>
          <p:spPr>
            <a:xfrm>
              <a:off x="1267024"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 name="rc16"/>
            <p:cNvSpPr/>
            <p:nvPr/>
          </p:nvSpPr>
          <p:spPr>
            <a:xfrm>
              <a:off x="1267024"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 name="rc17"/>
            <p:cNvSpPr/>
            <p:nvPr/>
          </p:nvSpPr>
          <p:spPr>
            <a:xfrm>
              <a:off x="1267024" y="2622000"/>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8" name="rc18"/>
            <p:cNvSpPr/>
            <p:nvPr/>
          </p:nvSpPr>
          <p:spPr>
            <a:xfrm>
              <a:off x="1267024" y="1342412"/>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9" name="rc19"/>
            <p:cNvSpPr/>
            <p:nvPr/>
          </p:nvSpPr>
          <p:spPr>
            <a:xfrm>
              <a:off x="1267024" y="2302103"/>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0" name="rc20"/>
            <p:cNvSpPr/>
            <p:nvPr/>
          </p:nvSpPr>
          <p:spPr>
            <a:xfrm>
              <a:off x="1267024" y="422148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1" name="rc21"/>
            <p:cNvSpPr/>
            <p:nvPr/>
          </p:nvSpPr>
          <p:spPr>
            <a:xfrm>
              <a:off x="1267024" y="4861279"/>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2" name="rc22"/>
            <p:cNvSpPr/>
            <p:nvPr/>
          </p:nvSpPr>
          <p:spPr>
            <a:xfrm>
              <a:off x="1267024" y="454138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3" name="rc23"/>
            <p:cNvSpPr/>
            <p:nvPr/>
          </p:nvSpPr>
          <p:spPr>
            <a:xfrm>
              <a:off x="1267024" y="5181176"/>
              <a:ext cx="311051" cy="319897"/>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4" name="rc24"/>
            <p:cNvSpPr/>
            <p:nvPr/>
          </p:nvSpPr>
          <p:spPr>
            <a:xfrm>
              <a:off x="1578076" y="102251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 name="rc25"/>
            <p:cNvSpPr/>
            <p:nvPr/>
          </p:nvSpPr>
          <p:spPr>
            <a:xfrm>
              <a:off x="1578076" y="1662309"/>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 name="rc26"/>
            <p:cNvSpPr/>
            <p:nvPr/>
          </p:nvSpPr>
          <p:spPr>
            <a:xfrm>
              <a:off x="1578076"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 name="rc27"/>
            <p:cNvSpPr/>
            <p:nvPr/>
          </p:nvSpPr>
          <p:spPr>
            <a:xfrm>
              <a:off x="1578076" y="2622000"/>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8" name="rc28"/>
            <p:cNvSpPr/>
            <p:nvPr/>
          </p:nvSpPr>
          <p:spPr>
            <a:xfrm>
              <a:off x="1578076" y="1342412"/>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9" name="rc29"/>
            <p:cNvSpPr/>
            <p:nvPr/>
          </p:nvSpPr>
          <p:spPr>
            <a:xfrm>
              <a:off x="1578076" y="2302103"/>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0" name="rc30"/>
            <p:cNvSpPr/>
            <p:nvPr/>
          </p:nvSpPr>
          <p:spPr>
            <a:xfrm>
              <a:off x="1578076" y="422148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 name="rc31"/>
            <p:cNvSpPr/>
            <p:nvPr/>
          </p:nvSpPr>
          <p:spPr>
            <a:xfrm>
              <a:off x="1578076" y="4861279"/>
              <a:ext cx="311051" cy="319897"/>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32" name="rc32"/>
            <p:cNvSpPr/>
            <p:nvPr/>
          </p:nvSpPr>
          <p:spPr>
            <a:xfrm>
              <a:off x="1578076" y="454138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3" name="rc33"/>
            <p:cNvSpPr/>
            <p:nvPr/>
          </p:nvSpPr>
          <p:spPr>
            <a:xfrm>
              <a:off x="1578076" y="5181176"/>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4" name="rc34"/>
            <p:cNvSpPr/>
            <p:nvPr/>
          </p:nvSpPr>
          <p:spPr>
            <a:xfrm>
              <a:off x="1889127" y="102251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 name="rc35"/>
            <p:cNvSpPr/>
            <p:nvPr/>
          </p:nvSpPr>
          <p:spPr>
            <a:xfrm>
              <a:off x="1889127" y="1662309"/>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 name="rc36"/>
            <p:cNvSpPr/>
            <p:nvPr/>
          </p:nvSpPr>
          <p:spPr>
            <a:xfrm>
              <a:off x="1889127"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 name="rc37"/>
            <p:cNvSpPr/>
            <p:nvPr/>
          </p:nvSpPr>
          <p:spPr>
            <a:xfrm>
              <a:off x="1889127" y="2622000"/>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8" name="rc38"/>
            <p:cNvSpPr/>
            <p:nvPr/>
          </p:nvSpPr>
          <p:spPr>
            <a:xfrm>
              <a:off x="1889127" y="1342412"/>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9" name="rc39"/>
            <p:cNvSpPr/>
            <p:nvPr/>
          </p:nvSpPr>
          <p:spPr>
            <a:xfrm>
              <a:off x="1889127" y="2302103"/>
              <a:ext cx="311051" cy="31989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40" name="rc40"/>
            <p:cNvSpPr/>
            <p:nvPr/>
          </p:nvSpPr>
          <p:spPr>
            <a:xfrm>
              <a:off x="1889127" y="422148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 name="rc41"/>
            <p:cNvSpPr/>
            <p:nvPr/>
          </p:nvSpPr>
          <p:spPr>
            <a:xfrm>
              <a:off x="1889127" y="4861279"/>
              <a:ext cx="311051" cy="319897"/>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2" name="rc42"/>
            <p:cNvSpPr/>
            <p:nvPr/>
          </p:nvSpPr>
          <p:spPr>
            <a:xfrm>
              <a:off x="1889127" y="454138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43" name="rc43"/>
            <p:cNvSpPr/>
            <p:nvPr/>
          </p:nvSpPr>
          <p:spPr>
            <a:xfrm>
              <a:off x="1889127"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44" name="rc44"/>
            <p:cNvSpPr/>
            <p:nvPr/>
          </p:nvSpPr>
          <p:spPr>
            <a:xfrm>
              <a:off x="2200178" y="102251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 name="rc45"/>
            <p:cNvSpPr/>
            <p:nvPr/>
          </p:nvSpPr>
          <p:spPr>
            <a:xfrm>
              <a:off x="2200178"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 name="rc46"/>
            <p:cNvSpPr/>
            <p:nvPr/>
          </p:nvSpPr>
          <p:spPr>
            <a:xfrm>
              <a:off x="2200178"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 name="rc47"/>
            <p:cNvSpPr/>
            <p:nvPr/>
          </p:nvSpPr>
          <p:spPr>
            <a:xfrm>
              <a:off x="2200178" y="2622000"/>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8" name="rc48"/>
            <p:cNvSpPr/>
            <p:nvPr/>
          </p:nvSpPr>
          <p:spPr>
            <a:xfrm>
              <a:off x="2200178" y="1342412"/>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9" name="rc49"/>
            <p:cNvSpPr/>
            <p:nvPr/>
          </p:nvSpPr>
          <p:spPr>
            <a:xfrm>
              <a:off x="2200178" y="2302103"/>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50" name="rc50"/>
            <p:cNvSpPr/>
            <p:nvPr/>
          </p:nvSpPr>
          <p:spPr>
            <a:xfrm>
              <a:off x="2200178" y="422148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1" name="rc51"/>
            <p:cNvSpPr/>
            <p:nvPr/>
          </p:nvSpPr>
          <p:spPr>
            <a:xfrm>
              <a:off x="2200178" y="4861279"/>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52" name="rc52"/>
            <p:cNvSpPr/>
            <p:nvPr/>
          </p:nvSpPr>
          <p:spPr>
            <a:xfrm>
              <a:off x="2200178" y="4541382"/>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53" name="rc53"/>
            <p:cNvSpPr/>
            <p:nvPr/>
          </p:nvSpPr>
          <p:spPr>
            <a:xfrm>
              <a:off x="2200178"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4" name="rc54"/>
            <p:cNvSpPr/>
            <p:nvPr/>
          </p:nvSpPr>
          <p:spPr>
            <a:xfrm>
              <a:off x="2511229" y="102251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5" name="rc55"/>
            <p:cNvSpPr/>
            <p:nvPr/>
          </p:nvSpPr>
          <p:spPr>
            <a:xfrm>
              <a:off x="2511229"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 name="rc56"/>
            <p:cNvSpPr/>
            <p:nvPr/>
          </p:nvSpPr>
          <p:spPr>
            <a:xfrm>
              <a:off x="2511229"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 name="rc57"/>
            <p:cNvSpPr/>
            <p:nvPr/>
          </p:nvSpPr>
          <p:spPr>
            <a:xfrm>
              <a:off x="2511229" y="2622000"/>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 name="rc58"/>
            <p:cNvSpPr/>
            <p:nvPr/>
          </p:nvSpPr>
          <p:spPr>
            <a:xfrm>
              <a:off x="2511229" y="1342412"/>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9" name="rc59"/>
            <p:cNvSpPr/>
            <p:nvPr/>
          </p:nvSpPr>
          <p:spPr>
            <a:xfrm>
              <a:off x="2511229" y="2302103"/>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60" name="rc60"/>
            <p:cNvSpPr/>
            <p:nvPr/>
          </p:nvSpPr>
          <p:spPr>
            <a:xfrm>
              <a:off x="2511229" y="422148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 name="rc61"/>
            <p:cNvSpPr/>
            <p:nvPr/>
          </p:nvSpPr>
          <p:spPr>
            <a:xfrm>
              <a:off x="2511229" y="4861279"/>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2" name="rc62"/>
            <p:cNvSpPr/>
            <p:nvPr/>
          </p:nvSpPr>
          <p:spPr>
            <a:xfrm>
              <a:off x="2511229" y="4541382"/>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63" name="rc63"/>
            <p:cNvSpPr/>
            <p:nvPr/>
          </p:nvSpPr>
          <p:spPr>
            <a:xfrm>
              <a:off x="2511229" y="5181176"/>
              <a:ext cx="311051" cy="319897"/>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64" name="rc64"/>
            <p:cNvSpPr/>
            <p:nvPr/>
          </p:nvSpPr>
          <p:spPr>
            <a:xfrm>
              <a:off x="2822280"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 name="rc65"/>
            <p:cNvSpPr/>
            <p:nvPr/>
          </p:nvSpPr>
          <p:spPr>
            <a:xfrm>
              <a:off x="2822280"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 name="rc66"/>
            <p:cNvSpPr/>
            <p:nvPr/>
          </p:nvSpPr>
          <p:spPr>
            <a:xfrm>
              <a:off x="2822280"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 name="rc67"/>
            <p:cNvSpPr/>
            <p:nvPr/>
          </p:nvSpPr>
          <p:spPr>
            <a:xfrm>
              <a:off x="2822280"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 name="rc68"/>
            <p:cNvSpPr/>
            <p:nvPr/>
          </p:nvSpPr>
          <p:spPr>
            <a:xfrm>
              <a:off x="2822280" y="1342412"/>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9" name="rc69"/>
            <p:cNvSpPr/>
            <p:nvPr/>
          </p:nvSpPr>
          <p:spPr>
            <a:xfrm>
              <a:off x="2822280" y="2302103"/>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0" name="rc70"/>
            <p:cNvSpPr/>
            <p:nvPr/>
          </p:nvSpPr>
          <p:spPr>
            <a:xfrm>
              <a:off x="2822280"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1" name="rc71"/>
            <p:cNvSpPr/>
            <p:nvPr/>
          </p:nvSpPr>
          <p:spPr>
            <a:xfrm>
              <a:off x="2822280" y="4861279"/>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2" name="rc72"/>
            <p:cNvSpPr/>
            <p:nvPr/>
          </p:nvSpPr>
          <p:spPr>
            <a:xfrm>
              <a:off x="2822280" y="4541382"/>
              <a:ext cx="311051" cy="319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3" name="rc73"/>
            <p:cNvSpPr/>
            <p:nvPr/>
          </p:nvSpPr>
          <p:spPr>
            <a:xfrm>
              <a:off x="2822280" y="3261794"/>
              <a:ext cx="311051" cy="319897"/>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74" name="rc74"/>
            <p:cNvSpPr/>
            <p:nvPr/>
          </p:nvSpPr>
          <p:spPr>
            <a:xfrm>
              <a:off x="2822280" y="5181176"/>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5" name="rc75"/>
            <p:cNvSpPr/>
            <p:nvPr/>
          </p:nvSpPr>
          <p:spPr>
            <a:xfrm>
              <a:off x="3133332"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 name="rc76"/>
            <p:cNvSpPr/>
            <p:nvPr/>
          </p:nvSpPr>
          <p:spPr>
            <a:xfrm>
              <a:off x="3133332"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 name="rc77"/>
            <p:cNvSpPr/>
            <p:nvPr/>
          </p:nvSpPr>
          <p:spPr>
            <a:xfrm>
              <a:off x="3133332"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 name="rc78"/>
            <p:cNvSpPr/>
            <p:nvPr/>
          </p:nvSpPr>
          <p:spPr>
            <a:xfrm>
              <a:off x="3133332"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 name="rc79"/>
            <p:cNvSpPr/>
            <p:nvPr/>
          </p:nvSpPr>
          <p:spPr>
            <a:xfrm>
              <a:off x="3133332" y="1342412"/>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0" name="rc80"/>
            <p:cNvSpPr/>
            <p:nvPr/>
          </p:nvSpPr>
          <p:spPr>
            <a:xfrm>
              <a:off x="3133332" y="2302103"/>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81" name="rc81"/>
            <p:cNvSpPr/>
            <p:nvPr/>
          </p:nvSpPr>
          <p:spPr>
            <a:xfrm>
              <a:off x="3133332"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 name="rc82"/>
            <p:cNvSpPr/>
            <p:nvPr/>
          </p:nvSpPr>
          <p:spPr>
            <a:xfrm>
              <a:off x="3133332" y="4861279"/>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3" name="rc83"/>
            <p:cNvSpPr/>
            <p:nvPr/>
          </p:nvSpPr>
          <p:spPr>
            <a:xfrm>
              <a:off x="3133332" y="4541382"/>
              <a:ext cx="311051" cy="319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4" name="rc84"/>
            <p:cNvSpPr/>
            <p:nvPr/>
          </p:nvSpPr>
          <p:spPr>
            <a:xfrm>
              <a:off x="3133332" y="3261794"/>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85" name="rc85"/>
            <p:cNvSpPr/>
            <p:nvPr/>
          </p:nvSpPr>
          <p:spPr>
            <a:xfrm>
              <a:off x="3133332" y="5181176"/>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6" name="rc86"/>
            <p:cNvSpPr/>
            <p:nvPr/>
          </p:nvSpPr>
          <p:spPr>
            <a:xfrm>
              <a:off x="3444383"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 name="rc87"/>
            <p:cNvSpPr/>
            <p:nvPr/>
          </p:nvSpPr>
          <p:spPr>
            <a:xfrm>
              <a:off x="3444383"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 name="rc88"/>
            <p:cNvSpPr/>
            <p:nvPr/>
          </p:nvSpPr>
          <p:spPr>
            <a:xfrm>
              <a:off x="3444383"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 name="rc89"/>
            <p:cNvSpPr/>
            <p:nvPr/>
          </p:nvSpPr>
          <p:spPr>
            <a:xfrm>
              <a:off x="3444383" y="2622000"/>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 name="rc90"/>
            <p:cNvSpPr/>
            <p:nvPr/>
          </p:nvSpPr>
          <p:spPr>
            <a:xfrm>
              <a:off x="3444383" y="1342412"/>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1" name="rc91"/>
            <p:cNvSpPr/>
            <p:nvPr/>
          </p:nvSpPr>
          <p:spPr>
            <a:xfrm>
              <a:off x="3444383" y="230210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92" name="rc92"/>
            <p:cNvSpPr/>
            <p:nvPr/>
          </p:nvSpPr>
          <p:spPr>
            <a:xfrm>
              <a:off x="3444383"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 name="rc93"/>
            <p:cNvSpPr/>
            <p:nvPr/>
          </p:nvSpPr>
          <p:spPr>
            <a:xfrm>
              <a:off x="3444383" y="4861279"/>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4" name="rc94"/>
            <p:cNvSpPr/>
            <p:nvPr/>
          </p:nvSpPr>
          <p:spPr>
            <a:xfrm>
              <a:off x="3444383" y="2941897"/>
              <a:ext cx="311051" cy="319897"/>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95" name="rc95"/>
            <p:cNvSpPr/>
            <p:nvPr/>
          </p:nvSpPr>
          <p:spPr>
            <a:xfrm>
              <a:off x="3444383" y="4541382"/>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96" name="rc96"/>
            <p:cNvSpPr/>
            <p:nvPr/>
          </p:nvSpPr>
          <p:spPr>
            <a:xfrm>
              <a:off x="3444383" y="3261794"/>
              <a:ext cx="311051" cy="319897"/>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97" name="rc97"/>
            <p:cNvSpPr/>
            <p:nvPr/>
          </p:nvSpPr>
          <p:spPr>
            <a:xfrm>
              <a:off x="3444383" y="5181176"/>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8" name="rc98"/>
            <p:cNvSpPr/>
            <p:nvPr/>
          </p:nvSpPr>
          <p:spPr>
            <a:xfrm>
              <a:off x="3755434"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3755434"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 name="rc100"/>
            <p:cNvSpPr/>
            <p:nvPr/>
          </p:nvSpPr>
          <p:spPr>
            <a:xfrm>
              <a:off x="3755434" y="1982206"/>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 name="rc101"/>
            <p:cNvSpPr/>
            <p:nvPr/>
          </p:nvSpPr>
          <p:spPr>
            <a:xfrm>
              <a:off x="3755434" y="2622000"/>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 name="rc102"/>
            <p:cNvSpPr/>
            <p:nvPr/>
          </p:nvSpPr>
          <p:spPr>
            <a:xfrm>
              <a:off x="3755434" y="1342412"/>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3" name="rc103"/>
            <p:cNvSpPr/>
            <p:nvPr/>
          </p:nvSpPr>
          <p:spPr>
            <a:xfrm>
              <a:off x="3755434" y="230210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04" name="rc104"/>
            <p:cNvSpPr/>
            <p:nvPr/>
          </p:nvSpPr>
          <p:spPr>
            <a:xfrm>
              <a:off x="3755434" y="422148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5" name="rc105"/>
            <p:cNvSpPr/>
            <p:nvPr/>
          </p:nvSpPr>
          <p:spPr>
            <a:xfrm>
              <a:off x="3755434" y="4861279"/>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6" name="rc106"/>
            <p:cNvSpPr/>
            <p:nvPr/>
          </p:nvSpPr>
          <p:spPr>
            <a:xfrm>
              <a:off x="3755434" y="2941897"/>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07" name="rc107"/>
            <p:cNvSpPr/>
            <p:nvPr/>
          </p:nvSpPr>
          <p:spPr>
            <a:xfrm>
              <a:off x="3755434" y="4541382"/>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08" name="rc108"/>
            <p:cNvSpPr/>
            <p:nvPr/>
          </p:nvSpPr>
          <p:spPr>
            <a:xfrm>
              <a:off x="3755434" y="3261794"/>
              <a:ext cx="311051" cy="31989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109" name="rc109"/>
            <p:cNvSpPr/>
            <p:nvPr/>
          </p:nvSpPr>
          <p:spPr>
            <a:xfrm>
              <a:off x="3755434" y="5181176"/>
              <a:ext cx="311051" cy="319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10" name="rc110"/>
            <p:cNvSpPr/>
            <p:nvPr/>
          </p:nvSpPr>
          <p:spPr>
            <a:xfrm>
              <a:off x="4066485"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 name="rc111"/>
            <p:cNvSpPr/>
            <p:nvPr/>
          </p:nvSpPr>
          <p:spPr>
            <a:xfrm>
              <a:off x="4066485"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 name="rc112"/>
            <p:cNvSpPr/>
            <p:nvPr/>
          </p:nvSpPr>
          <p:spPr>
            <a:xfrm>
              <a:off x="4066485"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 name="rc113"/>
            <p:cNvSpPr/>
            <p:nvPr/>
          </p:nvSpPr>
          <p:spPr>
            <a:xfrm>
              <a:off x="4066485" y="2622000"/>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 name="rc114"/>
            <p:cNvSpPr/>
            <p:nvPr/>
          </p:nvSpPr>
          <p:spPr>
            <a:xfrm>
              <a:off x="4066485" y="1342412"/>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5" name="rc115"/>
            <p:cNvSpPr/>
            <p:nvPr/>
          </p:nvSpPr>
          <p:spPr>
            <a:xfrm>
              <a:off x="4066485" y="230210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16" name="rc116"/>
            <p:cNvSpPr/>
            <p:nvPr/>
          </p:nvSpPr>
          <p:spPr>
            <a:xfrm>
              <a:off x="4066485"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 name="rc117"/>
            <p:cNvSpPr/>
            <p:nvPr/>
          </p:nvSpPr>
          <p:spPr>
            <a:xfrm>
              <a:off x="4066485" y="4861279"/>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8" name="rc118"/>
            <p:cNvSpPr/>
            <p:nvPr/>
          </p:nvSpPr>
          <p:spPr>
            <a:xfrm>
              <a:off x="4066485" y="2941897"/>
              <a:ext cx="311051" cy="319897"/>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19" name="rc119"/>
            <p:cNvSpPr/>
            <p:nvPr/>
          </p:nvSpPr>
          <p:spPr>
            <a:xfrm>
              <a:off x="4066485" y="4541382"/>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0" name="rc120"/>
            <p:cNvSpPr/>
            <p:nvPr/>
          </p:nvSpPr>
          <p:spPr>
            <a:xfrm>
              <a:off x="4066485" y="3261794"/>
              <a:ext cx="311051" cy="319897"/>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121" name="rc121"/>
            <p:cNvSpPr/>
            <p:nvPr/>
          </p:nvSpPr>
          <p:spPr>
            <a:xfrm>
              <a:off x="4066485" y="5181176"/>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22" name="rc122"/>
            <p:cNvSpPr/>
            <p:nvPr/>
          </p:nvSpPr>
          <p:spPr>
            <a:xfrm>
              <a:off x="4377537"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 name="rc123"/>
            <p:cNvSpPr/>
            <p:nvPr/>
          </p:nvSpPr>
          <p:spPr>
            <a:xfrm>
              <a:off x="4377537"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 name="rc124"/>
            <p:cNvSpPr/>
            <p:nvPr/>
          </p:nvSpPr>
          <p:spPr>
            <a:xfrm>
              <a:off x="4377537"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4377537" y="2622000"/>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 name="rc126"/>
            <p:cNvSpPr/>
            <p:nvPr/>
          </p:nvSpPr>
          <p:spPr>
            <a:xfrm>
              <a:off x="4377537" y="1342412"/>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7" name="rc127"/>
            <p:cNvSpPr/>
            <p:nvPr/>
          </p:nvSpPr>
          <p:spPr>
            <a:xfrm>
              <a:off x="4377537" y="2302103"/>
              <a:ext cx="311051" cy="319897"/>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28" name="rc128"/>
            <p:cNvSpPr/>
            <p:nvPr/>
          </p:nvSpPr>
          <p:spPr>
            <a:xfrm>
              <a:off x="4377537" y="422148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 name="rc129"/>
            <p:cNvSpPr/>
            <p:nvPr/>
          </p:nvSpPr>
          <p:spPr>
            <a:xfrm>
              <a:off x="4377537" y="4861279"/>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0" name="rc130"/>
            <p:cNvSpPr/>
            <p:nvPr/>
          </p:nvSpPr>
          <p:spPr>
            <a:xfrm>
              <a:off x="4377537" y="2941897"/>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31" name="rc131"/>
            <p:cNvSpPr/>
            <p:nvPr/>
          </p:nvSpPr>
          <p:spPr>
            <a:xfrm>
              <a:off x="4377537" y="4541382"/>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2" name="rc132"/>
            <p:cNvSpPr/>
            <p:nvPr/>
          </p:nvSpPr>
          <p:spPr>
            <a:xfrm>
              <a:off x="4377537" y="3261794"/>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33" name="rc133"/>
            <p:cNvSpPr/>
            <p:nvPr/>
          </p:nvSpPr>
          <p:spPr>
            <a:xfrm>
              <a:off x="4377537" y="5181176"/>
              <a:ext cx="311051" cy="319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34" name="rc134"/>
            <p:cNvSpPr/>
            <p:nvPr/>
          </p:nvSpPr>
          <p:spPr>
            <a:xfrm>
              <a:off x="4688588" y="1022515"/>
              <a:ext cx="311051" cy="319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 name="rc135"/>
            <p:cNvSpPr/>
            <p:nvPr/>
          </p:nvSpPr>
          <p:spPr>
            <a:xfrm>
              <a:off x="4688588"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 name="rc136"/>
            <p:cNvSpPr/>
            <p:nvPr/>
          </p:nvSpPr>
          <p:spPr>
            <a:xfrm>
              <a:off x="4688588"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 name="rc137"/>
            <p:cNvSpPr/>
            <p:nvPr/>
          </p:nvSpPr>
          <p:spPr>
            <a:xfrm>
              <a:off x="4688588" y="2622000"/>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 name="rc138"/>
            <p:cNvSpPr/>
            <p:nvPr/>
          </p:nvSpPr>
          <p:spPr>
            <a:xfrm>
              <a:off x="4688588" y="1342412"/>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9" name="rc139"/>
            <p:cNvSpPr/>
            <p:nvPr/>
          </p:nvSpPr>
          <p:spPr>
            <a:xfrm>
              <a:off x="4688588" y="2302103"/>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40" name="rc140"/>
            <p:cNvSpPr/>
            <p:nvPr/>
          </p:nvSpPr>
          <p:spPr>
            <a:xfrm>
              <a:off x="4688588"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 name="rc141"/>
            <p:cNvSpPr/>
            <p:nvPr/>
          </p:nvSpPr>
          <p:spPr>
            <a:xfrm>
              <a:off x="4688588" y="4861279"/>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2" name="rc142"/>
            <p:cNvSpPr/>
            <p:nvPr/>
          </p:nvSpPr>
          <p:spPr>
            <a:xfrm>
              <a:off x="4688588" y="2941897"/>
              <a:ext cx="311051" cy="319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43" name="rc143"/>
            <p:cNvSpPr/>
            <p:nvPr/>
          </p:nvSpPr>
          <p:spPr>
            <a:xfrm>
              <a:off x="4688588" y="4541382"/>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4" name="rc144"/>
            <p:cNvSpPr/>
            <p:nvPr/>
          </p:nvSpPr>
          <p:spPr>
            <a:xfrm>
              <a:off x="4688588" y="3261794"/>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45" name="rc145"/>
            <p:cNvSpPr/>
            <p:nvPr/>
          </p:nvSpPr>
          <p:spPr>
            <a:xfrm>
              <a:off x="4688588" y="5181176"/>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39"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39"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39"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39" y="2622000"/>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39" y="1342412"/>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39" y="2302103"/>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39"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39" y="4861279"/>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39" y="2941897"/>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39" y="4541382"/>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39" y="3261794"/>
              <a:ext cx="311051" cy="31989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39" y="5181176"/>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58" name="rc158"/>
            <p:cNvSpPr/>
            <p:nvPr/>
          </p:nvSpPr>
          <p:spPr>
            <a:xfrm>
              <a:off x="5310690"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9" name="rc159"/>
            <p:cNvSpPr/>
            <p:nvPr/>
          </p:nvSpPr>
          <p:spPr>
            <a:xfrm>
              <a:off x="5310690"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0" name="rc160"/>
            <p:cNvSpPr/>
            <p:nvPr/>
          </p:nvSpPr>
          <p:spPr>
            <a:xfrm>
              <a:off x="5310690"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1" name="rc161"/>
            <p:cNvSpPr/>
            <p:nvPr/>
          </p:nvSpPr>
          <p:spPr>
            <a:xfrm>
              <a:off x="5310690" y="2622000"/>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2" name="rc162"/>
            <p:cNvSpPr/>
            <p:nvPr/>
          </p:nvSpPr>
          <p:spPr>
            <a:xfrm>
              <a:off x="5310690" y="1342412"/>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63" name="rc163"/>
            <p:cNvSpPr/>
            <p:nvPr/>
          </p:nvSpPr>
          <p:spPr>
            <a:xfrm>
              <a:off x="5310690" y="2302103"/>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64" name="rc164"/>
            <p:cNvSpPr/>
            <p:nvPr/>
          </p:nvSpPr>
          <p:spPr>
            <a:xfrm>
              <a:off x="5310690"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5" name="rc165"/>
            <p:cNvSpPr/>
            <p:nvPr/>
          </p:nvSpPr>
          <p:spPr>
            <a:xfrm>
              <a:off x="5310690" y="4861279"/>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6" name="rc166"/>
            <p:cNvSpPr/>
            <p:nvPr/>
          </p:nvSpPr>
          <p:spPr>
            <a:xfrm>
              <a:off x="5310690" y="2941897"/>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167" name="rc167"/>
            <p:cNvSpPr/>
            <p:nvPr/>
          </p:nvSpPr>
          <p:spPr>
            <a:xfrm>
              <a:off x="5310690" y="4541382"/>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8" name="rc168"/>
            <p:cNvSpPr/>
            <p:nvPr/>
          </p:nvSpPr>
          <p:spPr>
            <a:xfrm>
              <a:off x="5310690" y="3261794"/>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69" name="rc169"/>
            <p:cNvSpPr/>
            <p:nvPr/>
          </p:nvSpPr>
          <p:spPr>
            <a:xfrm>
              <a:off x="5310690" y="5181176"/>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70" name="rc170"/>
            <p:cNvSpPr/>
            <p:nvPr/>
          </p:nvSpPr>
          <p:spPr>
            <a:xfrm>
              <a:off x="5621742"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1" name="rc171"/>
            <p:cNvSpPr/>
            <p:nvPr/>
          </p:nvSpPr>
          <p:spPr>
            <a:xfrm>
              <a:off x="5621742"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2" name="rc172"/>
            <p:cNvSpPr/>
            <p:nvPr/>
          </p:nvSpPr>
          <p:spPr>
            <a:xfrm>
              <a:off x="5621742"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73" name="rc173"/>
            <p:cNvSpPr/>
            <p:nvPr/>
          </p:nvSpPr>
          <p:spPr>
            <a:xfrm>
              <a:off x="5621742" y="2622000"/>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4" name="rc174"/>
            <p:cNvSpPr/>
            <p:nvPr/>
          </p:nvSpPr>
          <p:spPr>
            <a:xfrm>
              <a:off x="5621742" y="1342412"/>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75" name="rc175"/>
            <p:cNvSpPr/>
            <p:nvPr/>
          </p:nvSpPr>
          <p:spPr>
            <a:xfrm>
              <a:off x="5621742" y="2302103"/>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76" name="rc176"/>
            <p:cNvSpPr/>
            <p:nvPr/>
          </p:nvSpPr>
          <p:spPr>
            <a:xfrm>
              <a:off x="5621742" y="3581691"/>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77" name="rc177"/>
            <p:cNvSpPr/>
            <p:nvPr/>
          </p:nvSpPr>
          <p:spPr>
            <a:xfrm>
              <a:off x="5621742"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8" name="rc178"/>
            <p:cNvSpPr/>
            <p:nvPr/>
          </p:nvSpPr>
          <p:spPr>
            <a:xfrm>
              <a:off x="5621742" y="4861279"/>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9" name="rc179"/>
            <p:cNvSpPr/>
            <p:nvPr/>
          </p:nvSpPr>
          <p:spPr>
            <a:xfrm>
              <a:off x="5621742" y="2941897"/>
              <a:ext cx="311051" cy="319897"/>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80" name="rc180"/>
            <p:cNvSpPr/>
            <p:nvPr/>
          </p:nvSpPr>
          <p:spPr>
            <a:xfrm>
              <a:off x="5621742" y="4541382"/>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1" name="rc181"/>
            <p:cNvSpPr/>
            <p:nvPr/>
          </p:nvSpPr>
          <p:spPr>
            <a:xfrm>
              <a:off x="5621742" y="3261794"/>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82" name="rc182"/>
            <p:cNvSpPr/>
            <p:nvPr/>
          </p:nvSpPr>
          <p:spPr>
            <a:xfrm>
              <a:off x="5621742" y="5181176"/>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83" name="rc183"/>
            <p:cNvSpPr/>
            <p:nvPr/>
          </p:nvSpPr>
          <p:spPr>
            <a:xfrm>
              <a:off x="5932793"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4" name="rc184"/>
            <p:cNvSpPr/>
            <p:nvPr/>
          </p:nvSpPr>
          <p:spPr>
            <a:xfrm>
              <a:off x="5932793"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5" name="rc185"/>
            <p:cNvSpPr/>
            <p:nvPr/>
          </p:nvSpPr>
          <p:spPr>
            <a:xfrm>
              <a:off x="5932793"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6" name="rc186"/>
            <p:cNvSpPr/>
            <p:nvPr/>
          </p:nvSpPr>
          <p:spPr>
            <a:xfrm>
              <a:off x="5932793" y="2622000"/>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7" name="rc187"/>
            <p:cNvSpPr/>
            <p:nvPr/>
          </p:nvSpPr>
          <p:spPr>
            <a:xfrm>
              <a:off x="5932793" y="1342412"/>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88" name="rc188"/>
            <p:cNvSpPr/>
            <p:nvPr/>
          </p:nvSpPr>
          <p:spPr>
            <a:xfrm>
              <a:off x="5932793" y="2302103"/>
              <a:ext cx="311051" cy="319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89" name="rc189"/>
            <p:cNvSpPr/>
            <p:nvPr/>
          </p:nvSpPr>
          <p:spPr>
            <a:xfrm>
              <a:off x="5932793" y="3581691"/>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90" name="rc190"/>
            <p:cNvSpPr/>
            <p:nvPr/>
          </p:nvSpPr>
          <p:spPr>
            <a:xfrm>
              <a:off x="5932793"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1" name="rc191"/>
            <p:cNvSpPr/>
            <p:nvPr/>
          </p:nvSpPr>
          <p:spPr>
            <a:xfrm>
              <a:off x="5932793" y="4861279"/>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2" name="rc192"/>
            <p:cNvSpPr/>
            <p:nvPr/>
          </p:nvSpPr>
          <p:spPr>
            <a:xfrm>
              <a:off x="5932793" y="2941897"/>
              <a:ext cx="311051" cy="319897"/>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93" name="rc193"/>
            <p:cNvSpPr/>
            <p:nvPr/>
          </p:nvSpPr>
          <p:spPr>
            <a:xfrm>
              <a:off x="5932793" y="4541382"/>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4" name="rc194"/>
            <p:cNvSpPr/>
            <p:nvPr/>
          </p:nvSpPr>
          <p:spPr>
            <a:xfrm>
              <a:off x="5932793" y="3261794"/>
              <a:ext cx="311051" cy="31989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95" name="rc195"/>
            <p:cNvSpPr/>
            <p:nvPr/>
          </p:nvSpPr>
          <p:spPr>
            <a:xfrm>
              <a:off x="5932793" y="5181176"/>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96" name="rc196"/>
            <p:cNvSpPr/>
            <p:nvPr/>
          </p:nvSpPr>
          <p:spPr>
            <a:xfrm>
              <a:off x="6243844"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7" name="rc197"/>
            <p:cNvSpPr/>
            <p:nvPr/>
          </p:nvSpPr>
          <p:spPr>
            <a:xfrm>
              <a:off x="6243844"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8" name="rc198"/>
            <p:cNvSpPr/>
            <p:nvPr/>
          </p:nvSpPr>
          <p:spPr>
            <a:xfrm>
              <a:off x="6243844"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9" name="rc199"/>
            <p:cNvSpPr/>
            <p:nvPr/>
          </p:nvSpPr>
          <p:spPr>
            <a:xfrm>
              <a:off x="6243844" y="2622000"/>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0" name="rc200"/>
            <p:cNvSpPr/>
            <p:nvPr/>
          </p:nvSpPr>
          <p:spPr>
            <a:xfrm>
              <a:off x="6243844" y="1342412"/>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1" name="rc201"/>
            <p:cNvSpPr/>
            <p:nvPr/>
          </p:nvSpPr>
          <p:spPr>
            <a:xfrm>
              <a:off x="6243844" y="2302103"/>
              <a:ext cx="311051" cy="319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02" name="rc202"/>
            <p:cNvSpPr/>
            <p:nvPr/>
          </p:nvSpPr>
          <p:spPr>
            <a:xfrm>
              <a:off x="6243844" y="3581691"/>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03" name="rc203"/>
            <p:cNvSpPr/>
            <p:nvPr/>
          </p:nvSpPr>
          <p:spPr>
            <a:xfrm>
              <a:off x="6243844"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4" name="rc204"/>
            <p:cNvSpPr/>
            <p:nvPr/>
          </p:nvSpPr>
          <p:spPr>
            <a:xfrm>
              <a:off x="6243844" y="4861279"/>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5" name="rc205"/>
            <p:cNvSpPr/>
            <p:nvPr/>
          </p:nvSpPr>
          <p:spPr>
            <a:xfrm>
              <a:off x="6243844" y="2941897"/>
              <a:ext cx="311051" cy="319897"/>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06" name="rc206"/>
            <p:cNvSpPr/>
            <p:nvPr/>
          </p:nvSpPr>
          <p:spPr>
            <a:xfrm>
              <a:off x="6243844" y="4541382"/>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7" name="rc207"/>
            <p:cNvSpPr/>
            <p:nvPr/>
          </p:nvSpPr>
          <p:spPr>
            <a:xfrm>
              <a:off x="6243844" y="3261794"/>
              <a:ext cx="311051" cy="31989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08" name="rc208"/>
            <p:cNvSpPr/>
            <p:nvPr/>
          </p:nvSpPr>
          <p:spPr>
            <a:xfrm>
              <a:off x="6243844" y="5181176"/>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09" name="rc209"/>
            <p:cNvSpPr/>
            <p:nvPr/>
          </p:nvSpPr>
          <p:spPr>
            <a:xfrm>
              <a:off x="6554895"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0" name="rc210"/>
            <p:cNvSpPr/>
            <p:nvPr/>
          </p:nvSpPr>
          <p:spPr>
            <a:xfrm>
              <a:off x="6554895"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1" name="rc211"/>
            <p:cNvSpPr/>
            <p:nvPr/>
          </p:nvSpPr>
          <p:spPr>
            <a:xfrm>
              <a:off x="6554895"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2" name="rc212"/>
            <p:cNvSpPr/>
            <p:nvPr/>
          </p:nvSpPr>
          <p:spPr>
            <a:xfrm>
              <a:off x="6554895"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3" name="rc213"/>
            <p:cNvSpPr/>
            <p:nvPr/>
          </p:nvSpPr>
          <p:spPr>
            <a:xfrm>
              <a:off x="6554895" y="1342412"/>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14" name="rc214"/>
            <p:cNvSpPr/>
            <p:nvPr/>
          </p:nvSpPr>
          <p:spPr>
            <a:xfrm>
              <a:off x="6554895" y="2302103"/>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15" name="rc215"/>
            <p:cNvSpPr/>
            <p:nvPr/>
          </p:nvSpPr>
          <p:spPr>
            <a:xfrm>
              <a:off x="6554895" y="3581691"/>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6" name="rc216"/>
            <p:cNvSpPr/>
            <p:nvPr/>
          </p:nvSpPr>
          <p:spPr>
            <a:xfrm>
              <a:off x="6554895"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7" name="rc217"/>
            <p:cNvSpPr/>
            <p:nvPr/>
          </p:nvSpPr>
          <p:spPr>
            <a:xfrm>
              <a:off x="6554895" y="4861279"/>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8" name="rc218"/>
            <p:cNvSpPr/>
            <p:nvPr/>
          </p:nvSpPr>
          <p:spPr>
            <a:xfrm>
              <a:off x="6554895" y="2941897"/>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19" name="rc219"/>
            <p:cNvSpPr/>
            <p:nvPr/>
          </p:nvSpPr>
          <p:spPr>
            <a:xfrm>
              <a:off x="6554895" y="4541382"/>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0" name="rc220"/>
            <p:cNvSpPr/>
            <p:nvPr/>
          </p:nvSpPr>
          <p:spPr>
            <a:xfrm>
              <a:off x="6554895" y="3261794"/>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21" name="rc221"/>
            <p:cNvSpPr/>
            <p:nvPr/>
          </p:nvSpPr>
          <p:spPr>
            <a:xfrm>
              <a:off x="6554895" y="5181176"/>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22" name="rc222"/>
            <p:cNvSpPr/>
            <p:nvPr/>
          </p:nvSpPr>
          <p:spPr>
            <a:xfrm>
              <a:off x="6865947"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3" name="rc223"/>
            <p:cNvSpPr/>
            <p:nvPr/>
          </p:nvSpPr>
          <p:spPr>
            <a:xfrm>
              <a:off x="6865947" y="1662309"/>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4" name="rc224"/>
            <p:cNvSpPr/>
            <p:nvPr/>
          </p:nvSpPr>
          <p:spPr>
            <a:xfrm>
              <a:off x="6865947" y="1982206"/>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5" name="rc225"/>
            <p:cNvSpPr/>
            <p:nvPr/>
          </p:nvSpPr>
          <p:spPr>
            <a:xfrm>
              <a:off x="6865947"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6" name="rc226"/>
            <p:cNvSpPr/>
            <p:nvPr/>
          </p:nvSpPr>
          <p:spPr>
            <a:xfrm>
              <a:off x="6865947" y="1342412"/>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27" name="rc227"/>
            <p:cNvSpPr/>
            <p:nvPr/>
          </p:nvSpPr>
          <p:spPr>
            <a:xfrm>
              <a:off x="6865947" y="2302103"/>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28" name="rc228"/>
            <p:cNvSpPr/>
            <p:nvPr/>
          </p:nvSpPr>
          <p:spPr>
            <a:xfrm>
              <a:off x="6865947" y="3581691"/>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9" name="rc229"/>
            <p:cNvSpPr/>
            <p:nvPr/>
          </p:nvSpPr>
          <p:spPr>
            <a:xfrm>
              <a:off x="6865947"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0" name="rc230"/>
            <p:cNvSpPr/>
            <p:nvPr/>
          </p:nvSpPr>
          <p:spPr>
            <a:xfrm>
              <a:off x="6865947" y="4861279"/>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31" name="rc231"/>
            <p:cNvSpPr/>
            <p:nvPr/>
          </p:nvSpPr>
          <p:spPr>
            <a:xfrm>
              <a:off x="6865947" y="2941897"/>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32" name="rc232"/>
            <p:cNvSpPr/>
            <p:nvPr/>
          </p:nvSpPr>
          <p:spPr>
            <a:xfrm>
              <a:off x="6865947" y="4541382"/>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3" name="rc233"/>
            <p:cNvSpPr/>
            <p:nvPr/>
          </p:nvSpPr>
          <p:spPr>
            <a:xfrm>
              <a:off x="6865947" y="3261794"/>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234" name="rc234"/>
            <p:cNvSpPr/>
            <p:nvPr/>
          </p:nvSpPr>
          <p:spPr>
            <a:xfrm>
              <a:off x="6865947" y="5181176"/>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35" name="rc235"/>
            <p:cNvSpPr/>
            <p:nvPr/>
          </p:nvSpPr>
          <p:spPr>
            <a:xfrm>
              <a:off x="7176998" y="102251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6" name="rc236"/>
            <p:cNvSpPr/>
            <p:nvPr/>
          </p:nvSpPr>
          <p:spPr>
            <a:xfrm>
              <a:off x="7176998" y="166230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7" name="rc237"/>
            <p:cNvSpPr/>
            <p:nvPr/>
          </p:nvSpPr>
          <p:spPr>
            <a:xfrm>
              <a:off x="7176998" y="1982206"/>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8" name="rc238"/>
            <p:cNvSpPr/>
            <p:nvPr/>
          </p:nvSpPr>
          <p:spPr>
            <a:xfrm>
              <a:off x="7176998"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9" name="rc239"/>
            <p:cNvSpPr/>
            <p:nvPr/>
          </p:nvSpPr>
          <p:spPr>
            <a:xfrm>
              <a:off x="7176998" y="1342412"/>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0" name="rc240"/>
            <p:cNvSpPr/>
            <p:nvPr/>
          </p:nvSpPr>
          <p:spPr>
            <a:xfrm>
              <a:off x="7176998" y="2302103"/>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41" name="rc241"/>
            <p:cNvSpPr/>
            <p:nvPr/>
          </p:nvSpPr>
          <p:spPr>
            <a:xfrm>
              <a:off x="7176998" y="3581691"/>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2" name="rc242"/>
            <p:cNvSpPr/>
            <p:nvPr/>
          </p:nvSpPr>
          <p:spPr>
            <a:xfrm>
              <a:off x="7176998" y="422148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3" name="rc243"/>
            <p:cNvSpPr/>
            <p:nvPr/>
          </p:nvSpPr>
          <p:spPr>
            <a:xfrm>
              <a:off x="7176998" y="4861279"/>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4" name="rc244"/>
            <p:cNvSpPr/>
            <p:nvPr/>
          </p:nvSpPr>
          <p:spPr>
            <a:xfrm>
              <a:off x="7176998" y="2941897"/>
              <a:ext cx="311051" cy="319897"/>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45" name="rc245"/>
            <p:cNvSpPr/>
            <p:nvPr/>
          </p:nvSpPr>
          <p:spPr>
            <a:xfrm>
              <a:off x="7176998" y="4541382"/>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6" name="rc246"/>
            <p:cNvSpPr/>
            <p:nvPr/>
          </p:nvSpPr>
          <p:spPr>
            <a:xfrm>
              <a:off x="7176998" y="3261794"/>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47" name="rc247"/>
            <p:cNvSpPr/>
            <p:nvPr/>
          </p:nvSpPr>
          <p:spPr>
            <a:xfrm>
              <a:off x="7176998" y="5181176"/>
              <a:ext cx="311051" cy="31989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48" name="rc248"/>
            <p:cNvSpPr/>
            <p:nvPr/>
          </p:nvSpPr>
          <p:spPr>
            <a:xfrm>
              <a:off x="7488049" y="102251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9" name="rc249"/>
            <p:cNvSpPr/>
            <p:nvPr/>
          </p:nvSpPr>
          <p:spPr>
            <a:xfrm>
              <a:off x="7488049" y="1662309"/>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0" name="rc250"/>
            <p:cNvSpPr/>
            <p:nvPr/>
          </p:nvSpPr>
          <p:spPr>
            <a:xfrm>
              <a:off x="7488049"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1" name="rc251"/>
            <p:cNvSpPr/>
            <p:nvPr/>
          </p:nvSpPr>
          <p:spPr>
            <a:xfrm>
              <a:off x="7488049" y="2622000"/>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2" name="rc252"/>
            <p:cNvSpPr/>
            <p:nvPr/>
          </p:nvSpPr>
          <p:spPr>
            <a:xfrm>
              <a:off x="7488049" y="1342412"/>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53" name="rc253"/>
            <p:cNvSpPr/>
            <p:nvPr/>
          </p:nvSpPr>
          <p:spPr>
            <a:xfrm>
              <a:off x="7488049" y="2302103"/>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54" name="rc254"/>
            <p:cNvSpPr/>
            <p:nvPr/>
          </p:nvSpPr>
          <p:spPr>
            <a:xfrm>
              <a:off x="7488049" y="3581691"/>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55" name="rc255"/>
            <p:cNvSpPr/>
            <p:nvPr/>
          </p:nvSpPr>
          <p:spPr>
            <a:xfrm>
              <a:off x="7488049" y="3901588"/>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6" name="rc256"/>
            <p:cNvSpPr/>
            <p:nvPr/>
          </p:nvSpPr>
          <p:spPr>
            <a:xfrm>
              <a:off x="7488049" y="422148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7" name="rc257"/>
            <p:cNvSpPr/>
            <p:nvPr/>
          </p:nvSpPr>
          <p:spPr>
            <a:xfrm>
              <a:off x="7488049" y="4861279"/>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58" name="rc258"/>
            <p:cNvSpPr/>
            <p:nvPr/>
          </p:nvSpPr>
          <p:spPr>
            <a:xfrm>
              <a:off x="7488049" y="2941897"/>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59" name="rc259"/>
            <p:cNvSpPr/>
            <p:nvPr/>
          </p:nvSpPr>
          <p:spPr>
            <a:xfrm>
              <a:off x="7488049"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0" name="rc260"/>
            <p:cNvSpPr/>
            <p:nvPr/>
          </p:nvSpPr>
          <p:spPr>
            <a:xfrm>
              <a:off x="7488049" y="3261794"/>
              <a:ext cx="311051" cy="319897"/>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61" name="rc261"/>
            <p:cNvSpPr/>
            <p:nvPr/>
          </p:nvSpPr>
          <p:spPr>
            <a:xfrm>
              <a:off x="7488049" y="5181176"/>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62" name="rc262"/>
            <p:cNvSpPr/>
            <p:nvPr/>
          </p:nvSpPr>
          <p:spPr>
            <a:xfrm>
              <a:off x="7799100"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3" name="rc263"/>
            <p:cNvSpPr/>
            <p:nvPr/>
          </p:nvSpPr>
          <p:spPr>
            <a:xfrm>
              <a:off x="7799100" y="166230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4" name="rc264"/>
            <p:cNvSpPr/>
            <p:nvPr/>
          </p:nvSpPr>
          <p:spPr>
            <a:xfrm>
              <a:off x="7799100"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5" name="rc265"/>
            <p:cNvSpPr/>
            <p:nvPr/>
          </p:nvSpPr>
          <p:spPr>
            <a:xfrm>
              <a:off x="7799100"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6" name="rc266"/>
            <p:cNvSpPr/>
            <p:nvPr/>
          </p:nvSpPr>
          <p:spPr>
            <a:xfrm>
              <a:off x="7799100" y="1342412"/>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67" name="rc267"/>
            <p:cNvSpPr/>
            <p:nvPr/>
          </p:nvSpPr>
          <p:spPr>
            <a:xfrm>
              <a:off x="7799100" y="2302103"/>
              <a:ext cx="311051" cy="319897"/>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68" name="rc268"/>
            <p:cNvSpPr/>
            <p:nvPr/>
          </p:nvSpPr>
          <p:spPr>
            <a:xfrm>
              <a:off x="7799100" y="3581691"/>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9" name="rc269"/>
            <p:cNvSpPr/>
            <p:nvPr/>
          </p:nvSpPr>
          <p:spPr>
            <a:xfrm>
              <a:off x="7799100" y="3901588"/>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70" name="rc270"/>
            <p:cNvSpPr/>
            <p:nvPr/>
          </p:nvSpPr>
          <p:spPr>
            <a:xfrm>
              <a:off x="7799100" y="422148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1" name="rc271"/>
            <p:cNvSpPr/>
            <p:nvPr/>
          </p:nvSpPr>
          <p:spPr>
            <a:xfrm>
              <a:off x="7799100" y="4861279"/>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2" name="rc272"/>
            <p:cNvSpPr/>
            <p:nvPr/>
          </p:nvSpPr>
          <p:spPr>
            <a:xfrm>
              <a:off x="7799100" y="2941897"/>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73" name="rc273"/>
            <p:cNvSpPr/>
            <p:nvPr/>
          </p:nvSpPr>
          <p:spPr>
            <a:xfrm>
              <a:off x="7799100" y="4541382"/>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4" name="rc274"/>
            <p:cNvSpPr/>
            <p:nvPr/>
          </p:nvSpPr>
          <p:spPr>
            <a:xfrm>
              <a:off x="7799100" y="3261794"/>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275" name="rc275"/>
            <p:cNvSpPr/>
            <p:nvPr/>
          </p:nvSpPr>
          <p:spPr>
            <a:xfrm>
              <a:off x="7799100" y="5181176"/>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76" name="rc276"/>
            <p:cNvSpPr/>
            <p:nvPr/>
          </p:nvSpPr>
          <p:spPr>
            <a:xfrm>
              <a:off x="8110152"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7" name="rc277"/>
            <p:cNvSpPr/>
            <p:nvPr/>
          </p:nvSpPr>
          <p:spPr>
            <a:xfrm>
              <a:off x="8110152" y="166230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8" name="rc278"/>
            <p:cNvSpPr/>
            <p:nvPr/>
          </p:nvSpPr>
          <p:spPr>
            <a:xfrm>
              <a:off x="8110152"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9" name="rc279"/>
            <p:cNvSpPr/>
            <p:nvPr/>
          </p:nvSpPr>
          <p:spPr>
            <a:xfrm>
              <a:off x="8110152"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0" name="rc280"/>
            <p:cNvSpPr/>
            <p:nvPr/>
          </p:nvSpPr>
          <p:spPr>
            <a:xfrm>
              <a:off x="8110152" y="1342412"/>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81" name="rc281"/>
            <p:cNvSpPr/>
            <p:nvPr/>
          </p:nvSpPr>
          <p:spPr>
            <a:xfrm>
              <a:off x="8110152" y="2302103"/>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82" name="rc282"/>
            <p:cNvSpPr/>
            <p:nvPr/>
          </p:nvSpPr>
          <p:spPr>
            <a:xfrm>
              <a:off x="8110152" y="3581691"/>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3" name="rc283"/>
            <p:cNvSpPr/>
            <p:nvPr/>
          </p:nvSpPr>
          <p:spPr>
            <a:xfrm>
              <a:off x="8110152" y="3901588"/>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4" name="rc284"/>
            <p:cNvSpPr/>
            <p:nvPr/>
          </p:nvSpPr>
          <p:spPr>
            <a:xfrm>
              <a:off x="8110152" y="422148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5" name="rc285"/>
            <p:cNvSpPr/>
            <p:nvPr/>
          </p:nvSpPr>
          <p:spPr>
            <a:xfrm>
              <a:off x="8110152" y="4861279"/>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6" name="rc286"/>
            <p:cNvSpPr/>
            <p:nvPr/>
          </p:nvSpPr>
          <p:spPr>
            <a:xfrm>
              <a:off x="8110152" y="2941897"/>
              <a:ext cx="311051" cy="319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87" name="rc287"/>
            <p:cNvSpPr/>
            <p:nvPr/>
          </p:nvSpPr>
          <p:spPr>
            <a:xfrm>
              <a:off x="8110152" y="4541382"/>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88" name="rc288"/>
            <p:cNvSpPr/>
            <p:nvPr/>
          </p:nvSpPr>
          <p:spPr>
            <a:xfrm>
              <a:off x="8110152" y="3261794"/>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89" name="rc289"/>
            <p:cNvSpPr/>
            <p:nvPr/>
          </p:nvSpPr>
          <p:spPr>
            <a:xfrm>
              <a:off x="8110152" y="5181176"/>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90" name="rc290"/>
            <p:cNvSpPr/>
            <p:nvPr/>
          </p:nvSpPr>
          <p:spPr>
            <a:xfrm>
              <a:off x="8421203"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1" name="rc291"/>
            <p:cNvSpPr/>
            <p:nvPr/>
          </p:nvSpPr>
          <p:spPr>
            <a:xfrm>
              <a:off x="8421203" y="1662309"/>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2" name="rc292"/>
            <p:cNvSpPr/>
            <p:nvPr/>
          </p:nvSpPr>
          <p:spPr>
            <a:xfrm>
              <a:off x="8421203" y="1982206"/>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3" name="rc293"/>
            <p:cNvSpPr/>
            <p:nvPr/>
          </p:nvSpPr>
          <p:spPr>
            <a:xfrm>
              <a:off x="8421203"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4" name="rc294"/>
            <p:cNvSpPr/>
            <p:nvPr/>
          </p:nvSpPr>
          <p:spPr>
            <a:xfrm>
              <a:off x="8421203" y="1342412"/>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95" name="rc295"/>
            <p:cNvSpPr/>
            <p:nvPr/>
          </p:nvSpPr>
          <p:spPr>
            <a:xfrm>
              <a:off x="8421203" y="2302103"/>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96" name="rc296"/>
            <p:cNvSpPr/>
            <p:nvPr/>
          </p:nvSpPr>
          <p:spPr>
            <a:xfrm>
              <a:off x="8421203" y="3581691"/>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7" name="rc297"/>
            <p:cNvSpPr/>
            <p:nvPr/>
          </p:nvSpPr>
          <p:spPr>
            <a:xfrm>
              <a:off x="8421203" y="3901588"/>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98" name="rc298"/>
            <p:cNvSpPr/>
            <p:nvPr/>
          </p:nvSpPr>
          <p:spPr>
            <a:xfrm>
              <a:off x="8421203" y="422148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99" name="rc299"/>
            <p:cNvSpPr/>
            <p:nvPr/>
          </p:nvSpPr>
          <p:spPr>
            <a:xfrm>
              <a:off x="8421203" y="4861279"/>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00" name="rc300"/>
            <p:cNvSpPr/>
            <p:nvPr/>
          </p:nvSpPr>
          <p:spPr>
            <a:xfrm>
              <a:off x="8421203" y="2941897"/>
              <a:ext cx="311051" cy="319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01" name="rc301"/>
            <p:cNvSpPr/>
            <p:nvPr/>
          </p:nvSpPr>
          <p:spPr>
            <a:xfrm>
              <a:off x="8421203" y="4541382"/>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2" name="rc302"/>
            <p:cNvSpPr/>
            <p:nvPr/>
          </p:nvSpPr>
          <p:spPr>
            <a:xfrm>
              <a:off x="8421203" y="3261794"/>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03" name="rc303"/>
            <p:cNvSpPr/>
            <p:nvPr/>
          </p:nvSpPr>
          <p:spPr>
            <a:xfrm>
              <a:off x="8421203" y="5181176"/>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04" name="rc304"/>
            <p:cNvSpPr/>
            <p:nvPr/>
          </p:nvSpPr>
          <p:spPr>
            <a:xfrm>
              <a:off x="8732254"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5" name="rc305"/>
            <p:cNvSpPr/>
            <p:nvPr/>
          </p:nvSpPr>
          <p:spPr>
            <a:xfrm>
              <a:off x="8732254" y="1662309"/>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6" name="rc306"/>
            <p:cNvSpPr/>
            <p:nvPr/>
          </p:nvSpPr>
          <p:spPr>
            <a:xfrm>
              <a:off x="8732254" y="1982206"/>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07" name="rc307"/>
            <p:cNvSpPr/>
            <p:nvPr/>
          </p:nvSpPr>
          <p:spPr>
            <a:xfrm>
              <a:off x="8732254"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08" name="rc308"/>
            <p:cNvSpPr/>
            <p:nvPr/>
          </p:nvSpPr>
          <p:spPr>
            <a:xfrm>
              <a:off x="8732254" y="1342412"/>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09" name="rc309"/>
            <p:cNvSpPr/>
            <p:nvPr/>
          </p:nvSpPr>
          <p:spPr>
            <a:xfrm>
              <a:off x="8732254" y="2302103"/>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10" name="rc310"/>
            <p:cNvSpPr/>
            <p:nvPr/>
          </p:nvSpPr>
          <p:spPr>
            <a:xfrm>
              <a:off x="8732254" y="3581691"/>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1" name="rc311"/>
            <p:cNvSpPr/>
            <p:nvPr/>
          </p:nvSpPr>
          <p:spPr>
            <a:xfrm>
              <a:off x="8732254" y="3901588"/>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12" name="rc312"/>
            <p:cNvSpPr/>
            <p:nvPr/>
          </p:nvSpPr>
          <p:spPr>
            <a:xfrm>
              <a:off x="8732254" y="422148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3" name="rc313"/>
            <p:cNvSpPr/>
            <p:nvPr/>
          </p:nvSpPr>
          <p:spPr>
            <a:xfrm>
              <a:off x="8732254" y="4861279"/>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14" name="rc314"/>
            <p:cNvSpPr/>
            <p:nvPr/>
          </p:nvSpPr>
          <p:spPr>
            <a:xfrm>
              <a:off x="8732254" y="2941897"/>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15" name="rc315"/>
            <p:cNvSpPr/>
            <p:nvPr/>
          </p:nvSpPr>
          <p:spPr>
            <a:xfrm>
              <a:off x="8732254" y="4541382"/>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16" name="rc316"/>
            <p:cNvSpPr/>
            <p:nvPr/>
          </p:nvSpPr>
          <p:spPr>
            <a:xfrm>
              <a:off x="8732254" y="3261794"/>
              <a:ext cx="311051" cy="319897"/>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317" name="rc317"/>
            <p:cNvSpPr/>
            <p:nvPr/>
          </p:nvSpPr>
          <p:spPr>
            <a:xfrm>
              <a:off x="8732254" y="5181176"/>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18" name="rc318"/>
            <p:cNvSpPr/>
            <p:nvPr/>
          </p:nvSpPr>
          <p:spPr>
            <a:xfrm>
              <a:off x="4066485" y="5501073"/>
              <a:ext cx="311051" cy="31989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19" name="rc319"/>
            <p:cNvSpPr/>
            <p:nvPr/>
          </p:nvSpPr>
          <p:spPr>
            <a:xfrm>
              <a:off x="4377537" y="5501073"/>
              <a:ext cx="311051" cy="319897"/>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320" name="rc320"/>
            <p:cNvSpPr/>
            <p:nvPr/>
          </p:nvSpPr>
          <p:spPr>
            <a:xfrm>
              <a:off x="4688588"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21" name="rc321"/>
            <p:cNvSpPr/>
            <p:nvPr/>
          </p:nvSpPr>
          <p:spPr>
            <a:xfrm>
              <a:off x="4999639"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22" name="rc322"/>
            <p:cNvSpPr/>
            <p:nvPr/>
          </p:nvSpPr>
          <p:spPr>
            <a:xfrm>
              <a:off x="5310690" y="5501073"/>
              <a:ext cx="311051" cy="31989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23" name="rc323"/>
            <p:cNvSpPr/>
            <p:nvPr/>
          </p:nvSpPr>
          <p:spPr>
            <a:xfrm>
              <a:off x="5621742" y="5501073"/>
              <a:ext cx="311051" cy="31989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24" name="rc324"/>
            <p:cNvSpPr/>
            <p:nvPr/>
          </p:nvSpPr>
          <p:spPr>
            <a:xfrm>
              <a:off x="5932793" y="5501073"/>
              <a:ext cx="311051" cy="319897"/>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325" name="rc325"/>
            <p:cNvSpPr/>
            <p:nvPr/>
          </p:nvSpPr>
          <p:spPr>
            <a:xfrm>
              <a:off x="6243844"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26" name="rc326"/>
            <p:cNvSpPr/>
            <p:nvPr/>
          </p:nvSpPr>
          <p:spPr>
            <a:xfrm>
              <a:off x="6554895" y="5501073"/>
              <a:ext cx="311051" cy="319897"/>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327" name="rc327"/>
            <p:cNvSpPr/>
            <p:nvPr/>
          </p:nvSpPr>
          <p:spPr>
            <a:xfrm>
              <a:off x="6865947" y="5501073"/>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28" name="rc328"/>
            <p:cNvSpPr/>
            <p:nvPr/>
          </p:nvSpPr>
          <p:spPr>
            <a:xfrm>
              <a:off x="7176998" y="5501073"/>
              <a:ext cx="311051" cy="319897"/>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329" name="rc329"/>
            <p:cNvSpPr/>
            <p:nvPr/>
          </p:nvSpPr>
          <p:spPr>
            <a:xfrm>
              <a:off x="7488049" y="5501073"/>
              <a:ext cx="311051" cy="319897"/>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330" name="rc330"/>
            <p:cNvSpPr/>
            <p:nvPr/>
          </p:nvSpPr>
          <p:spPr>
            <a:xfrm>
              <a:off x="7799100" y="5501073"/>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31" name="rc331"/>
            <p:cNvSpPr/>
            <p:nvPr/>
          </p:nvSpPr>
          <p:spPr>
            <a:xfrm>
              <a:off x="8110152"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32" name="rc332"/>
            <p:cNvSpPr/>
            <p:nvPr/>
          </p:nvSpPr>
          <p:spPr>
            <a:xfrm>
              <a:off x="8421203" y="5501073"/>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33" name="rc333"/>
            <p:cNvSpPr/>
            <p:nvPr/>
          </p:nvSpPr>
          <p:spPr>
            <a:xfrm>
              <a:off x="8732254" y="5501073"/>
              <a:ext cx="311051" cy="319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334" name="rc334"/>
            <p:cNvSpPr/>
            <p:nvPr/>
          </p:nvSpPr>
          <p:spPr>
            <a:xfrm>
              <a:off x="4066485" y="5501073"/>
              <a:ext cx="311051" cy="31989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5" name="rc335"/>
            <p:cNvSpPr/>
            <p:nvPr/>
          </p:nvSpPr>
          <p:spPr>
            <a:xfrm>
              <a:off x="4377537" y="5501073"/>
              <a:ext cx="311051" cy="319897"/>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336" name="rc336"/>
            <p:cNvSpPr/>
            <p:nvPr/>
          </p:nvSpPr>
          <p:spPr>
            <a:xfrm>
              <a:off x="4688588"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37" name="rc337"/>
            <p:cNvSpPr/>
            <p:nvPr/>
          </p:nvSpPr>
          <p:spPr>
            <a:xfrm>
              <a:off x="4999639"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38" name="rc338"/>
            <p:cNvSpPr/>
            <p:nvPr/>
          </p:nvSpPr>
          <p:spPr>
            <a:xfrm>
              <a:off x="5310690" y="5501073"/>
              <a:ext cx="311051" cy="31989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39" name="rc339"/>
            <p:cNvSpPr/>
            <p:nvPr/>
          </p:nvSpPr>
          <p:spPr>
            <a:xfrm>
              <a:off x="5621742" y="5501073"/>
              <a:ext cx="311051" cy="31989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40" name="rc340"/>
            <p:cNvSpPr/>
            <p:nvPr/>
          </p:nvSpPr>
          <p:spPr>
            <a:xfrm>
              <a:off x="5932793" y="5501073"/>
              <a:ext cx="311051" cy="319897"/>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341" name="rc341"/>
            <p:cNvSpPr/>
            <p:nvPr/>
          </p:nvSpPr>
          <p:spPr>
            <a:xfrm>
              <a:off x="6243844"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42" name="rc342"/>
            <p:cNvSpPr/>
            <p:nvPr/>
          </p:nvSpPr>
          <p:spPr>
            <a:xfrm>
              <a:off x="6554895" y="5501073"/>
              <a:ext cx="311051" cy="319897"/>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343" name="rc343"/>
            <p:cNvSpPr/>
            <p:nvPr/>
          </p:nvSpPr>
          <p:spPr>
            <a:xfrm>
              <a:off x="6865947" y="5501073"/>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44" name="rc344"/>
            <p:cNvSpPr/>
            <p:nvPr/>
          </p:nvSpPr>
          <p:spPr>
            <a:xfrm>
              <a:off x="7176998" y="5501073"/>
              <a:ext cx="311051" cy="319897"/>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345" name="rc345"/>
            <p:cNvSpPr/>
            <p:nvPr/>
          </p:nvSpPr>
          <p:spPr>
            <a:xfrm>
              <a:off x="7488049" y="5501073"/>
              <a:ext cx="311051" cy="319897"/>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346" name="rc346"/>
            <p:cNvSpPr/>
            <p:nvPr/>
          </p:nvSpPr>
          <p:spPr>
            <a:xfrm>
              <a:off x="7799100" y="5501073"/>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47" name="rc347"/>
            <p:cNvSpPr/>
            <p:nvPr/>
          </p:nvSpPr>
          <p:spPr>
            <a:xfrm>
              <a:off x="8110152"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48" name="rc348"/>
            <p:cNvSpPr/>
            <p:nvPr/>
          </p:nvSpPr>
          <p:spPr>
            <a:xfrm>
              <a:off x="8421203" y="5501073"/>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49" name="rc349"/>
            <p:cNvSpPr/>
            <p:nvPr/>
          </p:nvSpPr>
          <p:spPr>
            <a:xfrm>
              <a:off x="8732254" y="5501073"/>
              <a:ext cx="311051" cy="319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350" name="tx350"/>
            <p:cNvSpPr/>
            <p:nvPr/>
          </p:nvSpPr>
          <p:spPr>
            <a:xfrm>
              <a:off x="1071357"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51" name="tx351"/>
            <p:cNvSpPr/>
            <p:nvPr/>
          </p:nvSpPr>
          <p:spPr>
            <a:xfrm>
              <a:off x="1071357"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52" name="tx352"/>
            <p:cNvSpPr/>
            <p:nvPr/>
          </p:nvSpPr>
          <p:spPr>
            <a:xfrm>
              <a:off x="1071357"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53" name="tx353"/>
            <p:cNvSpPr/>
            <p:nvPr/>
          </p:nvSpPr>
          <p:spPr>
            <a:xfrm>
              <a:off x="1071357"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354" name="tx354"/>
            <p:cNvSpPr/>
            <p:nvPr/>
          </p:nvSpPr>
          <p:spPr>
            <a:xfrm>
              <a:off x="1071357"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55" name="tx355"/>
            <p:cNvSpPr/>
            <p:nvPr/>
          </p:nvSpPr>
          <p:spPr>
            <a:xfrm>
              <a:off x="138240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56" name="tx356"/>
            <p:cNvSpPr/>
            <p:nvPr/>
          </p:nvSpPr>
          <p:spPr>
            <a:xfrm>
              <a:off x="138240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57" name="tx357"/>
            <p:cNvSpPr/>
            <p:nvPr/>
          </p:nvSpPr>
          <p:spPr>
            <a:xfrm>
              <a:off x="138240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58" name="tx358"/>
            <p:cNvSpPr/>
            <p:nvPr/>
          </p:nvSpPr>
          <p:spPr>
            <a:xfrm>
              <a:off x="138240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359" name="tx359"/>
            <p:cNvSpPr/>
            <p:nvPr/>
          </p:nvSpPr>
          <p:spPr>
            <a:xfrm>
              <a:off x="138240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60" name="tx360"/>
            <p:cNvSpPr/>
            <p:nvPr/>
          </p:nvSpPr>
          <p:spPr>
            <a:xfrm>
              <a:off x="169345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61" name="tx361"/>
            <p:cNvSpPr/>
            <p:nvPr/>
          </p:nvSpPr>
          <p:spPr>
            <a:xfrm>
              <a:off x="169345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62" name="tx362"/>
            <p:cNvSpPr/>
            <p:nvPr/>
          </p:nvSpPr>
          <p:spPr>
            <a:xfrm>
              <a:off x="169345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63" name="tx363"/>
            <p:cNvSpPr/>
            <p:nvPr/>
          </p:nvSpPr>
          <p:spPr>
            <a:xfrm>
              <a:off x="169345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64" name="tx364"/>
            <p:cNvSpPr/>
            <p:nvPr/>
          </p:nvSpPr>
          <p:spPr>
            <a:xfrm>
              <a:off x="169345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65" name="tx365"/>
            <p:cNvSpPr/>
            <p:nvPr/>
          </p:nvSpPr>
          <p:spPr>
            <a:xfrm>
              <a:off x="200451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66" name="tx366"/>
            <p:cNvSpPr/>
            <p:nvPr/>
          </p:nvSpPr>
          <p:spPr>
            <a:xfrm>
              <a:off x="200451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67" name="tx367"/>
            <p:cNvSpPr/>
            <p:nvPr/>
          </p:nvSpPr>
          <p:spPr>
            <a:xfrm>
              <a:off x="200451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68" name="tx368"/>
            <p:cNvSpPr/>
            <p:nvPr/>
          </p:nvSpPr>
          <p:spPr>
            <a:xfrm>
              <a:off x="200451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69" name="tx369"/>
            <p:cNvSpPr/>
            <p:nvPr/>
          </p:nvSpPr>
          <p:spPr>
            <a:xfrm>
              <a:off x="200451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70" name="tx370"/>
            <p:cNvSpPr/>
            <p:nvPr/>
          </p:nvSpPr>
          <p:spPr>
            <a:xfrm>
              <a:off x="231556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71" name="tx371"/>
            <p:cNvSpPr/>
            <p:nvPr/>
          </p:nvSpPr>
          <p:spPr>
            <a:xfrm>
              <a:off x="231556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72" name="tx372"/>
            <p:cNvSpPr/>
            <p:nvPr/>
          </p:nvSpPr>
          <p:spPr>
            <a:xfrm>
              <a:off x="231556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73" name="tx373"/>
            <p:cNvSpPr/>
            <p:nvPr/>
          </p:nvSpPr>
          <p:spPr>
            <a:xfrm>
              <a:off x="231556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74" name="tx374"/>
            <p:cNvSpPr/>
            <p:nvPr/>
          </p:nvSpPr>
          <p:spPr>
            <a:xfrm>
              <a:off x="231556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75" name="tx375"/>
            <p:cNvSpPr/>
            <p:nvPr/>
          </p:nvSpPr>
          <p:spPr>
            <a:xfrm>
              <a:off x="262661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76" name="tx376"/>
            <p:cNvSpPr/>
            <p:nvPr/>
          </p:nvSpPr>
          <p:spPr>
            <a:xfrm>
              <a:off x="262661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77" name="tx377"/>
            <p:cNvSpPr/>
            <p:nvPr/>
          </p:nvSpPr>
          <p:spPr>
            <a:xfrm>
              <a:off x="262661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78" name="tx378"/>
            <p:cNvSpPr/>
            <p:nvPr/>
          </p:nvSpPr>
          <p:spPr>
            <a:xfrm>
              <a:off x="262661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79" name="tx379"/>
            <p:cNvSpPr/>
            <p:nvPr/>
          </p:nvSpPr>
          <p:spPr>
            <a:xfrm>
              <a:off x="262661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80" name="tx380"/>
            <p:cNvSpPr/>
            <p:nvPr/>
          </p:nvSpPr>
          <p:spPr>
            <a:xfrm>
              <a:off x="262661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81" name="tx381"/>
            <p:cNvSpPr/>
            <p:nvPr/>
          </p:nvSpPr>
          <p:spPr>
            <a:xfrm>
              <a:off x="262661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82" name="tx382"/>
            <p:cNvSpPr/>
            <p:nvPr/>
          </p:nvSpPr>
          <p:spPr>
            <a:xfrm>
              <a:off x="293766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83" name="tx383"/>
            <p:cNvSpPr/>
            <p:nvPr/>
          </p:nvSpPr>
          <p:spPr>
            <a:xfrm>
              <a:off x="293766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84" name="tx384"/>
            <p:cNvSpPr/>
            <p:nvPr/>
          </p:nvSpPr>
          <p:spPr>
            <a:xfrm>
              <a:off x="293766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85" name="tx385"/>
            <p:cNvSpPr/>
            <p:nvPr/>
          </p:nvSpPr>
          <p:spPr>
            <a:xfrm>
              <a:off x="293766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86" name="tx386"/>
            <p:cNvSpPr/>
            <p:nvPr/>
          </p:nvSpPr>
          <p:spPr>
            <a:xfrm>
              <a:off x="293766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87" name="tx387"/>
            <p:cNvSpPr/>
            <p:nvPr/>
          </p:nvSpPr>
          <p:spPr>
            <a:xfrm>
              <a:off x="293766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88" name="tx388"/>
            <p:cNvSpPr/>
            <p:nvPr/>
          </p:nvSpPr>
          <p:spPr>
            <a:xfrm>
              <a:off x="293766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89" name="tx389"/>
            <p:cNvSpPr/>
            <p:nvPr/>
          </p:nvSpPr>
          <p:spPr>
            <a:xfrm>
              <a:off x="324871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90" name="tx390"/>
            <p:cNvSpPr/>
            <p:nvPr/>
          </p:nvSpPr>
          <p:spPr>
            <a:xfrm>
              <a:off x="324871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91" name="tx391"/>
            <p:cNvSpPr/>
            <p:nvPr/>
          </p:nvSpPr>
          <p:spPr>
            <a:xfrm>
              <a:off x="324871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92" name="tx392"/>
            <p:cNvSpPr/>
            <p:nvPr/>
          </p:nvSpPr>
          <p:spPr>
            <a:xfrm>
              <a:off x="324871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93" name="tx393"/>
            <p:cNvSpPr/>
            <p:nvPr/>
          </p:nvSpPr>
          <p:spPr>
            <a:xfrm>
              <a:off x="324871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94" name="tx394"/>
            <p:cNvSpPr/>
            <p:nvPr/>
          </p:nvSpPr>
          <p:spPr>
            <a:xfrm>
              <a:off x="324871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95" name="tx395"/>
            <p:cNvSpPr/>
            <p:nvPr/>
          </p:nvSpPr>
          <p:spPr>
            <a:xfrm>
              <a:off x="324871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96" name="tx396"/>
            <p:cNvSpPr/>
            <p:nvPr/>
          </p:nvSpPr>
          <p:spPr>
            <a:xfrm>
              <a:off x="355976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97" name="tx397"/>
            <p:cNvSpPr/>
            <p:nvPr/>
          </p:nvSpPr>
          <p:spPr>
            <a:xfrm>
              <a:off x="355976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98" name="tx398"/>
            <p:cNvSpPr/>
            <p:nvPr/>
          </p:nvSpPr>
          <p:spPr>
            <a:xfrm>
              <a:off x="355976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99" name="tx399"/>
            <p:cNvSpPr/>
            <p:nvPr/>
          </p:nvSpPr>
          <p:spPr>
            <a:xfrm>
              <a:off x="355976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00" name="tx400"/>
            <p:cNvSpPr/>
            <p:nvPr/>
          </p:nvSpPr>
          <p:spPr>
            <a:xfrm>
              <a:off x="355976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01" name="tx401"/>
            <p:cNvSpPr/>
            <p:nvPr/>
          </p:nvSpPr>
          <p:spPr>
            <a:xfrm>
              <a:off x="355976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02" name="tx402"/>
            <p:cNvSpPr/>
            <p:nvPr/>
          </p:nvSpPr>
          <p:spPr>
            <a:xfrm>
              <a:off x="355976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03" name="tx403"/>
            <p:cNvSpPr/>
            <p:nvPr/>
          </p:nvSpPr>
          <p:spPr>
            <a:xfrm>
              <a:off x="387081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04" name="tx404"/>
            <p:cNvSpPr/>
            <p:nvPr/>
          </p:nvSpPr>
          <p:spPr>
            <a:xfrm>
              <a:off x="387081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05" name="tx405"/>
            <p:cNvSpPr/>
            <p:nvPr/>
          </p:nvSpPr>
          <p:spPr>
            <a:xfrm>
              <a:off x="387081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06" name="tx406"/>
            <p:cNvSpPr/>
            <p:nvPr/>
          </p:nvSpPr>
          <p:spPr>
            <a:xfrm>
              <a:off x="387081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07" name="tx407"/>
            <p:cNvSpPr/>
            <p:nvPr/>
          </p:nvSpPr>
          <p:spPr>
            <a:xfrm>
              <a:off x="387081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08" name="tx408"/>
            <p:cNvSpPr/>
            <p:nvPr/>
          </p:nvSpPr>
          <p:spPr>
            <a:xfrm>
              <a:off x="387081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09" name="tx409"/>
            <p:cNvSpPr/>
            <p:nvPr/>
          </p:nvSpPr>
          <p:spPr>
            <a:xfrm>
              <a:off x="387081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10" name="tx410"/>
            <p:cNvSpPr/>
            <p:nvPr/>
          </p:nvSpPr>
          <p:spPr>
            <a:xfrm>
              <a:off x="418186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11" name="tx411"/>
            <p:cNvSpPr/>
            <p:nvPr/>
          </p:nvSpPr>
          <p:spPr>
            <a:xfrm>
              <a:off x="418186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12" name="tx412"/>
            <p:cNvSpPr/>
            <p:nvPr/>
          </p:nvSpPr>
          <p:spPr>
            <a:xfrm>
              <a:off x="418186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13" name="tx413"/>
            <p:cNvSpPr/>
            <p:nvPr/>
          </p:nvSpPr>
          <p:spPr>
            <a:xfrm>
              <a:off x="418186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14" name="tx414"/>
            <p:cNvSpPr/>
            <p:nvPr/>
          </p:nvSpPr>
          <p:spPr>
            <a:xfrm>
              <a:off x="418186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15" name="tx415"/>
            <p:cNvSpPr/>
            <p:nvPr/>
          </p:nvSpPr>
          <p:spPr>
            <a:xfrm>
              <a:off x="418186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16" name="tx416"/>
            <p:cNvSpPr/>
            <p:nvPr/>
          </p:nvSpPr>
          <p:spPr>
            <a:xfrm>
              <a:off x="418186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17" name="tx417"/>
            <p:cNvSpPr/>
            <p:nvPr/>
          </p:nvSpPr>
          <p:spPr>
            <a:xfrm>
              <a:off x="418186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18" name="tx418"/>
            <p:cNvSpPr/>
            <p:nvPr/>
          </p:nvSpPr>
          <p:spPr>
            <a:xfrm>
              <a:off x="449292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19" name="tx419"/>
            <p:cNvSpPr/>
            <p:nvPr/>
          </p:nvSpPr>
          <p:spPr>
            <a:xfrm>
              <a:off x="449292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20" name="tx420"/>
            <p:cNvSpPr/>
            <p:nvPr/>
          </p:nvSpPr>
          <p:spPr>
            <a:xfrm>
              <a:off x="449292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21" name="tx421"/>
            <p:cNvSpPr/>
            <p:nvPr/>
          </p:nvSpPr>
          <p:spPr>
            <a:xfrm>
              <a:off x="449292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22" name="tx422"/>
            <p:cNvSpPr/>
            <p:nvPr/>
          </p:nvSpPr>
          <p:spPr>
            <a:xfrm>
              <a:off x="449292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23" name="tx423"/>
            <p:cNvSpPr/>
            <p:nvPr/>
          </p:nvSpPr>
          <p:spPr>
            <a:xfrm>
              <a:off x="449292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24" name="tx424"/>
            <p:cNvSpPr/>
            <p:nvPr/>
          </p:nvSpPr>
          <p:spPr>
            <a:xfrm>
              <a:off x="449292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25" name="tx425"/>
            <p:cNvSpPr/>
            <p:nvPr/>
          </p:nvSpPr>
          <p:spPr>
            <a:xfrm>
              <a:off x="449292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26" name="tx426"/>
            <p:cNvSpPr/>
            <p:nvPr/>
          </p:nvSpPr>
          <p:spPr>
            <a:xfrm>
              <a:off x="480397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427" name="tx427"/>
            <p:cNvSpPr/>
            <p:nvPr/>
          </p:nvSpPr>
          <p:spPr>
            <a:xfrm>
              <a:off x="480397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28" name="tx428"/>
            <p:cNvSpPr/>
            <p:nvPr/>
          </p:nvSpPr>
          <p:spPr>
            <a:xfrm>
              <a:off x="480397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29" name="tx429"/>
            <p:cNvSpPr/>
            <p:nvPr/>
          </p:nvSpPr>
          <p:spPr>
            <a:xfrm>
              <a:off x="480397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30" name="tx430"/>
            <p:cNvSpPr/>
            <p:nvPr/>
          </p:nvSpPr>
          <p:spPr>
            <a:xfrm>
              <a:off x="480397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31" name="tx431"/>
            <p:cNvSpPr/>
            <p:nvPr/>
          </p:nvSpPr>
          <p:spPr>
            <a:xfrm>
              <a:off x="480397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32" name="tx432"/>
            <p:cNvSpPr/>
            <p:nvPr/>
          </p:nvSpPr>
          <p:spPr>
            <a:xfrm>
              <a:off x="480397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33" name="tx433"/>
            <p:cNvSpPr/>
            <p:nvPr/>
          </p:nvSpPr>
          <p:spPr>
            <a:xfrm>
              <a:off x="480397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34" name="tx434"/>
            <p:cNvSpPr/>
            <p:nvPr/>
          </p:nvSpPr>
          <p:spPr>
            <a:xfrm>
              <a:off x="511502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35" name="tx435"/>
            <p:cNvSpPr/>
            <p:nvPr/>
          </p:nvSpPr>
          <p:spPr>
            <a:xfrm>
              <a:off x="511502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36" name="tx436"/>
            <p:cNvSpPr/>
            <p:nvPr/>
          </p:nvSpPr>
          <p:spPr>
            <a:xfrm>
              <a:off x="511502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37" name="tx437"/>
            <p:cNvSpPr/>
            <p:nvPr/>
          </p:nvSpPr>
          <p:spPr>
            <a:xfrm>
              <a:off x="511502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38" name="tx438"/>
            <p:cNvSpPr/>
            <p:nvPr/>
          </p:nvSpPr>
          <p:spPr>
            <a:xfrm>
              <a:off x="511502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39" name="tx439"/>
            <p:cNvSpPr/>
            <p:nvPr/>
          </p:nvSpPr>
          <p:spPr>
            <a:xfrm>
              <a:off x="511502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40" name="tx440"/>
            <p:cNvSpPr/>
            <p:nvPr/>
          </p:nvSpPr>
          <p:spPr>
            <a:xfrm>
              <a:off x="511502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41" name="tx441"/>
            <p:cNvSpPr/>
            <p:nvPr/>
          </p:nvSpPr>
          <p:spPr>
            <a:xfrm>
              <a:off x="511502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42" name="tx442"/>
            <p:cNvSpPr/>
            <p:nvPr/>
          </p:nvSpPr>
          <p:spPr>
            <a:xfrm>
              <a:off x="542607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43" name="tx443"/>
            <p:cNvSpPr/>
            <p:nvPr/>
          </p:nvSpPr>
          <p:spPr>
            <a:xfrm>
              <a:off x="542607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44" name="tx444"/>
            <p:cNvSpPr/>
            <p:nvPr/>
          </p:nvSpPr>
          <p:spPr>
            <a:xfrm>
              <a:off x="542607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45" name="tx445"/>
            <p:cNvSpPr/>
            <p:nvPr/>
          </p:nvSpPr>
          <p:spPr>
            <a:xfrm>
              <a:off x="542607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46" name="tx446"/>
            <p:cNvSpPr/>
            <p:nvPr/>
          </p:nvSpPr>
          <p:spPr>
            <a:xfrm>
              <a:off x="542607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47" name="tx447"/>
            <p:cNvSpPr/>
            <p:nvPr/>
          </p:nvSpPr>
          <p:spPr>
            <a:xfrm>
              <a:off x="542607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48" name="tx448"/>
            <p:cNvSpPr/>
            <p:nvPr/>
          </p:nvSpPr>
          <p:spPr>
            <a:xfrm>
              <a:off x="542607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49" name="tx449"/>
            <p:cNvSpPr/>
            <p:nvPr/>
          </p:nvSpPr>
          <p:spPr>
            <a:xfrm>
              <a:off x="542607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50" name="tx450"/>
            <p:cNvSpPr/>
            <p:nvPr/>
          </p:nvSpPr>
          <p:spPr>
            <a:xfrm>
              <a:off x="573712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51" name="tx451"/>
            <p:cNvSpPr/>
            <p:nvPr/>
          </p:nvSpPr>
          <p:spPr>
            <a:xfrm>
              <a:off x="573712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52" name="tx452"/>
            <p:cNvSpPr/>
            <p:nvPr/>
          </p:nvSpPr>
          <p:spPr>
            <a:xfrm>
              <a:off x="573712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53" name="tx453"/>
            <p:cNvSpPr/>
            <p:nvPr/>
          </p:nvSpPr>
          <p:spPr>
            <a:xfrm>
              <a:off x="573712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54" name="tx454"/>
            <p:cNvSpPr/>
            <p:nvPr/>
          </p:nvSpPr>
          <p:spPr>
            <a:xfrm>
              <a:off x="573712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55" name="tx455"/>
            <p:cNvSpPr/>
            <p:nvPr/>
          </p:nvSpPr>
          <p:spPr>
            <a:xfrm>
              <a:off x="573712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56" name="tx456"/>
            <p:cNvSpPr/>
            <p:nvPr/>
          </p:nvSpPr>
          <p:spPr>
            <a:xfrm>
              <a:off x="573712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57" name="tx457"/>
            <p:cNvSpPr/>
            <p:nvPr/>
          </p:nvSpPr>
          <p:spPr>
            <a:xfrm>
              <a:off x="573712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58" name="tx458"/>
            <p:cNvSpPr/>
            <p:nvPr/>
          </p:nvSpPr>
          <p:spPr>
            <a:xfrm>
              <a:off x="604817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59" name="tx459"/>
            <p:cNvSpPr/>
            <p:nvPr/>
          </p:nvSpPr>
          <p:spPr>
            <a:xfrm>
              <a:off x="604817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60" name="tx460"/>
            <p:cNvSpPr/>
            <p:nvPr/>
          </p:nvSpPr>
          <p:spPr>
            <a:xfrm>
              <a:off x="604817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61" name="tx461"/>
            <p:cNvSpPr/>
            <p:nvPr/>
          </p:nvSpPr>
          <p:spPr>
            <a:xfrm>
              <a:off x="604817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62" name="tx462"/>
            <p:cNvSpPr/>
            <p:nvPr/>
          </p:nvSpPr>
          <p:spPr>
            <a:xfrm>
              <a:off x="604817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63" name="tx463"/>
            <p:cNvSpPr/>
            <p:nvPr/>
          </p:nvSpPr>
          <p:spPr>
            <a:xfrm>
              <a:off x="604817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64" name="tx464"/>
            <p:cNvSpPr/>
            <p:nvPr/>
          </p:nvSpPr>
          <p:spPr>
            <a:xfrm>
              <a:off x="604817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65" name="tx465"/>
            <p:cNvSpPr/>
            <p:nvPr/>
          </p:nvSpPr>
          <p:spPr>
            <a:xfrm>
              <a:off x="604817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66" name="tx466"/>
            <p:cNvSpPr/>
            <p:nvPr/>
          </p:nvSpPr>
          <p:spPr>
            <a:xfrm>
              <a:off x="635922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67" name="tx467"/>
            <p:cNvSpPr/>
            <p:nvPr/>
          </p:nvSpPr>
          <p:spPr>
            <a:xfrm>
              <a:off x="635922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68" name="tx468"/>
            <p:cNvSpPr/>
            <p:nvPr/>
          </p:nvSpPr>
          <p:spPr>
            <a:xfrm>
              <a:off x="635922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69" name="tx469"/>
            <p:cNvSpPr/>
            <p:nvPr/>
          </p:nvSpPr>
          <p:spPr>
            <a:xfrm>
              <a:off x="635922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70" name="tx470"/>
            <p:cNvSpPr/>
            <p:nvPr/>
          </p:nvSpPr>
          <p:spPr>
            <a:xfrm>
              <a:off x="635922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71" name="tx471"/>
            <p:cNvSpPr/>
            <p:nvPr/>
          </p:nvSpPr>
          <p:spPr>
            <a:xfrm>
              <a:off x="6359228"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72" name="tx472"/>
            <p:cNvSpPr/>
            <p:nvPr/>
          </p:nvSpPr>
          <p:spPr>
            <a:xfrm>
              <a:off x="635922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73" name="tx473"/>
            <p:cNvSpPr/>
            <p:nvPr/>
          </p:nvSpPr>
          <p:spPr>
            <a:xfrm>
              <a:off x="635922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74" name="tx474"/>
            <p:cNvSpPr/>
            <p:nvPr/>
          </p:nvSpPr>
          <p:spPr>
            <a:xfrm>
              <a:off x="635922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75" name="tx475"/>
            <p:cNvSpPr/>
            <p:nvPr/>
          </p:nvSpPr>
          <p:spPr>
            <a:xfrm>
              <a:off x="667027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76" name="tx476"/>
            <p:cNvSpPr/>
            <p:nvPr/>
          </p:nvSpPr>
          <p:spPr>
            <a:xfrm>
              <a:off x="667027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77" name="tx477"/>
            <p:cNvSpPr/>
            <p:nvPr/>
          </p:nvSpPr>
          <p:spPr>
            <a:xfrm>
              <a:off x="667027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78" name="tx478"/>
            <p:cNvSpPr/>
            <p:nvPr/>
          </p:nvSpPr>
          <p:spPr>
            <a:xfrm>
              <a:off x="667027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79" name="tx479"/>
            <p:cNvSpPr/>
            <p:nvPr/>
          </p:nvSpPr>
          <p:spPr>
            <a:xfrm>
              <a:off x="667027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80" name="tx480"/>
            <p:cNvSpPr/>
            <p:nvPr/>
          </p:nvSpPr>
          <p:spPr>
            <a:xfrm>
              <a:off x="6670279"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81" name="tx481"/>
            <p:cNvSpPr/>
            <p:nvPr/>
          </p:nvSpPr>
          <p:spPr>
            <a:xfrm>
              <a:off x="667027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82" name="tx482"/>
            <p:cNvSpPr/>
            <p:nvPr/>
          </p:nvSpPr>
          <p:spPr>
            <a:xfrm>
              <a:off x="667027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83" name="tx483"/>
            <p:cNvSpPr/>
            <p:nvPr/>
          </p:nvSpPr>
          <p:spPr>
            <a:xfrm>
              <a:off x="667027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84" name="tx484"/>
            <p:cNvSpPr/>
            <p:nvPr/>
          </p:nvSpPr>
          <p:spPr>
            <a:xfrm>
              <a:off x="698133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85" name="tx485"/>
            <p:cNvSpPr/>
            <p:nvPr/>
          </p:nvSpPr>
          <p:spPr>
            <a:xfrm>
              <a:off x="698133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86" name="tx486"/>
            <p:cNvSpPr/>
            <p:nvPr/>
          </p:nvSpPr>
          <p:spPr>
            <a:xfrm>
              <a:off x="698133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87" name="tx487"/>
            <p:cNvSpPr/>
            <p:nvPr/>
          </p:nvSpPr>
          <p:spPr>
            <a:xfrm>
              <a:off x="698133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88" name="tx488"/>
            <p:cNvSpPr/>
            <p:nvPr/>
          </p:nvSpPr>
          <p:spPr>
            <a:xfrm>
              <a:off x="698133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89" name="tx489"/>
            <p:cNvSpPr/>
            <p:nvPr/>
          </p:nvSpPr>
          <p:spPr>
            <a:xfrm>
              <a:off x="6981330"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90" name="tx490"/>
            <p:cNvSpPr/>
            <p:nvPr/>
          </p:nvSpPr>
          <p:spPr>
            <a:xfrm>
              <a:off x="698133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91" name="tx491"/>
            <p:cNvSpPr/>
            <p:nvPr/>
          </p:nvSpPr>
          <p:spPr>
            <a:xfrm>
              <a:off x="698133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92" name="tx492"/>
            <p:cNvSpPr/>
            <p:nvPr/>
          </p:nvSpPr>
          <p:spPr>
            <a:xfrm>
              <a:off x="698133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93" name="tx493"/>
            <p:cNvSpPr/>
            <p:nvPr/>
          </p:nvSpPr>
          <p:spPr>
            <a:xfrm>
              <a:off x="698133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494" name="tx494"/>
            <p:cNvSpPr/>
            <p:nvPr/>
          </p:nvSpPr>
          <p:spPr>
            <a:xfrm>
              <a:off x="729238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95" name="tx495"/>
            <p:cNvSpPr/>
            <p:nvPr/>
          </p:nvSpPr>
          <p:spPr>
            <a:xfrm>
              <a:off x="729238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96" name="tx496"/>
            <p:cNvSpPr/>
            <p:nvPr/>
          </p:nvSpPr>
          <p:spPr>
            <a:xfrm>
              <a:off x="729238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97" name="tx497"/>
            <p:cNvSpPr/>
            <p:nvPr/>
          </p:nvSpPr>
          <p:spPr>
            <a:xfrm>
              <a:off x="729238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98" name="tx498"/>
            <p:cNvSpPr/>
            <p:nvPr/>
          </p:nvSpPr>
          <p:spPr>
            <a:xfrm>
              <a:off x="729238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99" name="tx499"/>
            <p:cNvSpPr/>
            <p:nvPr/>
          </p:nvSpPr>
          <p:spPr>
            <a:xfrm>
              <a:off x="7292381"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00" name="tx500"/>
            <p:cNvSpPr/>
            <p:nvPr/>
          </p:nvSpPr>
          <p:spPr>
            <a:xfrm>
              <a:off x="729238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01" name="tx501"/>
            <p:cNvSpPr/>
            <p:nvPr/>
          </p:nvSpPr>
          <p:spPr>
            <a:xfrm>
              <a:off x="729238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02" name="tx502"/>
            <p:cNvSpPr/>
            <p:nvPr/>
          </p:nvSpPr>
          <p:spPr>
            <a:xfrm>
              <a:off x="729238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03" name="tx503"/>
            <p:cNvSpPr/>
            <p:nvPr/>
          </p:nvSpPr>
          <p:spPr>
            <a:xfrm>
              <a:off x="760343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04" name="tx504"/>
            <p:cNvSpPr/>
            <p:nvPr/>
          </p:nvSpPr>
          <p:spPr>
            <a:xfrm>
              <a:off x="760343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05" name="tx505"/>
            <p:cNvSpPr/>
            <p:nvPr/>
          </p:nvSpPr>
          <p:spPr>
            <a:xfrm>
              <a:off x="760343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06" name="tx506"/>
            <p:cNvSpPr/>
            <p:nvPr/>
          </p:nvSpPr>
          <p:spPr>
            <a:xfrm>
              <a:off x="760343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07" name="tx507"/>
            <p:cNvSpPr/>
            <p:nvPr/>
          </p:nvSpPr>
          <p:spPr>
            <a:xfrm>
              <a:off x="760343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508" name="tx508"/>
            <p:cNvSpPr/>
            <p:nvPr/>
          </p:nvSpPr>
          <p:spPr>
            <a:xfrm>
              <a:off x="7603433"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09" name="tx509"/>
            <p:cNvSpPr/>
            <p:nvPr/>
          </p:nvSpPr>
          <p:spPr>
            <a:xfrm>
              <a:off x="7603433"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510" name="tx510"/>
            <p:cNvSpPr/>
            <p:nvPr/>
          </p:nvSpPr>
          <p:spPr>
            <a:xfrm>
              <a:off x="760343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11" name="tx511"/>
            <p:cNvSpPr/>
            <p:nvPr/>
          </p:nvSpPr>
          <p:spPr>
            <a:xfrm>
              <a:off x="760343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12" name="tx512"/>
            <p:cNvSpPr/>
            <p:nvPr/>
          </p:nvSpPr>
          <p:spPr>
            <a:xfrm>
              <a:off x="760343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13" name="tx513"/>
            <p:cNvSpPr/>
            <p:nvPr/>
          </p:nvSpPr>
          <p:spPr>
            <a:xfrm>
              <a:off x="791448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14" name="tx514"/>
            <p:cNvSpPr/>
            <p:nvPr/>
          </p:nvSpPr>
          <p:spPr>
            <a:xfrm>
              <a:off x="791448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15" name="tx515"/>
            <p:cNvSpPr/>
            <p:nvPr/>
          </p:nvSpPr>
          <p:spPr>
            <a:xfrm>
              <a:off x="791448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16" name="tx516"/>
            <p:cNvSpPr/>
            <p:nvPr/>
          </p:nvSpPr>
          <p:spPr>
            <a:xfrm>
              <a:off x="791448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17" name="tx517"/>
            <p:cNvSpPr/>
            <p:nvPr/>
          </p:nvSpPr>
          <p:spPr>
            <a:xfrm>
              <a:off x="791448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518" name="tx518"/>
            <p:cNvSpPr/>
            <p:nvPr/>
          </p:nvSpPr>
          <p:spPr>
            <a:xfrm>
              <a:off x="7914484"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19" name="tx519"/>
            <p:cNvSpPr/>
            <p:nvPr/>
          </p:nvSpPr>
          <p:spPr>
            <a:xfrm>
              <a:off x="7914484"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520" name="tx520"/>
            <p:cNvSpPr/>
            <p:nvPr/>
          </p:nvSpPr>
          <p:spPr>
            <a:xfrm>
              <a:off x="791448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21" name="tx521"/>
            <p:cNvSpPr/>
            <p:nvPr/>
          </p:nvSpPr>
          <p:spPr>
            <a:xfrm>
              <a:off x="791448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22" name="tx522"/>
            <p:cNvSpPr/>
            <p:nvPr/>
          </p:nvSpPr>
          <p:spPr>
            <a:xfrm>
              <a:off x="791448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23" name="tx523"/>
            <p:cNvSpPr/>
            <p:nvPr/>
          </p:nvSpPr>
          <p:spPr>
            <a:xfrm>
              <a:off x="822553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24" name="tx524"/>
            <p:cNvSpPr/>
            <p:nvPr/>
          </p:nvSpPr>
          <p:spPr>
            <a:xfrm>
              <a:off x="822553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25" name="tx525"/>
            <p:cNvSpPr/>
            <p:nvPr/>
          </p:nvSpPr>
          <p:spPr>
            <a:xfrm>
              <a:off x="822553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26" name="tx526"/>
            <p:cNvSpPr/>
            <p:nvPr/>
          </p:nvSpPr>
          <p:spPr>
            <a:xfrm>
              <a:off x="822553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27" name="tx527"/>
            <p:cNvSpPr/>
            <p:nvPr/>
          </p:nvSpPr>
          <p:spPr>
            <a:xfrm>
              <a:off x="822553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528" name="tx528"/>
            <p:cNvSpPr/>
            <p:nvPr/>
          </p:nvSpPr>
          <p:spPr>
            <a:xfrm>
              <a:off x="822553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29" name="tx529"/>
            <p:cNvSpPr/>
            <p:nvPr/>
          </p:nvSpPr>
          <p:spPr>
            <a:xfrm>
              <a:off x="8225535"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30" name="tx530"/>
            <p:cNvSpPr/>
            <p:nvPr/>
          </p:nvSpPr>
          <p:spPr>
            <a:xfrm>
              <a:off x="8225535"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531" name="tx531"/>
            <p:cNvSpPr/>
            <p:nvPr/>
          </p:nvSpPr>
          <p:spPr>
            <a:xfrm>
              <a:off x="822553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32" name="tx532"/>
            <p:cNvSpPr/>
            <p:nvPr/>
          </p:nvSpPr>
          <p:spPr>
            <a:xfrm>
              <a:off x="822553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33" name="tx533"/>
            <p:cNvSpPr/>
            <p:nvPr/>
          </p:nvSpPr>
          <p:spPr>
            <a:xfrm>
              <a:off x="822553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34" name="tx534"/>
            <p:cNvSpPr/>
            <p:nvPr/>
          </p:nvSpPr>
          <p:spPr>
            <a:xfrm>
              <a:off x="822553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535" name="tx535"/>
            <p:cNvSpPr/>
            <p:nvPr/>
          </p:nvSpPr>
          <p:spPr>
            <a:xfrm>
              <a:off x="853658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36" name="tx536"/>
            <p:cNvSpPr/>
            <p:nvPr/>
          </p:nvSpPr>
          <p:spPr>
            <a:xfrm>
              <a:off x="853658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37" name="tx537"/>
            <p:cNvSpPr/>
            <p:nvPr/>
          </p:nvSpPr>
          <p:spPr>
            <a:xfrm>
              <a:off x="853658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38" name="tx538"/>
            <p:cNvSpPr/>
            <p:nvPr/>
          </p:nvSpPr>
          <p:spPr>
            <a:xfrm>
              <a:off x="853658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39" name="tx539"/>
            <p:cNvSpPr/>
            <p:nvPr/>
          </p:nvSpPr>
          <p:spPr>
            <a:xfrm>
              <a:off x="853658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540" name="tx540"/>
            <p:cNvSpPr/>
            <p:nvPr/>
          </p:nvSpPr>
          <p:spPr>
            <a:xfrm>
              <a:off x="853658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541" name="tx541"/>
            <p:cNvSpPr/>
            <p:nvPr/>
          </p:nvSpPr>
          <p:spPr>
            <a:xfrm>
              <a:off x="8536586"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42" name="tx542"/>
            <p:cNvSpPr/>
            <p:nvPr/>
          </p:nvSpPr>
          <p:spPr>
            <a:xfrm>
              <a:off x="8536586"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43" name="tx543"/>
            <p:cNvSpPr/>
            <p:nvPr/>
          </p:nvSpPr>
          <p:spPr>
            <a:xfrm>
              <a:off x="853658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44" name="tx544"/>
            <p:cNvSpPr/>
            <p:nvPr/>
          </p:nvSpPr>
          <p:spPr>
            <a:xfrm>
              <a:off x="853658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45" name="tx545"/>
            <p:cNvSpPr/>
            <p:nvPr/>
          </p:nvSpPr>
          <p:spPr>
            <a:xfrm>
              <a:off x="853658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46" name="tx546"/>
            <p:cNvSpPr/>
            <p:nvPr/>
          </p:nvSpPr>
          <p:spPr>
            <a:xfrm>
              <a:off x="853658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547" name="tx547"/>
            <p:cNvSpPr/>
            <p:nvPr/>
          </p:nvSpPr>
          <p:spPr>
            <a:xfrm>
              <a:off x="884763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48" name="tx548"/>
            <p:cNvSpPr/>
            <p:nvPr/>
          </p:nvSpPr>
          <p:spPr>
            <a:xfrm>
              <a:off x="884763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49" name="tx549"/>
            <p:cNvSpPr/>
            <p:nvPr/>
          </p:nvSpPr>
          <p:spPr>
            <a:xfrm>
              <a:off x="884763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50" name="tx550"/>
            <p:cNvSpPr/>
            <p:nvPr/>
          </p:nvSpPr>
          <p:spPr>
            <a:xfrm>
              <a:off x="884763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51" name="tx551"/>
            <p:cNvSpPr/>
            <p:nvPr/>
          </p:nvSpPr>
          <p:spPr>
            <a:xfrm>
              <a:off x="884763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552" name="tx552"/>
            <p:cNvSpPr/>
            <p:nvPr/>
          </p:nvSpPr>
          <p:spPr>
            <a:xfrm>
              <a:off x="884763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553" name="tx553"/>
            <p:cNvSpPr/>
            <p:nvPr/>
          </p:nvSpPr>
          <p:spPr>
            <a:xfrm>
              <a:off x="8847638"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54" name="tx554"/>
            <p:cNvSpPr/>
            <p:nvPr/>
          </p:nvSpPr>
          <p:spPr>
            <a:xfrm>
              <a:off x="8847638"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55" name="tx555"/>
            <p:cNvSpPr/>
            <p:nvPr/>
          </p:nvSpPr>
          <p:spPr>
            <a:xfrm>
              <a:off x="884763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56" name="tx556"/>
            <p:cNvSpPr/>
            <p:nvPr/>
          </p:nvSpPr>
          <p:spPr>
            <a:xfrm>
              <a:off x="884763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57" name="tx557"/>
            <p:cNvSpPr/>
            <p:nvPr/>
          </p:nvSpPr>
          <p:spPr>
            <a:xfrm>
              <a:off x="884763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58" name="tx558"/>
            <p:cNvSpPr/>
            <p:nvPr/>
          </p:nvSpPr>
          <p:spPr>
            <a:xfrm>
              <a:off x="884763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559" name="tx559"/>
            <p:cNvSpPr/>
            <p:nvPr/>
          </p:nvSpPr>
          <p:spPr>
            <a:xfrm>
              <a:off x="1071357"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560" name="tx560"/>
            <p:cNvSpPr/>
            <p:nvPr/>
          </p:nvSpPr>
          <p:spPr>
            <a:xfrm>
              <a:off x="1071357"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561" name="tx561"/>
            <p:cNvSpPr/>
            <p:nvPr/>
          </p:nvSpPr>
          <p:spPr>
            <a:xfrm>
              <a:off x="1071357"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562" name="tx562"/>
            <p:cNvSpPr/>
            <p:nvPr/>
          </p:nvSpPr>
          <p:spPr>
            <a:xfrm>
              <a:off x="1071357"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563" name="tx563"/>
            <p:cNvSpPr/>
            <p:nvPr/>
          </p:nvSpPr>
          <p:spPr>
            <a:xfrm>
              <a:off x="1071357"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564" name="tx564"/>
            <p:cNvSpPr/>
            <p:nvPr/>
          </p:nvSpPr>
          <p:spPr>
            <a:xfrm>
              <a:off x="138240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565" name="tx565"/>
            <p:cNvSpPr/>
            <p:nvPr/>
          </p:nvSpPr>
          <p:spPr>
            <a:xfrm>
              <a:off x="138240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566" name="tx566"/>
            <p:cNvSpPr/>
            <p:nvPr/>
          </p:nvSpPr>
          <p:spPr>
            <a:xfrm>
              <a:off x="138240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567" name="tx567"/>
            <p:cNvSpPr/>
            <p:nvPr/>
          </p:nvSpPr>
          <p:spPr>
            <a:xfrm>
              <a:off x="138240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568" name="tx568"/>
            <p:cNvSpPr/>
            <p:nvPr/>
          </p:nvSpPr>
          <p:spPr>
            <a:xfrm>
              <a:off x="138240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569" name="tx569"/>
            <p:cNvSpPr/>
            <p:nvPr/>
          </p:nvSpPr>
          <p:spPr>
            <a:xfrm>
              <a:off x="169345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570" name="tx570"/>
            <p:cNvSpPr/>
            <p:nvPr/>
          </p:nvSpPr>
          <p:spPr>
            <a:xfrm>
              <a:off x="169345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571" name="tx571"/>
            <p:cNvSpPr/>
            <p:nvPr/>
          </p:nvSpPr>
          <p:spPr>
            <a:xfrm>
              <a:off x="169345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572" name="tx572"/>
            <p:cNvSpPr/>
            <p:nvPr/>
          </p:nvSpPr>
          <p:spPr>
            <a:xfrm>
              <a:off x="169345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573" name="tx573"/>
            <p:cNvSpPr/>
            <p:nvPr/>
          </p:nvSpPr>
          <p:spPr>
            <a:xfrm>
              <a:off x="169345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574" name="tx574"/>
            <p:cNvSpPr/>
            <p:nvPr/>
          </p:nvSpPr>
          <p:spPr>
            <a:xfrm>
              <a:off x="200451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575" name="tx575"/>
            <p:cNvSpPr/>
            <p:nvPr/>
          </p:nvSpPr>
          <p:spPr>
            <a:xfrm>
              <a:off x="200451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576" name="tx576"/>
            <p:cNvSpPr/>
            <p:nvPr/>
          </p:nvSpPr>
          <p:spPr>
            <a:xfrm>
              <a:off x="200451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577" name="tx577"/>
            <p:cNvSpPr/>
            <p:nvPr/>
          </p:nvSpPr>
          <p:spPr>
            <a:xfrm>
              <a:off x="200451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78" name="tx578"/>
            <p:cNvSpPr/>
            <p:nvPr/>
          </p:nvSpPr>
          <p:spPr>
            <a:xfrm>
              <a:off x="200451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579" name="tx579"/>
            <p:cNvSpPr/>
            <p:nvPr/>
          </p:nvSpPr>
          <p:spPr>
            <a:xfrm>
              <a:off x="231556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580" name="tx580"/>
            <p:cNvSpPr/>
            <p:nvPr/>
          </p:nvSpPr>
          <p:spPr>
            <a:xfrm>
              <a:off x="231556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581" name="tx581"/>
            <p:cNvSpPr/>
            <p:nvPr/>
          </p:nvSpPr>
          <p:spPr>
            <a:xfrm>
              <a:off x="231556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582" name="tx582"/>
            <p:cNvSpPr/>
            <p:nvPr/>
          </p:nvSpPr>
          <p:spPr>
            <a:xfrm>
              <a:off x="231556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583" name="tx583"/>
            <p:cNvSpPr/>
            <p:nvPr/>
          </p:nvSpPr>
          <p:spPr>
            <a:xfrm>
              <a:off x="231556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84" name="tx584"/>
            <p:cNvSpPr/>
            <p:nvPr/>
          </p:nvSpPr>
          <p:spPr>
            <a:xfrm>
              <a:off x="262661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585" name="tx585"/>
            <p:cNvSpPr/>
            <p:nvPr/>
          </p:nvSpPr>
          <p:spPr>
            <a:xfrm>
              <a:off x="262661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586" name="tx586"/>
            <p:cNvSpPr/>
            <p:nvPr/>
          </p:nvSpPr>
          <p:spPr>
            <a:xfrm>
              <a:off x="262661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587" name="tx587"/>
            <p:cNvSpPr/>
            <p:nvPr/>
          </p:nvSpPr>
          <p:spPr>
            <a:xfrm>
              <a:off x="293766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588" name="tx588"/>
            <p:cNvSpPr/>
            <p:nvPr/>
          </p:nvSpPr>
          <p:spPr>
            <a:xfrm>
              <a:off x="293766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89" name="tx589"/>
            <p:cNvSpPr/>
            <p:nvPr/>
          </p:nvSpPr>
          <p:spPr>
            <a:xfrm>
              <a:off x="2957735" y="339586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90" name="tx590"/>
            <p:cNvSpPr/>
            <p:nvPr/>
          </p:nvSpPr>
          <p:spPr>
            <a:xfrm>
              <a:off x="293766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591" name="tx591"/>
            <p:cNvSpPr/>
            <p:nvPr/>
          </p:nvSpPr>
          <p:spPr>
            <a:xfrm>
              <a:off x="324871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592" name="tx592"/>
            <p:cNvSpPr/>
            <p:nvPr/>
          </p:nvSpPr>
          <p:spPr>
            <a:xfrm>
              <a:off x="324871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93" name="tx593"/>
            <p:cNvSpPr/>
            <p:nvPr/>
          </p:nvSpPr>
          <p:spPr>
            <a:xfrm>
              <a:off x="3268786" y="339586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94" name="tx594"/>
            <p:cNvSpPr/>
            <p:nvPr/>
          </p:nvSpPr>
          <p:spPr>
            <a:xfrm>
              <a:off x="324871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95" name="tx595"/>
            <p:cNvSpPr/>
            <p:nvPr/>
          </p:nvSpPr>
          <p:spPr>
            <a:xfrm>
              <a:off x="355976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596" name="tx596"/>
            <p:cNvSpPr/>
            <p:nvPr/>
          </p:nvSpPr>
          <p:spPr>
            <a:xfrm>
              <a:off x="3579838" y="307596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97" name="tx597"/>
            <p:cNvSpPr/>
            <p:nvPr/>
          </p:nvSpPr>
          <p:spPr>
            <a:xfrm>
              <a:off x="355976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98" name="tx598"/>
            <p:cNvSpPr/>
            <p:nvPr/>
          </p:nvSpPr>
          <p:spPr>
            <a:xfrm>
              <a:off x="3559766"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99" name="tx599"/>
            <p:cNvSpPr/>
            <p:nvPr/>
          </p:nvSpPr>
          <p:spPr>
            <a:xfrm>
              <a:off x="355976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00" name="tx600"/>
            <p:cNvSpPr/>
            <p:nvPr/>
          </p:nvSpPr>
          <p:spPr>
            <a:xfrm>
              <a:off x="387081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01" name="tx601"/>
            <p:cNvSpPr/>
            <p:nvPr/>
          </p:nvSpPr>
          <p:spPr>
            <a:xfrm>
              <a:off x="3890889" y="307596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02" name="tx602"/>
            <p:cNvSpPr/>
            <p:nvPr/>
          </p:nvSpPr>
          <p:spPr>
            <a:xfrm>
              <a:off x="387081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603" name="tx603"/>
            <p:cNvSpPr/>
            <p:nvPr/>
          </p:nvSpPr>
          <p:spPr>
            <a:xfrm>
              <a:off x="387081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04" name="tx604"/>
            <p:cNvSpPr/>
            <p:nvPr/>
          </p:nvSpPr>
          <p:spPr>
            <a:xfrm>
              <a:off x="387081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05" name="tx605"/>
            <p:cNvSpPr/>
            <p:nvPr/>
          </p:nvSpPr>
          <p:spPr>
            <a:xfrm>
              <a:off x="418186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06" name="tx606"/>
            <p:cNvSpPr/>
            <p:nvPr/>
          </p:nvSpPr>
          <p:spPr>
            <a:xfrm>
              <a:off x="4181869"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607" name="tx607"/>
            <p:cNvSpPr/>
            <p:nvPr/>
          </p:nvSpPr>
          <p:spPr>
            <a:xfrm>
              <a:off x="4181869"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608" name="tx608"/>
            <p:cNvSpPr/>
            <p:nvPr/>
          </p:nvSpPr>
          <p:spPr>
            <a:xfrm>
              <a:off x="418186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609" name="tx609"/>
            <p:cNvSpPr/>
            <p:nvPr/>
          </p:nvSpPr>
          <p:spPr>
            <a:xfrm>
              <a:off x="449292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610" name="tx610"/>
            <p:cNvSpPr/>
            <p:nvPr/>
          </p:nvSpPr>
          <p:spPr>
            <a:xfrm>
              <a:off x="4492920"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11" name="tx611"/>
            <p:cNvSpPr/>
            <p:nvPr/>
          </p:nvSpPr>
          <p:spPr>
            <a:xfrm>
              <a:off x="4492920"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612" name="tx612"/>
            <p:cNvSpPr/>
            <p:nvPr/>
          </p:nvSpPr>
          <p:spPr>
            <a:xfrm>
              <a:off x="449292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13" name="tx613"/>
            <p:cNvSpPr/>
            <p:nvPr/>
          </p:nvSpPr>
          <p:spPr>
            <a:xfrm>
              <a:off x="480397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614" name="tx614"/>
            <p:cNvSpPr/>
            <p:nvPr/>
          </p:nvSpPr>
          <p:spPr>
            <a:xfrm>
              <a:off x="4803971"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15" name="tx615"/>
            <p:cNvSpPr/>
            <p:nvPr/>
          </p:nvSpPr>
          <p:spPr>
            <a:xfrm>
              <a:off x="4803971"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16" name="tx616"/>
            <p:cNvSpPr/>
            <p:nvPr/>
          </p:nvSpPr>
          <p:spPr>
            <a:xfrm>
              <a:off x="480397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17" name="tx617"/>
            <p:cNvSpPr/>
            <p:nvPr/>
          </p:nvSpPr>
          <p:spPr>
            <a:xfrm>
              <a:off x="511502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18" name="tx618"/>
            <p:cNvSpPr/>
            <p:nvPr/>
          </p:nvSpPr>
          <p:spPr>
            <a:xfrm>
              <a:off x="5115023"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19" name="tx619"/>
            <p:cNvSpPr/>
            <p:nvPr/>
          </p:nvSpPr>
          <p:spPr>
            <a:xfrm>
              <a:off x="5115023"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20" name="tx620"/>
            <p:cNvSpPr/>
            <p:nvPr/>
          </p:nvSpPr>
          <p:spPr>
            <a:xfrm>
              <a:off x="511502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21" name="tx621"/>
            <p:cNvSpPr/>
            <p:nvPr/>
          </p:nvSpPr>
          <p:spPr>
            <a:xfrm>
              <a:off x="542607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622" name="tx622"/>
            <p:cNvSpPr/>
            <p:nvPr/>
          </p:nvSpPr>
          <p:spPr>
            <a:xfrm>
              <a:off x="5426074"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23" name="tx623"/>
            <p:cNvSpPr/>
            <p:nvPr/>
          </p:nvSpPr>
          <p:spPr>
            <a:xfrm>
              <a:off x="5426074"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24" name="tx624"/>
            <p:cNvSpPr/>
            <p:nvPr/>
          </p:nvSpPr>
          <p:spPr>
            <a:xfrm>
              <a:off x="542607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25" name="tx625"/>
            <p:cNvSpPr/>
            <p:nvPr/>
          </p:nvSpPr>
          <p:spPr>
            <a:xfrm>
              <a:off x="573712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26" name="tx626"/>
            <p:cNvSpPr/>
            <p:nvPr/>
          </p:nvSpPr>
          <p:spPr>
            <a:xfrm>
              <a:off x="5737125"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27" name="tx627"/>
            <p:cNvSpPr/>
            <p:nvPr/>
          </p:nvSpPr>
          <p:spPr>
            <a:xfrm>
              <a:off x="5737125"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28" name="tx628"/>
            <p:cNvSpPr/>
            <p:nvPr/>
          </p:nvSpPr>
          <p:spPr>
            <a:xfrm>
              <a:off x="5737125"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29" name="tx629"/>
            <p:cNvSpPr/>
            <p:nvPr/>
          </p:nvSpPr>
          <p:spPr>
            <a:xfrm>
              <a:off x="573712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30" name="tx630"/>
            <p:cNvSpPr/>
            <p:nvPr/>
          </p:nvSpPr>
          <p:spPr>
            <a:xfrm>
              <a:off x="604817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631" name="tx631"/>
            <p:cNvSpPr/>
            <p:nvPr/>
          </p:nvSpPr>
          <p:spPr>
            <a:xfrm>
              <a:off x="6048176"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32" name="tx632"/>
            <p:cNvSpPr/>
            <p:nvPr/>
          </p:nvSpPr>
          <p:spPr>
            <a:xfrm>
              <a:off x="6048176"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33" name="tx633"/>
            <p:cNvSpPr/>
            <p:nvPr/>
          </p:nvSpPr>
          <p:spPr>
            <a:xfrm>
              <a:off x="6048176"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34" name="tx634"/>
            <p:cNvSpPr/>
            <p:nvPr/>
          </p:nvSpPr>
          <p:spPr>
            <a:xfrm>
              <a:off x="604817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35" name="tx635"/>
            <p:cNvSpPr/>
            <p:nvPr/>
          </p:nvSpPr>
          <p:spPr>
            <a:xfrm>
              <a:off x="635922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36" name="tx636"/>
            <p:cNvSpPr/>
            <p:nvPr/>
          </p:nvSpPr>
          <p:spPr>
            <a:xfrm>
              <a:off x="6359228"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37" name="tx637"/>
            <p:cNvSpPr/>
            <p:nvPr/>
          </p:nvSpPr>
          <p:spPr>
            <a:xfrm>
              <a:off x="635922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38" name="tx638"/>
            <p:cNvSpPr/>
            <p:nvPr/>
          </p:nvSpPr>
          <p:spPr>
            <a:xfrm>
              <a:off x="635922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39" name="tx639"/>
            <p:cNvSpPr/>
            <p:nvPr/>
          </p:nvSpPr>
          <p:spPr>
            <a:xfrm>
              <a:off x="667027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40" name="tx640"/>
            <p:cNvSpPr/>
            <p:nvPr/>
          </p:nvSpPr>
          <p:spPr>
            <a:xfrm>
              <a:off x="6670279"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41" name="tx641"/>
            <p:cNvSpPr/>
            <p:nvPr/>
          </p:nvSpPr>
          <p:spPr>
            <a:xfrm>
              <a:off x="6670279"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642" name="tx642"/>
            <p:cNvSpPr/>
            <p:nvPr/>
          </p:nvSpPr>
          <p:spPr>
            <a:xfrm>
              <a:off x="667027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43" name="tx643"/>
            <p:cNvSpPr/>
            <p:nvPr/>
          </p:nvSpPr>
          <p:spPr>
            <a:xfrm>
              <a:off x="698133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44" name="tx644"/>
            <p:cNvSpPr/>
            <p:nvPr/>
          </p:nvSpPr>
          <p:spPr>
            <a:xfrm>
              <a:off x="6981330"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45" name="tx645"/>
            <p:cNvSpPr/>
            <p:nvPr/>
          </p:nvSpPr>
          <p:spPr>
            <a:xfrm>
              <a:off x="6981330"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46" name="tx646"/>
            <p:cNvSpPr/>
            <p:nvPr/>
          </p:nvSpPr>
          <p:spPr>
            <a:xfrm>
              <a:off x="729238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47" name="tx647"/>
            <p:cNvSpPr/>
            <p:nvPr/>
          </p:nvSpPr>
          <p:spPr>
            <a:xfrm>
              <a:off x="7292381"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48" name="tx648"/>
            <p:cNvSpPr/>
            <p:nvPr/>
          </p:nvSpPr>
          <p:spPr>
            <a:xfrm>
              <a:off x="7292381"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49" name="tx649"/>
            <p:cNvSpPr/>
            <p:nvPr/>
          </p:nvSpPr>
          <p:spPr>
            <a:xfrm>
              <a:off x="729238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50" name="tx650"/>
            <p:cNvSpPr/>
            <p:nvPr/>
          </p:nvSpPr>
          <p:spPr>
            <a:xfrm>
              <a:off x="760343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51" name="tx651"/>
            <p:cNvSpPr/>
            <p:nvPr/>
          </p:nvSpPr>
          <p:spPr>
            <a:xfrm>
              <a:off x="7603433"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52" name="tx652"/>
            <p:cNvSpPr/>
            <p:nvPr/>
          </p:nvSpPr>
          <p:spPr>
            <a:xfrm>
              <a:off x="7603433"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53" name="tx653"/>
            <p:cNvSpPr/>
            <p:nvPr/>
          </p:nvSpPr>
          <p:spPr>
            <a:xfrm>
              <a:off x="760343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654" name="tx654"/>
            <p:cNvSpPr/>
            <p:nvPr/>
          </p:nvSpPr>
          <p:spPr>
            <a:xfrm>
              <a:off x="791448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655" name="tx655"/>
            <p:cNvSpPr/>
            <p:nvPr/>
          </p:nvSpPr>
          <p:spPr>
            <a:xfrm>
              <a:off x="7914484"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56" name="tx656"/>
            <p:cNvSpPr/>
            <p:nvPr/>
          </p:nvSpPr>
          <p:spPr>
            <a:xfrm>
              <a:off x="7914484"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57" name="tx657"/>
            <p:cNvSpPr/>
            <p:nvPr/>
          </p:nvSpPr>
          <p:spPr>
            <a:xfrm>
              <a:off x="791448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58" name="tx658"/>
            <p:cNvSpPr/>
            <p:nvPr/>
          </p:nvSpPr>
          <p:spPr>
            <a:xfrm>
              <a:off x="8225535"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659" name="tx659"/>
            <p:cNvSpPr/>
            <p:nvPr/>
          </p:nvSpPr>
          <p:spPr>
            <a:xfrm>
              <a:off x="8225535"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60" name="tx660"/>
            <p:cNvSpPr/>
            <p:nvPr/>
          </p:nvSpPr>
          <p:spPr>
            <a:xfrm>
              <a:off x="8536586"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61" name="tx661"/>
            <p:cNvSpPr/>
            <p:nvPr/>
          </p:nvSpPr>
          <p:spPr>
            <a:xfrm>
              <a:off x="8536586"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62" name="tx662"/>
            <p:cNvSpPr/>
            <p:nvPr/>
          </p:nvSpPr>
          <p:spPr>
            <a:xfrm>
              <a:off x="8847638"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63" name="tx663"/>
            <p:cNvSpPr/>
            <p:nvPr/>
          </p:nvSpPr>
          <p:spPr>
            <a:xfrm>
              <a:off x="884763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664" name="tx664"/>
            <p:cNvSpPr/>
            <p:nvPr/>
          </p:nvSpPr>
          <p:spPr>
            <a:xfrm>
              <a:off x="4201940"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65" name="tx665"/>
            <p:cNvSpPr/>
            <p:nvPr/>
          </p:nvSpPr>
          <p:spPr>
            <a:xfrm>
              <a:off x="4512991"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666" name="tx666"/>
            <p:cNvSpPr/>
            <p:nvPr/>
          </p:nvSpPr>
          <p:spPr>
            <a:xfrm>
              <a:off x="4824042"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67" name="tx667"/>
            <p:cNvSpPr/>
            <p:nvPr/>
          </p:nvSpPr>
          <p:spPr>
            <a:xfrm>
              <a:off x="5135094"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68" name="tx668"/>
            <p:cNvSpPr/>
            <p:nvPr/>
          </p:nvSpPr>
          <p:spPr>
            <a:xfrm>
              <a:off x="542607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69" name="tx669"/>
            <p:cNvSpPr/>
            <p:nvPr/>
          </p:nvSpPr>
          <p:spPr>
            <a:xfrm>
              <a:off x="573712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70" name="tx670"/>
            <p:cNvSpPr/>
            <p:nvPr/>
          </p:nvSpPr>
          <p:spPr>
            <a:xfrm>
              <a:off x="604817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671" name="tx671"/>
            <p:cNvSpPr/>
            <p:nvPr/>
          </p:nvSpPr>
          <p:spPr>
            <a:xfrm>
              <a:off x="635922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72" name="tx672"/>
            <p:cNvSpPr/>
            <p:nvPr/>
          </p:nvSpPr>
          <p:spPr>
            <a:xfrm>
              <a:off x="667027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673" name="tx673"/>
            <p:cNvSpPr/>
            <p:nvPr/>
          </p:nvSpPr>
          <p:spPr>
            <a:xfrm>
              <a:off x="698133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74" name="tx674"/>
            <p:cNvSpPr/>
            <p:nvPr/>
          </p:nvSpPr>
          <p:spPr>
            <a:xfrm>
              <a:off x="729238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675" name="tx675"/>
            <p:cNvSpPr/>
            <p:nvPr/>
          </p:nvSpPr>
          <p:spPr>
            <a:xfrm>
              <a:off x="7623504"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676" name="tx676"/>
            <p:cNvSpPr/>
            <p:nvPr/>
          </p:nvSpPr>
          <p:spPr>
            <a:xfrm>
              <a:off x="791448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77" name="tx677"/>
            <p:cNvSpPr/>
            <p:nvPr/>
          </p:nvSpPr>
          <p:spPr>
            <a:xfrm>
              <a:off x="822553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78" name="tx678"/>
            <p:cNvSpPr/>
            <p:nvPr/>
          </p:nvSpPr>
          <p:spPr>
            <a:xfrm>
              <a:off x="853658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679" name="tx679"/>
            <p:cNvSpPr/>
            <p:nvPr/>
          </p:nvSpPr>
          <p:spPr>
            <a:xfrm>
              <a:off x="884763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80" name="tx680"/>
            <p:cNvSpPr/>
            <p:nvPr/>
          </p:nvSpPr>
          <p:spPr>
            <a:xfrm>
              <a:off x="4201940"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81" name="tx681"/>
            <p:cNvSpPr/>
            <p:nvPr/>
          </p:nvSpPr>
          <p:spPr>
            <a:xfrm>
              <a:off x="4512991"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682" name="tx682"/>
            <p:cNvSpPr/>
            <p:nvPr/>
          </p:nvSpPr>
          <p:spPr>
            <a:xfrm>
              <a:off x="4824042"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83" name="tx683"/>
            <p:cNvSpPr/>
            <p:nvPr/>
          </p:nvSpPr>
          <p:spPr>
            <a:xfrm>
              <a:off x="5135094"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84" name="tx684"/>
            <p:cNvSpPr/>
            <p:nvPr/>
          </p:nvSpPr>
          <p:spPr>
            <a:xfrm>
              <a:off x="542607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85" name="tx685"/>
            <p:cNvSpPr/>
            <p:nvPr/>
          </p:nvSpPr>
          <p:spPr>
            <a:xfrm>
              <a:off x="573712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86" name="tx686"/>
            <p:cNvSpPr/>
            <p:nvPr/>
          </p:nvSpPr>
          <p:spPr>
            <a:xfrm>
              <a:off x="604817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687" name="tx687"/>
            <p:cNvSpPr/>
            <p:nvPr/>
          </p:nvSpPr>
          <p:spPr>
            <a:xfrm>
              <a:off x="635922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88" name="tx688"/>
            <p:cNvSpPr/>
            <p:nvPr/>
          </p:nvSpPr>
          <p:spPr>
            <a:xfrm>
              <a:off x="667027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689" name="tx689"/>
            <p:cNvSpPr/>
            <p:nvPr/>
          </p:nvSpPr>
          <p:spPr>
            <a:xfrm>
              <a:off x="698133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90" name="tx690"/>
            <p:cNvSpPr/>
            <p:nvPr/>
          </p:nvSpPr>
          <p:spPr>
            <a:xfrm>
              <a:off x="729238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691" name="tx691"/>
            <p:cNvSpPr/>
            <p:nvPr/>
          </p:nvSpPr>
          <p:spPr>
            <a:xfrm>
              <a:off x="7623504"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692" name="tx692"/>
            <p:cNvSpPr/>
            <p:nvPr/>
          </p:nvSpPr>
          <p:spPr>
            <a:xfrm>
              <a:off x="791448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93" name="tx693"/>
            <p:cNvSpPr/>
            <p:nvPr/>
          </p:nvSpPr>
          <p:spPr>
            <a:xfrm>
              <a:off x="822553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94" name="tx694"/>
            <p:cNvSpPr/>
            <p:nvPr/>
          </p:nvSpPr>
          <p:spPr>
            <a:xfrm>
              <a:off x="853658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695" name="tx695"/>
            <p:cNvSpPr/>
            <p:nvPr/>
          </p:nvSpPr>
          <p:spPr>
            <a:xfrm>
              <a:off x="884763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96" name="tx696"/>
            <p:cNvSpPr/>
            <p:nvPr/>
          </p:nvSpPr>
          <p:spPr>
            <a:xfrm>
              <a:off x="98714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2000</a:t>
              </a:r>
            </a:p>
          </p:txBody>
        </p:sp>
        <p:sp>
          <p:nvSpPr>
            <p:cNvPr id="697" name="tx697"/>
            <p:cNvSpPr/>
            <p:nvPr/>
          </p:nvSpPr>
          <p:spPr>
            <a:xfrm>
              <a:off x="129819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2001</a:t>
              </a:r>
            </a:p>
          </p:txBody>
        </p:sp>
        <p:sp>
          <p:nvSpPr>
            <p:cNvPr id="698" name="tx698"/>
            <p:cNvSpPr/>
            <p:nvPr/>
          </p:nvSpPr>
          <p:spPr>
            <a:xfrm>
              <a:off x="160924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2002</a:t>
              </a:r>
            </a:p>
          </p:txBody>
        </p:sp>
        <p:sp>
          <p:nvSpPr>
            <p:cNvPr id="699" name="tx699"/>
            <p:cNvSpPr/>
            <p:nvPr/>
          </p:nvSpPr>
          <p:spPr>
            <a:xfrm>
              <a:off x="192029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2003</a:t>
              </a:r>
            </a:p>
          </p:txBody>
        </p:sp>
        <p:sp>
          <p:nvSpPr>
            <p:cNvPr id="700" name="tx700"/>
            <p:cNvSpPr/>
            <p:nvPr/>
          </p:nvSpPr>
          <p:spPr>
            <a:xfrm>
              <a:off x="223134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2004</a:t>
              </a:r>
            </a:p>
          </p:txBody>
        </p:sp>
        <p:sp>
          <p:nvSpPr>
            <p:cNvPr id="701" name="tx701"/>
            <p:cNvSpPr/>
            <p:nvPr/>
          </p:nvSpPr>
          <p:spPr>
            <a:xfrm>
              <a:off x="254239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2005</a:t>
              </a:r>
            </a:p>
          </p:txBody>
        </p:sp>
        <p:sp>
          <p:nvSpPr>
            <p:cNvPr id="702" name="tx702"/>
            <p:cNvSpPr/>
            <p:nvPr/>
          </p:nvSpPr>
          <p:spPr>
            <a:xfrm>
              <a:off x="285344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2006</a:t>
              </a:r>
            </a:p>
          </p:txBody>
        </p:sp>
        <p:sp>
          <p:nvSpPr>
            <p:cNvPr id="703" name="tx703"/>
            <p:cNvSpPr/>
            <p:nvPr/>
          </p:nvSpPr>
          <p:spPr>
            <a:xfrm>
              <a:off x="316449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2007</a:t>
              </a:r>
            </a:p>
          </p:txBody>
        </p:sp>
        <p:sp>
          <p:nvSpPr>
            <p:cNvPr id="704" name="tx704"/>
            <p:cNvSpPr/>
            <p:nvPr/>
          </p:nvSpPr>
          <p:spPr>
            <a:xfrm>
              <a:off x="347555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2008</a:t>
              </a:r>
            </a:p>
          </p:txBody>
        </p:sp>
        <p:sp>
          <p:nvSpPr>
            <p:cNvPr id="705" name="tx705"/>
            <p:cNvSpPr/>
            <p:nvPr/>
          </p:nvSpPr>
          <p:spPr>
            <a:xfrm>
              <a:off x="378660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2009</a:t>
              </a:r>
            </a:p>
          </p:txBody>
        </p:sp>
        <p:sp>
          <p:nvSpPr>
            <p:cNvPr id="706" name="tx706"/>
            <p:cNvSpPr/>
            <p:nvPr/>
          </p:nvSpPr>
          <p:spPr>
            <a:xfrm>
              <a:off x="409765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2010</a:t>
              </a:r>
            </a:p>
          </p:txBody>
        </p:sp>
        <p:sp>
          <p:nvSpPr>
            <p:cNvPr id="707" name="tx707"/>
            <p:cNvSpPr/>
            <p:nvPr/>
          </p:nvSpPr>
          <p:spPr>
            <a:xfrm>
              <a:off x="4412864" y="847885"/>
              <a:ext cx="2403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2011</a:t>
              </a:r>
            </a:p>
          </p:txBody>
        </p:sp>
        <p:sp>
          <p:nvSpPr>
            <p:cNvPr id="708" name="tx708"/>
            <p:cNvSpPr/>
            <p:nvPr/>
          </p:nvSpPr>
          <p:spPr>
            <a:xfrm>
              <a:off x="471975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2012</a:t>
              </a:r>
            </a:p>
          </p:txBody>
        </p:sp>
        <p:sp>
          <p:nvSpPr>
            <p:cNvPr id="709" name="tx709"/>
            <p:cNvSpPr/>
            <p:nvPr/>
          </p:nvSpPr>
          <p:spPr>
            <a:xfrm>
              <a:off x="503080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2013</a:t>
              </a:r>
            </a:p>
          </p:txBody>
        </p:sp>
        <p:sp>
          <p:nvSpPr>
            <p:cNvPr id="710" name="tx710"/>
            <p:cNvSpPr/>
            <p:nvPr/>
          </p:nvSpPr>
          <p:spPr>
            <a:xfrm>
              <a:off x="534185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2014</a:t>
              </a:r>
            </a:p>
          </p:txBody>
        </p:sp>
        <p:sp>
          <p:nvSpPr>
            <p:cNvPr id="711" name="tx711"/>
            <p:cNvSpPr/>
            <p:nvPr/>
          </p:nvSpPr>
          <p:spPr>
            <a:xfrm>
              <a:off x="565290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2015</a:t>
              </a:r>
            </a:p>
          </p:txBody>
        </p:sp>
        <p:sp>
          <p:nvSpPr>
            <p:cNvPr id="712" name="tx712"/>
            <p:cNvSpPr/>
            <p:nvPr/>
          </p:nvSpPr>
          <p:spPr>
            <a:xfrm>
              <a:off x="596396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2016</a:t>
              </a:r>
            </a:p>
          </p:txBody>
        </p:sp>
        <p:sp>
          <p:nvSpPr>
            <p:cNvPr id="713" name="tx713"/>
            <p:cNvSpPr/>
            <p:nvPr/>
          </p:nvSpPr>
          <p:spPr>
            <a:xfrm>
              <a:off x="627501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2017</a:t>
              </a:r>
            </a:p>
          </p:txBody>
        </p:sp>
        <p:sp>
          <p:nvSpPr>
            <p:cNvPr id="714" name="tx714"/>
            <p:cNvSpPr/>
            <p:nvPr/>
          </p:nvSpPr>
          <p:spPr>
            <a:xfrm>
              <a:off x="658606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15" name="tx715"/>
            <p:cNvSpPr/>
            <p:nvPr/>
          </p:nvSpPr>
          <p:spPr>
            <a:xfrm>
              <a:off x="689711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16" name="tx716"/>
            <p:cNvSpPr/>
            <p:nvPr/>
          </p:nvSpPr>
          <p:spPr>
            <a:xfrm>
              <a:off x="720816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17" name="tx717"/>
            <p:cNvSpPr/>
            <p:nvPr/>
          </p:nvSpPr>
          <p:spPr>
            <a:xfrm>
              <a:off x="751921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18" name="tx718"/>
            <p:cNvSpPr/>
            <p:nvPr/>
          </p:nvSpPr>
          <p:spPr>
            <a:xfrm>
              <a:off x="783026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19" name="tx719"/>
            <p:cNvSpPr/>
            <p:nvPr/>
          </p:nvSpPr>
          <p:spPr>
            <a:xfrm>
              <a:off x="814131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20" name="tx720"/>
            <p:cNvSpPr/>
            <p:nvPr/>
          </p:nvSpPr>
          <p:spPr>
            <a:xfrm>
              <a:off x="845237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21" name="tx721"/>
            <p:cNvSpPr/>
            <p:nvPr/>
          </p:nvSpPr>
          <p:spPr>
            <a:xfrm>
              <a:off x="876342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22" name="tx722"/>
            <p:cNvSpPr/>
            <p:nvPr/>
          </p:nvSpPr>
          <p:spPr>
            <a:xfrm>
              <a:off x="576671" y="5621017"/>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723" name="tx723"/>
            <p:cNvSpPr/>
            <p:nvPr/>
          </p:nvSpPr>
          <p:spPr>
            <a:xfrm>
              <a:off x="644976" y="5301120"/>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724" name="tx724"/>
            <p:cNvSpPr/>
            <p:nvPr/>
          </p:nvSpPr>
          <p:spPr>
            <a:xfrm>
              <a:off x="551799" y="4981223"/>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725" name="tx725"/>
            <p:cNvSpPr/>
            <p:nvPr/>
          </p:nvSpPr>
          <p:spPr>
            <a:xfrm>
              <a:off x="564235" y="4661326"/>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726" name="tx726"/>
            <p:cNvSpPr/>
            <p:nvPr/>
          </p:nvSpPr>
          <p:spPr>
            <a:xfrm>
              <a:off x="551799" y="4341429"/>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727" name="tx727"/>
            <p:cNvSpPr/>
            <p:nvPr/>
          </p:nvSpPr>
          <p:spPr>
            <a:xfrm>
              <a:off x="601451" y="4021532"/>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728" name="tx728"/>
            <p:cNvSpPr/>
            <p:nvPr/>
          </p:nvSpPr>
          <p:spPr>
            <a:xfrm>
              <a:off x="619922" y="370163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729" name="tx729"/>
            <p:cNvSpPr/>
            <p:nvPr/>
          </p:nvSpPr>
          <p:spPr>
            <a:xfrm>
              <a:off x="545490" y="3381738"/>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730" name="tx730"/>
            <p:cNvSpPr/>
            <p:nvPr/>
          </p:nvSpPr>
          <p:spPr>
            <a:xfrm>
              <a:off x="551890" y="3061841"/>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731" name="tx731"/>
            <p:cNvSpPr/>
            <p:nvPr/>
          </p:nvSpPr>
          <p:spPr>
            <a:xfrm>
              <a:off x="520527" y="2741943"/>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732" name="tx732"/>
            <p:cNvSpPr/>
            <p:nvPr/>
          </p:nvSpPr>
          <p:spPr>
            <a:xfrm>
              <a:off x="632449" y="2422046"/>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733" name="tx733"/>
            <p:cNvSpPr/>
            <p:nvPr/>
          </p:nvSpPr>
          <p:spPr>
            <a:xfrm>
              <a:off x="576671" y="2102149"/>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734" name="tx734"/>
            <p:cNvSpPr/>
            <p:nvPr/>
          </p:nvSpPr>
          <p:spPr>
            <a:xfrm>
              <a:off x="576671" y="1782252"/>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735" name="tx735"/>
            <p:cNvSpPr/>
            <p:nvPr/>
          </p:nvSpPr>
          <p:spPr>
            <a:xfrm>
              <a:off x="508182" y="146235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736" name="tx736"/>
            <p:cNvSpPr/>
            <p:nvPr/>
          </p:nvSpPr>
          <p:spPr>
            <a:xfrm>
              <a:off x="620105" y="1142458"/>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737" name="tx737"/>
            <p:cNvSpPr/>
            <p:nvPr/>
          </p:nvSpPr>
          <p:spPr>
            <a:xfrm>
              <a:off x="3093843" y="6207987"/>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738" name="pic738"/>
            <p:cNvPicPr/>
            <p:nvPr/>
          </p:nvPicPr>
          <p:blipFill>
            <a:blip r:embed="rId2" cstate="print"/>
            <a:stretch>
              <a:fillRect/>
            </a:stretch>
          </p:blipFill>
          <p:spPr>
            <a:xfrm>
              <a:off x="4745435" y="6061727"/>
              <a:ext cx="2160000" cy="219455"/>
            </a:xfrm>
            <a:prstGeom prst="rect">
              <a:avLst/>
            </a:prstGeom>
          </p:spPr>
        </p:pic>
        <p:sp>
          <p:nvSpPr>
            <p:cNvPr id="739" name="pl739"/>
            <p:cNvSpPr/>
            <p:nvPr/>
          </p:nvSpPr>
          <p:spPr>
            <a:xfrm>
              <a:off x="47490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40" name="pl740"/>
            <p:cNvSpPr/>
            <p:nvPr/>
          </p:nvSpPr>
          <p:spPr>
            <a:xfrm>
              <a:off x="604071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41" name="pl741"/>
            <p:cNvSpPr/>
            <p:nvPr/>
          </p:nvSpPr>
          <p:spPr>
            <a:xfrm>
              <a:off x="625599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42" name="pl742"/>
            <p:cNvSpPr/>
            <p:nvPr/>
          </p:nvSpPr>
          <p:spPr>
            <a:xfrm>
              <a:off x="647127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43" name="pl743"/>
            <p:cNvSpPr/>
            <p:nvPr/>
          </p:nvSpPr>
          <p:spPr>
            <a:xfrm>
              <a:off x="668655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44" name="pl744"/>
            <p:cNvSpPr/>
            <p:nvPr/>
          </p:nvSpPr>
          <p:spPr>
            <a:xfrm>
              <a:off x="69018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45" name="pl745"/>
            <p:cNvSpPr/>
            <p:nvPr/>
          </p:nvSpPr>
          <p:spPr>
            <a:xfrm>
              <a:off x="47490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46" name="pl746"/>
            <p:cNvSpPr/>
            <p:nvPr/>
          </p:nvSpPr>
          <p:spPr>
            <a:xfrm>
              <a:off x="604071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47" name="pl747"/>
            <p:cNvSpPr/>
            <p:nvPr/>
          </p:nvSpPr>
          <p:spPr>
            <a:xfrm>
              <a:off x="625599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48" name="pl748"/>
            <p:cNvSpPr/>
            <p:nvPr/>
          </p:nvSpPr>
          <p:spPr>
            <a:xfrm>
              <a:off x="647127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49" name="pl749"/>
            <p:cNvSpPr/>
            <p:nvPr/>
          </p:nvSpPr>
          <p:spPr>
            <a:xfrm>
              <a:off x="668655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50" name="pl750"/>
            <p:cNvSpPr/>
            <p:nvPr/>
          </p:nvSpPr>
          <p:spPr>
            <a:xfrm>
              <a:off x="69018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51" name="tx751"/>
            <p:cNvSpPr/>
            <p:nvPr/>
          </p:nvSpPr>
          <p:spPr>
            <a:xfrm>
              <a:off x="4717946" y="63507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752" name="tx752"/>
            <p:cNvSpPr/>
            <p:nvPr/>
          </p:nvSpPr>
          <p:spPr>
            <a:xfrm>
              <a:off x="597853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753" name="tx753"/>
            <p:cNvSpPr/>
            <p:nvPr/>
          </p:nvSpPr>
          <p:spPr>
            <a:xfrm>
              <a:off x="619381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754" name="tx754"/>
            <p:cNvSpPr/>
            <p:nvPr/>
          </p:nvSpPr>
          <p:spPr>
            <a:xfrm>
              <a:off x="640909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755" name="tx755"/>
            <p:cNvSpPr/>
            <p:nvPr/>
          </p:nvSpPr>
          <p:spPr>
            <a:xfrm>
              <a:off x="662437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756" name="tx756"/>
            <p:cNvSpPr/>
            <p:nvPr/>
          </p:nvSpPr>
          <p:spPr>
            <a:xfrm>
              <a:off x="6808567" y="635077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757" name="tx757"/>
            <p:cNvSpPr/>
            <p:nvPr/>
          </p:nvSpPr>
          <p:spPr>
            <a:xfrm>
              <a:off x="924868" y="435349"/>
              <a:ext cx="452216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year, Never Gavi MICs, 2000-2025</a:t>
              </a:r>
            </a:p>
          </p:txBody>
        </p:sp>
        <p:sp>
          <p:nvSpPr>
            <p:cNvPr id="758" name="tx758"/>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75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Vaccine coverage and progress varies between antigens and over time.
This heatmap shows vaccine coverage trends in Never Gavi MICs since 2000, with green cells indicating coverage of 90% or more.
In 2015, 5 out of 14 (36%) vaccines with data achieved coverage of 90% or more.
In 2025, 4 out of 15 (27%) vaccines achieved coverage of 90% or more.
Since 2006, estimates have been made for 5 new vaccines. IPVC is the newest vaccine being reported (2021), which achieved 84% coverage in 2025.</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89281" y="236018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 name="rc5"/>
            <p:cNvSpPr/>
            <p:nvPr/>
          </p:nvSpPr>
          <p:spPr>
            <a:xfrm>
              <a:off x="2580689" y="236018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 name="rc6"/>
            <p:cNvSpPr/>
            <p:nvPr/>
          </p:nvSpPr>
          <p:spPr>
            <a:xfrm>
              <a:off x="3076393" y="2360181"/>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 name="rc7"/>
            <p:cNvSpPr/>
            <p:nvPr/>
          </p:nvSpPr>
          <p:spPr>
            <a:xfrm>
              <a:off x="4067801" y="2360181"/>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 name="rc8"/>
            <p:cNvSpPr/>
            <p:nvPr/>
          </p:nvSpPr>
          <p:spPr>
            <a:xfrm>
              <a:off x="2084985" y="236018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 name="rc9"/>
            <p:cNvSpPr/>
            <p:nvPr/>
          </p:nvSpPr>
          <p:spPr>
            <a:xfrm>
              <a:off x="3572097" y="2360181"/>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 name="rc10"/>
            <p:cNvSpPr/>
            <p:nvPr/>
          </p:nvSpPr>
          <p:spPr>
            <a:xfrm>
              <a:off x="5554912" y="236018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 name="rc11"/>
            <p:cNvSpPr/>
            <p:nvPr/>
          </p:nvSpPr>
          <p:spPr>
            <a:xfrm>
              <a:off x="6050616" y="2360181"/>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 name="rc12"/>
            <p:cNvSpPr/>
            <p:nvPr/>
          </p:nvSpPr>
          <p:spPr>
            <a:xfrm>
              <a:off x="6546320" y="2360181"/>
              <a:ext cx="495703" cy="80096"/>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 name="rc13"/>
            <p:cNvSpPr/>
            <p:nvPr/>
          </p:nvSpPr>
          <p:spPr>
            <a:xfrm>
              <a:off x="7537728" y="2360181"/>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 name="rc14"/>
            <p:cNvSpPr/>
            <p:nvPr/>
          </p:nvSpPr>
          <p:spPr>
            <a:xfrm>
              <a:off x="4563505" y="2360181"/>
              <a:ext cx="495703" cy="80096"/>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 name="rc15"/>
            <p:cNvSpPr/>
            <p:nvPr/>
          </p:nvSpPr>
          <p:spPr>
            <a:xfrm>
              <a:off x="7042024" y="2360181"/>
              <a:ext cx="495703" cy="80096"/>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6" name="rc16"/>
            <p:cNvSpPr/>
            <p:nvPr/>
          </p:nvSpPr>
          <p:spPr>
            <a:xfrm>
              <a:off x="5059208" y="2360181"/>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 name="rc17"/>
            <p:cNvSpPr/>
            <p:nvPr/>
          </p:nvSpPr>
          <p:spPr>
            <a:xfrm>
              <a:off x="1589281" y="1559213"/>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 name="rc18"/>
            <p:cNvSpPr/>
            <p:nvPr/>
          </p:nvSpPr>
          <p:spPr>
            <a:xfrm>
              <a:off x="2580689" y="1559213"/>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3076393" y="1559213"/>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 name="rc20"/>
            <p:cNvSpPr/>
            <p:nvPr/>
          </p:nvSpPr>
          <p:spPr>
            <a:xfrm>
              <a:off x="4067801" y="1559213"/>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 name="rc21"/>
            <p:cNvSpPr/>
            <p:nvPr/>
          </p:nvSpPr>
          <p:spPr>
            <a:xfrm>
              <a:off x="2084985" y="1559213"/>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 name="rc22"/>
            <p:cNvSpPr/>
            <p:nvPr/>
          </p:nvSpPr>
          <p:spPr>
            <a:xfrm>
              <a:off x="3572097" y="1559213"/>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 name="rc23"/>
            <p:cNvSpPr/>
            <p:nvPr/>
          </p:nvSpPr>
          <p:spPr>
            <a:xfrm>
              <a:off x="5554912" y="1559213"/>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6050616" y="1559213"/>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 name="rc25"/>
            <p:cNvSpPr/>
            <p:nvPr/>
          </p:nvSpPr>
          <p:spPr>
            <a:xfrm>
              <a:off x="6546320" y="1559213"/>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 name="rc26"/>
            <p:cNvSpPr/>
            <p:nvPr/>
          </p:nvSpPr>
          <p:spPr>
            <a:xfrm>
              <a:off x="7537728" y="1559213"/>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 name="rc27"/>
            <p:cNvSpPr/>
            <p:nvPr/>
          </p:nvSpPr>
          <p:spPr>
            <a:xfrm>
              <a:off x="4563505" y="1559213"/>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 name="rc28"/>
            <p:cNvSpPr/>
            <p:nvPr/>
          </p:nvSpPr>
          <p:spPr>
            <a:xfrm>
              <a:off x="7042024" y="1559213"/>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 name="rc29"/>
            <p:cNvSpPr/>
            <p:nvPr/>
          </p:nvSpPr>
          <p:spPr>
            <a:xfrm>
              <a:off x="1589281" y="4843184"/>
              <a:ext cx="495703" cy="80096"/>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 name="rc30"/>
            <p:cNvSpPr/>
            <p:nvPr/>
          </p:nvSpPr>
          <p:spPr>
            <a:xfrm>
              <a:off x="2580689" y="4843184"/>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 name="rc31"/>
            <p:cNvSpPr/>
            <p:nvPr/>
          </p:nvSpPr>
          <p:spPr>
            <a:xfrm>
              <a:off x="3076393" y="4843184"/>
              <a:ext cx="495703" cy="800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2" name="rc32"/>
            <p:cNvSpPr/>
            <p:nvPr/>
          </p:nvSpPr>
          <p:spPr>
            <a:xfrm>
              <a:off x="4067801" y="4843184"/>
              <a:ext cx="495703" cy="800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3" name="rc33"/>
            <p:cNvSpPr/>
            <p:nvPr/>
          </p:nvSpPr>
          <p:spPr>
            <a:xfrm>
              <a:off x="2084985" y="4843184"/>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4" name="rc34"/>
            <p:cNvSpPr/>
            <p:nvPr/>
          </p:nvSpPr>
          <p:spPr>
            <a:xfrm>
              <a:off x="3572097" y="4843184"/>
              <a:ext cx="495703" cy="800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5" name="rc35"/>
            <p:cNvSpPr/>
            <p:nvPr/>
          </p:nvSpPr>
          <p:spPr>
            <a:xfrm>
              <a:off x="5554912" y="4843184"/>
              <a:ext cx="495703" cy="80096"/>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 name="rc36"/>
            <p:cNvSpPr/>
            <p:nvPr/>
          </p:nvSpPr>
          <p:spPr>
            <a:xfrm>
              <a:off x="6050616" y="4843184"/>
              <a:ext cx="495703" cy="800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7" name="rc37"/>
            <p:cNvSpPr/>
            <p:nvPr/>
          </p:nvSpPr>
          <p:spPr>
            <a:xfrm>
              <a:off x="6546320" y="4843184"/>
              <a:ext cx="495703" cy="8009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8" name="rc38"/>
            <p:cNvSpPr/>
            <p:nvPr/>
          </p:nvSpPr>
          <p:spPr>
            <a:xfrm>
              <a:off x="7537728" y="4843184"/>
              <a:ext cx="495703" cy="8009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9" name="rc39"/>
            <p:cNvSpPr/>
            <p:nvPr/>
          </p:nvSpPr>
          <p:spPr>
            <a:xfrm>
              <a:off x="4563505" y="4843184"/>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0" name="rc40"/>
            <p:cNvSpPr/>
            <p:nvPr/>
          </p:nvSpPr>
          <p:spPr>
            <a:xfrm>
              <a:off x="7042024" y="4843184"/>
              <a:ext cx="495703" cy="8009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1" name="rc41"/>
            <p:cNvSpPr/>
            <p:nvPr/>
          </p:nvSpPr>
          <p:spPr>
            <a:xfrm>
              <a:off x="5059208" y="4843184"/>
              <a:ext cx="495703" cy="800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2" name="rc42"/>
            <p:cNvSpPr/>
            <p:nvPr/>
          </p:nvSpPr>
          <p:spPr>
            <a:xfrm>
              <a:off x="8033432" y="4843184"/>
              <a:ext cx="495703" cy="8009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43" name="rc43"/>
            <p:cNvSpPr/>
            <p:nvPr/>
          </p:nvSpPr>
          <p:spPr>
            <a:xfrm>
              <a:off x="1589281" y="340144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 name="rc44"/>
            <p:cNvSpPr/>
            <p:nvPr/>
          </p:nvSpPr>
          <p:spPr>
            <a:xfrm>
              <a:off x="2580689" y="340144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 name="rc45"/>
            <p:cNvSpPr/>
            <p:nvPr/>
          </p:nvSpPr>
          <p:spPr>
            <a:xfrm>
              <a:off x="3076393" y="340144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 name="rc46"/>
            <p:cNvSpPr/>
            <p:nvPr/>
          </p:nvSpPr>
          <p:spPr>
            <a:xfrm>
              <a:off x="4067801" y="340144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 name="rc47"/>
            <p:cNvSpPr/>
            <p:nvPr/>
          </p:nvSpPr>
          <p:spPr>
            <a:xfrm>
              <a:off x="2084985" y="340144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 name="rc48"/>
            <p:cNvSpPr/>
            <p:nvPr/>
          </p:nvSpPr>
          <p:spPr>
            <a:xfrm>
              <a:off x="3572097" y="340144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 name="rc49"/>
            <p:cNvSpPr/>
            <p:nvPr/>
          </p:nvSpPr>
          <p:spPr>
            <a:xfrm>
              <a:off x="5554912" y="340144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 name="rc50"/>
            <p:cNvSpPr/>
            <p:nvPr/>
          </p:nvSpPr>
          <p:spPr>
            <a:xfrm>
              <a:off x="6050616" y="340144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 name="rc51"/>
            <p:cNvSpPr/>
            <p:nvPr/>
          </p:nvSpPr>
          <p:spPr>
            <a:xfrm>
              <a:off x="6546320" y="340144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 name="rc52"/>
            <p:cNvSpPr/>
            <p:nvPr/>
          </p:nvSpPr>
          <p:spPr>
            <a:xfrm>
              <a:off x="7537728" y="340144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 name="rc53"/>
            <p:cNvSpPr/>
            <p:nvPr/>
          </p:nvSpPr>
          <p:spPr>
            <a:xfrm>
              <a:off x="4563505" y="3401441"/>
              <a:ext cx="495703" cy="80096"/>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54" name="rc54"/>
            <p:cNvSpPr/>
            <p:nvPr/>
          </p:nvSpPr>
          <p:spPr>
            <a:xfrm>
              <a:off x="7042024" y="340144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 name="rc55"/>
            <p:cNvSpPr/>
            <p:nvPr/>
          </p:nvSpPr>
          <p:spPr>
            <a:xfrm>
              <a:off x="1589281" y="4122312"/>
              <a:ext cx="495703" cy="80096"/>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6" name="rc56"/>
            <p:cNvSpPr/>
            <p:nvPr/>
          </p:nvSpPr>
          <p:spPr>
            <a:xfrm>
              <a:off x="2580689" y="4122312"/>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 name="rc57"/>
            <p:cNvSpPr/>
            <p:nvPr/>
          </p:nvSpPr>
          <p:spPr>
            <a:xfrm>
              <a:off x="3076393" y="4122312"/>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 name="rc58"/>
            <p:cNvSpPr/>
            <p:nvPr/>
          </p:nvSpPr>
          <p:spPr>
            <a:xfrm>
              <a:off x="4067801" y="4122312"/>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 name="rc59"/>
            <p:cNvSpPr/>
            <p:nvPr/>
          </p:nvSpPr>
          <p:spPr>
            <a:xfrm>
              <a:off x="2084985" y="4122312"/>
              <a:ext cx="495703" cy="800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0" name="rc60"/>
            <p:cNvSpPr/>
            <p:nvPr/>
          </p:nvSpPr>
          <p:spPr>
            <a:xfrm>
              <a:off x="3572097" y="4122312"/>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1" name="rc61"/>
            <p:cNvSpPr/>
            <p:nvPr/>
          </p:nvSpPr>
          <p:spPr>
            <a:xfrm>
              <a:off x="5554912" y="4122312"/>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2" name="rc62"/>
            <p:cNvSpPr/>
            <p:nvPr/>
          </p:nvSpPr>
          <p:spPr>
            <a:xfrm>
              <a:off x="6050616" y="4122312"/>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3" name="rc63"/>
            <p:cNvSpPr/>
            <p:nvPr/>
          </p:nvSpPr>
          <p:spPr>
            <a:xfrm>
              <a:off x="6546320" y="4122312"/>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 name="rc64"/>
            <p:cNvSpPr/>
            <p:nvPr/>
          </p:nvSpPr>
          <p:spPr>
            <a:xfrm>
              <a:off x="7537728" y="4122312"/>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 name="rc65"/>
            <p:cNvSpPr/>
            <p:nvPr/>
          </p:nvSpPr>
          <p:spPr>
            <a:xfrm>
              <a:off x="4563505" y="4122312"/>
              <a:ext cx="495703" cy="800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6" name="rc66"/>
            <p:cNvSpPr/>
            <p:nvPr/>
          </p:nvSpPr>
          <p:spPr>
            <a:xfrm>
              <a:off x="7042024" y="4122312"/>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 name="rc67"/>
            <p:cNvSpPr/>
            <p:nvPr/>
          </p:nvSpPr>
          <p:spPr>
            <a:xfrm>
              <a:off x="5059208" y="4122312"/>
              <a:ext cx="495703" cy="80096"/>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68" name="rc68"/>
            <p:cNvSpPr/>
            <p:nvPr/>
          </p:nvSpPr>
          <p:spPr>
            <a:xfrm>
              <a:off x="1589281" y="5243668"/>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 name="rc69"/>
            <p:cNvSpPr/>
            <p:nvPr/>
          </p:nvSpPr>
          <p:spPr>
            <a:xfrm>
              <a:off x="2580689" y="5243668"/>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0" name="rc70"/>
            <p:cNvSpPr/>
            <p:nvPr/>
          </p:nvSpPr>
          <p:spPr>
            <a:xfrm>
              <a:off x="3076393" y="5243668"/>
              <a:ext cx="495703" cy="800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1" name="rc71"/>
            <p:cNvSpPr/>
            <p:nvPr/>
          </p:nvSpPr>
          <p:spPr>
            <a:xfrm>
              <a:off x="4067801" y="5243668"/>
              <a:ext cx="495703" cy="800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 name="rc72"/>
            <p:cNvSpPr/>
            <p:nvPr/>
          </p:nvSpPr>
          <p:spPr>
            <a:xfrm>
              <a:off x="2084985" y="5243668"/>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 name="rc73"/>
            <p:cNvSpPr/>
            <p:nvPr/>
          </p:nvSpPr>
          <p:spPr>
            <a:xfrm>
              <a:off x="3572097" y="5243668"/>
              <a:ext cx="495703" cy="800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4" name="rc74"/>
            <p:cNvSpPr/>
            <p:nvPr/>
          </p:nvSpPr>
          <p:spPr>
            <a:xfrm>
              <a:off x="5554912" y="5243668"/>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5" name="rc75"/>
            <p:cNvSpPr/>
            <p:nvPr/>
          </p:nvSpPr>
          <p:spPr>
            <a:xfrm>
              <a:off x="6050616" y="5243668"/>
              <a:ext cx="495703" cy="800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6" name="rc76"/>
            <p:cNvSpPr/>
            <p:nvPr/>
          </p:nvSpPr>
          <p:spPr>
            <a:xfrm>
              <a:off x="6546320" y="5243668"/>
              <a:ext cx="495703" cy="8009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77" name="rc77"/>
            <p:cNvSpPr/>
            <p:nvPr/>
          </p:nvSpPr>
          <p:spPr>
            <a:xfrm>
              <a:off x="7537728" y="5243668"/>
              <a:ext cx="495703" cy="800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8" name="rc78"/>
            <p:cNvSpPr/>
            <p:nvPr/>
          </p:nvSpPr>
          <p:spPr>
            <a:xfrm>
              <a:off x="7042024" y="5243668"/>
              <a:ext cx="495703" cy="8009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79" name="rc79"/>
            <p:cNvSpPr/>
            <p:nvPr/>
          </p:nvSpPr>
          <p:spPr>
            <a:xfrm>
              <a:off x="1589281" y="3321344"/>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 name="rc80"/>
            <p:cNvSpPr/>
            <p:nvPr/>
          </p:nvSpPr>
          <p:spPr>
            <a:xfrm>
              <a:off x="2580689" y="3321344"/>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 name="rc81"/>
            <p:cNvSpPr/>
            <p:nvPr/>
          </p:nvSpPr>
          <p:spPr>
            <a:xfrm>
              <a:off x="3076393" y="3321344"/>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 name="rc82"/>
            <p:cNvSpPr/>
            <p:nvPr/>
          </p:nvSpPr>
          <p:spPr>
            <a:xfrm>
              <a:off x="4067801" y="3321344"/>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 name="rc83"/>
            <p:cNvSpPr/>
            <p:nvPr/>
          </p:nvSpPr>
          <p:spPr>
            <a:xfrm>
              <a:off x="2084985" y="3321344"/>
              <a:ext cx="495703" cy="800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4" name="rc84"/>
            <p:cNvSpPr/>
            <p:nvPr/>
          </p:nvSpPr>
          <p:spPr>
            <a:xfrm>
              <a:off x="3572097" y="3321344"/>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 name="rc85"/>
            <p:cNvSpPr/>
            <p:nvPr/>
          </p:nvSpPr>
          <p:spPr>
            <a:xfrm>
              <a:off x="5554912" y="3321344"/>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 name="rc86"/>
            <p:cNvSpPr/>
            <p:nvPr/>
          </p:nvSpPr>
          <p:spPr>
            <a:xfrm>
              <a:off x="6050616" y="3321344"/>
              <a:ext cx="495703" cy="800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7" name="rc87"/>
            <p:cNvSpPr/>
            <p:nvPr/>
          </p:nvSpPr>
          <p:spPr>
            <a:xfrm>
              <a:off x="6546320" y="3321344"/>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 name="rc88"/>
            <p:cNvSpPr/>
            <p:nvPr/>
          </p:nvSpPr>
          <p:spPr>
            <a:xfrm>
              <a:off x="7537728" y="3321344"/>
              <a:ext cx="495703" cy="800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9" name="rc89"/>
            <p:cNvSpPr/>
            <p:nvPr/>
          </p:nvSpPr>
          <p:spPr>
            <a:xfrm>
              <a:off x="4563505" y="3321344"/>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 name="rc90"/>
            <p:cNvSpPr/>
            <p:nvPr/>
          </p:nvSpPr>
          <p:spPr>
            <a:xfrm>
              <a:off x="7042024" y="3321344"/>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1" name="rc91"/>
            <p:cNvSpPr/>
            <p:nvPr/>
          </p:nvSpPr>
          <p:spPr>
            <a:xfrm>
              <a:off x="5059208" y="3321344"/>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2" name="rc92"/>
            <p:cNvSpPr/>
            <p:nvPr/>
          </p:nvSpPr>
          <p:spPr>
            <a:xfrm>
              <a:off x="1589281" y="2760666"/>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 name="rc93"/>
            <p:cNvSpPr/>
            <p:nvPr/>
          </p:nvSpPr>
          <p:spPr>
            <a:xfrm>
              <a:off x="2580689" y="2760666"/>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 name="rc94"/>
            <p:cNvSpPr/>
            <p:nvPr/>
          </p:nvSpPr>
          <p:spPr>
            <a:xfrm>
              <a:off x="3076393" y="2760666"/>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5" name="rc95"/>
            <p:cNvSpPr/>
            <p:nvPr/>
          </p:nvSpPr>
          <p:spPr>
            <a:xfrm>
              <a:off x="4067801" y="2760666"/>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6" name="rc96"/>
            <p:cNvSpPr/>
            <p:nvPr/>
          </p:nvSpPr>
          <p:spPr>
            <a:xfrm>
              <a:off x="2084985" y="2760666"/>
              <a:ext cx="495703" cy="8009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7" name="rc97"/>
            <p:cNvSpPr/>
            <p:nvPr/>
          </p:nvSpPr>
          <p:spPr>
            <a:xfrm>
              <a:off x="3572097" y="2760666"/>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8" name="rc98"/>
            <p:cNvSpPr/>
            <p:nvPr/>
          </p:nvSpPr>
          <p:spPr>
            <a:xfrm>
              <a:off x="5554912" y="2760666"/>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 name="rc99"/>
            <p:cNvSpPr/>
            <p:nvPr/>
          </p:nvSpPr>
          <p:spPr>
            <a:xfrm>
              <a:off x="6050616" y="2760666"/>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0" name="rc100"/>
            <p:cNvSpPr/>
            <p:nvPr/>
          </p:nvSpPr>
          <p:spPr>
            <a:xfrm>
              <a:off x="6546320" y="2760666"/>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 name="rc101"/>
            <p:cNvSpPr/>
            <p:nvPr/>
          </p:nvSpPr>
          <p:spPr>
            <a:xfrm>
              <a:off x="7537728" y="2760666"/>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2" name="rc102"/>
            <p:cNvSpPr/>
            <p:nvPr/>
          </p:nvSpPr>
          <p:spPr>
            <a:xfrm>
              <a:off x="4563505" y="2760666"/>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 name="rc103"/>
            <p:cNvSpPr/>
            <p:nvPr/>
          </p:nvSpPr>
          <p:spPr>
            <a:xfrm>
              <a:off x="7042024" y="2760666"/>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 name="rc104"/>
            <p:cNvSpPr/>
            <p:nvPr/>
          </p:nvSpPr>
          <p:spPr>
            <a:xfrm>
              <a:off x="5059208" y="2760666"/>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 name="rc105"/>
            <p:cNvSpPr/>
            <p:nvPr/>
          </p:nvSpPr>
          <p:spPr>
            <a:xfrm>
              <a:off x="8033432" y="2760666"/>
              <a:ext cx="495703" cy="800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6" name="rc106"/>
            <p:cNvSpPr/>
            <p:nvPr/>
          </p:nvSpPr>
          <p:spPr>
            <a:xfrm>
              <a:off x="1589281" y="228008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 name="rc107"/>
            <p:cNvSpPr/>
            <p:nvPr/>
          </p:nvSpPr>
          <p:spPr>
            <a:xfrm>
              <a:off x="2580689" y="2280085"/>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 name="rc108"/>
            <p:cNvSpPr/>
            <p:nvPr/>
          </p:nvSpPr>
          <p:spPr>
            <a:xfrm>
              <a:off x="3076393" y="2280085"/>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 name="rc109"/>
            <p:cNvSpPr/>
            <p:nvPr/>
          </p:nvSpPr>
          <p:spPr>
            <a:xfrm>
              <a:off x="4067801" y="2280085"/>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0" name="rc110"/>
            <p:cNvSpPr/>
            <p:nvPr/>
          </p:nvSpPr>
          <p:spPr>
            <a:xfrm>
              <a:off x="2084985" y="2280085"/>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 name="rc111"/>
            <p:cNvSpPr/>
            <p:nvPr/>
          </p:nvSpPr>
          <p:spPr>
            <a:xfrm>
              <a:off x="3572097" y="2280085"/>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 name="rc112"/>
            <p:cNvSpPr/>
            <p:nvPr/>
          </p:nvSpPr>
          <p:spPr>
            <a:xfrm>
              <a:off x="5554912" y="2280085"/>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 name="rc113"/>
            <p:cNvSpPr/>
            <p:nvPr/>
          </p:nvSpPr>
          <p:spPr>
            <a:xfrm>
              <a:off x="6050616" y="2280085"/>
              <a:ext cx="495703" cy="80096"/>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14" name="rc114"/>
            <p:cNvSpPr/>
            <p:nvPr/>
          </p:nvSpPr>
          <p:spPr>
            <a:xfrm>
              <a:off x="6546320" y="2280085"/>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 name="rc115"/>
            <p:cNvSpPr/>
            <p:nvPr/>
          </p:nvSpPr>
          <p:spPr>
            <a:xfrm>
              <a:off x="7537728" y="2280085"/>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6" name="rc116"/>
            <p:cNvSpPr/>
            <p:nvPr/>
          </p:nvSpPr>
          <p:spPr>
            <a:xfrm>
              <a:off x="7042024" y="2280085"/>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 name="rc117"/>
            <p:cNvSpPr/>
            <p:nvPr/>
          </p:nvSpPr>
          <p:spPr>
            <a:xfrm>
              <a:off x="1589281" y="1399019"/>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 name="rc118"/>
            <p:cNvSpPr/>
            <p:nvPr/>
          </p:nvSpPr>
          <p:spPr>
            <a:xfrm>
              <a:off x="2580689" y="1399019"/>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 name="rc119"/>
            <p:cNvSpPr/>
            <p:nvPr/>
          </p:nvSpPr>
          <p:spPr>
            <a:xfrm>
              <a:off x="3076393" y="1399019"/>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 name="rc120"/>
            <p:cNvSpPr/>
            <p:nvPr/>
          </p:nvSpPr>
          <p:spPr>
            <a:xfrm>
              <a:off x="4067801" y="1399019"/>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 name="rc121"/>
            <p:cNvSpPr/>
            <p:nvPr/>
          </p:nvSpPr>
          <p:spPr>
            <a:xfrm>
              <a:off x="2084985" y="1399019"/>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 name="rc122"/>
            <p:cNvSpPr/>
            <p:nvPr/>
          </p:nvSpPr>
          <p:spPr>
            <a:xfrm>
              <a:off x="5554912" y="1399019"/>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 name="rc123"/>
            <p:cNvSpPr/>
            <p:nvPr/>
          </p:nvSpPr>
          <p:spPr>
            <a:xfrm>
              <a:off x="6050616" y="1399019"/>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 name="rc124"/>
            <p:cNvSpPr/>
            <p:nvPr/>
          </p:nvSpPr>
          <p:spPr>
            <a:xfrm>
              <a:off x="6546320" y="1399019"/>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7537728" y="1399019"/>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6" name="rc126"/>
            <p:cNvSpPr/>
            <p:nvPr/>
          </p:nvSpPr>
          <p:spPr>
            <a:xfrm>
              <a:off x="7042024" y="1399019"/>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 name="rc127"/>
            <p:cNvSpPr/>
            <p:nvPr/>
          </p:nvSpPr>
          <p:spPr>
            <a:xfrm>
              <a:off x="1589281" y="2440278"/>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8" name="rc128"/>
            <p:cNvSpPr/>
            <p:nvPr/>
          </p:nvSpPr>
          <p:spPr>
            <a:xfrm>
              <a:off x="2580689" y="2440278"/>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9" name="rc129"/>
            <p:cNvSpPr/>
            <p:nvPr/>
          </p:nvSpPr>
          <p:spPr>
            <a:xfrm>
              <a:off x="3076393" y="2440278"/>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0" name="rc130"/>
            <p:cNvSpPr/>
            <p:nvPr/>
          </p:nvSpPr>
          <p:spPr>
            <a:xfrm>
              <a:off x="4067801" y="2440278"/>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1" name="rc131"/>
            <p:cNvSpPr/>
            <p:nvPr/>
          </p:nvSpPr>
          <p:spPr>
            <a:xfrm>
              <a:off x="2084985" y="2440278"/>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2" name="rc132"/>
            <p:cNvSpPr/>
            <p:nvPr/>
          </p:nvSpPr>
          <p:spPr>
            <a:xfrm>
              <a:off x="3572097" y="2440278"/>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3" name="rc133"/>
            <p:cNvSpPr/>
            <p:nvPr/>
          </p:nvSpPr>
          <p:spPr>
            <a:xfrm>
              <a:off x="5554912" y="2440278"/>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4" name="rc134"/>
            <p:cNvSpPr/>
            <p:nvPr/>
          </p:nvSpPr>
          <p:spPr>
            <a:xfrm>
              <a:off x="6050616" y="2440278"/>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5" name="rc135"/>
            <p:cNvSpPr/>
            <p:nvPr/>
          </p:nvSpPr>
          <p:spPr>
            <a:xfrm>
              <a:off x="6546320" y="2440278"/>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6" name="rc136"/>
            <p:cNvSpPr/>
            <p:nvPr/>
          </p:nvSpPr>
          <p:spPr>
            <a:xfrm>
              <a:off x="7537728" y="2440278"/>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7" name="rc137"/>
            <p:cNvSpPr/>
            <p:nvPr/>
          </p:nvSpPr>
          <p:spPr>
            <a:xfrm>
              <a:off x="4563505" y="2440278"/>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8" name="rc138"/>
            <p:cNvSpPr/>
            <p:nvPr/>
          </p:nvSpPr>
          <p:spPr>
            <a:xfrm>
              <a:off x="7042024" y="2440278"/>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9" name="rc139"/>
            <p:cNvSpPr/>
            <p:nvPr/>
          </p:nvSpPr>
          <p:spPr>
            <a:xfrm>
              <a:off x="5059208" y="2440278"/>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0" name="rc140"/>
            <p:cNvSpPr/>
            <p:nvPr/>
          </p:nvSpPr>
          <p:spPr>
            <a:xfrm>
              <a:off x="8033432" y="2440278"/>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 name="rc141"/>
            <p:cNvSpPr/>
            <p:nvPr/>
          </p:nvSpPr>
          <p:spPr>
            <a:xfrm>
              <a:off x="1589281" y="1479116"/>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 name="rc142"/>
            <p:cNvSpPr/>
            <p:nvPr/>
          </p:nvSpPr>
          <p:spPr>
            <a:xfrm>
              <a:off x="2580689" y="1479116"/>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 name="rc143"/>
            <p:cNvSpPr/>
            <p:nvPr/>
          </p:nvSpPr>
          <p:spPr>
            <a:xfrm>
              <a:off x="3076393" y="1479116"/>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 name="rc144"/>
            <p:cNvSpPr/>
            <p:nvPr/>
          </p:nvSpPr>
          <p:spPr>
            <a:xfrm>
              <a:off x="4067801" y="1479116"/>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 name="rc145"/>
            <p:cNvSpPr/>
            <p:nvPr/>
          </p:nvSpPr>
          <p:spPr>
            <a:xfrm>
              <a:off x="2084985" y="1479116"/>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 name="rc146"/>
            <p:cNvSpPr/>
            <p:nvPr/>
          </p:nvSpPr>
          <p:spPr>
            <a:xfrm>
              <a:off x="3572097" y="1479116"/>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 name="rc147"/>
            <p:cNvSpPr/>
            <p:nvPr/>
          </p:nvSpPr>
          <p:spPr>
            <a:xfrm>
              <a:off x="5554912" y="1479116"/>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 name="rc148"/>
            <p:cNvSpPr/>
            <p:nvPr/>
          </p:nvSpPr>
          <p:spPr>
            <a:xfrm>
              <a:off x="6546320" y="1479116"/>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9" name="rc149"/>
            <p:cNvSpPr/>
            <p:nvPr/>
          </p:nvSpPr>
          <p:spPr>
            <a:xfrm>
              <a:off x="7537728" y="1479116"/>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 name="rc150"/>
            <p:cNvSpPr/>
            <p:nvPr/>
          </p:nvSpPr>
          <p:spPr>
            <a:xfrm>
              <a:off x="4563505" y="1479116"/>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1" name="rc151"/>
            <p:cNvSpPr/>
            <p:nvPr/>
          </p:nvSpPr>
          <p:spPr>
            <a:xfrm>
              <a:off x="7042024" y="1479116"/>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2" name="rc152"/>
            <p:cNvSpPr/>
            <p:nvPr/>
          </p:nvSpPr>
          <p:spPr>
            <a:xfrm>
              <a:off x="5059208" y="1479116"/>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3" name="rc153"/>
            <p:cNvSpPr/>
            <p:nvPr/>
          </p:nvSpPr>
          <p:spPr>
            <a:xfrm>
              <a:off x="1589281" y="2840763"/>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4" name="rc154"/>
            <p:cNvSpPr/>
            <p:nvPr/>
          </p:nvSpPr>
          <p:spPr>
            <a:xfrm>
              <a:off x="2580689" y="2840763"/>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5" name="rc155"/>
            <p:cNvSpPr/>
            <p:nvPr/>
          </p:nvSpPr>
          <p:spPr>
            <a:xfrm>
              <a:off x="3076393" y="2840763"/>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6" name="rc156"/>
            <p:cNvSpPr/>
            <p:nvPr/>
          </p:nvSpPr>
          <p:spPr>
            <a:xfrm>
              <a:off x="4067801" y="2840763"/>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7" name="rc157"/>
            <p:cNvSpPr/>
            <p:nvPr/>
          </p:nvSpPr>
          <p:spPr>
            <a:xfrm>
              <a:off x="2084985" y="2840763"/>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8" name="rc158"/>
            <p:cNvSpPr/>
            <p:nvPr/>
          </p:nvSpPr>
          <p:spPr>
            <a:xfrm>
              <a:off x="3572097" y="2840763"/>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9" name="rc159"/>
            <p:cNvSpPr/>
            <p:nvPr/>
          </p:nvSpPr>
          <p:spPr>
            <a:xfrm>
              <a:off x="5554912" y="2840763"/>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 name="rc160"/>
            <p:cNvSpPr/>
            <p:nvPr/>
          </p:nvSpPr>
          <p:spPr>
            <a:xfrm>
              <a:off x="6050616" y="2840763"/>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1" name="rc161"/>
            <p:cNvSpPr/>
            <p:nvPr/>
          </p:nvSpPr>
          <p:spPr>
            <a:xfrm>
              <a:off x="6546320" y="2840763"/>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2" name="rc162"/>
            <p:cNvSpPr/>
            <p:nvPr/>
          </p:nvSpPr>
          <p:spPr>
            <a:xfrm>
              <a:off x="7537728" y="2840763"/>
              <a:ext cx="495703" cy="800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63" name="rc163"/>
            <p:cNvSpPr/>
            <p:nvPr/>
          </p:nvSpPr>
          <p:spPr>
            <a:xfrm>
              <a:off x="7042024" y="2840763"/>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4" name="rc164"/>
            <p:cNvSpPr/>
            <p:nvPr/>
          </p:nvSpPr>
          <p:spPr>
            <a:xfrm>
              <a:off x="1589281" y="3000956"/>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5" name="rc165"/>
            <p:cNvSpPr/>
            <p:nvPr/>
          </p:nvSpPr>
          <p:spPr>
            <a:xfrm>
              <a:off x="2580689" y="3000956"/>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 name="rc166"/>
            <p:cNvSpPr/>
            <p:nvPr/>
          </p:nvSpPr>
          <p:spPr>
            <a:xfrm>
              <a:off x="3076393" y="3000956"/>
              <a:ext cx="495703" cy="80096"/>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7" name="rc167"/>
            <p:cNvSpPr/>
            <p:nvPr/>
          </p:nvSpPr>
          <p:spPr>
            <a:xfrm>
              <a:off x="4067801" y="3000956"/>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68" name="rc168"/>
            <p:cNvSpPr/>
            <p:nvPr/>
          </p:nvSpPr>
          <p:spPr>
            <a:xfrm>
              <a:off x="2084985" y="3000956"/>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69" name="rc169"/>
            <p:cNvSpPr/>
            <p:nvPr/>
          </p:nvSpPr>
          <p:spPr>
            <a:xfrm>
              <a:off x="3572097" y="3000956"/>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70" name="rc170"/>
            <p:cNvSpPr/>
            <p:nvPr/>
          </p:nvSpPr>
          <p:spPr>
            <a:xfrm>
              <a:off x="5554912" y="3000956"/>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1" name="rc171"/>
            <p:cNvSpPr/>
            <p:nvPr/>
          </p:nvSpPr>
          <p:spPr>
            <a:xfrm>
              <a:off x="6050616" y="3000956"/>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2" name="rc172"/>
            <p:cNvSpPr/>
            <p:nvPr/>
          </p:nvSpPr>
          <p:spPr>
            <a:xfrm>
              <a:off x="6546320" y="3000956"/>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3" name="rc173"/>
            <p:cNvSpPr/>
            <p:nvPr/>
          </p:nvSpPr>
          <p:spPr>
            <a:xfrm>
              <a:off x="7537728" y="3000956"/>
              <a:ext cx="495703" cy="800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4" name="rc174"/>
            <p:cNvSpPr/>
            <p:nvPr/>
          </p:nvSpPr>
          <p:spPr>
            <a:xfrm>
              <a:off x="4563505" y="3000956"/>
              <a:ext cx="495703" cy="80096"/>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5" name="rc175"/>
            <p:cNvSpPr/>
            <p:nvPr/>
          </p:nvSpPr>
          <p:spPr>
            <a:xfrm>
              <a:off x="7042024" y="3000956"/>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6" name="rc176"/>
            <p:cNvSpPr/>
            <p:nvPr/>
          </p:nvSpPr>
          <p:spPr>
            <a:xfrm>
              <a:off x="5059208" y="3000956"/>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77" name="rc177"/>
            <p:cNvSpPr/>
            <p:nvPr/>
          </p:nvSpPr>
          <p:spPr>
            <a:xfrm>
              <a:off x="1589281" y="4522797"/>
              <a:ext cx="495703" cy="800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78" name="rc178"/>
            <p:cNvSpPr/>
            <p:nvPr/>
          </p:nvSpPr>
          <p:spPr>
            <a:xfrm>
              <a:off x="2580689" y="4522797"/>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79" name="rc179"/>
            <p:cNvSpPr/>
            <p:nvPr/>
          </p:nvSpPr>
          <p:spPr>
            <a:xfrm>
              <a:off x="3076393" y="4522797"/>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0" name="rc180"/>
            <p:cNvSpPr/>
            <p:nvPr/>
          </p:nvSpPr>
          <p:spPr>
            <a:xfrm>
              <a:off x="4067801" y="4522797"/>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1" name="rc181"/>
            <p:cNvSpPr/>
            <p:nvPr/>
          </p:nvSpPr>
          <p:spPr>
            <a:xfrm>
              <a:off x="2084985" y="4522797"/>
              <a:ext cx="495703" cy="8009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82" name="rc182"/>
            <p:cNvSpPr/>
            <p:nvPr/>
          </p:nvSpPr>
          <p:spPr>
            <a:xfrm>
              <a:off x="3572097" y="4522797"/>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3" name="rc183"/>
            <p:cNvSpPr/>
            <p:nvPr/>
          </p:nvSpPr>
          <p:spPr>
            <a:xfrm>
              <a:off x="5554912" y="4522797"/>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4" name="rc184"/>
            <p:cNvSpPr/>
            <p:nvPr/>
          </p:nvSpPr>
          <p:spPr>
            <a:xfrm>
              <a:off x="6050616" y="4522797"/>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5" name="rc185"/>
            <p:cNvSpPr/>
            <p:nvPr/>
          </p:nvSpPr>
          <p:spPr>
            <a:xfrm>
              <a:off x="6546320" y="4522797"/>
              <a:ext cx="495703" cy="800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6" name="rc186"/>
            <p:cNvSpPr/>
            <p:nvPr/>
          </p:nvSpPr>
          <p:spPr>
            <a:xfrm>
              <a:off x="7537728" y="4522797"/>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7" name="rc187"/>
            <p:cNvSpPr/>
            <p:nvPr/>
          </p:nvSpPr>
          <p:spPr>
            <a:xfrm>
              <a:off x="4563505" y="4522797"/>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8" name="rc188"/>
            <p:cNvSpPr/>
            <p:nvPr/>
          </p:nvSpPr>
          <p:spPr>
            <a:xfrm>
              <a:off x="7042024" y="4522797"/>
              <a:ext cx="495703" cy="800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9" name="rc189"/>
            <p:cNvSpPr/>
            <p:nvPr/>
          </p:nvSpPr>
          <p:spPr>
            <a:xfrm>
              <a:off x="5059208" y="4522797"/>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0" name="rc190"/>
            <p:cNvSpPr/>
            <p:nvPr/>
          </p:nvSpPr>
          <p:spPr>
            <a:xfrm>
              <a:off x="8033432" y="4522797"/>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1" name="rc191"/>
            <p:cNvSpPr/>
            <p:nvPr/>
          </p:nvSpPr>
          <p:spPr>
            <a:xfrm>
              <a:off x="1589281" y="1078632"/>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2" name="rc192"/>
            <p:cNvSpPr/>
            <p:nvPr/>
          </p:nvSpPr>
          <p:spPr>
            <a:xfrm>
              <a:off x="2580689" y="1078632"/>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3" name="rc193"/>
            <p:cNvSpPr/>
            <p:nvPr/>
          </p:nvSpPr>
          <p:spPr>
            <a:xfrm>
              <a:off x="3076393" y="1078632"/>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4" name="rc194"/>
            <p:cNvSpPr/>
            <p:nvPr/>
          </p:nvSpPr>
          <p:spPr>
            <a:xfrm>
              <a:off x="4067801" y="1078632"/>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5" name="rc195"/>
            <p:cNvSpPr/>
            <p:nvPr/>
          </p:nvSpPr>
          <p:spPr>
            <a:xfrm>
              <a:off x="2084985" y="1078632"/>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6" name="rc196"/>
            <p:cNvSpPr/>
            <p:nvPr/>
          </p:nvSpPr>
          <p:spPr>
            <a:xfrm>
              <a:off x="3572097" y="1078632"/>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7" name="rc197"/>
            <p:cNvSpPr/>
            <p:nvPr/>
          </p:nvSpPr>
          <p:spPr>
            <a:xfrm>
              <a:off x="5554912" y="1078632"/>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8" name="rc198"/>
            <p:cNvSpPr/>
            <p:nvPr/>
          </p:nvSpPr>
          <p:spPr>
            <a:xfrm>
              <a:off x="6050616" y="1078632"/>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9" name="rc199"/>
            <p:cNvSpPr/>
            <p:nvPr/>
          </p:nvSpPr>
          <p:spPr>
            <a:xfrm>
              <a:off x="6546320" y="1078632"/>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0" name="rc200"/>
            <p:cNvSpPr/>
            <p:nvPr/>
          </p:nvSpPr>
          <p:spPr>
            <a:xfrm>
              <a:off x="7537728" y="1078632"/>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1" name="rc201"/>
            <p:cNvSpPr/>
            <p:nvPr/>
          </p:nvSpPr>
          <p:spPr>
            <a:xfrm>
              <a:off x="7042024" y="1078632"/>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2" name="rc202"/>
            <p:cNvSpPr/>
            <p:nvPr/>
          </p:nvSpPr>
          <p:spPr>
            <a:xfrm>
              <a:off x="1589281" y="1799503"/>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3" name="rc203"/>
            <p:cNvSpPr/>
            <p:nvPr/>
          </p:nvSpPr>
          <p:spPr>
            <a:xfrm>
              <a:off x="2580689" y="1799503"/>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4" name="rc204"/>
            <p:cNvSpPr/>
            <p:nvPr/>
          </p:nvSpPr>
          <p:spPr>
            <a:xfrm>
              <a:off x="3076393" y="1799503"/>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5" name="rc205"/>
            <p:cNvSpPr/>
            <p:nvPr/>
          </p:nvSpPr>
          <p:spPr>
            <a:xfrm>
              <a:off x="4067801" y="1799503"/>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6" name="rc206"/>
            <p:cNvSpPr/>
            <p:nvPr/>
          </p:nvSpPr>
          <p:spPr>
            <a:xfrm>
              <a:off x="2084985" y="1799503"/>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7" name="rc207"/>
            <p:cNvSpPr/>
            <p:nvPr/>
          </p:nvSpPr>
          <p:spPr>
            <a:xfrm>
              <a:off x="3572097" y="1799503"/>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8" name="rc208"/>
            <p:cNvSpPr/>
            <p:nvPr/>
          </p:nvSpPr>
          <p:spPr>
            <a:xfrm>
              <a:off x="5554912" y="1799503"/>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9" name="rc209"/>
            <p:cNvSpPr/>
            <p:nvPr/>
          </p:nvSpPr>
          <p:spPr>
            <a:xfrm>
              <a:off x="6050616" y="1799503"/>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0" name="rc210"/>
            <p:cNvSpPr/>
            <p:nvPr/>
          </p:nvSpPr>
          <p:spPr>
            <a:xfrm>
              <a:off x="6546320" y="1799503"/>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1" name="rc211"/>
            <p:cNvSpPr/>
            <p:nvPr/>
          </p:nvSpPr>
          <p:spPr>
            <a:xfrm>
              <a:off x="7537728" y="1799503"/>
              <a:ext cx="495703" cy="800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12" name="rc212"/>
            <p:cNvSpPr/>
            <p:nvPr/>
          </p:nvSpPr>
          <p:spPr>
            <a:xfrm>
              <a:off x="4563505" y="1799503"/>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3" name="rc213"/>
            <p:cNvSpPr/>
            <p:nvPr/>
          </p:nvSpPr>
          <p:spPr>
            <a:xfrm>
              <a:off x="7042024" y="1799503"/>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4" name="rc214"/>
            <p:cNvSpPr/>
            <p:nvPr/>
          </p:nvSpPr>
          <p:spPr>
            <a:xfrm>
              <a:off x="5059208" y="1799503"/>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5" name="rc215"/>
            <p:cNvSpPr/>
            <p:nvPr/>
          </p:nvSpPr>
          <p:spPr>
            <a:xfrm>
              <a:off x="1589281" y="4763087"/>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6" name="rc216"/>
            <p:cNvSpPr/>
            <p:nvPr/>
          </p:nvSpPr>
          <p:spPr>
            <a:xfrm>
              <a:off x="2580689" y="4763087"/>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7" name="rc217"/>
            <p:cNvSpPr/>
            <p:nvPr/>
          </p:nvSpPr>
          <p:spPr>
            <a:xfrm>
              <a:off x="3076393" y="4763087"/>
              <a:ext cx="495703" cy="800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8" name="rc218"/>
            <p:cNvSpPr/>
            <p:nvPr/>
          </p:nvSpPr>
          <p:spPr>
            <a:xfrm>
              <a:off x="4067801" y="4763087"/>
              <a:ext cx="495703" cy="800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9" name="rc219"/>
            <p:cNvSpPr/>
            <p:nvPr/>
          </p:nvSpPr>
          <p:spPr>
            <a:xfrm>
              <a:off x="3572097" y="4763087"/>
              <a:ext cx="495703" cy="800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20" name="rc220"/>
            <p:cNvSpPr/>
            <p:nvPr/>
          </p:nvSpPr>
          <p:spPr>
            <a:xfrm>
              <a:off x="5554912" y="4763087"/>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1" name="rc221"/>
            <p:cNvSpPr/>
            <p:nvPr/>
          </p:nvSpPr>
          <p:spPr>
            <a:xfrm>
              <a:off x="6546320" y="4763087"/>
              <a:ext cx="495703" cy="800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22" name="rc222"/>
            <p:cNvSpPr/>
            <p:nvPr/>
          </p:nvSpPr>
          <p:spPr>
            <a:xfrm>
              <a:off x="7537728" y="4763087"/>
              <a:ext cx="495703" cy="800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23" name="rc223"/>
            <p:cNvSpPr/>
            <p:nvPr/>
          </p:nvSpPr>
          <p:spPr>
            <a:xfrm>
              <a:off x="8033432" y="4763087"/>
              <a:ext cx="495703" cy="800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24" name="rc224"/>
            <p:cNvSpPr/>
            <p:nvPr/>
          </p:nvSpPr>
          <p:spPr>
            <a:xfrm>
              <a:off x="1589281" y="4362603"/>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25" name="rc225"/>
            <p:cNvSpPr/>
            <p:nvPr/>
          </p:nvSpPr>
          <p:spPr>
            <a:xfrm>
              <a:off x="2580689" y="4362603"/>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26" name="rc226"/>
            <p:cNvSpPr/>
            <p:nvPr/>
          </p:nvSpPr>
          <p:spPr>
            <a:xfrm>
              <a:off x="3076393" y="4362603"/>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27" name="rc227"/>
            <p:cNvSpPr/>
            <p:nvPr/>
          </p:nvSpPr>
          <p:spPr>
            <a:xfrm>
              <a:off x="4067801" y="4362603"/>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28" name="rc228"/>
            <p:cNvSpPr/>
            <p:nvPr/>
          </p:nvSpPr>
          <p:spPr>
            <a:xfrm>
              <a:off x="3572097" y="4362603"/>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29" name="rc229"/>
            <p:cNvSpPr/>
            <p:nvPr/>
          </p:nvSpPr>
          <p:spPr>
            <a:xfrm>
              <a:off x="5554912" y="4362603"/>
              <a:ext cx="495703" cy="800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30" name="rc230"/>
            <p:cNvSpPr/>
            <p:nvPr/>
          </p:nvSpPr>
          <p:spPr>
            <a:xfrm>
              <a:off x="6050616" y="4362603"/>
              <a:ext cx="495703" cy="800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31" name="rc231"/>
            <p:cNvSpPr/>
            <p:nvPr/>
          </p:nvSpPr>
          <p:spPr>
            <a:xfrm>
              <a:off x="6546320" y="4362603"/>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2" name="rc232"/>
            <p:cNvSpPr/>
            <p:nvPr/>
          </p:nvSpPr>
          <p:spPr>
            <a:xfrm>
              <a:off x="7537728" y="4362603"/>
              <a:ext cx="495703" cy="80096"/>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33" name="rc233"/>
            <p:cNvSpPr/>
            <p:nvPr/>
          </p:nvSpPr>
          <p:spPr>
            <a:xfrm>
              <a:off x="4563505" y="4362603"/>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4" name="rc234"/>
            <p:cNvSpPr/>
            <p:nvPr/>
          </p:nvSpPr>
          <p:spPr>
            <a:xfrm>
              <a:off x="7042024" y="4362603"/>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5" name="rc235"/>
            <p:cNvSpPr/>
            <p:nvPr/>
          </p:nvSpPr>
          <p:spPr>
            <a:xfrm>
              <a:off x="5059208" y="4362603"/>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36" name="rc236"/>
            <p:cNvSpPr/>
            <p:nvPr/>
          </p:nvSpPr>
          <p:spPr>
            <a:xfrm>
              <a:off x="1589281" y="2199988"/>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7" name="rc237"/>
            <p:cNvSpPr/>
            <p:nvPr/>
          </p:nvSpPr>
          <p:spPr>
            <a:xfrm>
              <a:off x="2580689" y="2199988"/>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8" name="rc238"/>
            <p:cNvSpPr/>
            <p:nvPr/>
          </p:nvSpPr>
          <p:spPr>
            <a:xfrm>
              <a:off x="3076393" y="2199988"/>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9" name="rc239"/>
            <p:cNvSpPr/>
            <p:nvPr/>
          </p:nvSpPr>
          <p:spPr>
            <a:xfrm>
              <a:off x="4067801" y="2199988"/>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0" name="rc240"/>
            <p:cNvSpPr/>
            <p:nvPr/>
          </p:nvSpPr>
          <p:spPr>
            <a:xfrm>
              <a:off x="2084985" y="2199988"/>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1" name="rc241"/>
            <p:cNvSpPr/>
            <p:nvPr/>
          </p:nvSpPr>
          <p:spPr>
            <a:xfrm>
              <a:off x="3572097" y="2199988"/>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2" name="rc242"/>
            <p:cNvSpPr/>
            <p:nvPr/>
          </p:nvSpPr>
          <p:spPr>
            <a:xfrm>
              <a:off x="5554912" y="2199988"/>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3" name="rc243"/>
            <p:cNvSpPr/>
            <p:nvPr/>
          </p:nvSpPr>
          <p:spPr>
            <a:xfrm>
              <a:off x="6546320" y="2199988"/>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4" name="rc244"/>
            <p:cNvSpPr/>
            <p:nvPr/>
          </p:nvSpPr>
          <p:spPr>
            <a:xfrm>
              <a:off x="7537728" y="2199988"/>
              <a:ext cx="495703" cy="800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5" name="rc245"/>
            <p:cNvSpPr/>
            <p:nvPr/>
          </p:nvSpPr>
          <p:spPr>
            <a:xfrm>
              <a:off x="4563505" y="2199988"/>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6" name="rc246"/>
            <p:cNvSpPr/>
            <p:nvPr/>
          </p:nvSpPr>
          <p:spPr>
            <a:xfrm>
              <a:off x="7042024" y="2199988"/>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7" name="rc247"/>
            <p:cNvSpPr/>
            <p:nvPr/>
          </p:nvSpPr>
          <p:spPr>
            <a:xfrm>
              <a:off x="5059208" y="2199988"/>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8" name="rc248"/>
            <p:cNvSpPr/>
            <p:nvPr/>
          </p:nvSpPr>
          <p:spPr>
            <a:xfrm>
              <a:off x="1589281" y="5403862"/>
              <a:ext cx="495703" cy="80096"/>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49" name="rc249"/>
            <p:cNvSpPr/>
            <p:nvPr/>
          </p:nvSpPr>
          <p:spPr>
            <a:xfrm>
              <a:off x="2580689" y="5403862"/>
              <a:ext cx="495703" cy="8009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50" name="rc250"/>
            <p:cNvSpPr/>
            <p:nvPr/>
          </p:nvSpPr>
          <p:spPr>
            <a:xfrm>
              <a:off x="3076393" y="5403862"/>
              <a:ext cx="495703" cy="800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51" name="rc251"/>
            <p:cNvSpPr/>
            <p:nvPr/>
          </p:nvSpPr>
          <p:spPr>
            <a:xfrm>
              <a:off x="4067801" y="5403862"/>
              <a:ext cx="495703" cy="800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52" name="rc252"/>
            <p:cNvSpPr/>
            <p:nvPr/>
          </p:nvSpPr>
          <p:spPr>
            <a:xfrm>
              <a:off x="3572097" y="5403862"/>
              <a:ext cx="495703" cy="800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53" name="rc253"/>
            <p:cNvSpPr/>
            <p:nvPr/>
          </p:nvSpPr>
          <p:spPr>
            <a:xfrm>
              <a:off x="5554912" y="5403862"/>
              <a:ext cx="495703" cy="80096"/>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54" name="rc254"/>
            <p:cNvSpPr/>
            <p:nvPr/>
          </p:nvSpPr>
          <p:spPr>
            <a:xfrm>
              <a:off x="6546320" y="5403862"/>
              <a:ext cx="495703" cy="80096"/>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55" name="rc255"/>
            <p:cNvSpPr/>
            <p:nvPr/>
          </p:nvSpPr>
          <p:spPr>
            <a:xfrm>
              <a:off x="8033432" y="5403862"/>
              <a:ext cx="495703" cy="80096"/>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56" name="rc256"/>
            <p:cNvSpPr/>
            <p:nvPr/>
          </p:nvSpPr>
          <p:spPr>
            <a:xfrm>
              <a:off x="2580689" y="3962119"/>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7" name="rc257"/>
            <p:cNvSpPr/>
            <p:nvPr/>
          </p:nvSpPr>
          <p:spPr>
            <a:xfrm>
              <a:off x="3076393" y="3962119"/>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8" name="rc258"/>
            <p:cNvSpPr/>
            <p:nvPr/>
          </p:nvSpPr>
          <p:spPr>
            <a:xfrm>
              <a:off x="4067801" y="3962119"/>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59" name="rc259"/>
            <p:cNvSpPr/>
            <p:nvPr/>
          </p:nvSpPr>
          <p:spPr>
            <a:xfrm>
              <a:off x="2084985" y="3962119"/>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0" name="rc260"/>
            <p:cNvSpPr/>
            <p:nvPr/>
          </p:nvSpPr>
          <p:spPr>
            <a:xfrm>
              <a:off x="3572097" y="3962119"/>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1" name="rc261"/>
            <p:cNvSpPr/>
            <p:nvPr/>
          </p:nvSpPr>
          <p:spPr>
            <a:xfrm>
              <a:off x="5554912" y="3962119"/>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2" name="rc262"/>
            <p:cNvSpPr/>
            <p:nvPr/>
          </p:nvSpPr>
          <p:spPr>
            <a:xfrm>
              <a:off x="6050616" y="3962119"/>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3" name="rc263"/>
            <p:cNvSpPr/>
            <p:nvPr/>
          </p:nvSpPr>
          <p:spPr>
            <a:xfrm>
              <a:off x="6546320" y="3962119"/>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64" name="rc264"/>
            <p:cNvSpPr/>
            <p:nvPr/>
          </p:nvSpPr>
          <p:spPr>
            <a:xfrm>
              <a:off x="7537728" y="3962119"/>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65" name="rc265"/>
            <p:cNvSpPr/>
            <p:nvPr/>
          </p:nvSpPr>
          <p:spPr>
            <a:xfrm>
              <a:off x="7042024" y="3962119"/>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66" name="rc266"/>
            <p:cNvSpPr/>
            <p:nvPr/>
          </p:nvSpPr>
          <p:spPr>
            <a:xfrm>
              <a:off x="1589281" y="4042215"/>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7" name="rc267"/>
            <p:cNvSpPr/>
            <p:nvPr/>
          </p:nvSpPr>
          <p:spPr>
            <a:xfrm>
              <a:off x="2580689" y="4042215"/>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8" name="rc268"/>
            <p:cNvSpPr/>
            <p:nvPr/>
          </p:nvSpPr>
          <p:spPr>
            <a:xfrm>
              <a:off x="3076393" y="4042215"/>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69" name="rc269"/>
            <p:cNvSpPr/>
            <p:nvPr/>
          </p:nvSpPr>
          <p:spPr>
            <a:xfrm>
              <a:off x="4067801" y="4042215"/>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70" name="rc270"/>
            <p:cNvSpPr/>
            <p:nvPr/>
          </p:nvSpPr>
          <p:spPr>
            <a:xfrm>
              <a:off x="2084985" y="4042215"/>
              <a:ext cx="495703" cy="8009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71" name="rc271"/>
            <p:cNvSpPr/>
            <p:nvPr/>
          </p:nvSpPr>
          <p:spPr>
            <a:xfrm>
              <a:off x="3572097" y="4042215"/>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72" name="rc272"/>
            <p:cNvSpPr/>
            <p:nvPr/>
          </p:nvSpPr>
          <p:spPr>
            <a:xfrm>
              <a:off x="5554912" y="4042215"/>
              <a:ext cx="495703" cy="80096"/>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3" name="rc273"/>
            <p:cNvSpPr/>
            <p:nvPr/>
          </p:nvSpPr>
          <p:spPr>
            <a:xfrm>
              <a:off x="6050616" y="4042215"/>
              <a:ext cx="495703" cy="80096"/>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4" name="rc274"/>
            <p:cNvSpPr/>
            <p:nvPr/>
          </p:nvSpPr>
          <p:spPr>
            <a:xfrm>
              <a:off x="6546320" y="4042215"/>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5" name="rc275"/>
            <p:cNvSpPr/>
            <p:nvPr/>
          </p:nvSpPr>
          <p:spPr>
            <a:xfrm>
              <a:off x="7537728" y="4042215"/>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76" name="rc276"/>
            <p:cNvSpPr/>
            <p:nvPr/>
          </p:nvSpPr>
          <p:spPr>
            <a:xfrm>
              <a:off x="4563505" y="4042215"/>
              <a:ext cx="495703" cy="80096"/>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7" name="rc277"/>
            <p:cNvSpPr/>
            <p:nvPr/>
          </p:nvSpPr>
          <p:spPr>
            <a:xfrm>
              <a:off x="7042024" y="4042215"/>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8" name="rc278"/>
            <p:cNvSpPr/>
            <p:nvPr/>
          </p:nvSpPr>
          <p:spPr>
            <a:xfrm>
              <a:off x="5059208" y="4042215"/>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9" name="rc279"/>
            <p:cNvSpPr/>
            <p:nvPr/>
          </p:nvSpPr>
          <p:spPr>
            <a:xfrm>
              <a:off x="1589281" y="2119891"/>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0" name="rc280"/>
            <p:cNvSpPr/>
            <p:nvPr/>
          </p:nvSpPr>
          <p:spPr>
            <a:xfrm>
              <a:off x="2580689" y="211989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1" name="rc281"/>
            <p:cNvSpPr/>
            <p:nvPr/>
          </p:nvSpPr>
          <p:spPr>
            <a:xfrm>
              <a:off x="3076393" y="211989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2" name="rc282"/>
            <p:cNvSpPr/>
            <p:nvPr/>
          </p:nvSpPr>
          <p:spPr>
            <a:xfrm>
              <a:off x="4067801" y="211989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3" name="rc283"/>
            <p:cNvSpPr/>
            <p:nvPr/>
          </p:nvSpPr>
          <p:spPr>
            <a:xfrm>
              <a:off x="2084985" y="2119891"/>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4" name="rc284"/>
            <p:cNvSpPr/>
            <p:nvPr/>
          </p:nvSpPr>
          <p:spPr>
            <a:xfrm>
              <a:off x="3572097" y="211989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5" name="rc285"/>
            <p:cNvSpPr/>
            <p:nvPr/>
          </p:nvSpPr>
          <p:spPr>
            <a:xfrm>
              <a:off x="5554912" y="211989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6" name="rc286"/>
            <p:cNvSpPr/>
            <p:nvPr/>
          </p:nvSpPr>
          <p:spPr>
            <a:xfrm>
              <a:off x="6050616" y="211989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7" name="rc287"/>
            <p:cNvSpPr/>
            <p:nvPr/>
          </p:nvSpPr>
          <p:spPr>
            <a:xfrm>
              <a:off x="6546320" y="211989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8" name="rc288"/>
            <p:cNvSpPr/>
            <p:nvPr/>
          </p:nvSpPr>
          <p:spPr>
            <a:xfrm>
              <a:off x="7537728" y="2119891"/>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9" name="rc289"/>
            <p:cNvSpPr/>
            <p:nvPr/>
          </p:nvSpPr>
          <p:spPr>
            <a:xfrm>
              <a:off x="4563505" y="2119891"/>
              <a:ext cx="495703" cy="800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90" name="rc290"/>
            <p:cNvSpPr/>
            <p:nvPr/>
          </p:nvSpPr>
          <p:spPr>
            <a:xfrm>
              <a:off x="7042024" y="211989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1" name="rc291"/>
            <p:cNvSpPr/>
            <p:nvPr/>
          </p:nvSpPr>
          <p:spPr>
            <a:xfrm>
              <a:off x="5059208" y="2119891"/>
              <a:ext cx="495703" cy="800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92" name="rc292"/>
            <p:cNvSpPr/>
            <p:nvPr/>
          </p:nvSpPr>
          <p:spPr>
            <a:xfrm>
              <a:off x="1589281" y="3481537"/>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3" name="rc293"/>
            <p:cNvSpPr/>
            <p:nvPr/>
          </p:nvSpPr>
          <p:spPr>
            <a:xfrm>
              <a:off x="2580689" y="3481537"/>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4" name="rc294"/>
            <p:cNvSpPr/>
            <p:nvPr/>
          </p:nvSpPr>
          <p:spPr>
            <a:xfrm>
              <a:off x="3076393" y="3481537"/>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95" name="rc295"/>
            <p:cNvSpPr/>
            <p:nvPr/>
          </p:nvSpPr>
          <p:spPr>
            <a:xfrm>
              <a:off x="4067801" y="3481537"/>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96" name="rc296"/>
            <p:cNvSpPr/>
            <p:nvPr/>
          </p:nvSpPr>
          <p:spPr>
            <a:xfrm>
              <a:off x="2084985" y="3481537"/>
              <a:ext cx="495703" cy="8009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97" name="rc297"/>
            <p:cNvSpPr/>
            <p:nvPr/>
          </p:nvSpPr>
          <p:spPr>
            <a:xfrm>
              <a:off x="3572097" y="3481537"/>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98" name="rc298"/>
            <p:cNvSpPr/>
            <p:nvPr/>
          </p:nvSpPr>
          <p:spPr>
            <a:xfrm>
              <a:off x="5554912" y="3481537"/>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9" name="rc299"/>
            <p:cNvSpPr/>
            <p:nvPr/>
          </p:nvSpPr>
          <p:spPr>
            <a:xfrm>
              <a:off x="6050616" y="3481537"/>
              <a:ext cx="495703" cy="80096"/>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0" name="rc300"/>
            <p:cNvSpPr/>
            <p:nvPr/>
          </p:nvSpPr>
          <p:spPr>
            <a:xfrm>
              <a:off x="6546320" y="3481537"/>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1" name="rc301"/>
            <p:cNvSpPr/>
            <p:nvPr/>
          </p:nvSpPr>
          <p:spPr>
            <a:xfrm>
              <a:off x="7537728" y="3481537"/>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02" name="rc302"/>
            <p:cNvSpPr/>
            <p:nvPr/>
          </p:nvSpPr>
          <p:spPr>
            <a:xfrm>
              <a:off x="4563505" y="3481537"/>
              <a:ext cx="495703" cy="8009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3" name="rc303"/>
            <p:cNvSpPr/>
            <p:nvPr/>
          </p:nvSpPr>
          <p:spPr>
            <a:xfrm>
              <a:off x="7042024" y="3481537"/>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4" name="rc304"/>
            <p:cNvSpPr/>
            <p:nvPr/>
          </p:nvSpPr>
          <p:spPr>
            <a:xfrm>
              <a:off x="5059208" y="3481537"/>
              <a:ext cx="495703" cy="800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05" name="rc305"/>
            <p:cNvSpPr/>
            <p:nvPr/>
          </p:nvSpPr>
          <p:spPr>
            <a:xfrm>
              <a:off x="1589281" y="3161150"/>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6" name="rc306"/>
            <p:cNvSpPr/>
            <p:nvPr/>
          </p:nvSpPr>
          <p:spPr>
            <a:xfrm>
              <a:off x="2580689" y="3161150"/>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7" name="rc307"/>
            <p:cNvSpPr/>
            <p:nvPr/>
          </p:nvSpPr>
          <p:spPr>
            <a:xfrm>
              <a:off x="3076393" y="3161150"/>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8" name="rc308"/>
            <p:cNvSpPr/>
            <p:nvPr/>
          </p:nvSpPr>
          <p:spPr>
            <a:xfrm>
              <a:off x="4067801" y="3161150"/>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9" name="rc309"/>
            <p:cNvSpPr/>
            <p:nvPr/>
          </p:nvSpPr>
          <p:spPr>
            <a:xfrm>
              <a:off x="2084985" y="3161150"/>
              <a:ext cx="495703" cy="80096"/>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10" name="rc310"/>
            <p:cNvSpPr/>
            <p:nvPr/>
          </p:nvSpPr>
          <p:spPr>
            <a:xfrm>
              <a:off x="3572097" y="3161150"/>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1" name="rc311"/>
            <p:cNvSpPr/>
            <p:nvPr/>
          </p:nvSpPr>
          <p:spPr>
            <a:xfrm>
              <a:off x="5554912" y="3161150"/>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2" name="rc312"/>
            <p:cNvSpPr/>
            <p:nvPr/>
          </p:nvSpPr>
          <p:spPr>
            <a:xfrm>
              <a:off x="6050616" y="3161150"/>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3" name="rc313"/>
            <p:cNvSpPr/>
            <p:nvPr/>
          </p:nvSpPr>
          <p:spPr>
            <a:xfrm>
              <a:off x="6546320" y="3161150"/>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4" name="rc314"/>
            <p:cNvSpPr/>
            <p:nvPr/>
          </p:nvSpPr>
          <p:spPr>
            <a:xfrm>
              <a:off x="7537728" y="3161150"/>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5" name="rc315"/>
            <p:cNvSpPr/>
            <p:nvPr/>
          </p:nvSpPr>
          <p:spPr>
            <a:xfrm>
              <a:off x="7042024" y="3161150"/>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6" name="rc316"/>
            <p:cNvSpPr/>
            <p:nvPr/>
          </p:nvSpPr>
          <p:spPr>
            <a:xfrm>
              <a:off x="1589281" y="1719406"/>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7" name="rc317"/>
            <p:cNvSpPr/>
            <p:nvPr/>
          </p:nvSpPr>
          <p:spPr>
            <a:xfrm>
              <a:off x="2580689" y="1719406"/>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8" name="rc318"/>
            <p:cNvSpPr/>
            <p:nvPr/>
          </p:nvSpPr>
          <p:spPr>
            <a:xfrm>
              <a:off x="3076393" y="1719406"/>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9" name="rc319"/>
            <p:cNvSpPr/>
            <p:nvPr/>
          </p:nvSpPr>
          <p:spPr>
            <a:xfrm>
              <a:off x="4067801" y="1719406"/>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0" name="rc320"/>
            <p:cNvSpPr/>
            <p:nvPr/>
          </p:nvSpPr>
          <p:spPr>
            <a:xfrm>
              <a:off x="3572097" y="1719406"/>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1" name="rc321"/>
            <p:cNvSpPr/>
            <p:nvPr/>
          </p:nvSpPr>
          <p:spPr>
            <a:xfrm>
              <a:off x="5554912" y="1719406"/>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2" name="rc322"/>
            <p:cNvSpPr/>
            <p:nvPr/>
          </p:nvSpPr>
          <p:spPr>
            <a:xfrm>
              <a:off x="6050616" y="1719406"/>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3" name="rc323"/>
            <p:cNvSpPr/>
            <p:nvPr/>
          </p:nvSpPr>
          <p:spPr>
            <a:xfrm>
              <a:off x="6546320" y="1719406"/>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4" name="rc324"/>
            <p:cNvSpPr/>
            <p:nvPr/>
          </p:nvSpPr>
          <p:spPr>
            <a:xfrm>
              <a:off x="7537728" y="1719406"/>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5" name="rc325"/>
            <p:cNvSpPr/>
            <p:nvPr/>
          </p:nvSpPr>
          <p:spPr>
            <a:xfrm>
              <a:off x="7042024" y="1719406"/>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6" name="rc326"/>
            <p:cNvSpPr/>
            <p:nvPr/>
          </p:nvSpPr>
          <p:spPr>
            <a:xfrm>
              <a:off x="5059208" y="1719406"/>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7" name="rc327"/>
            <p:cNvSpPr/>
            <p:nvPr/>
          </p:nvSpPr>
          <p:spPr>
            <a:xfrm>
              <a:off x="1589281" y="5483959"/>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28" name="rc328"/>
            <p:cNvSpPr/>
            <p:nvPr/>
          </p:nvSpPr>
          <p:spPr>
            <a:xfrm>
              <a:off x="2580689" y="5483959"/>
              <a:ext cx="495703" cy="800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29" name="rc329"/>
            <p:cNvSpPr/>
            <p:nvPr/>
          </p:nvSpPr>
          <p:spPr>
            <a:xfrm>
              <a:off x="3076393" y="5483959"/>
              <a:ext cx="495703" cy="800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30" name="rc330"/>
            <p:cNvSpPr/>
            <p:nvPr/>
          </p:nvSpPr>
          <p:spPr>
            <a:xfrm>
              <a:off x="4067801" y="5483959"/>
              <a:ext cx="495703" cy="80096"/>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31" name="rc331"/>
            <p:cNvSpPr/>
            <p:nvPr/>
          </p:nvSpPr>
          <p:spPr>
            <a:xfrm>
              <a:off x="2084985" y="5483959"/>
              <a:ext cx="495703" cy="800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32" name="rc332"/>
            <p:cNvSpPr/>
            <p:nvPr/>
          </p:nvSpPr>
          <p:spPr>
            <a:xfrm>
              <a:off x="3572097" y="5483959"/>
              <a:ext cx="495703" cy="8009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33" name="rc333"/>
            <p:cNvSpPr/>
            <p:nvPr/>
          </p:nvSpPr>
          <p:spPr>
            <a:xfrm>
              <a:off x="5554912" y="5483959"/>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34" name="rc334"/>
            <p:cNvSpPr/>
            <p:nvPr/>
          </p:nvSpPr>
          <p:spPr>
            <a:xfrm>
              <a:off x="6050616" y="5483959"/>
              <a:ext cx="495703" cy="800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35" name="rc335"/>
            <p:cNvSpPr/>
            <p:nvPr/>
          </p:nvSpPr>
          <p:spPr>
            <a:xfrm>
              <a:off x="6546320" y="5483959"/>
              <a:ext cx="495703" cy="8009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36" name="rc336"/>
            <p:cNvSpPr/>
            <p:nvPr/>
          </p:nvSpPr>
          <p:spPr>
            <a:xfrm>
              <a:off x="7537728" y="5483959"/>
              <a:ext cx="495703" cy="800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37" name="rc337"/>
            <p:cNvSpPr/>
            <p:nvPr/>
          </p:nvSpPr>
          <p:spPr>
            <a:xfrm>
              <a:off x="4563505" y="5483959"/>
              <a:ext cx="495703" cy="8009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38" name="rc338"/>
            <p:cNvSpPr/>
            <p:nvPr/>
          </p:nvSpPr>
          <p:spPr>
            <a:xfrm>
              <a:off x="7042024" y="5483959"/>
              <a:ext cx="495703" cy="8009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39" name="rc339"/>
            <p:cNvSpPr/>
            <p:nvPr/>
          </p:nvSpPr>
          <p:spPr>
            <a:xfrm>
              <a:off x="2580689" y="5163572"/>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0" name="rc340"/>
            <p:cNvSpPr/>
            <p:nvPr/>
          </p:nvSpPr>
          <p:spPr>
            <a:xfrm>
              <a:off x="3076393" y="5163572"/>
              <a:ext cx="495703" cy="8009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41" name="rc341"/>
            <p:cNvSpPr/>
            <p:nvPr/>
          </p:nvSpPr>
          <p:spPr>
            <a:xfrm>
              <a:off x="4067801" y="5163572"/>
              <a:ext cx="495703" cy="8009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42" name="rc342"/>
            <p:cNvSpPr/>
            <p:nvPr/>
          </p:nvSpPr>
          <p:spPr>
            <a:xfrm>
              <a:off x="2084985" y="5163572"/>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43" name="rc343"/>
            <p:cNvSpPr/>
            <p:nvPr/>
          </p:nvSpPr>
          <p:spPr>
            <a:xfrm>
              <a:off x="3572097" y="5163572"/>
              <a:ext cx="495703" cy="8009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44" name="rc344"/>
            <p:cNvSpPr/>
            <p:nvPr/>
          </p:nvSpPr>
          <p:spPr>
            <a:xfrm>
              <a:off x="5554912" y="5163572"/>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5" name="rc345"/>
            <p:cNvSpPr/>
            <p:nvPr/>
          </p:nvSpPr>
          <p:spPr>
            <a:xfrm>
              <a:off x="6050616" y="5163572"/>
              <a:ext cx="495703" cy="8009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46" name="rc346"/>
            <p:cNvSpPr/>
            <p:nvPr/>
          </p:nvSpPr>
          <p:spPr>
            <a:xfrm>
              <a:off x="6546320" y="5163572"/>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47" name="rc347"/>
            <p:cNvSpPr/>
            <p:nvPr/>
          </p:nvSpPr>
          <p:spPr>
            <a:xfrm>
              <a:off x="7537728" y="5163572"/>
              <a:ext cx="495703" cy="80096"/>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48" name="rc348"/>
            <p:cNvSpPr/>
            <p:nvPr/>
          </p:nvSpPr>
          <p:spPr>
            <a:xfrm>
              <a:off x="4563505" y="5163572"/>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49" name="rc349"/>
            <p:cNvSpPr/>
            <p:nvPr/>
          </p:nvSpPr>
          <p:spPr>
            <a:xfrm>
              <a:off x="7042024" y="5163572"/>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50" name="rc350"/>
            <p:cNvSpPr/>
            <p:nvPr/>
          </p:nvSpPr>
          <p:spPr>
            <a:xfrm>
              <a:off x="5059208" y="5163572"/>
              <a:ext cx="495703" cy="8009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51" name="rc351"/>
            <p:cNvSpPr/>
            <p:nvPr/>
          </p:nvSpPr>
          <p:spPr>
            <a:xfrm>
              <a:off x="1589281" y="3081053"/>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2" name="rc352"/>
            <p:cNvSpPr/>
            <p:nvPr/>
          </p:nvSpPr>
          <p:spPr>
            <a:xfrm>
              <a:off x="2580689" y="3081053"/>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3" name="rc353"/>
            <p:cNvSpPr/>
            <p:nvPr/>
          </p:nvSpPr>
          <p:spPr>
            <a:xfrm>
              <a:off x="3076393" y="3081053"/>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4" name="rc354"/>
            <p:cNvSpPr/>
            <p:nvPr/>
          </p:nvSpPr>
          <p:spPr>
            <a:xfrm>
              <a:off x="4067801" y="3081053"/>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5" name="rc355"/>
            <p:cNvSpPr/>
            <p:nvPr/>
          </p:nvSpPr>
          <p:spPr>
            <a:xfrm>
              <a:off x="3572097" y="3081053"/>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6" name="rc356"/>
            <p:cNvSpPr/>
            <p:nvPr/>
          </p:nvSpPr>
          <p:spPr>
            <a:xfrm>
              <a:off x="5554912" y="3081053"/>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7" name="rc357"/>
            <p:cNvSpPr/>
            <p:nvPr/>
          </p:nvSpPr>
          <p:spPr>
            <a:xfrm>
              <a:off x="6050616" y="3081053"/>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8" name="rc358"/>
            <p:cNvSpPr/>
            <p:nvPr/>
          </p:nvSpPr>
          <p:spPr>
            <a:xfrm>
              <a:off x="6546320" y="3081053"/>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9" name="rc359"/>
            <p:cNvSpPr/>
            <p:nvPr/>
          </p:nvSpPr>
          <p:spPr>
            <a:xfrm>
              <a:off x="7537728" y="3081053"/>
              <a:ext cx="495703" cy="80096"/>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0" name="rc360"/>
            <p:cNvSpPr/>
            <p:nvPr/>
          </p:nvSpPr>
          <p:spPr>
            <a:xfrm>
              <a:off x="4563505" y="3081053"/>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61" name="rc361"/>
            <p:cNvSpPr/>
            <p:nvPr/>
          </p:nvSpPr>
          <p:spPr>
            <a:xfrm>
              <a:off x="7042024" y="3081053"/>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2" name="rc362"/>
            <p:cNvSpPr/>
            <p:nvPr/>
          </p:nvSpPr>
          <p:spPr>
            <a:xfrm>
              <a:off x="5059208" y="3081053"/>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3" name="rc363"/>
            <p:cNvSpPr/>
            <p:nvPr/>
          </p:nvSpPr>
          <p:spPr>
            <a:xfrm>
              <a:off x="1589281" y="1959697"/>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4" name="rc364"/>
            <p:cNvSpPr/>
            <p:nvPr/>
          </p:nvSpPr>
          <p:spPr>
            <a:xfrm>
              <a:off x="2580689" y="1959697"/>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5" name="rc365"/>
            <p:cNvSpPr/>
            <p:nvPr/>
          </p:nvSpPr>
          <p:spPr>
            <a:xfrm>
              <a:off x="3076393" y="1959697"/>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6" name="rc366"/>
            <p:cNvSpPr/>
            <p:nvPr/>
          </p:nvSpPr>
          <p:spPr>
            <a:xfrm>
              <a:off x="4067801" y="1959697"/>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7" name="rc367"/>
            <p:cNvSpPr/>
            <p:nvPr/>
          </p:nvSpPr>
          <p:spPr>
            <a:xfrm>
              <a:off x="2084985" y="1959697"/>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68" name="rc368"/>
            <p:cNvSpPr/>
            <p:nvPr/>
          </p:nvSpPr>
          <p:spPr>
            <a:xfrm>
              <a:off x="3572097" y="1959697"/>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9" name="rc369"/>
            <p:cNvSpPr/>
            <p:nvPr/>
          </p:nvSpPr>
          <p:spPr>
            <a:xfrm>
              <a:off x="5554912" y="1959697"/>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0" name="rc370"/>
            <p:cNvSpPr/>
            <p:nvPr/>
          </p:nvSpPr>
          <p:spPr>
            <a:xfrm>
              <a:off x="6050616" y="1959697"/>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1" name="rc371"/>
            <p:cNvSpPr/>
            <p:nvPr/>
          </p:nvSpPr>
          <p:spPr>
            <a:xfrm>
              <a:off x="6546320" y="1959697"/>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2" name="rc372"/>
            <p:cNvSpPr/>
            <p:nvPr/>
          </p:nvSpPr>
          <p:spPr>
            <a:xfrm>
              <a:off x="7537728" y="1959697"/>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73" name="rc373"/>
            <p:cNvSpPr/>
            <p:nvPr/>
          </p:nvSpPr>
          <p:spPr>
            <a:xfrm>
              <a:off x="4563505" y="1959697"/>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4" name="rc374"/>
            <p:cNvSpPr/>
            <p:nvPr/>
          </p:nvSpPr>
          <p:spPr>
            <a:xfrm>
              <a:off x="7042024" y="1959697"/>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5" name="rc375"/>
            <p:cNvSpPr/>
            <p:nvPr/>
          </p:nvSpPr>
          <p:spPr>
            <a:xfrm>
              <a:off x="1589281" y="364173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6" name="rc376"/>
            <p:cNvSpPr/>
            <p:nvPr/>
          </p:nvSpPr>
          <p:spPr>
            <a:xfrm>
              <a:off x="2580689" y="364173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7" name="rc377"/>
            <p:cNvSpPr/>
            <p:nvPr/>
          </p:nvSpPr>
          <p:spPr>
            <a:xfrm>
              <a:off x="3076393" y="364173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8" name="rc378"/>
            <p:cNvSpPr/>
            <p:nvPr/>
          </p:nvSpPr>
          <p:spPr>
            <a:xfrm>
              <a:off x="4067801" y="364173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9" name="rc379"/>
            <p:cNvSpPr/>
            <p:nvPr/>
          </p:nvSpPr>
          <p:spPr>
            <a:xfrm>
              <a:off x="2084985" y="364173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0" name="rc380"/>
            <p:cNvSpPr/>
            <p:nvPr/>
          </p:nvSpPr>
          <p:spPr>
            <a:xfrm>
              <a:off x="3572097" y="364173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1" name="rc381"/>
            <p:cNvSpPr/>
            <p:nvPr/>
          </p:nvSpPr>
          <p:spPr>
            <a:xfrm>
              <a:off x="5554912" y="364173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2" name="rc382"/>
            <p:cNvSpPr/>
            <p:nvPr/>
          </p:nvSpPr>
          <p:spPr>
            <a:xfrm>
              <a:off x="6546320" y="364173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3" name="rc383"/>
            <p:cNvSpPr/>
            <p:nvPr/>
          </p:nvSpPr>
          <p:spPr>
            <a:xfrm>
              <a:off x="7537728" y="364173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4" name="rc384"/>
            <p:cNvSpPr/>
            <p:nvPr/>
          </p:nvSpPr>
          <p:spPr>
            <a:xfrm>
              <a:off x="4563505" y="3641731"/>
              <a:ext cx="495703" cy="8009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385" name="rc385"/>
            <p:cNvSpPr/>
            <p:nvPr/>
          </p:nvSpPr>
          <p:spPr>
            <a:xfrm>
              <a:off x="7042024" y="3641731"/>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6" name="rc386"/>
            <p:cNvSpPr/>
            <p:nvPr/>
          </p:nvSpPr>
          <p:spPr>
            <a:xfrm>
              <a:off x="5059208" y="3641731"/>
              <a:ext cx="495703" cy="80096"/>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387" name="rc387"/>
            <p:cNvSpPr/>
            <p:nvPr/>
          </p:nvSpPr>
          <p:spPr>
            <a:xfrm>
              <a:off x="1589281" y="4202409"/>
              <a:ext cx="495703" cy="80096"/>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88" name="rc388"/>
            <p:cNvSpPr/>
            <p:nvPr/>
          </p:nvSpPr>
          <p:spPr>
            <a:xfrm>
              <a:off x="2580689" y="4202409"/>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9" name="rc389"/>
            <p:cNvSpPr/>
            <p:nvPr/>
          </p:nvSpPr>
          <p:spPr>
            <a:xfrm>
              <a:off x="3076393" y="4202409"/>
              <a:ext cx="495703" cy="80096"/>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90" name="rc390"/>
            <p:cNvSpPr/>
            <p:nvPr/>
          </p:nvSpPr>
          <p:spPr>
            <a:xfrm>
              <a:off x="4067801" y="4202409"/>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91" name="rc391"/>
            <p:cNvSpPr/>
            <p:nvPr/>
          </p:nvSpPr>
          <p:spPr>
            <a:xfrm>
              <a:off x="2084985" y="4202409"/>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2" name="rc392"/>
            <p:cNvSpPr/>
            <p:nvPr/>
          </p:nvSpPr>
          <p:spPr>
            <a:xfrm>
              <a:off x="3572097" y="4202409"/>
              <a:ext cx="495703" cy="800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93" name="rc393"/>
            <p:cNvSpPr/>
            <p:nvPr/>
          </p:nvSpPr>
          <p:spPr>
            <a:xfrm>
              <a:off x="5554912" y="4202409"/>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4" name="rc394"/>
            <p:cNvSpPr/>
            <p:nvPr/>
          </p:nvSpPr>
          <p:spPr>
            <a:xfrm>
              <a:off x="6050616" y="4202409"/>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95" name="rc395"/>
            <p:cNvSpPr/>
            <p:nvPr/>
          </p:nvSpPr>
          <p:spPr>
            <a:xfrm>
              <a:off x="6546320" y="4202409"/>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6" name="rc396"/>
            <p:cNvSpPr/>
            <p:nvPr/>
          </p:nvSpPr>
          <p:spPr>
            <a:xfrm>
              <a:off x="7537728" y="4202409"/>
              <a:ext cx="495703" cy="80096"/>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97" name="rc397"/>
            <p:cNvSpPr/>
            <p:nvPr/>
          </p:nvSpPr>
          <p:spPr>
            <a:xfrm>
              <a:off x="4563505" y="4202409"/>
              <a:ext cx="495703" cy="800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8" name="rc398"/>
            <p:cNvSpPr/>
            <p:nvPr/>
          </p:nvSpPr>
          <p:spPr>
            <a:xfrm>
              <a:off x="7042024" y="4202409"/>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9" name="rc399"/>
            <p:cNvSpPr/>
            <p:nvPr/>
          </p:nvSpPr>
          <p:spPr>
            <a:xfrm>
              <a:off x="5059208" y="4202409"/>
              <a:ext cx="495703" cy="80096"/>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00" name="rc400"/>
            <p:cNvSpPr/>
            <p:nvPr/>
          </p:nvSpPr>
          <p:spPr>
            <a:xfrm>
              <a:off x="1589281" y="1639310"/>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1" name="rc401"/>
            <p:cNvSpPr/>
            <p:nvPr/>
          </p:nvSpPr>
          <p:spPr>
            <a:xfrm>
              <a:off x="2580689" y="1639310"/>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2" name="rc402"/>
            <p:cNvSpPr/>
            <p:nvPr/>
          </p:nvSpPr>
          <p:spPr>
            <a:xfrm>
              <a:off x="3076393" y="1639310"/>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3" name="rc403"/>
            <p:cNvSpPr/>
            <p:nvPr/>
          </p:nvSpPr>
          <p:spPr>
            <a:xfrm>
              <a:off x="4067801" y="1639310"/>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4" name="rc404"/>
            <p:cNvSpPr/>
            <p:nvPr/>
          </p:nvSpPr>
          <p:spPr>
            <a:xfrm>
              <a:off x="3572097" y="1639310"/>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5" name="rc405"/>
            <p:cNvSpPr/>
            <p:nvPr/>
          </p:nvSpPr>
          <p:spPr>
            <a:xfrm>
              <a:off x="5554912" y="1639310"/>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6" name="rc406"/>
            <p:cNvSpPr/>
            <p:nvPr/>
          </p:nvSpPr>
          <p:spPr>
            <a:xfrm>
              <a:off x="6050616" y="1639310"/>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7" name="rc407"/>
            <p:cNvSpPr/>
            <p:nvPr/>
          </p:nvSpPr>
          <p:spPr>
            <a:xfrm>
              <a:off x="6546320" y="1639310"/>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8" name="rc408"/>
            <p:cNvSpPr/>
            <p:nvPr/>
          </p:nvSpPr>
          <p:spPr>
            <a:xfrm>
              <a:off x="7537728" y="1639310"/>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9" name="rc409"/>
            <p:cNvSpPr/>
            <p:nvPr/>
          </p:nvSpPr>
          <p:spPr>
            <a:xfrm>
              <a:off x="4563505" y="1639310"/>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0" name="rc410"/>
            <p:cNvSpPr/>
            <p:nvPr/>
          </p:nvSpPr>
          <p:spPr>
            <a:xfrm>
              <a:off x="7042024" y="1639310"/>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1" name="rc411"/>
            <p:cNvSpPr/>
            <p:nvPr/>
          </p:nvSpPr>
          <p:spPr>
            <a:xfrm>
              <a:off x="5059208" y="1639310"/>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2" name="rc412"/>
            <p:cNvSpPr/>
            <p:nvPr/>
          </p:nvSpPr>
          <p:spPr>
            <a:xfrm>
              <a:off x="1589281" y="3882022"/>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3" name="rc413"/>
            <p:cNvSpPr/>
            <p:nvPr/>
          </p:nvSpPr>
          <p:spPr>
            <a:xfrm>
              <a:off x="2580689" y="3882022"/>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14" name="rc414"/>
            <p:cNvSpPr/>
            <p:nvPr/>
          </p:nvSpPr>
          <p:spPr>
            <a:xfrm>
              <a:off x="3076393" y="3882022"/>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15" name="rc415"/>
            <p:cNvSpPr/>
            <p:nvPr/>
          </p:nvSpPr>
          <p:spPr>
            <a:xfrm>
              <a:off x="4067801" y="3882022"/>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16" name="rc416"/>
            <p:cNvSpPr/>
            <p:nvPr/>
          </p:nvSpPr>
          <p:spPr>
            <a:xfrm>
              <a:off x="2084985" y="3882022"/>
              <a:ext cx="495703" cy="8009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417" name="rc417"/>
            <p:cNvSpPr/>
            <p:nvPr/>
          </p:nvSpPr>
          <p:spPr>
            <a:xfrm>
              <a:off x="3572097" y="3882022"/>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18" name="rc418"/>
            <p:cNvSpPr/>
            <p:nvPr/>
          </p:nvSpPr>
          <p:spPr>
            <a:xfrm>
              <a:off x="5554912" y="3882022"/>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19" name="rc419"/>
            <p:cNvSpPr/>
            <p:nvPr/>
          </p:nvSpPr>
          <p:spPr>
            <a:xfrm>
              <a:off x="6050616" y="3882022"/>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20" name="rc420"/>
            <p:cNvSpPr/>
            <p:nvPr/>
          </p:nvSpPr>
          <p:spPr>
            <a:xfrm>
              <a:off x="6546320" y="3882022"/>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1" name="rc421"/>
            <p:cNvSpPr/>
            <p:nvPr/>
          </p:nvSpPr>
          <p:spPr>
            <a:xfrm>
              <a:off x="7537728" y="3882022"/>
              <a:ext cx="495703" cy="800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22" name="rc422"/>
            <p:cNvSpPr/>
            <p:nvPr/>
          </p:nvSpPr>
          <p:spPr>
            <a:xfrm>
              <a:off x="4563505" y="3882022"/>
              <a:ext cx="495703" cy="800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23" name="rc423"/>
            <p:cNvSpPr/>
            <p:nvPr/>
          </p:nvSpPr>
          <p:spPr>
            <a:xfrm>
              <a:off x="7042024" y="3882022"/>
              <a:ext cx="495703" cy="800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4" name="rc424"/>
            <p:cNvSpPr/>
            <p:nvPr/>
          </p:nvSpPr>
          <p:spPr>
            <a:xfrm>
              <a:off x="5059208" y="3882022"/>
              <a:ext cx="495703" cy="80096"/>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25" name="rc425"/>
            <p:cNvSpPr/>
            <p:nvPr/>
          </p:nvSpPr>
          <p:spPr>
            <a:xfrm>
              <a:off x="1589281" y="4923281"/>
              <a:ext cx="495703" cy="800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26" name="rc426"/>
            <p:cNvSpPr/>
            <p:nvPr/>
          </p:nvSpPr>
          <p:spPr>
            <a:xfrm>
              <a:off x="2580689" y="4923281"/>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7" name="rc427"/>
            <p:cNvSpPr/>
            <p:nvPr/>
          </p:nvSpPr>
          <p:spPr>
            <a:xfrm>
              <a:off x="3076393" y="4923281"/>
              <a:ext cx="495703" cy="800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28" name="rc428"/>
            <p:cNvSpPr/>
            <p:nvPr/>
          </p:nvSpPr>
          <p:spPr>
            <a:xfrm>
              <a:off x="4067801" y="4923281"/>
              <a:ext cx="495703" cy="80096"/>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29" name="rc429"/>
            <p:cNvSpPr/>
            <p:nvPr/>
          </p:nvSpPr>
          <p:spPr>
            <a:xfrm>
              <a:off x="2084985" y="4923281"/>
              <a:ext cx="495703" cy="800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30" name="rc430"/>
            <p:cNvSpPr/>
            <p:nvPr/>
          </p:nvSpPr>
          <p:spPr>
            <a:xfrm>
              <a:off x="3572097" y="4923281"/>
              <a:ext cx="495703" cy="800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31" name="rc431"/>
            <p:cNvSpPr/>
            <p:nvPr/>
          </p:nvSpPr>
          <p:spPr>
            <a:xfrm>
              <a:off x="5554912" y="4923281"/>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2" name="rc432"/>
            <p:cNvSpPr/>
            <p:nvPr/>
          </p:nvSpPr>
          <p:spPr>
            <a:xfrm>
              <a:off x="6050616" y="4923281"/>
              <a:ext cx="495703" cy="800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33" name="rc433"/>
            <p:cNvSpPr/>
            <p:nvPr/>
          </p:nvSpPr>
          <p:spPr>
            <a:xfrm>
              <a:off x="6546320" y="4923281"/>
              <a:ext cx="495703" cy="80096"/>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34" name="rc434"/>
            <p:cNvSpPr/>
            <p:nvPr/>
          </p:nvSpPr>
          <p:spPr>
            <a:xfrm>
              <a:off x="7537728" y="4923281"/>
              <a:ext cx="495703" cy="8009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35" name="rc435"/>
            <p:cNvSpPr/>
            <p:nvPr/>
          </p:nvSpPr>
          <p:spPr>
            <a:xfrm>
              <a:off x="4563505" y="4923281"/>
              <a:ext cx="495703" cy="800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36" name="rc436"/>
            <p:cNvSpPr/>
            <p:nvPr/>
          </p:nvSpPr>
          <p:spPr>
            <a:xfrm>
              <a:off x="7042024" y="4923281"/>
              <a:ext cx="495703" cy="80096"/>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37" name="rc437"/>
            <p:cNvSpPr/>
            <p:nvPr/>
          </p:nvSpPr>
          <p:spPr>
            <a:xfrm>
              <a:off x="5059208" y="4923281"/>
              <a:ext cx="495703" cy="80096"/>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438" name="rc438"/>
            <p:cNvSpPr/>
            <p:nvPr/>
          </p:nvSpPr>
          <p:spPr>
            <a:xfrm>
              <a:off x="1589281" y="5564056"/>
              <a:ext cx="495703" cy="8009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39" name="rc439"/>
            <p:cNvSpPr/>
            <p:nvPr/>
          </p:nvSpPr>
          <p:spPr>
            <a:xfrm>
              <a:off x="2580689" y="5564056"/>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0" name="rc440"/>
            <p:cNvSpPr/>
            <p:nvPr/>
          </p:nvSpPr>
          <p:spPr>
            <a:xfrm>
              <a:off x="3076393" y="5564056"/>
              <a:ext cx="495703" cy="800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41" name="rc441"/>
            <p:cNvSpPr/>
            <p:nvPr/>
          </p:nvSpPr>
          <p:spPr>
            <a:xfrm>
              <a:off x="4067801" y="5564056"/>
              <a:ext cx="495703" cy="80096"/>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442" name="rc442"/>
            <p:cNvSpPr/>
            <p:nvPr/>
          </p:nvSpPr>
          <p:spPr>
            <a:xfrm>
              <a:off x="3572097" y="5564056"/>
              <a:ext cx="495703" cy="800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43" name="rc443"/>
            <p:cNvSpPr/>
            <p:nvPr/>
          </p:nvSpPr>
          <p:spPr>
            <a:xfrm>
              <a:off x="5554912" y="5564056"/>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4" name="rc444"/>
            <p:cNvSpPr/>
            <p:nvPr/>
          </p:nvSpPr>
          <p:spPr>
            <a:xfrm>
              <a:off x="6050616" y="5564056"/>
              <a:ext cx="495703" cy="800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45" name="rc445"/>
            <p:cNvSpPr/>
            <p:nvPr/>
          </p:nvSpPr>
          <p:spPr>
            <a:xfrm>
              <a:off x="6546320" y="5564056"/>
              <a:ext cx="495703" cy="8009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446" name="rc446"/>
            <p:cNvSpPr/>
            <p:nvPr/>
          </p:nvSpPr>
          <p:spPr>
            <a:xfrm>
              <a:off x="7537728" y="5564056"/>
              <a:ext cx="495703" cy="800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47" name="rc447"/>
            <p:cNvSpPr/>
            <p:nvPr/>
          </p:nvSpPr>
          <p:spPr>
            <a:xfrm>
              <a:off x="4563505" y="5564056"/>
              <a:ext cx="495703" cy="80096"/>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448" name="rc448"/>
            <p:cNvSpPr/>
            <p:nvPr/>
          </p:nvSpPr>
          <p:spPr>
            <a:xfrm>
              <a:off x="7042024" y="5564056"/>
              <a:ext cx="495703" cy="8009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449" name="rc449"/>
            <p:cNvSpPr/>
            <p:nvPr/>
          </p:nvSpPr>
          <p:spPr>
            <a:xfrm>
              <a:off x="1589281" y="3561634"/>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0" name="rc450"/>
            <p:cNvSpPr/>
            <p:nvPr/>
          </p:nvSpPr>
          <p:spPr>
            <a:xfrm>
              <a:off x="2580689" y="3561634"/>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1" name="rc451"/>
            <p:cNvSpPr/>
            <p:nvPr/>
          </p:nvSpPr>
          <p:spPr>
            <a:xfrm>
              <a:off x="3076393" y="3561634"/>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2" name="rc452"/>
            <p:cNvSpPr/>
            <p:nvPr/>
          </p:nvSpPr>
          <p:spPr>
            <a:xfrm>
              <a:off x="4067801" y="3561634"/>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3" name="rc453"/>
            <p:cNvSpPr/>
            <p:nvPr/>
          </p:nvSpPr>
          <p:spPr>
            <a:xfrm>
              <a:off x="2084985" y="3561634"/>
              <a:ext cx="495703" cy="80096"/>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454" name="rc454"/>
            <p:cNvSpPr/>
            <p:nvPr/>
          </p:nvSpPr>
          <p:spPr>
            <a:xfrm>
              <a:off x="3572097" y="3561634"/>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5" name="rc455"/>
            <p:cNvSpPr/>
            <p:nvPr/>
          </p:nvSpPr>
          <p:spPr>
            <a:xfrm>
              <a:off x="5554912" y="3561634"/>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6" name="rc456"/>
            <p:cNvSpPr/>
            <p:nvPr/>
          </p:nvSpPr>
          <p:spPr>
            <a:xfrm>
              <a:off x="6546320" y="3561634"/>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7" name="rc457"/>
            <p:cNvSpPr/>
            <p:nvPr/>
          </p:nvSpPr>
          <p:spPr>
            <a:xfrm>
              <a:off x="7537728" y="3561634"/>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8" name="rc458"/>
            <p:cNvSpPr/>
            <p:nvPr/>
          </p:nvSpPr>
          <p:spPr>
            <a:xfrm>
              <a:off x="4563505" y="3561634"/>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59" name="rc459"/>
            <p:cNvSpPr/>
            <p:nvPr/>
          </p:nvSpPr>
          <p:spPr>
            <a:xfrm>
              <a:off x="7042024" y="3561634"/>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0" name="rc460"/>
            <p:cNvSpPr/>
            <p:nvPr/>
          </p:nvSpPr>
          <p:spPr>
            <a:xfrm>
              <a:off x="5059208" y="3561634"/>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61" name="rc461"/>
            <p:cNvSpPr/>
            <p:nvPr/>
          </p:nvSpPr>
          <p:spPr>
            <a:xfrm>
              <a:off x="1589281" y="4682990"/>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2" name="rc462"/>
            <p:cNvSpPr/>
            <p:nvPr/>
          </p:nvSpPr>
          <p:spPr>
            <a:xfrm>
              <a:off x="2580689" y="4682990"/>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63" name="rc463"/>
            <p:cNvSpPr/>
            <p:nvPr/>
          </p:nvSpPr>
          <p:spPr>
            <a:xfrm>
              <a:off x="3076393" y="4682990"/>
              <a:ext cx="495703" cy="8009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64" name="rc464"/>
            <p:cNvSpPr/>
            <p:nvPr/>
          </p:nvSpPr>
          <p:spPr>
            <a:xfrm>
              <a:off x="4067801" y="4682990"/>
              <a:ext cx="495703" cy="8009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65" name="rc465"/>
            <p:cNvSpPr/>
            <p:nvPr/>
          </p:nvSpPr>
          <p:spPr>
            <a:xfrm>
              <a:off x="2084985" y="4682990"/>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66" name="rc466"/>
            <p:cNvSpPr/>
            <p:nvPr/>
          </p:nvSpPr>
          <p:spPr>
            <a:xfrm>
              <a:off x="3572097" y="4682990"/>
              <a:ext cx="495703" cy="8009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67" name="rc467"/>
            <p:cNvSpPr/>
            <p:nvPr/>
          </p:nvSpPr>
          <p:spPr>
            <a:xfrm>
              <a:off x="5554912" y="4682990"/>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8" name="rc468"/>
            <p:cNvSpPr/>
            <p:nvPr/>
          </p:nvSpPr>
          <p:spPr>
            <a:xfrm>
              <a:off x="6050616" y="4682990"/>
              <a:ext cx="495703" cy="80096"/>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469" name="rc469"/>
            <p:cNvSpPr/>
            <p:nvPr/>
          </p:nvSpPr>
          <p:spPr>
            <a:xfrm>
              <a:off x="6546320" y="4682990"/>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0" name="rc470"/>
            <p:cNvSpPr/>
            <p:nvPr/>
          </p:nvSpPr>
          <p:spPr>
            <a:xfrm>
              <a:off x="7537728" y="4682990"/>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71" name="rc471"/>
            <p:cNvSpPr/>
            <p:nvPr/>
          </p:nvSpPr>
          <p:spPr>
            <a:xfrm>
              <a:off x="4563505" y="4682990"/>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72" name="rc472"/>
            <p:cNvSpPr/>
            <p:nvPr/>
          </p:nvSpPr>
          <p:spPr>
            <a:xfrm>
              <a:off x="7042024" y="4682990"/>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3" name="rc473"/>
            <p:cNvSpPr/>
            <p:nvPr/>
          </p:nvSpPr>
          <p:spPr>
            <a:xfrm>
              <a:off x="5059208" y="4682990"/>
              <a:ext cx="495703" cy="800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4" name="rc474"/>
            <p:cNvSpPr/>
            <p:nvPr/>
          </p:nvSpPr>
          <p:spPr>
            <a:xfrm>
              <a:off x="1589281" y="1318922"/>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5" name="rc475"/>
            <p:cNvSpPr/>
            <p:nvPr/>
          </p:nvSpPr>
          <p:spPr>
            <a:xfrm>
              <a:off x="2580689" y="1318922"/>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6" name="rc476"/>
            <p:cNvSpPr/>
            <p:nvPr/>
          </p:nvSpPr>
          <p:spPr>
            <a:xfrm>
              <a:off x="3076393" y="1318922"/>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7" name="rc477"/>
            <p:cNvSpPr/>
            <p:nvPr/>
          </p:nvSpPr>
          <p:spPr>
            <a:xfrm>
              <a:off x="4067801" y="1318922"/>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8" name="rc478"/>
            <p:cNvSpPr/>
            <p:nvPr/>
          </p:nvSpPr>
          <p:spPr>
            <a:xfrm>
              <a:off x="3572097" y="1318922"/>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9" name="rc479"/>
            <p:cNvSpPr/>
            <p:nvPr/>
          </p:nvSpPr>
          <p:spPr>
            <a:xfrm>
              <a:off x="5554912" y="1318922"/>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0" name="rc480"/>
            <p:cNvSpPr/>
            <p:nvPr/>
          </p:nvSpPr>
          <p:spPr>
            <a:xfrm>
              <a:off x="6050616" y="1318922"/>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1" name="rc481"/>
            <p:cNvSpPr/>
            <p:nvPr/>
          </p:nvSpPr>
          <p:spPr>
            <a:xfrm>
              <a:off x="6546320" y="1318922"/>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2" name="rc482"/>
            <p:cNvSpPr/>
            <p:nvPr/>
          </p:nvSpPr>
          <p:spPr>
            <a:xfrm>
              <a:off x="7537728" y="1318922"/>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3" name="rc483"/>
            <p:cNvSpPr/>
            <p:nvPr/>
          </p:nvSpPr>
          <p:spPr>
            <a:xfrm>
              <a:off x="4563505" y="1318922"/>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4" name="rc484"/>
            <p:cNvSpPr/>
            <p:nvPr/>
          </p:nvSpPr>
          <p:spPr>
            <a:xfrm>
              <a:off x="7042024" y="1318922"/>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5" name="rc485"/>
            <p:cNvSpPr/>
            <p:nvPr/>
          </p:nvSpPr>
          <p:spPr>
            <a:xfrm>
              <a:off x="5059208" y="1318922"/>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6" name="rc486"/>
            <p:cNvSpPr/>
            <p:nvPr/>
          </p:nvSpPr>
          <p:spPr>
            <a:xfrm>
              <a:off x="1589281" y="4602894"/>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7" name="rc487"/>
            <p:cNvSpPr/>
            <p:nvPr/>
          </p:nvSpPr>
          <p:spPr>
            <a:xfrm>
              <a:off x="2580689" y="4602894"/>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8" name="rc488"/>
            <p:cNvSpPr/>
            <p:nvPr/>
          </p:nvSpPr>
          <p:spPr>
            <a:xfrm>
              <a:off x="3076393" y="4602894"/>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89" name="rc489"/>
            <p:cNvSpPr/>
            <p:nvPr/>
          </p:nvSpPr>
          <p:spPr>
            <a:xfrm>
              <a:off x="4067801" y="4602894"/>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0" name="rc490"/>
            <p:cNvSpPr/>
            <p:nvPr/>
          </p:nvSpPr>
          <p:spPr>
            <a:xfrm>
              <a:off x="2084985" y="4602894"/>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1" name="rc491"/>
            <p:cNvSpPr/>
            <p:nvPr/>
          </p:nvSpPr>
          <p:spPr>
            <a:xfrm>
              <a:off x="3572097" y="4602894"/>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92" name="rc492"/>
            <p:cNvSpPr/>
            <p:nvPr/>
          </p:nvSpPr>
          <p:spPr>
            <a:xfrm>
              <a:off x="5554912" y="4602894"/>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3" name="rc493"/>
            <p:cNvSpPr/>
            <p:nvPr/>
          </p:nvSpPr>
          <p:spPr>
            <a:xfrm>
              <a:off x="6050616" y="4602894"/>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94" name="rc494"/>
            <p:cNvSpPr/>
            <p:nvPr/>
          </p:nvSpPr>
          <p:spPr>
            <a:xfrm>
              <a:off x="6546320" y="4602894"/>
              <a:ext cx="495703" cy="8009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95" name="rc495"/>
            <p:cNvSpPr/>
            <p:nvPr/>
          </p:nvSpPr>
          <p:spPr>
            <a:xfrm>
              <a:off x="7537728" y="4602894"/>
              <a:ext cx="495703" cy="80096"/>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96" name="rc496"/>
            <p:cNvSpPr/>
            <p:nvPr/>
          </p:nvSpPr>
          <p:spPr>
            <a:xfrm>
              <a:off x="4563505" y="4602894"/>
              <a:ext cx="495703" cy="8009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97" name="rc497"/>
            <p:cNvSpPr/>
            <p:nvPr/>
          </p:nvSpPr>
          <p:spPr>
            <a:xfrm>
              <a:off x="7042024" y="4602894"/>
              <a:ext cx="495703" cy="8009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98" name="rc498"/>
            <p:cNvSpPr/>
            <p:nvPr/>
          </p:nvSpPr>
          <p:spPr>
            <a:xfrm>
              <a:off x="5059208" y="4602894"/>
              <a:ext cx="495703" cy="8009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99" name="rc499"/>
            <p:cNvSpPr/>
            <p:nvPr/>
          </p:nvSpPr>
          <p:spPr>
            <a:xfrm>
              <a:off x="1589281" y="4282506"/>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00" name="rc500"/>
            <p:cNvSpPr/>
            <p:nvPr/>
          </p:nvSpPr>
          <p:spPr>
            <a:xfrm>
              <a:off x="2580689" y="4282506"/>
              <a:ext cx="495703" cy="8009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01" name="rc501"/>
            <p:cNvSpPr/>
            <p:nvPr/>
          </p:nvSpPr>
          <p:spPr>
            <a:xfrm>
              <a:off x="3076393" y="4282506"/>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02" name="rc502"/>
            <p:cNvSpPr/>
            <p:nvPr/>
          </p:nvSpPr>
          <p:spPr>
            <a:xfrm>
              <a:off x="4067801" y="4282506"/>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03" name="rc503"/>
            <p:cNvSpPr/>
            <p:nvPr/>
          </p:nvSpPr>
          <p:spPr>
            <a:xfrm>
              <a:off x="2084985" y="4282506"/>
              <a:ext cx="495703" cy="800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04" name="rc504"/>
            <p:cNvSpPr/>
            <p:nvPr/>
          </p:nvSpPr>
          <p:spPr>
            <a:xfrm>
              <a:off x="3572097" y="4282506"/>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05" name="rc505"/>
            <p:cNvSpPr/>
            <p:nvPr/>
          </p:nvSpPr>
          <p:spPr>
            <a:xfrm>
              <a:off x="5554912" y="4282506"/>
              <a:ext cx="495703" cy="8009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06" name="rc506"/>
            <p:cNvSpPr/>
            <p:nvPr/>
          </p:nvSpPr>
          <p:spPr>
            <a:xfrm>
              <a:off x="6050616" y="4282506"/>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07" name="rc507"/>
            <p:cNvSpPr/>
            <p:nvPr/>
          </p:nvSpPr>
          <p:spPr>
            <a:xfrm>
              <a:off x="6546320" y="4282506"/>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8" name="rc508"/>
            <p:cNvSpPr/>
            <p:nvPr/>
          </p:nvSpPr>
          <p:spPr>
            <a:xfrm>
              <a:off x="7537728" y="4282506"/>
              <a:ext cx="495703" cy="800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09" name="rc509"/>
            <p:cNvSpPr/>
            <p:nvPr/>
          </p:nvSpPr>
          <p:spPr>
            <a:xfrm>
              <a:off x="4563505" y="4282506"/>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0" name="rc510"/>
            <p:cNvSpPr/>
            <p:nvPr/>
          </p:nvSpPr>
          <p:spPr>
            <a:xfrm>
              <a:off x="7042024" y="4282506"/>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1" name="rc511"/>
            <p:cNvSpPr/>
            <p:nvPr/>
          </p:nvSpPr>
          <p:spPr>
            <a:xfrm>
              <a:off x="5059208" y="4282506"/>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12" name="rc512"/>
            <p:cNvSpPr/>
            <p:nvPr/>
          </p:nvSpPr>
          <p:spPr>
            <a:xfrm>
              <a:off x="8033432" y="4282506"/>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13" name="rc513"/>
            <p:cNvSpPr/>
            <p:nvPr/>
          </p:nvSpPr>
          <p:spPr>
            <a:xfrm>
              <a:off x="1589281" y="3801925"/>
              <a:ext cx="495703" cy="80096"/>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14" name="rc514"/>
            <p:cNvSpPr/>
            <p:nvPr/>
          </p:nvSpPr>
          <p:spPr>
            <a:xfrm>
              <a:off x="2580689" y="3801925"/>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5" name="rc515"/>
            <p:cNvSpPr/>
            <p:nvPr/>
          </p:nvSpPr>
          <p:spPr>
            <a:xfrm>
              <a:off x="3076393" y="3801925"/>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16" name="rc516"/>
            <p:cNvSpPr/>
            <p:nvPr/>
          </p:nvSpPr>
          <p:spPr>
            <a:xfrm>
              <a:off x="4067801" y="3801925"/>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17" name="rc517"/>
            <p:cNvSpPr/>
            <p:nvPr/>
          </p:nvSpPr>
          <p:spPr>
            <a:xfrm>
              <a:off x="2084985" y="3801925"/>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18" name="rc518"/>
            <p:cNvSpPr/>
            <p:nvPr/>
          </p:nvSpPr>
          <p:spPr>
            <a:xfrm>
              <a:off x="3572097" y="3801925"/>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19" name="rc519"/>
            <p:cNvSpPr/>
            <p:nvPr/>
          </p:nvSpPr>
          <p:spPr>
            <a:xfrm>
              <a:off x="5554912" y="3801925"/>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0" name="rc520"/>
            <p:cNvSpPr/>
            <p:nvPr/>
          </p:nvSpPr>
          <p:spPr>
            <a:xfrm>
              <a:off x="6050616" y="3801925"/>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21" name="rc521"/>
            <p:cNvSpPr/>
            <p:nvPr/>
          </p:nvSpPr>
          <p:spPr>
            <a:xfrm>
              <a:off x="6546320" y="3801925"/>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22" name="rc522"/>
            <p:cNvSpPr/>
            <p:nvPr/>
          </p:nvSpPr>
          <p:spPr>
            <a:xfrm>
              <a:off x="7537728" y="3801925"/>
              <a:ext cx="495703" cy="800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23" name="rc523"/>
            <p:cNvSpPr/>
            <p:nvPr/>
          </p:nvSpPr>
          <p:spPr>
            <a:xfrm>
              <a:off x="4563505" y="3801925"/>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24" name="rc524"/>
            <p:cNvSpPr/>
            <p:nvPr/>
          </p:nvSpPr>
          <p:spPr>
            <a:xfrm>
              <a:off x="7042024" y="3801925"/>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25" name="rc525"/>
            <p:cNvSpPr/>
            <p:nvPr/>
          </p:nvSpPr>
          <p:spPr>
            <a:xfrm>
              <a:off x="5059208" y="3801925"/>
              <a:ext cx="495703" cy="80096"/>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26" name="rc526"/>
            <p:cNvSpPr/>
            <p:nvPr/>
          </p:nvSpPr>
          <p:spPr>
            <a:xfrm>
              <a:off x="8033432" y="3801925"/>
              <a:ext cx="495703" cy="80096"/>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27" name="rc527"/>
            <p:cNvSpPr/>
            <p:nvPr/>
          </p:nvSpPr>
          <p:spPr>
            <a:xfrm>
              <a:off x="1589281" y="5323765"/>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28" name="rc528"/>
            <p:cNvSpPr/>
            <p:nvPr/>
          </p:nvSpPr>
          <p:spPr>
            <a:xfrm>
              <a:off x="2580689" y="5323765"/>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29" name="rc529"/>
            <p:cNvSpPr/>
            <p:nvPr/>
          </p:nvSpPr>
          <p:spPr>
            <a:xfrm>
              <a:off x="3076393" y="5323765"/>
              <a:ext cx="495703" cy="800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30" name="rc530"/>
            <p:cNvSpPr/>
            <p:nvPr/>
          </p:nvSpPr>
          <p:spPr>
            <a:xfrm>
              <a:off x="4067801" y="5323765"/>
              <a:ext cx="495703" cy="800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31" name="rc531"/>
            <p:cNvSpPr/>
            <p:nvPr/>
          </p:nvSpPr>
          <p:spPr>
            <a:xfrm>
              <a:off x="2084985" y="5323765"/>
              <a:ext cx="495703" cy="8009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32" name="rc532"/>
            <p:cNvSpPr/>
            <p:nvPr/>
          </p:nvSpPr>
          <p:spPr>
            <a:xfrm>
              <a:off x="3572097" y="5323765"/>
              <a:ext cx="495703" cy="800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33" name="rc533"/>
            <p:cNvSpPr/>
            <p:nvPr/>
          </p:nvSpPr>
          <p:spPr>
            <a:xfrm>
              <a:off x="5554912" y="5323765"/>
              <a:ext cx="495703" cy="800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34" name="rc534"/>
            <p:cNvSpPr/>
            <p:nvPr/>
          </p:nvSpPr>
          <p:spPr>
            <a:xfrm>
              <a:off x="6050616" y="5323765"/>
              <a:ext cx="495703" cy="80096"/>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35" name="rc535"/>
            <p:cNvSpPr/>
            <p:nvPr/>
          </p:nvSpPr>
          <p:spPr>
            <a:xfrm>
              <a:off x="6546320" y="5323765"/>
              <a:ext cx="495703" cy="800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36" name="rc536"/>
            <p:cNvSpPr/>
            <p:nvPr/>
          </p:nvSpPr>
          <p:spPr>
            <a:xfrm>
              <a:off x="7537728" y="5323765"/>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37" name="rc537"/>
            <p:cNvSpPr/>
            <p:nvPr/>
          </p:nvSpPr>
          <p:spPr>
            <a:xfrm>
              <a:off x="4563505" y="5323765"/>
              <a:ext cx="495703" cy="80096"/>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38" name="rc538"/>
            <p:cNvSpPr/>
            <p:nvPr/>
          </p:nvSpPr>
          <p:spPr>
            <a:xfrm>
              <a:off x="7042024" y="5323765"/>
              <a:ext cx="495703" cy="800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39" name="rc539"/>
            <p:cNvSpPr/>
            <p:nvPr/>
          </p:nvSpPr>
          <p:spPr>
            <a:xfrm>
              <a:off x="1589281" y="2920859"/>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0" name="rc540"/>
            <p:cNvSpPr/>
            <p:nvPr/>
          </p:nvSpPr>
          <p:spPr>
            <a:xfrm>
              <a:off x="2580689" y="2920859"/>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1" name="rc541"/>
            <p:cNvSpPr/>
            <p:nvPr/>
          </p:nvSpPr>
          <p:spPr>
            <a:xfrm>
              <a:off x="3076393" y="2920859"/>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42" name="rc542"/>
            <p:cNvSpPr/>
            <p:nvPr/>
          </p:nvSpPr>
          <p:spPr>
            <a:xfrm>
              <a:off x="4067801" y="2920859"/>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43" name="rc543"/>
            <p:cNvSpPr/>
            <p:nvPr/>
          </p:nvSpPr>
          <p:spPr>
            <a:xfrm>
              <a:off x="2084985" y="2920859"/>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4" name="rc544"/>
            <p:cNvSpPr/>
            <p:nvPr/>
          </p:nvSpPr>
          <p:spPr>
            <a:xfrm>
              <a:off x="3572097" y="2920859"/>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45" name="rc545"/>
            <p:cNvSpPr/>
            <p:nvPr/>
          </p:nvSpPr>
          <p:spPr>
            <a:xfrm>
              <a:off x="5554912" y="2920859"/>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6" name="rc546"/>
            <p:cNvSpPr/>
            <p:nvPr/>
          </p:nvSpPr>
          <p:spPr>
            <a:xfrm>
              <a:off x="6050616" y="2920859"/>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47" name="rc547"/>
            <p:cNvSpPr/>
            <p:nvPr/>
          </p:nvSpPr>
          <p:spPr>
            <a:xfrm>
              <a:off x="6546320" y="2920859"/>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48" name="rc548"/>
            <p:cNvSpPr/>
            <p:nvPr/>
          </p:nvSpPr>
          <p:spPr>
            <a:xfrm>
              <a:off x="7537728" y="2920859"/>
              <a:ext cx="495703" cy="800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49" name="rc549"/>
            <p:cNvSpPr/>
            <p:nvPr/>
          </p:nvSpPr>
          <p:spPr>
            <a:xfrm>
              <a:off x="7042024" y="2920859"/>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0" name="rc550"/>
            <p:cNvSpPr/>
            <p:nvPr/>
          </p:nvSpPr>
          <p:spPr>
            <a:xfrm>
              <a:off x="1589281" y="2039794"/>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1" name="rc551"/>
            <p:cNvSpPr/>
            <p:nvPr/>
          </p:nvSpPr>
          <p:spPr>
            <a:xfrm>
              <a:off x="2580689" y="2039794"/>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2" name="rc552"/>
            <p:cNvSpPr/>
            <p:nvPr/>
          </p:nvSpPr>
          <p:spPr>
            <a:xfrm>
              <a:off x="3076393" y="2039794"/>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3" name="rc553"/>
            <p:cNvSpPr/>
            <p:nvPr/>
          </p:nvSpPr>
          <p:spPr>
            <a:xfrm>
              <a:off x="4067801" y="2039794"/>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4" name="rc554"/>
            <p:cNvSpPr/>
            <p:nvPr/>
          </p:nvSpPr>
          <p:spPr>
            <a:xfrm>
              <a:off x="2084985" y="2039794"/>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5" name="rc555"/>
            <p:cNvSpPr/>
            <p:nvPr/>
          </p:nvSpPr>
          <p:spPr>
            <a:xfrm>
              <a:off x="3572097" y="2039794"/>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6" name="rc556"/>
            <p:cNvSpPr/>
            <p:nvPr/>
          </p:nvSpPr>
          <p:spPr>
            <a:xfrm>
              <a:off x="5554912" y="2039794"/>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7" name="rc557"/>
            <p:cNvSpPr/>
            <p:nvPr/>
          </p:nvSpPr>
          <p:spPr>
            <a:xfrm>
              <a:off x="6050616" y="2039794"/>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8" name="rc558"/>
            <p:cNvSpPr/>
            <p:nvPr/>
          </p:nvSpPr>
          <p:spPr>
            <a:xfrm>
              <a:off x="6546320" y="2039794"/>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9" name="rc559"/>
            <p:cNvSpPr/>
            <p:nvPr/>
          </p:nvSpPr>
          <p:spPr>
            <a:xfrm>
              <a:off x="7537728" y="2039794"/>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0" name="rc560"/>
            <p:cNvSpPr/>
            <p:nvPr/>
          </p:nvSpPr>
          <p:spPr>
            <a:xfrm>
              <a:off x="7042024" y="2039794"/>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1" name="rc561"/>
            <p:cNvSpPr/>
            <p:nvPr/>
          </p:nvSpPr>
          <p:spPr>
            <a:xfrm>
              <a:off x="1589281" y="3241247"/>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2" name="rc562"/>
            <p:cNvSpPr/>
            <p:nvPr/>
          </p:nvSpPr>
          <p:spPr>
            <a:xfrm>
              <a:off x="2580689" y="3241247"/>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3076393" y="3241247"/>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64" name="rc564"/>
            <p:cNvSpPr/>
            <p:nvPr/>
          </p:nvSpPr>
          <p:spPr>
            <a:xfrm>
              <a:off x="4067801" y="3241247"/>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65" name="rc565"/>
            <p:cNvSpPr/>
            <p:nvPr/>
          </p:nvSpPr>
          <p:spPr>
            <a:xfrm>
              <a:off x="2084985" y="3241247"/>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6" name="rc566"/>
            <p:cNvSpPr/>
            <p:nvPr/>
          </p:nvSpPr>
          <p:spPr>
            <a:xfrm>
              <a:off x="3572097" y="3241247"/>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67" name="rc567"/>
            <p:cNvSpPr/>
            <p:nvPr/>
          </p:nvSpPr>
          <p:spPr>
            <a:xfrm>
              <a:off x="5554912" y="3241247"/>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68" name="rc568"/>
            <p:cNvSpPr/>
            <p:nvPr/>
          </p:nvSpPr>
          <p:spPr>
            <a:xfrm>
              <a:off x="6546320" y="3241247"/>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9" name="rc569"/>
            <p:cNvSpPr/>
            <p:nvPr/>
          </p:nvSpPr>
          <p:spPr>
            <a:xfrm>
              <a:off x="7537728" y="3241247"/>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0" name="rc570"/>
            <p:cNvSpPr/>
            <p:nvPr/>
          </p:nvSpPr>
          <p:spPr>
            <a:xfrm>
              <a:off x="4563505" y="3241247"/>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1" name="rc571"/>
            <p:cNvSpPr/>
            <p:nvPr/>
          </p:nvSpPr>
          <p:spPr>
            <a:xfrm>
              <a:off x="7042024" y="3241247"/>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2" name="rc572"/>
            <p:cNvSpPr/>
            <p:nvPr/>
          </p:nvSpPr>
          <p:spPr>
            <a:xfrm>
              <a:off x="5059208" y="3241247"/>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73" name="rc573"/>
            <p:cNvSpPr/>
            <p:nvPr/>
          </p:nvSpPr>
          <p:spPr>
            <a:xfrm>
              <a:off x="1589281" y="3721828"/>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4" name="rc574"/>
            <p:cNvSpPr/>
            <p:nvPr/>
          </p:nvSpPr>
          <p:spPr>
            <a:xfrm>
              <a:off x="2580689" y="3721828"/>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5" name="rc575"/>
            <p:cNvSpPr/>
            <p:nvPr/>
          </p:nvSpPr>
          <p:spPr>
            <a:xfrm>
              <a:off x="3076393" y="3721828"/>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6" name="rc576"/>
            <p:cNvSpPr/>
            <p:nvPr/>
          </p:nvSpPr>
          <p:spPr>
            <a:xfrm>
              <a:off x="4067801" y="3721828"/>
              <a:ext cx="495703" cy="800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7" name="rc577"/>
            <p:cNvSpPr/>
            <p:nvPr/>
          </p:nvSpPr>
          <p:spPr>
            <a:xfrm>
              <a:off x="2084985" y="3721828"/>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8" name="rc578"/>
            <p:cNvSpPr/>
            <p:nvPr/>
          </p:nvSpPr>
          <p:spPr>
            <a:xfrm>
              <a:off x="3572097" y="3721828"/>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9" name="rc579"/>
            <p:cNvSpPr/>
            <p:nvPr/>
          </p:nvSpPr>
          <p:spPr>
            <a:xfrm>
              <a:off x="5554912" y="3721828"/>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0" name="rc580"/>
            <p:cNvSpPr/>
            <p:nvPr/>
          </p:nvSpPr>
          <p:spPr>
            <a:xfrm>
              <a:off x="6050616" y="3721828"/>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1" name="rc581"/>
            <p:cNvSpPr/>
            <p:nvPr/>
          </p:nvSpPr>
          <p:spPr>
            <a:xfrm>
              <a:off x="6546320" y="3721828"/>
              <a:ext cx="495703" cy="800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82" name="rc582"/>
            <p:cNvSpPr/>
            <p:nvPr/>
          </p:nvSpPr>
          <p:spPr>
            <a:xfrm>
              <a:off x="7537728" y="3721828"/>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3" name="rc583"/>
            <p:cNvSpPr/>
            <p:nvPr/>
          </p:nvSpPr>
          <p:spPr>
            <a:xfrm>
              <a:off x="4563505" y="3721828"/>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4" name="rc584"/>
            <p:cNvSpPr/>
            <p:nvPr/>
          </p:nvSpPr>
          <p:spPr>
            <a:xfrm>
              <a:off x="7042024" y="3721828"/>
              <a:ext cx="495703" cy="800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85" name="rc585"/>
            <p:cNvSpPr/>
            <p:nvPr/>
          </p:nvSpPr>
          <p:spPr>
            <a:xfrm>
              <a:off x="1589281" y="5083475"/>
              <a:ext cx="495703" cy="800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86" name="rc586"/>
            <p:cNvSpPr/>
            <p:nvPr/>
          </p:nvSpPr>
          <p:spPr>
            <a:xfrm>
              <a:off x="2580689" y="5083475"/>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87" name="rc587"/>
            <p:cNvSpPr/>
            <p:nvPr/>
          </p:nvSpPr>
          <p:spPr>
            <a:xfrm>
              <a:off x="3076393" y="5083475"/>
              <a:ext cx="495703" cy="8009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88" name="rc588"/>
            <p:cNvSpPr/>
            <p:nvPr/>
          </p:nvSpPr>
          <p:spPr>
            <a:xfrm>
              <a:off x="4067801" y="5083475"/>
              <a:ext cx="495703" cy="8009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89" name="rc589"/>
            <p:cNvSpPr/>
            <p:nvPr/>
          </p:nvSpPr>
          <p:spPr>
            <a:xfrm>
              <a:off x="3572097" y="5083475"/>
              <a:ext cx="495703" cy="8009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90" name="rc590"/>
            <p:cNvSpPr/>
            <p:nvPr/>
          </p:nvSpPr>
          <p:spPr>
            <a:xfrm>
              <a:off x="5554912" y="5083475"/>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91" name="rc591"/>
            <p:cNvSpPr/>
            <p:nvPr/>
          </p:nvSpPr>
          <p:spPr>
            <a:xfrm>
              <a:off x="6050616" y="5083475"/>
              <a:ext cx="495703" cy="8009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92" name="rc592"/>
            <p:cNvSpPr/>
            <p:nvPr/>
          </p:nvSpPr>
          <p:spPr>
            <a:xfrm>
              <a:off x="6546320" y="5083475"/>
              <a:ext cx="495703" cy="800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3" name="rc593"/>
            <p:cNvSpPr/>
            <p:nvPr/>
          </p:nvSpPr>
          <p:spPr>
            <a:xfrm>
              <a:off x="7537728" y="5083475"/>
              <a:ext cx="495703" cy="800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94" name="rc594"/>
            <p:cNvSpPr/>
            <p:nvPr/>
          </p:nvSpPr>
          <p:spPr>
            <a:xfrm>
              <a:off x="4563505" y="5083475"/>
              <a:ext cx="495703" cy="8009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95" name="rc595"/>
            <p:cNvSpPr/>
            <p:nvPr/>
          </p:nvSpPr>
          <p:spPr>
            <a:xfrm>
              <a:off x="7042024" y="5083475"/>
              <a:ext cx="495703" cy="800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6" name="rc596"/>
            <p:cNvSpPr/>
            <p:nvPr/>
          </p:nvSpPr>
          <p:spPr>
            <a:xfrm>
              <a:off x="5059208" y="5083475"/>
              <a:ext cx="495703" cy="8009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97" name="rc597"/>
            <p:cNvSpPr/>
            <p:nvPr/>
          </p:nvSpPr>
          <p:spPr>
            <a:xfrm>
              <a:off x="1589281" y="1158728"/>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8" name="rc598"/>
            <p:cNvSpPr/>
            <p:nvPr/>
          </p:nvSpPr>
          <p:spPr>
            <a:xfrm>
              <a:off x="2580689" y="1158728"/>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9" name="rc599"/>
            <p:cNvSpPr/>
            <p:nvPr/>
          </p:nvSpPr>
          <p:spPr>
            <a:xfrm>
              <a:off x="3076393" y="1158728"/>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4067801" y="1158728"/>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1" name="rc601"/>
            <p:cNvSpPr/>
            <p:nvPr/>
          </p:nvSpPr>
          <p:spPr>
            <a:xfrm>
              <a:off x="2084985" y="1158728"/>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2" name="rc602"/>
            <p:cNvSpPr/>
            <p:nvPr/>
          </p:nvSpPr>
          <p:spPr>
            <a:xfrm>
              <a:off x="3572097" y="1158728"/>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3" name="rc603"/>
            <p:cNvSpPr/>
            <p:nvPr/>
          </p:nvSpPr>
          <p:spPr>
            <a:xfrm>
              <a:off x="5554912" y="1158728"/>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4" name="rc604"/>
            <p:cNvSpPr/>
            <p:nvPr/>
          </p:nvSpPr>
          <p:spPr>
            <a:xfrm>
              <a:off x="6050616" y="1158728"/>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5" name="rc605"/>
            <p:cNvSpPr/>
            <p:nvPr/>
          </p:nvSpPr>
          <p:spPr>
            <a:xfrm>
              <a:off x="6546320" y="1158728"/>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6" name="rc606"/>
            <p:cNvSpPr/>
            <p:nvPr/>
          </p:nvSpPr>
          <p:spPr>
            <a:xfrm>
              <a:off x="7537728" y="1158728"/>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7" name="rc607"/>
            <p:cNvSpPr/>
            <p:nvPr/>
          </p:nvSpPr>
          <p:spPr>
            <a:xfrm>
              <a:off x="4563505" y="1158728"/>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8" name="rc608"/>
            <p:cNvSpPr/>
            <p:nvPr/>
          </p:nvSpPr>
          <p:spPr>
            <a:xfrm>
              <a:off x="7042024" y="1158728"/>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9" name="rc609"/>
            <p:cNvSpPr/>
            <p:nvPr/>
          </p:nvSpPr>
          <p:spPr>
            <a:xfrm>
              <a:off x="5059208" y="1158728"/>
              <a:ext cx="495703" cy="80096"/>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10" name="rc610"/>
            <p:cNvSpPr/>
            <p:nvPr/>
          </p:nvSpPr>
          <p:spPr>
            <a:xfrm>
              <a:off x="2580689" y="5003378"/>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1" name="rc611"/>
            <p:cNvSpPr/>
            <p:nvPr/>
          </p:nvSpPr>
          <p:spPr>
            <a:xfrm>
              <a:off x="3076393" y="5003378"/>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2" name="rc612"/>
            <p:cNvSpPr/>
            <p:nvPr/>
          </p:nvSpPr>
          <p:spPr>
            <a:xfrm>
              <a:off x="4067801" y="5003378"/>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3" name="rc613"/>
            <p:cNvSpPr/>
            <p:nvPr/>
          </p:nvSpPr>
          <p:spPr>
            <a:xfrm>
              <a:off x="2084985" y="5003378"/>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14" name="rc614"/>
            <p:cNvSpPr/>
            <p:nvPr/>
          </p:nvSpPr>
          <p:spPr>
            <a:xfrm>
              <a:off x="3572097" y="5003378"/>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5" name="rc615"/>
            <p:cNvSpPr/>
            <p:nvPr/>
          </p:nvSpPr>
          <p:spPr>
            <a:xfrm>
              <a:off x="5554912" y="5003378"/>
              <a:ext cx="495703" cy="800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16" name="rc616"/>
            <p:cNvSpPr/>
            <p:nvPr/>
          </p:nvSpPr>
          <p:spPr>
            <a:xfrm>
              <a:off x="6050616" y="5003378"/>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17" name="rc617"/>
            <p:cNvSpPr/>
            <p:nvPr/>
          </p:nvSpPr>
          <p:spPr>
            <a:xfrm>
              <a:off x="6546320" y="5003378"/>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18" name="rc618"/>
            <p:cNvSpPr/>
            <p:nvPr/>
          </p:nvSpPr>
          <p:spPr>
            <a:xfrm>
              <a:off x="7537728" y="5003378"/>
              <a:ext cx="495703" cy="8009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19" name="rc619"/>
            <p:cNvSpPr/>
            <p:nvPr/>
          </p:nvSpPr>
          <p:spPr>
            <a:xfrm>
              <a:off x="7042024" y="5003378"/>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20" name="rc620"/>
            <p:cNvSpPr/>
            <p:nvPr/>
          </p:nvSpPr>
          <p:spPr>
            <a:xfrm>
              <a:off x="8033432" y="5003378"/>
              <a:ext cx="495703" cy="8009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21" name="rc621"/>
            <p:cNvSpPr/>
            <p:nvPr/>
          </p:nvSpPr>
          <p:spPr>
            <a:xfrm>
              <a:off x="1589281" y="252037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2" name="rc622"/>
            <p:cNvSpPr/>
            <p:nvPr/>
          </p:nvSpPr>
          <p:spPr>
            <a:xfrm>
              <a:off x="2580689" y="2520375"/>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3" name="rc623"/>
            <p:cNvSpPr/>
            <p:nvPr/>
          </p:nvSpPr>
          <p:spPr>
            <a:xfrm>
              <a:off x="3076393" y="2520375"/>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4" name="rc624"/>
            <p:cNvSpPr/>
            <p:nvPr/>
          </p:nvSpPr>
          <p:spPr>
            <a:xfrm>
              <a:off x="4067801" y="2520375"/>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5" name="rc625"/>
            <p:cNvSpPr/>
            <p:nvPr/>
          </p:nvSpPr>
          <p:spPr>
            <a:xfrm>
              <a:off x="2084985" y="2520375"/>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26" name="rc626"/>
            <p:cNvSpPr/>
            <p:nvPr/>
          </p:nvSpPr>
          <p:spPr>
            <a:xfrm>
              <a:off x="3572097" y="2520375"/>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7" name="rc627"/>
            <p:cNvSpPr/>
            <p:nvPr/>
          </p:nvSpPr>
          <p:spPr>
            <a:xfrm>
              <a:off x="5554912" y="2520375"/>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8" name="rc628"/>
            <p:cNvSpPr/>
            <p:nvPr/>
          </p:nvSpPr>
          <p:spPr>
            <a:xfrm>
              <a:off x="6546320" y="2520375"/>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9" name="rc629"/>
            <p:cNvSpPr/>
            <p:nvPr/>
          </p:nvSpPr>
          <p:spPr>
            <a:xfrm>
              <a:off x="7537728" y="2520375"/>
              <a:ext cx="495703" cy="80096"/>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30" name="rc630"/>
            <p:cNvSpPr/>
            <p:nvPr/>
          </p:nvSpPr>
          <p:spPr>
            <a:xfrm>
              <a:off x="7042024" y="2520375"/>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1" name="rc631"/>
            <p:cNvSpPr/>
            <p:nvPr/>
          </p:nvSpPr>
          <p:spPr>
            <a:xfrm>
              <a:off x="5059208" y="2520375"/>
              <a:ext cx="495703" cy="800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32" name="rc632"/>
            <p:cNvSpPr/>
            <p:nvPr/>
          </p:nvSpPr>
          <p:spPr>
            <a:xfrm>
              <a:off x="1589281" y="2600472"/>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3" name="rc633"/>
            <p:cNvSpPr/>
            <p:nvPr/>
          </p:nvSpPr>
          <p:spPr>
            <a:xfrm>
              <a:off x="2580689" y="2600472"/>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4" name="rc634"/>
            <p:cNvSpPr/>
            <p:nvPr/>
          </p:nvSpPr>
          <p:spPr>
            <a:xfrm>
              <a:off x="3076393" y="2600472"/>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5" name="rc635"/>
            <p:cNvSpPr/>
            <p:nvPr/>
          </p:nvSpPr>
          <p:spPr>
            <a:xfrm>
              <a:off x="4067801" y="2600472"/>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6" name="rc636"/>
            <p:cNvSpPr/>
            <p:nvPr/>
          </p:nvSpPr>
          <p:spPr>
            <a:xfrm>
              <a:off x="2084985" y="2600472"/>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7" name="rc637"/>
            <p:cNvSpPr/>
            <p:nvPr/>
          </p:nvSpPr>
          <p:spPr>
            <a:xfrm>
              <a:off x="3572097" y="2600472"/>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8" name="rc638"/>
            <p:cNvSpPr/>
            <p:nvPr/>
          </p:nvSpPr>
          <p:spPr>
            <a:xfrm>
              <a:off x="5554912" y="2600472"/>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9" name="rc639"/>
            <p:cNvSpPr/>
            <p:nvPr/>
          </p:nvSpPr>
          <p:spPr>
            <a:xfrm>
              <a:off x="6546320" y="2600472"/>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0" name="rc640"/>
            <p:cNvSpPr/>
            <p:nvPr/>
          </p:nvSpPr>
          <p:spPr>
            <a:xfrm>
              <a:off x="7537728" y="2600472"/>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1" name="rc641"/>
            <p:cNvSpPr/>
            <p:nvPr/>
          </p:nvSpPr>
          <p:spPr>
            <a:xfrm>
              <a:off x="4563505" y="2600472"/>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2" name="rc642"/>
            <p:cNvSpPr/>
            <p:nvPr/>
          </p:nvSpPr>
          <p:spPr>
            <a:xfrm>
              <a:off x="7042024" y="2600472"/>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3" name="rc643"/>
            <p:cNvSpPr/>
            <p:nvPr/>
          </p:nvSpPr>
          <p:spPr>
            <a:xfrm>
              <a:off x="5059208" y="2600472"/>
              <a:ext cx="495703" cy="80096"/>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4" name="rc644"/>
            <p:cNvSpPr/>
            <p:nvPr/>
          </p:nvSpPr>
          <p:spPr>
            <a:xfrm>
              <a:off x="1589281" y="2680569"/>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5" name="rc645"/>
            <p:cNvSpPr/>
            <p:nvPr/>
          </p:nvSpPr>
          <p:spPr>
            <a:xfrm>
              <a:off x="2580689" y="2680569"/>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6" name="rc646"/>
            <p:cNvSpPr/>
            <p:nvPr/>
          </p:nvSpPr>
          <p:spPr>
            <a:xfrm>
              <a:off x="3076393" y="2680569"/>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7" name="rc647"/>
            <p:cNvSpPr/>
            <p:nvPr/>
          </p:nvSpPr>
          <p:spPr>
            <a:xfrm>
              <a:off x="4067801" y="2680569"/>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8" name="rc648"/>
            <p:cNvSpPr/>
            <p:nvPr/>
          </p:nvSpPr>
          <p:spPr>
            <a:xfrm>
              <a:off x="2084985" y="2680569"/>
              <a:ext cx="495703" cy="800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49" name="rc649"/>
            <p:cNvSpPr/>
            <p:nvPr/>
          </p:nvSpPr>
          <p:spPr>
            <a:xfrm>
              <a:off x="3572097" y="2680569"/>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0" name="rc650"/>
            <p:cNvSpPr/>
            <p:nvPr/>
          </p:nvSpPr>
          <p:spPr>
            <a:xfrm>
              <a:off x="5554912" y="2680569"/>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1" name="rc651"/>
            <p:cNvSpPr/>
            <p:nvPr/>
          </p:nvSpPr>
          <p:spPr>
            <a:xfrm>
              <a:off x="6050616" y="2680569"/>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2" name="rc652"/>
            <p:cNvSpPr/>
            <p:nvPr/>
          </p:nvSpPr>
          <p:spPr>
            <a:xfrm>
              <a:off x="6546320" y="2680569"/>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3" name="rc653"/>
            <p:cNvSpPr/>
            <p:nvPr/>
          </p:nvSpPr>
          <p:spPr>
            <a:xfrm>
              <a:off x="7537728" y="2680569"/>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4" name="rc654"/>
            <p:cNvSpPr/>
            <p:nvPr/>
          </p:nvSpPr>
          <p:spPr>
            <a:xfrm>
              <a:off x="4563505" y="2680569"/>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5" name="rc655"/>
            <p:cNvSpPr/>
            <p:nvPr/>
          </p:nvSpPr>
          <p:spPr>
            <a:xfrm>
              <a:off x="7042024" y="2680569"/>
              <a:ext cx="495703" cy="80096"/>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6" name="rc656"/>
            <p:cNvSpPr/>
            <p:nvPr/>
          </p:nvSpPr>
          <p:spPr>
            <a:xfrm>
              <a:off x="1589281" y="998535"/>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7" name="rc657"/>
            <p:cNvSpPr/>
            <p:nvPr/>
          </p:nvSpPr>
          <p:spPr>
            <a:xfrm>
              <a:off x="2580689" y="99853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8" name="rc658"/>
            <p:cNvSpPr/>
            <p:nvPr/>
          </p:nvSpPr>
          <p:spPr>
            <a:xfrm>
              <a:off x="3076393" y="998535"/>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9" name="rc659"/>
            <p:cNvSpPr/>
            <p:nvPr/>
          </p:nvSpPr>
          <p:spPr>
            <a:xfrm>
              <a:off x="4067801" y="998535"/>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0" name="rc660"/>
            <p:cNvSpPr/>
            <p:nvPr/>
          </p:nvSpPr>
          <p:spPr>
            <a:xfrm>
              <a:off x="2084985" y="99853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1" name="rc661"/>
            <p:cNvSpPr/>
            <p:nvPr/>
          </p:nvSpPr>
          <p:spPr>
            <a:xfrm>
              <a:off x="3572097" y="998535"/>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2" name="rc662"/>
            <p:cNvSpPr/>
            <p:nvPr/>
          </p:nvSpPr>
          <p:spPr>
            <a:xfrm>
              <a:off x="5554912" y="99853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3" name="rc663"/>
            <p:cNvSpPr/>
            <p:nvPr/>
          </p:nvSpPr>
          <p:spPr>
            <a:xfrm>
              <a:off x="6546320" y="998535"/>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4" name="rc664"/>
            <p:cNvSpPr/>
            <p:nvPr/>
          </p:nvSpPr>
          <p:spPr>
            <a:xfrm>
              <a:off x="7537728" y="99853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5" name="rc665"/>
            <p:cNvSpPr/>
            <p:nvPr/>
          </p:nvSpPr>
          <p:spPr>
            <a:xfrm>
              <a:off x="4563505" y="998535"/>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6" name="rc666"/>
            <p:cNvSpPr/>
            <p:nvPr/>
          </p:nvSpPr>
          <p:spPr>
            <a:xfrm>
              <a:off x="7042024" y="998535"/>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7" name="rc667"/>
            <p:cNvSpPr/>
            <p:nvPr/>
          </p:nvSpPr>
          <p:spPr>
            <a:xfrm>
              <a:off x="5059208" y="998535"/>
              <a:ext cx="495703" cy="80096"/>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8" name="rc668"/>
            <p:cNvSpPr/>
            <p:nvPr/>
          </p:nvSpPr>
          <p:spPr>
            <a:xfrm>
              <a:off x="1589281" y="123882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9" name="rc669"/>
            <p:cNvSpPr/>
            <p:nvPr/>
          </p:nvSpPr>
          <p:spPr>
            <a:xfrm>
              <a:off x="2580689" y="123882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0" name="rc670"/>
            <p:cNvSpPr/>
            <p:nvPr/>
          </p:nvSpPr>
          <p:spPr>
            <a:xfrm>
              <a:off x="3076393" y="123882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1" name="rc671"/>
            <p:cNvSpPr/>
            <p:nvPr/>
          </p:nvSpPr>
          <p:spPr>
            <a:xfrm>
              <a:off x="4067801" y="123882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2" name="rc672"/>
            <p:cNvSpPr/>
            <p:nvPr/>
          </p:nvSpPr>
          <p:spPr>
            <a:xfrm>
              <a:off x="2084985" y="123882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3" name="rc673"/>
            <p:cNvSpPr/>
            <p:nvPr/>
          </p:nvSpPr>
          <p:spPr>
            <a:xfrm>
              <a:off x="3572097" y="123882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4" name="rc674"/>
            <p:cNvSpPr/>
            <p:nvPr/>
          </p:nvSpPr>
          <p:spPr>
            <a:xfrm>
              <a:off x="5554912" y="123882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5" name="rc675"/>
            <p:cNvSpPr/>
            <p:nvPr/>
          </p:nvSpPr>
          <p:spPr>
            <a:xfrm>
              <a:off x="6050616" y="1238825"/>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6" name="rc676"/>
            <p:cNvSpPr/>
            <p:nvPr/>
          </p:nvSpPr>
          <p:spPr>
            <a:xfrm>
              <a:off x="6546320" y="1238825"/>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7" name="rc677"/>
            <p:cNvSpPr/>
            <p:nvPr/>
          </p:nvSpPr>
          <p:spPr>
            <a:xfrm>
              <a:off x="7537728" y="1238825"/>
              <a:ext cx="495703" cy="800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8" name="rc678"/>
            <p:cNvSpPr/>
            <p:nvPr/>
          </p:nvSpPr>
          <p:spPr>
            <a:xfrm>
              <a:off x="4563505" y="1238825"/>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9" name="rc679"/>
            <p:cNvSpPr/>
            <p:nvPr/>
          </p:nvSpPr>
          <p:spPr>
            <a:xfrm>
              <a:off x="7042024" y="1238825"/>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0" name="rc680"/>
            <p:cNvSpPr/>
            <p:nvPr/>
          </p:nvSpPr>
          <p:spPr>
            <a:xfrm>
              <a:off x="5059208" y="123882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1" name="rc681"/>
            <p:cNvSpPr/>
            <p:nvPr/>
          </p:nvSpPr>
          <p:spPr>
            <a:xfrm>
              <a:off x="1589281" y="1879600"/>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2" name="rc682"/>
            <p:cNvSpPr/>
            <p:nvPr/>
          </p:nvSpPr>
          <p:spPr>
            <a:xfrm>
              <a:off x="2580689" y="1879600"/>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3" name="rc683"/>
            <p:cNvSpPr/>
            <p:nvPr/>
          </p:nvSpPr>
          <p:spPr>
            <a:xfrm>
              <a:off x="3076393" y="1879600"/>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4" name="rc684"/>
            <p:cNvSpPr/>
            <p:nvPr/>
          </p:nvSpPr>
          <p:spPr>
            <a:xfrm>
              <a:off x="4067801" y="1879600"/>
              <a:ext cx="495703" cy="80096"/>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5" name="rc685"/>
            <p:cNvSpPr/>
            <p:nvPr/>
          </p:nvSpPr>
          <p:spPr>
            <a:xfrm>
              <a:off x="2084985" y="1879600"/>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6" name="rc686"/>
            <p:cNvSpPr/>
            <p:nvPr/>
          </p:nvSpPr>
          <p:spPr>
            <a:xfrm>
              <a:off x="3572097" y="1879600"/>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7" name="rc687"/>
            <p:cNvSpPr/>
            <p:nvPr/>
          </p:nvSpPr>
          <p:spPr>
            <a:xfrm>
              <a:off x="5554912" y="1879600"/>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8" name="rc688"/>
            <p:cNvSpPr/>
            <p:nvPr/>
          </p:nvSpPr>
          <p:spPr>
            <a:xfrm>
              <a:off x="6050616" y="1879600"/>
              <a:ext cx="495703" cy="8009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9" name="rc689"/>
            <p:cNvSpPr/>
            <p:nvPr/>
          </p:nvSpPr>
          <p:spPr>
            <a:xfrm>
              <a:off x="6546320" y="1879600"/>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0" name="rc690"/>
            <p:cNvSpPr/>
            <p:nvPr/>
          </p:nvSpPr>
          <p:spPr>
            <a:xfrm>
              <a:off x="7537728" y="1879600"/>
              <a:ext cx="495703" cy="80096"/>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1" name="rc691"/>
            <p:cNvSpPr/>
            <p:nvPr/>
          </p:nvSpPr>
          <p:spPr>
            <a:xfrm>
              <a:off x="4563505" y="1879600"/>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2" name="rc692"/>
            <p:cNvSpPr/>
            <p:nvPr/>
          </p:nvSpPr>
          <p:spPr>
            <a:xfrm>
              <a:off x="7042024" y="1879600"/>
              <a:ext cx="495703" cy="80096"/>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3" name="rc693"/>
            <p:cNvSpPr/>
            <p:nvPr/>
          </p:nvSpPr>
          <p:spPr>
            <a:xfrm>
              <a:off x="1589281" y="4442700"/>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4" name="rc694"/>
            <p:cNvSpPr/>
            <p:nvPr/>
          </p:nvSpPr>
          <p:spPr>
            <a:xfrm>
              <a:off x="2580689" y="4442700"/>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5" name="rc695"/>
            <p:cNvSpPr/>
            <p:nvPr/>
          </p:nvSpPr>
          <p:spPr>
            <a:xfrm>
              <a:off x="3076393" y="4442700"/>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96" name="rc696"/>
            <p:cNvSpPr/>
            <p:nvPr/>
          </p:nvSpPr>
          <p:spPr>
            <a:xfrm>
              <a:off x="4067801" y="4442700"/>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97" name="rc697"/>
            <p:cNvSpPr/>
            <p:nvPr/>
          </p:nvSpPr>
          <p:spPr>
            <a:xfrm>
              <a:off x="2084985" y="4442700"/>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98" name="rc698"/>
            <p:cNvSpPr/>
            <p:nvPr/>
          </p:nvSpPr>
          <p:spPr>
            <a:xfrm>
              <a:off x="3572097" y="4442700"/>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99" name="rc699"/>
            <p:cNvSpPr/>
            <p:nvPr/>
          </p:nvSpPr>
          <p:spPr>
            <a:xfrm>
              <a:off x="5554912" y="4442700"/>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0" name="rc700"/>
            <p:cNvSpPr/>
            <p:nvPr/>
          </p:nvSpPr>
          <p:spPr>
            <a:xfrm>
              <a:off x="6546320" y="4442700"/>
              <a:ext cx="495703" cy="800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1" name="rc701"/>
            <p:cNvSpPr/>
            <p:nvPr/>
          </p:nvSpPr>
          <p:spPr>
            <a:xfrm>
              <a:off x="7537728" y="4442700"/>
              <a:ext cx="495703" cy="80096"/>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702" name="rc702"/>
            <p:cNvSpPr/>
            <p:nvPr/>
          </p:nvSpPr>
          <p:spPr>
            <a:xfrm>
              <a:off x="4563505" y="4442700"/>
              <a:ext cx="495703" cy="800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03" name="rc703"/>
            <p:cNvSpPr/>
            <p:nvPr/>
          </p:nvSpPr>
          <p:spPr>
            <a:xfrm>
              <a:off x="7042024" y="4442700"/>
              <a:ext cx="495703" cy="800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4" name="rc704"/>
            <p:cNvSpPr/>
            <p:nvPr/>
          </p:nvSpPr>
          <p:spPr>
            <a:xfrm>
              <a:off x="5059208" y="4442700"/>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05" name="rc705"/>
            <p:cNvSpPr/>
            <p:nvPr/>
          </p:nvSpPr>
          <p:spPr>
            <a:xfrm>
              <a:off x="1589281" y="5644153"/>
              <a:ext cx="495703" cy="8009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06" name="rc706"/>
            <p:cNvSpPr/>
            <p:nvPr/>
          </p:nvSpPr>
          <p:spPr>
            <a:xfrm>
              <a:off x="2580689" y="5644153"/>
              <a:ext cx="495703" cy="800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07" name="rc707"/>
            <p:cNvSpPr/>
            <p:nvPr/>
          </p:nvSpPr>
          <p:spPr>
            <a:xfrm>
              <a:off x="3076393" y="5644153"/>
              <a:ext cx="495703" cy="8009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08" name="rc708"/>
            <p:cNvSpPr/>
            <p:nvPr/>
          </p:nvSpPr>
          <p:spPr>
            <a:xfrm>
              <a:off x="4067801" y="5644153"/>
              <a:ext cx="495703" cy="8009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09" name="rc709"/>
            <p:cNvSpPr/>
            <p:nvPr/>
          </p:nvSpPr>
          <p:spPr>
            <a:xfrm>
              <a:off x="2084985" y="5644153"/>
              <a:ext cx="495703" cy="80096"/>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710" name="rc710"/>
            <p:cNvSpPr/>
            <p:nvPr/>
          </p:nvSpPr>
          <p:spPr>
            <a:xfrm>
              <a:off x="3572097" y="5644153"/>
              <a:ext cx="495703" cy="8009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11" name="rc711"/>
            <p:cNvSpPr/>
            <p:nvPr/>
          </p:nvSpPr>
          <p:spPr>
            <a:xfrm>
              <a:off x="5554912" y="5644153"/>
              <a:ext cx="495703" cy="800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12" name="rc712"/>
            <p:cNvSpPr/>
            <p:nvPr/>
          </p:nvSpPr>
          <p:spPr>
            <a:xfrm>
              <a:off x="6050616" y="5644153"/>
              <a:ext cx="495703" cy="800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13" name="rc713"/>
            <p:cNvSpPr/>
            <p:nvPr/>
          </p:nvSpPr>
          <p:spPr>
            <a:xfrm>
              <a:off x="6546320" y="5644153"/>
              <a:ext cx="495703" cy="800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14" name="rc714"/>
            <p:cNvSpPr/>
            <p:nvPr/>
          </p:nvSpPr>
          <p:spPr>
            <a:xfrm>
              <a:off x="7537728" y="5644153"/>
              <a:ext cx="495703" cy="80096"/>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715" name="rc715"/>
            <p:cNvSpPr/>
            <p:nvPr/>
          </p:nvSpPr>
          <p:spPr>
            <a:xfrm>
              <a:off x="4563505" y="5644153"/>
              <a:ext cx="495703" cy="8009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716" name="rc716"/>
            <p:cNvSpPr/>
            <p:nvPr/>
          </p:nvSpPr>
          <p:spPr>
            <a:xfrm>
              <a:off x="7042024" y="5644153"/>
              <a:ext cx="495703" cy="800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17" name="rc717"/>
            <p:cNvSpPr/>
            <p:nvPr/>
          </p:nvSpPr>
          <p:spPr>
            <a:xfrm>
              <a:off x="5059208" y="5644153"/>
              <a:ext cx="495703" cy="8009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718" name="rc718"/>
            <p:cNvSpPr/>
            <p:nvPr/>
          </p:nvSpPr>
          <p:spPr>
            <a:xfrm>
              <a:off x="8033432" y="5644153"/>
              <a:ext cx="495703" cy="8009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19" name="rc719"/>
            <p:cNvSpPr/>
            <p:nvPr/>
          </p:nvSpPr>
          <p:spPr>
            <a:xfrm>
              <a:off x="8529136" y="2360181"/>
              <a:ext cx="495703" cy="8009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20" name="rc720"/>
            <p:cNvSpPr/>
            <p:nvPr/>
          </p:nvSpPr>
          <p:spPr>
            <a:xfrm>
              <a:off x="8529136" y="4843184"/>
              <a:ext cx="495703" cy="80096"/>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21" name="rc721"/>
            <p:cNvSpPr/>
            <p:nvPr/>
          </p:nvSpPr>
          <p:spPr>
            <a:xfrm>
              <a:off x="8529136" y="3401441"/>
              <a:ext cx="495703" cy="8009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722" name="rc722"/>
            <p:cNvSpPr/>
            <p:nvPr/>
          </p:nvSpPr>
          <p:spPr>
            <a:xfrm>
              <a:off x="8529136" y="4122312"/>
              <a:ext cx="495703" cy="800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23" name="rc723"/>
            <p:cNvSpPr/>
            <p:nvPr/>
          </p:nvSpPr>
          <p:spPr>
            <a:xfrm>
              <a:off x="8529136" y="5243668"/>
              <a:ext cx="495703" cy="8009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724" name="rc724"/>
            <p:cNvSpPr/>
            <p:nvPr/>
          </p:nvSpPr>
          <p:spPr>
            <a:xfrm>
              <a:off x="8529136" y="2760666"/>
              <a:ext cx="495703" cy="80096"/>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25" name="rc725"/>
            <p:cNvSpPr/>
            <p:nvPr/>
          </p:nvSpPr>
          <p:spPr>
            <a:xfrm>
              <a:off x="8529136" y="2280085"/>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6" name="rc726"/>
            <p:cNvSpPr/>
            <p:nvPr/>
          </p:nvSpPr>
          <p:spPr>
            <a:xfrm>
              <a:off x="8529136" y="2440278"/>
              <a:ext cx="495703" cy="800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27" name="rc727"/>
            <p:cNvSpPr/>
            <p:nvPr/>
          </p:nvSpPr>
          <p:spPr>
            <a:xfrm>
              <a:off x="8529136" y="1479116"/>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28" name="rc728"/>
            <p:cNvSpPr/>
            <p:nvPr/>
          </p:nvSpPr>
          <p:spPr>
            <a:xfrm>
              <a:off x="8529136" y="2840763"/>
              <a:ext cx="495703" cy="800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9" name="rc729"/>
            <p:cNvSpPr/>
            <p:nvPr/>
          </p:nvSpPr>
          <p:spPr>
            <a:xfrm>
              <a:off x="8529136" y="3000956"/>
              <a:ext cx="495703" cy="80096"/>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30" name="rc730"/>
            <p:cNvSpPr/>
            <p:nvPr/>
          </p:nvSpPr>
          <p:spPr>
            <a:xfrm>
              <a:off x="8529136" y="4522797"/>
              <a:ext cx="495703" cy="8009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31" name="rc731"/>
            <p:cNvSpPr/>
            <p:nvPr/>
          </p:nvSpPr>
          <p:spPr>
            <a:xfrm>
              <a:off x="8529136" y="1799503"/>
              <a:ext cx="495703" cy="800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32" name="rc732"/>
            <p:cNvSpPr/>
            <p:nvPr/>
          </p:nvSpPr>
          <p:spPr>
            <a:xfrm>
              <a:off x="8529136" y="4362603"/>
              <a:ext cx="495703" cy="8009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733" name="rc733"/>
            <p:cNvSpPr/>
            <p:nvPr/>
          </p:nvSpPr>
          <p:spPr>
            <a:xfrm>
              <a:off x="8529136" y="2199988"/>
              <a:ext cx="495703" cy="800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34" name="rc734"/>
            <p:cNvSpPr/>
            <p:nvPr/>
          </p:nvSpPr>
          <p:spPr>
            <a:xfrm>
              <a:off x="8529136" y="3962119"/>
              <a:ext cx="495703" cy="8009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735" name="rc735"/>
            <p:cNvSpPr/>
            <p:nvPr/>
          </p:nvSpPr>
          <p:spPr>
            <a:xfrm>
              <a:off x="8529136" y="4042215"/>
              <a:ext cx="495703" cy="8009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36" name="rc736"/>
            <p:cNvSpPr/>
            <p:nvPr/>
          </p:nvSpPr>
          <p:spPr>
            <a:xfrm>
              <a:off x="8529136" y="3161150"/>
              <a:ext cx="495703" cy="80096"/>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737" name="rc737"/>
            <p:cNvSpPr/>
            <p:nvPr/>
          </p:nvSpPr>
          <p:spPr>
            <a:xfrm>
              <a:off x="8529136" y="5483959"/>
              <a:ext cx="495703" cy="80096"/>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38" name="rc738"/>
            <p:cNvSpPr/>
            <p:nvPr/>
          </p:nvSpPr>
          <p:spPr>
            <a:xfrm>
              <a:off x="8529136" y="3081053"/>
              <a:ext cx="495703" cy="80096"/>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739" name="rc739"/>
            <p:cNvSpPr/>
            <p:nvPr/>
          </p:nvSpPr>
          <p:spPr>
            <a:xfrm>
              <a:off x="8529136" y="1959697"/>
              <a:ext cx="495703" cy="80096"/>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40" name="rc740"/>
            <p:cNvSpPr/>
            <p:nvPr/>
          </p:nvSpPr>
          <p:spPr>
            <a:xfrm>
              <a:off x="8529136" y="3641731"/>
              <a:ext cx="495703" cy="80096"/>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41" name="rc741"/>
            <p:cNvSpPr/>
            <p:nvPr/>
          </p:nvSpPr>
          <p:spPr>
            <a:xfrm>
              <a:off x="8529136" y="4202409"/>
              <a:ext cx="495703" cy="8009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42" name="rc742"/>
            <p:cNvSpPr/>
            <p:nvPr/>
          </p:nvSpPr>
          <p:spPr>
            <a:xfrm>
              <a:off x="8529136" y="1639310"/>
              <a:ext cx="495703" cy="80096"/>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43" name="rc743"/>
            <p:cNvSpPr/>
            <p:nvPr/>
          </p:nvSpPr>
          <p:spPr>
            <a:xfrm>
              <a:off x="8529136" y="3882022"/>
              <a:ext cx="495703" cy="800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44" name="rc744"/>
            <p:cNvSpPr/>
            <p:nvPr/>
          </p:nvSpPr>
          <p:spPr>
            <a:xfrm>
              <a:off x="8529136" y="4923281"/>
              <a:ext cx="495703" cy="80096"/>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745" name="rc745"/>
            <p:cNvSpPr/>
            <p:nvPr/>
          </p:nvSpPr>
          <p:spPr>
            <a:xfrm>
              <a:off x="8529136" y="5564056"/>
              <a:ext cx="495703" cy="80096"/>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746" name="rc746"/>
            <p:cNvSpPr/>
            <p:nvPr/>
          </p:nvSpPr>
          <p:spPr>
            <a:xfrm>
              <a:off x="8529136" y="3561634"/>
              <a:ext cx="495703" cy="8009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747" name="rc747"/>
            <p:cNvSpPr/>
            <p:nvPr/>
          </p:nvSpPr>
          <p:spPr>
            <a:xfrm>
              <a:off x="8529136" y="4682990"/>
              <a:ext cx="495703" cy="80096"/>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48" name="rc748"/>
            <p:cNvSpPr/>
            <p:nvPr/>
          </p:nvSpPr>
          <p:spPr>
            <a:xfrm>
              <a:off x="8529136" y="1318922"/>
              <a:ext cx="495703" cy="80096"/>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8529136" y="4602894"/>
              <a:ext cx="495703" cy="80096"/>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750" name="rc750"/>
            <p:cNvSpPr/>
            <p:nvPr/>
          </p:nvSpPr>
          <p:spPr>
            <a:xfrm>
              <a:off x="8529136" y="4282506"/>
              <a:ext cx="495703" cy="80096"/>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51" name="rc751"/>
            <p:cNvSpPr/>
            <p:nvPr/>
          </p:nvSpPr>
          <p:spPr>
            <a:xfrm>
              <a:off x="8529136" y="3801925"/>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52" name="rc752"/>
            <p:cNvSpPr/>
            <p:nvPr/>
          </p:nvSpPr>
          <p:spPr>
            <a:xfrm>
              <a:off x="8529136" y="5323765"/>
              <a:ext cx="495703" cy="8009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753" name="rc753"/>
            <p:cNvSpPr/>
            <p:nvPr/>
          </p:nvSpPr>
          <p:spPr>
            <a:xfrm>
              <a:off x="8529136" y="2920859"/>
              <a:ext cx="495703" cy="80096"/>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54" name="rc754"/>
            <p:cNvSpPr/>
            <p:nvPr/>
          </p:nvSpPr>
          <p:spPr>
            <a:xfrm>
              <a:off x="8529136" y="2039794"/>
              <a:ext cx="495703" cy="80096"/>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755" name="rc755"/>
            <p:cNvSpPr/>
            <p:nvPr/>
          </p:nvSpPr>
          <p:spPr>
            <a:xfrm>
              <a:off x="8529136" y="3241247"/>
              <a:ext cx="495703" cy="80096"/>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56" name="rc756"/>
            <p:cNvSpPr/>
            <p:nvPr/>
          </p:nvSpPr>
          <p:spPr>
            <a:xfrm>
              <a:off x="8529136" y="3721828"/>
              <a:ext cx="495703" cy="8009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757" name="rc757"/>
            <p:cNvSpPr/>
            <p:nvPr/>
          </p:nvSpPr>
          <p:spPr>
            <a:xfrm>
              <a:off x="8529136" y="5083475"/>
              <a:ext cx="495703" cy="800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58" name="rc758"/>
            <p:cNvSpPr/>
            <p:nvPr/>
          </p:nvSpPr>
          <p:spPr>
            <a:xfrm>
              <a:off x="8529136" y="5003378"/>
              <a:ext cx="495703" cy="80096"/>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759" name="rc759"/>
            <p:cNvSpPr/>
            <p:nvPr/>
          </p:nvSpPr>
          <p:spPr>
            <a:xfrm>
              <a:off x="8529136" y="2520375"/>
              <a:ext cx="495703" cy="8009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60" name="rc760"/>
            <p:cNvSpPr/>
            <p:nvPr/>
          </p:nvSpPr>
          <p:spPr>
            <a:xfrm>
              <a:off x="8529136" y="2600472"/>
              <a:ext cx="495703" cy="8009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61" name="rc761"/>
            <p:cNvSpPr/>
            <p:nvPr/>
          </p:nvSpPr>
          <p:spPr>
            <a:xfrm>
              <a:off x="8529136" y="2680569"/>
              <a:ext cx="495703" cy="8009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762" name="rc762"/>
            <p:cNvSpPr/>
            <p:nvPr/>
          </p:nvSpPr>
          <p:spPr>
            <a:xfrm>
              <a:off x="8529136" y="998535"/>
              <a:ext cx="495703" cy="80096"/>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3" name="rc763"/>
            <p:cNvSpPr/>
            <p:nvPr/>
          </p:nvSpPr>
          <p:spPr>
            <a:xfrm>
              <a:off x="8529136" y="1238825"/>
              <a:ext cx="495703" cy="800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64" name="rc764"/>
            <p:cNvSpPr/>
            <p:nvPr/>
          </p:nvSpPr>
          <p:spPr>
            <a:xfrm>
              <a:off x="8529136" y="4442700"/>
              <a:ext cx="495703" cy="80096"/>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65" name="tx765"/>
            <p:cNvSpPr/>
            <p:nvPr/>
          </p:nvSpPr>
          <p:spPr>
            <a:xfrm>
              <a:off x="1796991"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66" name="tx766"/>
            <p:cNvSpPr/>
            <p:nvPr/>
          </p:nvSpPr>
          <p:spPr>
            <a:xfrm>
              <a:off x="2788399"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67" name="tx767"/>
            <p:cNvSpPr/>
            <p:nvPr/>
          </p:nvSpPr>
          <p:spPr>
            <a:xfrm>
              <a:off x="3284103"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68" name="tx768"/>
            <p:cNvSpPr/>
            <p:nvPr/>
          </p:nvSpPr>
          <p:spPr>
            <a:xfrm>
              <a:off x="4275510"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69" name="tx769"/>
            <p:cNvSpPr/>
            <p:nvPr/>
          </p:nvSpPr>
          <p:spPr>
            <a:xfrm>
              <a:off x="2292695"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70" name="tx770"/>
            <p:cNvSpPr/>
            <p:nvPr/>
          </p:nvSpPr>
          <p:spPr>
            <a:xfrm>
              <a:off x="3779806"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71" name="tx771"/>
            <p:cNvSpPr/>
            <p:nvPr/>
          </p:nvSpPr>
          <p:spPr>
            <a:xfrm>
              <a:off x="5762622"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72" name="tx772"/>
            <p:cNvSpPr/>
            <p:nvPr/>
          </p:nvSpPr>
          <p:spPr>
            <a:xfrm>
              <a:off x="6258326"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73" name="tx773"/>
            <p:cNvSpPr/>
            <p:nvPr/>
          </p:nvSpPr>
          <p:spPr>
            <a:xfrm>
              <a:off x="6754030"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74" name="tx774"/>
            <p:cNvSpPr/>
            <p:nvPr/>
          </p:nvSpPr>
          <p:spPr>
            <a:xfrm>
              <a:off x="7745438"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75" name="tx775"/>
            <p:cNvSpPr/>
            <p:nvPr/>
          </p:nvSpPr>
          <p:spPr>
            <a:xfrm>
              <a:off x="4771214"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76" name="tx776"/>
            <p:cNvSpPr/>
            <p:nvPr/>
          </p:nvSpPr>
          <p:spPr>
            <a:xfrm>
              <a:off x="7249734"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77" name="tx777"/>
            <p:cNvSpPr/>
            <p:nvPr/>
          </p:nvSpPr>
          <p:spPr>
            <a:xfrm>
              <a:off x="5266918"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78" name="tx778"/>
            <p:cNvSpPr/>
            <p:nvPr/>
          </p:nvSpPr>
          <p:spPr>
            <a:xfrm>
              <a:off x="1796991"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79" name="tx779"/>
            <p:cNvSpPr/>
            <p:nvPr/>
          </p:nvSpPr>
          <p:spPr>
            <a:xfrm>
              <a:off x="2788399"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80" name="tx780"/>
            <p:cNvSpPr/>
            <p:nvPr/>
          </p:nvSpPr>
          <p:spPr>
            <a:xfrm>
              <a:off x="3284103"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81" name="tx781"/>
            <p:cNvSpPr/>
            <p:nvPr/>
          </p:nvSpPr>
          <p:spPr>
            <a:xfrm>
              <a:off x="4275510"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82" name="tx782"/>
            <p:cNvSpPr/>
            <p:nvPr/>
          </p:nvSpPr>
          <p:spPr>
            <a:xfrm>
              <a:off x="2292695"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83" name="tx783"/>
            <p:cNvSpPr/>
            <p:nvPr/>
          </p:nvSpPr>
          <p:spPr>
            <a:xfrm>
              <a:off x="3779806"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84" name="tx784"/>
            <p:cNvSpPr/>
            <p:nvPr/>
          </p:nvSpPr>
          <p:spPr>
            <a:xfrm>
              <a:off x="5762622"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85" name="tx785"/>
            <p:cNvSpPr/>
            <p:nvPr/>
          </p:nvSpPr>
          <p:spPr>
            <a:xfrm>
              <a:off x="6258326"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86" name="tx786"/>
            <p:cNvSpPr/>
            <p:nvPr/>
          </p:nvSpPr>
          <p:spPr>
            <a:xfrm>
              <a:off x="6754030"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87" name="tx787"/>
            <p:cNvSpPr/>
            <p:nvPr/>
          </p:nvSpPr>
          <p:spPr>
            <a:xfrm>
              <a:off x="7745438"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788" name="tx788"/>
            <p:cNvSpPr/>
            <p:nvPr/>
          </p:nvSpPr>
          <p:spPr>
            <a:xfrm>
              <a:off x="4771214"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789" name="tx789"/>
            <p:cNvSpPr/>
            <p:nvPr/>
          </p:nvSpPr>
          <p:spPr>
            <a:xfrm>
              <a:off x="7249734" y="1573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90" name="tx790"/>
            <p:cNvSpPr/>
            <p:nvPr/>
          </p:nvSpPr>
          <p:spPr>
            <a:xfrm>
              <a:off x="1796991"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91" name="tx791"/>
            <p:cNvSpPr/>
            <p:nvPr/>
          </p:nvSpPr>
          <p:spPr>
            <a:xfrm>
              <a:off x="2788399"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792" name="tx792"/>
            <p:cNvSpPr/>
            <p:nvPr/>
          </p:nvSpPr>
          <p:spPr>
            <a:xfrm>
              <a:off x="3284103"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93" name="tx793"/>
            <p:cNvSpPr/>
            <p:nvPr/>
          </p:nvSpPr>
          <p:spPr>
            <a:xfrm>
              <a:off x="4275510"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94" name="tx794"/>
            <p:cNvSpPr/>
            <p:nvPr/>
          </p:nvSpPr>
          <p:spPr>
            <a:xfrm>
              <a:off x="2292695"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795" name="tx795"/>
            <p:cNvSpPr/>
            <p:nvPr/>
          </p:nvSpPr>
          <p:spPr>
            <a:xfrm>
              <a:off x="3779806"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96" name="tx796"/>
            <p:cNvSpPr/>
            <p:nvPr/>
          </p:nvSpPr>
          <p:spPr>
            <a:xfrm>
              <a:off x="5762622"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97" name="tx797"/>
            <p:cNvSpPr/>
            <p:nvPr/>
          </p:nvSpPr>
          <p:spPr>
            <a:xfrm>
              <a:off x="6258326"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798" name="tx798"/>
            <p:cNvSpPr/>
            <p:nvPr/>
          </p:nvSpPr>
          <p:spPr>
            <a:xfrm>
              <a:off x="6754030"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99" name="tx799"/>
            <p:cNvSpPr/>
            <p:nvPr/>
          </p:nvSpPr>
          <p:spPr>
            <a:xfrm>
              <a:off x="4771214"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800" name="tx800"/>
            <p:cNvSpPr/>
            <p:nvPr/>
          </p:nvSpPr>
          <p:spPr>
            <a:xfrm>
              <a:off x="7249734"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01" name="tx801"/>
            <p:cNvSpPr/>
            <p:nvPr/>
          </p:nvSpPr>
          <p:spPr>
            <a:xfrm>
              <a:off x="5266918"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802" name="tx802"/>
            <p:cNvSpPr/>
            <p:nvPr/>
          </p:nvSpPr>
          <p:spPr>
            <a:xfrm>
              <a:off x="1796991"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3" name="tx803"/>
            <p:cNvSpPr/>
            <p:nvPr/>
          </p:nvSpPr>
          <p:spPr>
            <a:xfrm>
              <a:off x="2788399"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4" name="tx804"/>
            <p:cNvSpPr/>
            <p:nvPr/>
          </p:nvSpPr>
          <p:spPr>
            <a:xfrm>
              <a:off x="3284103"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5" name="tx805"/>
            <p:cNvSpPr/>
            <p:nvPr/>
          </p:nvSpPr>
          <p:spPr>
            <a:xfrm>
              <a:off x="4275510"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6" name="tx806"/>
            <p:cNvSpPr/>
            <p:nvPr/>
          </p:nvSpPr>
          <p:spPr>
            <a:xfrm>
              <a:off x="2292695"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7" name="tx807"/>
            <p:cNvSpPr/>
            <p:nvPr/>
          </p:nvSpPr>
          <p:spPr>
            <a:xfrm>
              <a:off x="3779806"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8" name="tx808"/>
            <p:cNvSpPr/>
            <p:nvPr/>
          </p:nvSpPr>
          <p:spPr>
            <a:xfrm>
              <a:off x="5762622"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9" name="tx809"/>
            <p:cNvSpPr/>
            <p:nvPr/>
          </p:nvSpPr>
          <p:spPr>
            <a:xfrm>
              <a:off x="6258326"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10" name="tx810"/>
            <p:cNvSpPr/>
            <p:nvPr/>
          </p:nvSpPr>
          <p:spPr>
            <a:xfrm>
              <a:off x="6754030"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11" name="tx811"/>
            <p:cNvSpPr/>
            <p:nvPr/>
          </p:nvSpPr>
          <p:spPr>
            <a:xfrm>
              <a:off x="7745438"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12" name="tx812"/>
            <p:cNvSpPr/>
            <p:nvPr/>
          </p:nvSpPr>
          <p:spPr>
            <a:xfrm>
              <a:off x="7249734"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13" name="tx813"/>
            <p:cNvSpPr/>
            <p:nvPr/>
          </p:nvSpPr>
          <p:spPr>
            <a:xfrm>
              <a:off x="1796991"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14" name="tx814"/>
            <p:cNvSpPr/>
            <p:nvPr/>
          </p:nvSpPr>
          <p:spPr>
            <a:xfrm>
              <a:off x="2788399"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15" name="tx815"/>
            <p:cNvSpPr/>
            <p:nvPr/>
          </p:nvSpPr>
          <p:spPr>
            <a:xfrm>
              <a:off x="3284103"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16" name="tx816"/>
            <p:cNvSpPr/>
            <p:nvPr/>
          </p:nvSpPr>
          <p:spPr>
            <a:xfrm>
              <a:off x="4275510"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17" name="tx817"/>
            <p:cNvSpPr/>
            <p:nvPr/>
          </p:nvSpPr>
          <p:spPr>
            <a:xfrm>
              <a:off x="2292695"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818" name="tx818"/>
            <p:cNvSpPr/>
            <p:nvPr/>
          </p:nvSpPr>
          <p:spPr>
            <a:xfrm>
              <a:off x="3779806"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19" name="tx819"/>
            <p:cNvSpPr/>
            <p:nvPr/>
          </p:nvSpPr>
          <p:spPr>
            <a:xfrm>
              <a:off x="5762622"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20" name="tx820"/>
            <p:cNvSpPr/>
            <p:nvPr/>
          </p:nvSpPr>
          <p:spPr>
            <a:xfrm>
              <a:off x="6258326"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21" name="tx821"/>
            <p:cNvSpPr/>
            <p:nvPr/>
          </p:nvSpPr>
          <p:spPr>
            <a:xfrm>
              <a:off x="6754030"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22" name="tx822"/>
            <p:cNvSpPr/>
            <p:nvPr/>
          </p:nvSpPr>
          <p:spPr>
            <a:xfrm>
              <a:off x="7745438"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23" name="tx823"/>
            <p:cNvSpPr/>
            <p:nvPr/>
          </p:nvSpPr>
          <p:spPr>
            <a:xfrm>
              <a:off x="4771214"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24" name="tx824"/>
            <p:cNvSpPr/>
            <p:nvPr/>
          </p:nvSpPr>
          <p:spPr>
            <a:xfrm>
              <a:off x="7249734"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25" name="tx825"/>
            <p:cNvSpPr/>
            <p:nvPr/>
          </p:nvSpPr>
          <p:spPr>
            <a:xfrm>
              <a:off x="1796991" y="5257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26" name="tx826"/>
            <p:cNvSpPr/>
            <p:nvPr/>
          </p:nvSpPr>
          <p:spPr>
            <a:xfrm>
              <a:off x="2788399" y="5257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27" name="tx827"/>
            <p:cNvSpPr/>
            <p:nvPr/>
          </p:nvSpPr>
          <p:spPr>
            <a:xfrm>
              <a:off x="3284103" y="5257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28" name="tx828"/>
            <p:cNvSpPr/>
            <p:nvPr/>
          </p:nvSpPr>
          <p:spPr>
            <a:xfrm>
              <a:off x="4275510" y="5257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829" name="tx829"/>
            <p:cNvSpPr/>
            <p:nvPr/>
          </p:nvSpPr>
          <p:spPr>
            <a:xfrm>
              <a:off x="2292695" y="5257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30" name="tx830"/>
            <p:cNvSpPr/>
            <p:nvPr/>
          </p:nvSpPr>
          <p:spPr>
            <a:xfrm>
              <a:off x="3779806" y="5257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31" name="tx831"/>
            <p:cNvSpPr/>
            <p:nvPr/>
          </p:nvSpPr>
          <p:spPr>
            <a:xfrm>
              <a:off x="5762622" y="5257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32" name="tx832"/>
            <p:cNvSpPr/>
            <p:nvPr/>
          </p:nvSpPr>
          <p:spPr>
            <a:xfrm>
              <a:off x="6258326" y="5257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33" name="tx833"/>
            <p:cNvSpPr/>
            <p:nvPr/>
          </p:nvSpPr>
          <p:spPr>
            <a:xfrm>
              <a:off x="1796991"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34" name="tx834"/>
            <p:cNvSpPr/>
            <p:nvPr/>
          </p:nvSpPr>
          <p:spPr>
            <a:xfrm>
              <a:off x="2788399"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35" name="tx835"/>
            <p:cNvSpPr/>
            <p:nvPr/>
          </p:nvSpPr>
          <p:spPr>
            <a:xfrm>
              <a:off x="3284103"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36" name="tx836"/>
            <p:cNvSpPr/>
            <p:nvPr/>
          </p:nvSpPr>
          <p:spPr>
            <a:xfrm>
              <a:off x="4275510"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37" name="tx837"/>
            <p:cNvSpPr/>
            <p:nvPr/>
          </p:nvSpPr>
          <p:spPr>
            <a:xfrm>
              <a:off x="3779806"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38" name="tx838"/>
            <p:cNvSpPr/>
            <p:nvPr/>
          </p:nvSpPr>
          <p:spPr>
            <a:xfrm>
              <a:off x="5762622"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39" name="tx839"/>
            <p:cNvSpPr/>
            <p:nvPr/>
          </p:nvSpPr>
          <p:spPr>
            <a:xfrm>
              <a:off x="6258326"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40" name="tx840"/>
            <p:cNvSpPr/>
            <p:nvPr/>
          </p:nvSpPr>
          <p:spPr>
            <a:xfrm>
              <a:off x="6754030"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41" name="tx841"/>
            <p:cNvSpPr/>
            <p:nvPr/>
          </p:nvSpPr>
          <p:spPr>
            <a:xfrm>
              <a:off x="7745438"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42" name="tx842"/>
            <p:cNvSpPr/>
            <p:nvPr/>
          </p:nvSpPr>
          <p:spPr>
            <a:xfrm>
              <a:off x="4771214"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43" name="tx843"/>
            <p:cNvSpPr/>
            <p:nvPr/>
          </p:nvSpPr>
          <p:spPr>
            <a:xfrm>
              <a:off x="7249734"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44" name="tx844"/>
            <p:cNvSpPr/>
            <p:nvPr/>
          </p:nvSpPr>
          <p:spPr>
            <a:xfrm>
              <a:off x="5266918"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845" name="tx845"/>
            <p:cNvSpPr/>
            <p:nvPr/>
          </p:nvSpPr>
          <p:spPr>
            <a:xfrm>
              <a:off x="1796991"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46" name="tx846"/>
            <p:cNvSpPr/>
            <p:nvPr/>
          </p:nvSpPr>
          <p:spPr>
            <a:xfrm>
              <a:off x="2788399"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47" name="tx847"/>
            <p:cNvSpPr/>
            <p:nvPr/>
          </p:nvSpPr>
          <p:spPr>
            <a:xfrm>
              <a:off x="3284103"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48" name="tx848"/>
            <p:cNvSpPr/>
            <p:nvPr/>
          </p:nvSpPr>
          <p:spPr>
            <a:xfrm>
              <a:off x="4275510"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49" name="tx849"/>
            <p:cNvSpPr/>
            <p:nvPr/>
          </p:nvSpPr>
          <p:spPr>
            <a:xfrm>
              <a:off x="2292695"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50" name="tx850"/>
            <p:cNvSpPr/>
            <p:nvPr/>
          </p:nvSpPr>
          <p:spPr>
            <a:xfrm>
              <a:off x="3779806"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51" name="tx851"/>
            <p:cNvSpPr/>
            <p:nvPr/>
          </p:nvSpPr>
          <p:spPr>
            <a:xfrm>
              <a:off x="5762622"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52" name="tx852"/>
            <p:cNvSpPr/>
            <p:nvPr/>
          </p:nvSpPr>
          <p:spPr>
            <a:xfrm>
              <a:off x="6258326"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53" name="tx853"/>
            <p:cNvSpPr/>
            <p:nvPr/>
          </p:nvSpPr>
          <p:spPr>
            <a:xfrm>
              <a:off x="6754030"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54" name="tx854"/>
            <p:cNvSpPr/>
            <p:nvPr/>
          </p:nvSpPr>
          <p:spPr>
            <a:xfrm>
              <a:off x="7745438"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855" name="tx855"/>
            <p:cNvSpPr/>
            <p:nvPr/>
          </p:nvSpPr>
          <p:spPr>
            <a:xfrm>
              <a:off x="4771214"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56" name="tx856"/>
            <p:cNvSpPr/>
            <p:nvPr/>
          </p:nvSpPr>
          <p:spPr>
            <a:xfrm>
              <a:off x="7249734"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57" name="tx857"/>
            <p:cNvSpPr/>
            <p:nvPr/>
          </p:nvSpPr>
          <p:spPr>
            <a:xfrm>
              <a:off x="5266918"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58" name="tx858"/>
            <p:cNvSpPr/>
            <p:nvPr/>
          </p:nvSpPr>
          <p:spPr>
            <a:xfrm>
              <a:off x="8241142"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859" name="tx859"/>
            <p:cNvSpPr/>
            <p:nvPr/>
          </p:nvSpPr>
          <p:spPr>
            <a:xfrm>
              <a:off x="1796991"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0" name="tx860"/>
            <p:cNvSpPr/>
            <p:nvPr/>
          </p:nvSpPr>
          <p:spPr>
            <a:xfrm>
              <a:off x="2788399"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61" name="tx861"/>
            <p:cNvSpPr/>
            <p:nvPr/>
          </p:nvSpPr>
          <p:spPr>
            <a:xfrm>
              <a:off x="3284103"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62" name="tx862"/>
            <p:cNvSpPr/>
            <p:nvPr/>
          </p:nvSpPr>
          <p:spPr>
            <a:xfrm>
              <a:off x="4275510"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63" name="tx863"/>
            <p:cNvSpPr/>
            <p:nvPr/>
          </p:nvSpPr>
          <p:spPr>
            <a:xfrm>
              <a:off x="2292695"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64" name="tx864"/>
            <p:cNvSpPr/>
            <p:nvPr/>
          </p:nvSpPr>
          <p:spPr>
            <a:xfrm>
              <a:off x="3779806"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65" name="tx865"/>
            <p:cNvSpPr/>
            <p:nvPr/>
          </p:nvSpPr>
          <p:spPr>
            <a:xfrm>
              <a:off x="5762622"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66" name="tx866"/>
            <p:cNvSpPr/>
            <p:nvPr/>
          </p:nvSpPr>
          <p:spPr>
            <a:xfrm>
              <a:off x="6754030"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67" name="tx867"/>
            <p:cNvSpPr/>
            <p:nvPr/>
          </p:nvSpPr>
          <p:spPr>
            <a:xfrm>
              <a:off x="7745438"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68" name="tx868"/>
            <p:cNvSpPr/>
            <p:nvPr/>
          </p:nvSpPr>
          <p:spPr>
            <a:xfrm>
              <a:off x="7249734"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69" name="tx869"/>
            <p:cNvSpPr/>
            <p:nvPr/>
          </p:nvSpPr>
          <p:spPr>
            <a:xfrm>
              <a:off x="1796991" y="14131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0" name="tx870"/>
            <p:cNvSpPr/>
            <p:nvPr/>
          </p:nvSpPr>
          <p:spPr>
            <a:xfrm>
              <a:off x="2788399" y="14131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71" name="tx871"/>
            <p:cNvSpPr/>
            <p:nvPr/>
          </p:nvSpPr>
          <p:spPr>
            <a:xfrm>
              <a:off x="3284103" y="14131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72" name="tx872"/>
            <p:cNvSpPr/>
            <p:nvPr/>
          </p:nvSpPr>
          <p:spPr>
            <a:xfrm>
              <a:off x="4275510" y="14131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73" name="tx873"/>
            <p:cNvSpPr/>
            <p:nvPr/>
          </p:nvSpPr>
          <p:spPr>
            <a:xfrm>
              <a:off x="2292695" y="14131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74" name="tx874"/>
            <p:cNvSpPr/>
            <p:nvPr/>
          </p:nvSpPr>
          <p:spPr>
            <a:xfrm>
              <a:off x="5762622" y="14131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75" name="tx875"/>
            <p:cNvSpPr/>
            <p:nvPr/>
          </p:nvSpPr>
          <p:spPr>
            <a:xfrm>
              <a:off x="6258326" y="14131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76" name="tx876"/>
            <p:cNvSpPr/>
            <p:nvPr/>
          </p:nvSpPr>
          <p:spPr>
            <a:xfrm>
              <a:off x="6754030" y="14131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77" name="tx877"/>
            <p:cNvSpPr/>
            <p:nvPr/>
          </p:nvSpPr>
          <p:spPr>
            <a:xfrm>
              <a:off x="7745438" y="14131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78" name="tx878"/>
            <p:cNvSpPr/>
            <p:nvPr/>
          </p:nvSpPr>
          <p:spPr>
            <a:xfrm>
              <a:off x="7249734" y="14131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79" name="tx879"/>
            <p:cNvSpPr/>
            <p:nvPr/>
          </p:nvSpPr>
          <p:spPr>
            <a:xfrm>
              <a:off x="1796991"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80" name="tx880"/>
            <p:cNvSpPr/>
            <p:nvPr/>
          </p:nvSpPr>
          <p:spPr>
            <a:xfrm>
              <a:off x="2788399"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81" name="tx881"/>
            <p:cNvSpPr/>
            <p:nvPr/>
          </p:nvSpPr>
          <p:spPr>
            <a:xfrm>
              <a:off x="3284103"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82" name="tx882"/>
            <p:cNvSpPr/>
            <p:nvPr/>
          </p:nvSpPr>
          <p:spPr>
            <a:xfrm>
              <a:off x="4275510"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83" name="tx883"/>
            <p:cNvSpPr/>
            <p:nvPr/>
          </p:nvSpPr>
          <p:spPr>
            <a:xfrm>
              <a:off x="2292695"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84" name="tx884"/>
            <p:cNvSpPr/>
            <p:nvPr/>
          </p:nvSpPr>
          <p:spPr>
            <a:xfrm>
              <a:off x="3779806"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85" name="tx885"/>
            <p:cNvSpPr/>
            <p:nvPr/>
          </p:nvSpPr>
          <p:spPr>
            <a:xfrm>
              <a:off x="5762622"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86" name="tx886"/>
            <p:cNvSpPr/>
            <p:nvPr/>
          </p:nvSpPr>
          <p:spPr>
            <a:xfrm>
              <a:off x="6258326"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87" name="tx887"/>
            <p:cNvSpPr/>
            <p:nvPr/>
          </p:nvSpPr>
          <p:spPr>
            <a:xfrm>
              <a:off x="6754030"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88" name="tx888"/>
            <p:cNvSpPr/>
            <p:nvPr/>
          </p:nvSpPr>
          <p:spPr>
            <a:xfrm>
              <a:off x="7745438"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89" name="tx889"/>
            <p:cNvSpPr/>
            <p:nvPr/>
          </p:nvSpPr>
          <p:spPr>
            <a:xfrm>
              <a:off x="4771214"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90" name="tx890"/>
            <p:cNvSpPr/>
            <p:nvPr/>
          </p:nvSpPr>
          <p:spPr>
            <a:xfrm>
              <a:off x="7249734"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91" name="tx891"/>
            <p:cNvSpPr/>
            <p:nvPr/>
          </p:nvSpPr>
          <p:spPr>
            <a:xfrm>
              <a:off x="5266918"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92" name="tx892"/>
            <p:cNvSpPr/>
            <p:nvPr/>
          </p:nvSpPr>
          <p:spPr>
            <a:xfrm>
              <a:off x="8241142"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93" name="tx893"/>
            <p:cNvSpPr/>
            <p:nvPr/>
          </p:nvSpPr>
          <p:spPr>
            <a:xfrm>
              <a:off x="1796991"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94" name="tx894"/>
            <p:cNvSpPr/>
            <p:nvPr/>
          </p:nvSpPr>
          <p:spPr>
            <a:xfrm>
              <a:off x="2788399"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95" name="tx895"/>
            <p:cNvSpPr/>
            <p:nvPr/>
          </p:nvSpPr>
          <p:spPr>
            <a:xfrm>
              <a:off x="3284103"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96" name="tx896"/>
            <p:cNvSpPr/>
            <p:nvPr/>
          </p:nvSpPr>
          <p:spPr>
            <a:xfrm>
              <a:off x="4275510"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97" name="tx897"/>
            <p:cNvSpPr/>
            <p:nvPr/>
          </p:nvSpPr>
          <p:spPr>
            <a:xfrm>
              <a:off x="2292695"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98" name="tx898"/>
            <p:cNvSpPr/>
            <p:nvPr/>
          </p:nvSpPr>
          <p:spPr>
            <a:xfrm>
              <a:off x="3779806"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99" name="tx899"/>
            <p:cNvSpPr/>
            <p:nvPr/>
          </p:nvSpPr>
          <p:spPr>
            <a:xfrm>
              <a:off x="5762622"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00" name="tx900"/>
            <p:cNvSpPr/>
            <p:nvPr/>
          </p:nvSpPr>
          <p:spPr>
            <a:xfrm>
              <a:off x="6754030"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01" name="tx901"/>
            <p:cNvSpPr/>
            <p:nvPr/>
          </p:nvSpPr>
          <p:spPr>
            <a:xfrm>
              <a:off x="7745438"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02" name="tx902"/>
            <p:cNvSpPr/>
            <p:nvPr/>
          </p:nvSpPr>
          <p:spPr>
            <a:xfrm>
              <a:off x="4771214"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3" name="tx903"/>
            <p:cNvSpPr/>
            <p:nvPr/>
          </p:nvSpPr>
          <p:spPr>
            <a:xfrm>
              <a:off x="7249734"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04" name="tx904"/>
            <p:cNvSpPr/>
            <p:nvPr/>
          </p:nvSpPr>
          <p:spPr>
            <a:xfrm>
              <a:off x="5266918"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05" name="tx905"/>
            <p:cNvSpPr/>
            <p:nvPr/>
          </p:nvSpPr>
          <p:spPr>
            <a:xfrm>
              <a:off x="1796991"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06" name="tx906"/>
            <p:cNvSpPr/>
            <p:nvPr/>
          </p:nvSpPr>
          <p:spPr>
            <a:xfrm>
              <a:off x="2788399"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07" name="tx907"/>
            <p:cNvSpPr/>
            <p:nvPr/>
          </p:nvSpPr>
          <p:spPr>
            <a:xfrm>
              <a:off x="3284103"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08" name="tx908"/>
            <p:cNvSpPr/>
            <p:nvPr/>
          </p:nvSpPr>
          <p:spPr>
            <a:xfrm>
              <a:off x="4275510"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09" name="tx909"/>
            <p:cNvSpPr/>
            <p:nvPr/>
          </p:nvSpPr>
          <p:spPr>
            <a:xfrm>
              <a:off x="2292695"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10" name="tx910"/>
            <p:cNvSpPr/>
            <p:nvPr/>
          </p:nvSpPr>
          <p:spPr>
            <a:xfrm>
              <a:off x="3779806"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11" name="tx911"/>
            <p:cNvSpPr/>
            <p:nvPr/>
          </p:nvSpPr>
          <p:spPr>
            <a:xfrm>
              <a:off x="5762622"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12" name="tx912"/>
            <p:cNvSpPr/>
            <p:nvPr/>
          </p:nvSpPr>
          <p:spPr>
            <a:xfrm>
              <a:off x="6258326"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13" name="tx913"/>
            <p:cNvSpPr/>
            <p:nvPr/>
          </p:nvSpPr>
          <p:spPr>
            <a:xfrm>
              <a:off x="6754030"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14" name="tx914"/>
            <p:cNvSpPr/>
            <p:nvPr/>
          </p:nvSpPr>
          <p:spPr>
            <a:xfrm>
              <a:off x="7745438"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915" name="tx915"/>
            <p:cNvSpPr/>
            <p:nvPr/>
          </p:nvSpPr>
          <p:spPr>
            <a:xfrm>
              <a:off x="7249734"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16" name="tx916"/>
            <p:cNvSpPr/>
            <p:nvPr/>
          </p:nvSpPr>
          <p:spPr>
            <a:xfrm>
              <a:off x="1796991"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17" name="tx917"/>
            <p:cNvSpPr/>
            <p:nvPr/>
          </p:nvSpPr>
          <p:spPr>
            <a:xfrm>
              <a:off x="2788399"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18" name="tx918"/>
            <p:cNvSpPr/>
            <p:nvPr/>
          </p:nvSpPr>
          <p:spPr>
            <a:xfrm>
              <a:off x="3284103"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19" name="tx919"/>
            <p:cNvSpPr/>
            <p:nvPr/>
          </p:nvSpPr>
          <p:spPr>
            <a:xfrm>
              <a:off x="4275510"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20" name="tx920"/>
            <p:cNvSpPr/>
            <p:nvPr/>
          </p:nvSpPr>
          <p:spPr>
            <a:xfrm>
              <a:off x="2292695"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921" name="tx921"/>
            <p:cNvSpPr/>
            <p:nvPr/>
          </p:nvSpPr>
          <p:spPr>
            <a:xfrm>
              <a:off x="3779806"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22" name="tx922"/>
            <p:cNvSpPr/>
            <p:nvPr/>
          </p:nvSpPr>
          <p:spPr>
            <a:xfrm>
              <a:off x="5762622"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23" name="tx923"/>
            <p:cNvSpPr/>
            <p:nvPr/>
          </p:nvSpPr>
          <p:spPr>
            <a:xfrm>
              <a:off x="6258326"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24" name="tx924"/>
            <p:cNvSpPr/>
            <p:nvPr/>
          </p:nvSpPr>
          <p:spPr>
            <a:xfrm>
              <a:off x="6754030"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25" name="tx925"/>
            <p:cNvSpPr/>
            <p:nvPr/>
          </p:nvSpPr>
          <p:spPr>
            <a:xfrm>
              <a:off x="7745438"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26" name="tx926"/>
            <p:cNvSpPr/>
            <p:nvPr/>
          </p:nvSpPr>
          <p:spPr>
            <a:xfrm>
              <a:off x="4771214"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27" name="tx927"/>
            <p:cNvSpPr/>
            <p:nvPr/>
          </p:nvSpPr>
          <p:spPr>
            <a:xfrm>
              <a:off x="7249734"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28" name="tx928"/>
            <p:cNvSpPr/>
            <p:nvPr/>
          </p:nvSpPr>
          <p:spPr>
            <a:xfrm>
              <a:off x="5266918"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29" name="tx929"/>
            <p:cNvSpPr/>
            <p:nvPr/>
          </p:nvSpPr>
          <p:spPr>
            <a:xfrm>
              <a:off x="1796991"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930" name="tx930"/>
            <p:cNvSpPr/>
            <p:nvPr/>
          </p:nvSpPr>
          <p:spPr>
            <a:xfrm>
              <a:off x="2788399"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31" name="tx931"/>
            <p:cNvSpPr/>
            <p:nvPr/>
          </p:nvSpPr>
          <p:spPr>
            <a:xfrm>
              <a:off x="3284103"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32" name="tx932"/>
            <p:cNvSpPr/>
            <p:nvPr/>
          </p:nvSpPr>
          <p:spPr>
            <a:xfrm>
              <a:off x="4275510"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33" name="tx933"/>
            <p:cNvSpPr/>
            <p:nvPr/>
          </p:nvSpPr>
          <p:spPr>
            <a:xfrm>
              <a:off x="2292695"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934" name="tx934"/>
            <p:cNvSpPr/>
            <p:nvPr/>
          </p:nvSpPr>
          <p:spPr>
            <a:xfrm>
              <a:off x="3779806"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35" name="tx935"/>
            <p:cNvSpPr/>
            <p:nvPr/>
          </p:nvSpPr>
          <p:spPr>
            <a:xfrm>
              <a:off x="5762622"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36" name="tx936"/>
            <p:cNvSpPr/>
            <p:nvPr/>
          </p:nvSpPr>
          <p:spPr>
            <a:xfrm>
              <a:off x="6258326"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37" name="tx937"/>
            <p:cNvSpPr/>
            <p:nvPr/>
          </p:nvSpPr>
          <p:spPr>
            <a:xfrm>
              <a:off x="6754030"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38" name="tx938"/>
            <p:cNvSpPr/>
            <p:nvPr/>
          </p:nvSpPr>
          <p:spPr>
            <a:xfrm>
              <a:off x="7745438"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39" name="tx939"/>
            <p:cNvSpPr/>
            <p:nvPr/>
          </p:nvSpPr>
          <p:spPr>
            <a:xfrm>
              <a:off x="4771214"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940" name="tx940"/>
            <p:cNvSpPr/>
            <p:nvPr/>
          </p:nvSpPr>
          <p:spPr>
            <a:xfrm>
              <a:off x="7249734"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41" name="tx941"/>
            <p:cNvSpPr/>
            <p:nvPr/>
          </p:nvSpPr>
          <p:spPr>
            <a:xfrm>
              <a:off x="5266918"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942" name="tx942"/>
            <p:cNvSpPr/>
            <p:nvPr/>
          </p:nvSpPr>
          <p:spPr>
            <a:xfrm>
              <a:off x="8241142"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43" name="tx943"/>
            <p:cNvSpPr/>
            <p:nvPr/>
          </p:nvSpPr>
          <p:spPr>
            <a:xfrm>
              <a:off x="1796991" y="1092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4" name="tx944"/>
            <p:cNvSpPr/>
            <p:nvPr/>
          </p:nvSpPr>
          <p:spPr>
            <a:xfrm>
              <a:off x="2788399" y="1092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5" name="tx945"/>
            <p:cNvSpPr/>
            <p:nvPr/>
          </p:nvSpPr>
          <p:spPr>
            <a:xfrm>
              <a:off x="3284103" y="1092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6" name="tx946"/>
            <p:cNvSpPr/>
            <p:nvPr/>
          </p:nvSpPr>
          <p:spPr>
            <a:xfrm>
              <a:off x="4275510" y="1092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7" name="tx947"/>
            <p:cNvSpPr/>
            <p:nvPr/>
          </p:nvSpPr>
          <p:spPr>
            <a:xfrm>
              <a:off x="2292695" y="1092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48" name="tx948"/>
            <p:cNvSpPr/>
            <p:nvPr/>
          </p:nvSpPr>
          <p:spPr>
            <a:xfrm>
              <a:off x="3779806" y="1092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9" name="tx949"/>
            <p:cNvSpPr/>
            <p:nvPr/>
          </p:nvSpPr>
          <p:spPr>
            <a:xfrm>
              <a:off x="5762622" y="1092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0" name="tx950"/>
            <p:cNvSpPr/>
            <p:nvPr/>
          </p:nvSpPr>
          <p:spPr>
            <a:xfrm>
              <a:off x="6258326" y="1092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51" name="tx951"/>
            <p:cNvSpPr/>
            <p:nvPr/>
          </p:nvSpPr>
          <p:spPr>
            <a:xfrm>
              <a:off x="6754030" y="1092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52" name="tx952"/>
            <p:cNvSpPr/>
            <p:nvPr/>
          </p:nvSpPr>
          <p:spPr>
            <a:xfrm>
              <a:off x="7745438" y="1092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53" name="tx953"/>
            <p:cNvSpPr/>
            <p:nvPr/>
          </p:nvSpPr>
          <p:spPr>
            <a:xfrm>
              <a:off x="7249734" y="1092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54" name="tx954"/>
            <p:cNvSpPr/>
            <p:nvPr/>
          </p:nvSpPr>
          <p:spPr>
            <a:xfrm>
              <a:off x="1796991"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55" name="tx955"/>
            <p:cNvSpPr/>
            <p:nvPr/>
          </p:nvSpPr>
          <p:spPr>
            <a:xfrm>
              <a:off x="2788399"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6" name="tx956"/>
            <p:cNvSpPr/>
            <p:nvPr/>
          </p:nvSpPr>
          <p:spPr>
            <a:xfrm>
              <a:off x="3284103"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7" name="tx957"/>
            <p:cNvSpPr/>
            <p:nvPr/>
          </p:nvSpPr>
          <p:spPr>
            <a:xfrm>
              <a:off x="4275510"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8" name="tx958"/>
            <p:cNvSpPr/>
            <p:nvPr/>
          </p:nvSpPr>
          <p:spPr>
            <a:xfrm>
              <a:off x="2292695"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59" name="tx959"/>
            <p:cNvSpPr/>
            <p:nvPr/>
          </p:nvSpPr>
          <p:spPr>
            <a:xfrm>
              <a:off x="3779806"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0" name="tx960"/>
            <p:cNvSpPr/>
            <p:nvPr/>
          </p:nvSpPr>
          <p:spPr>
            <a:xfrm>
              <a:off x="5762622"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1" name="tx961"/>
            <p:cNvSpPr/>
            <p:nvPr/>
          </p:nvSpPr>
          <p:spPr>
            <a:xfrm>
              <a:off x="6258326"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2" name="tx962"/>
            <p:cNvSpPr/>
            <p:nvPr/>
          </p:nvSpPr>
          <p:spPr>
            <a:xfrm>
              <a:off x="6754030"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63" name="tx963"/>
            <p:cNvSpPr/>
            <p:nvPr/>
          </p:nvSpPr>
          <p:spPr>
            <a:xfrm>
              <a:off x="7745438"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64" name="tx964"/>
            <p:cNvSpPr/>
            <p:nvPr/>
          </p:nvSpPr>
          <p:spPr>
            <a:xfrm>
              <a:off x="4771214"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65" name="tx965"/>
            <p:cNvSpPr/>
            <p:nvPr/>
          </p:nvSpPr>
          <p:spPr>
            <a:xfrm>
              <a:off x="7249734"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66" name="tx966"/>
            <p:cNvSpPr/>
            <p:nvPr/>
          </p:nvSpPr>
          <p:spPr>
            <a:xfrm>
              <a:off x="5266918"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7" name="tx967"/>
            <p:cNvSpPr/>
            <p:nvPr/>
          </p:nvSpPr>
          <p:spPr>
            <a:xfrm>
              <a:off x="1796991" y="4777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968" name="tx968"/>
            <p:cNvSpPr/>
            <p:nvPr/>
          </p:nvSpPr>
          <p:spPr>
            <a:xfrm>
              <a:off x="2788399" y="4777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69" name="tx969"/>
            <p:cNvSpPr/>
            <p:nvPr/>
          </p:nvSpPr>
          <p:spPr>
            <a:xfrm>
              <a:off x="3284103" y="4777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70" name="tx970"/>
            <p:cNvSpPr/>
            <p:nvPr/>
          </p:nvSpPr>
          <p:spPr>
            <a:xfrm>
              <a:off x="4275510" y="4777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71" name="tx971"/>
            <p:cNvSpPr/>
            <p:nvPr/>
          </p:nvSpPr>
          <p:spPr>
            <a:xfrm>
              <a:off x="3779806" y="4777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72" name="tx972"/>
            <p:cNvSpPr/>
            <p:nvPr/>
          </p:nvSpPr>
          <p:spPr>
            <a:xfrm>
              <a:off x="5762622" y="4777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73" name="tx973"/>
            <p:cNvSpPr/>
            <p:nvPr/>
          </p:nvSpPr>
          <p:spPr>
            <a:xfrm>
              <a:off x="6754030" y="4777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74" name="tx974"/>
            <p:cNvSpPr/>
            <p:nvPr/>
          </p:nvSpPr>
          <p:spPr>
            <a:xfrm>
              <a:off x="8241142" y="4777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75" name="tx975"/>
            <p:cNvSpPr/>
            <p:nvPr/>
          </p:nvSpPr>
          <p:spPr>
            <a:xfrm>
              <a:off x="1796991"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76" name="tx976"/>
            <p:cNvSpPr/>
            <p:nvPr/>
          </p:nvSpPr>
          <p:spPr>
            <a:xfrm>
              <a:off x="2788399"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77" name="tx977"/>
            <p:cNvSpPr/>
            <p:nvPr/>
          </p:nvSpPr>
          <p:spPr>
            <a:xfrm>
              <a:off x="3284103"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78" name="tx978"/>
            <p:cNvSpPr/>
            <p:nvPr/>
          </p:nvSpPr>
          <p:spPr>
            <a:xfrm>
              <a:off x="4275510"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79" name="tx979"/>
            <p:cNvSpPr/>
            <p:nvPr/>
          </p:nvSpPr>
          <p:spPr>
            <a:xfrm>
              <a:off x="3779806"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80" name="tx980"/>
            <p:cNvSpPr/>
            <p:nvPr/>
          </p:nvSpPr>
          <p:spPr>
            <a:xfrm>
              <a:off x="5762622"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981" name="tx981"/>
            <p:cNvSpPr/>
            <p:nvPr/>
          </p:nvSpPr>
          <p:spPr>
            <a:xfrm>
              <a:off x="6258326"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982" name="tx982"/>
            <p:cNvSpPr/>
            <p:nvPr/>
          </p:nvSpPr>
          <p:spPr>
            <a:xfrm>
              <a:off x="6754030"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3" name="tx983"/>
            <p:cNvSpPr/>
            <p:nvPr/>
          </p:nvSpPr>
          <p:spPr>
            <a:xfrm>
              <a:off x="7745438"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84" name="tx984"/>
            <p:cNvSpPr/>
            <p:nvPr/>
          </p:nvSpPr>
          <p:spPr>
            <a:xfrm>
              <a:off x="4771214"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85" name="tx985"/>
            <p:cNvSpPr/>
            <p:nvPr/>
          </p:nvSpPr>
          <p:spPr>
            <a:xfrm>
              <a:off x="7249734"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6" name="tx986"/>
            <p:cNvSpPr/>
            <p:nvPr/>
          </p:nvSpPr>
          <p:spPr>
            <a:xfrm>
              <a:off x="5266918"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87" name="tx987"/>
            <p:cNvSpPr/>
            <p:nvPr/>
          </p:nvSpPr>
          <p:spPr>
            <a:xfrm>
              <a:off x="1796991"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88" name="tx988"/>
            <p:cNvSpPr/>
            <p:nvPr/>
          </p:nvSpPr>
          <p:spPr>
            <a:xfrm>
              <a:off x="2788399"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89" name="tx989"/>
            <p:cNvSpPr/>
            <p:nvPr/>
          </p:nvSpPr>
          <p:spPr>
            <a:xfrm>
              <a:off x="3284103"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90" name="tx990"/>
            <p:cNvSpPr/>
            <p:nvPr/>
          </p:nvSpPr>
          <p:spPr>
            <a:xfrm>
              <a:off x="4275510"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91" name="tx991"/>
            <p:cNvSpPr/>
            <p:nvPr/>
          </p:nvSpPr>
          <p:spPr>
            <a:xfrm>
              <a:off x="2292695"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92" name="tx992"/>
            <p:cNvSpPr/>
            <p:nvPr/>
          </p:nvSpPr>
          <p:spPr>
            <a:xfrm>
              <a:off x="3779806"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93" name="tx993"/>
            <p:cNvSpPr/>
            <p:nvPr/>
          </p:nvSpPr>
          <p:spPr>
            <a:xfrm>
              <a:off x="5762622"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94" name="tx994"/>
            <p:cNvSpPr/>
            <p:nvPr/>
          </p:nvSpPr>
          <p:spPr>
            <a:xfrm>
              <a:off x="6754030"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95" name="tx995"/>
            <p:cNvSpPr/>
            <p:nvPr/>
          </p:nvSpPr>
          <p:spPr>
            <a:xfrm>
              <a:off x="7745438"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96" name="tx996"/>
            <p:cNvSpPr/>
            <p:nvPr/>
          </p:nvSpPr>
          <p:spPr>
            <a:xfrm>
              <a:off x="4771214"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97" name="tx997"/>
            <p:cNvSpPr/>
            <p:nvPr/>
          </p:nvSpPr>
          <p:spPr>
            <a:xfrm>
              <a:off x="7249734"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98" name="tx998"/>
            <p:cNvSpPr/>
            <p:nvPr/>
          </p:nvSpPr>
          <p:spPr>
            <a:xfrm>
              <a:off x="5266918"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99" name="tx999"/>
            <p:cNvSpPr/>
            <p:nvPr/>
          </p:nvSpPr>
          <p:spPr>
            <a:xfrm>
              <a:off x="1796991" y="54180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00" name="tx1000"/>
            <p:cNvSpPr/>
            <p:nvPr/>
          </p:nvSpPr>
          <p:spPr>
            <a:xfrm>
              <a:off x="2788399" y="54180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01" name="tx1001"/>
            <p:cNvSpPr/>
            <p:nvPr/>
          </p:nvSpPr>
          <p:spPr>
            <a:xfrm>
              <a:off x="3284103" y="54180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002" name="tx1002"/>
            <p:cNvSpPr/>
            <p:nvPr/>
          </p:nvSpPr>
          <p:spPr>
            <a:xfrm>
              <a:off x="4275510" y="54180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003" name="tx1003"/>
            <p:cNvSpPr/>
            <p:nvPr/>
          </p:nvSpPr>
          <p:spPr>
            <a:xfrm>
              <a:off x="3779806" y="54180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004" name="tx1004"/>
            <p:cNvSpPr/>
            <p:nvPr/>
          </p:nvSpPr>
          <p:spPr>
            <a:xfrm>
              <a:off x="5762622" y="54180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005" name="tx1005"/>
            <p:cNvSpPr/>
            <p:nvPr/>
          </p:nvSpPr>
          <p:spPr>
            <a:xfrm>
              <a:off x="2788399" y="39762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06" name="tx1006"/>
            <p:cNvSpPr/>
            <p:nvPr/>
          </p:nvSpPr>
          <p:spPr>
            <a:xfrm>
              <a:off x="3284103" y="39762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07" name="tx1007"/>
            <p:cNvSpPr/>
            <p:nvPr/>
          </p:nvSpPr>
          <p:spPr>
            <a:xfrm>
              <a:off x="4275510" y="39762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08" name="tx1008"/>
            <p:cNvSpPr/>
            <p:nvPr/>
          </p:nvSpPr>
          <p:spPr>
            <a:xfrm>
              <a:off x="2292695" y="39762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09" name="tx1009"/>
            <p:cNvSpPr/>
            <p:nvPr/>
          </p:nvSpPr>
          <p:spPr>
            <a:xfrm>
              <a:off x="3779806" y="39762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10" name="tx1010"/>
            <p:cNvSpPr/>
            <p:nvPr/>
          </p:nvSpPr>
          <p:spPr>
            <a:xfrm>
              <a:off x="5762622" y="39762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11" name="tx1011"/>
            <p:cNvSpPr/>
            <p:nvPr/>
          </p:nvSpPr>
          <p:spPr>
            <a:xfrm>
              <a:off x="6258326" y="39762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12" name="tx1012"/>
            <p:cNvSpPr/>
            <p:nvPr/>
          </p:nvSpPr>
          <p:spPr>
            <a:xfrm>
              <a:off x="6754030" y="39762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13" name="tx1013"/>
            <p:cNvSpPr/>
            <p:nvPr/>
          </p:nvSpPr>
          <p:spPr>
            <a:xfrm>
              <a:off x="7745438" y="39762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14" name="tx1014"/>
            <p:cNvSpPr/>
            <p:nvPr/>
          </p:nvSpPr>
          <p:spPr>
            <a:xfrm>
              <a:off x="7249734" y="39762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15" name="tx1015"/>
            <p:cNvSpPr/>
            <p:nvPr/>
          </p:nvSpPr>
          <p:spPr>
            <a:xfrm>
              <a:off x="1796991"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16" name="tx1016"/>
            <p:cNvSpPr/>
            <p:nvPr/>
          </p:nvSpPr>
          <p:spPr>
            <a:xfrm>
              <a:off x="2788399"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17" name="tx1017"/>
            <p:cNvSpPr/>
            <p:nvPr/>
          </p:nvSpPr>
          <p:spPr>
            <a:xfrm>
              <a:off x="3284103"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18" name="tx1018"/>
            <p:cNvSpPr/>
            <p:nvPr/>
          </p:nvSpPr>
          <p:spPr>
            <a:xfrm>
              <a:off x="4275510"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19" name="tx1019"/>
            <p:cNvSpPr/>
            <p:nvPr/>
          </p:nvSpPr>
          <p:spPr>
            <a:xfrm>
              <a:off x="3779806"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20" name="tx1020"/>
            <p:cNvSpPr/>
            <p:nvPr/>
          </p:nvSpPr>
          <p:spPr>
            <a:xfrm>
              <a:off x="5762622"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21" name="tx1021"/>
            <p:cNvSpPr/>
            <p:nvPr/>
          </p:nvSpPr>
          <p:spPr>
            <a:xfrm>
              <a:off x="6258326"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22" name="tx1022"/>
            <p:cNvSpPr/>
            <p:nvPr/>
          </p:nvSpPr>
          <p:spPr>
            <a:xfrm>
              <a:off x="6754030"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23" name="tx1023"/>
            <p:cNvSpPr/>
            <p:nvPr/>
          </p:nvSpPr>
          <p:spPr>
            <a:xfrm>
              <a:off x="7745438"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24" name="tx1024"/>
            <p:cNvSpPr/>
            <p:nvPr/>
          </p:nvSpPr>
          <p:spPr>
            <a:xfrm>
              <a:off x="4771214"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25" name="tx1025"/>
            <p:cNvSpPr/>
            <p:nvPr/>
          </p:nvSpPr>
          <p:spPr>
            <a:xfrm>
              <a:off x="7249734"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26" name="tx1026"/>
            <p:cNvSpPr/>
            <p:nvPr/>
          </p:nvSpPr>
          <p:spPr>
            <a:xfrm>
              <a:off x="5266918"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27" name="tx1027"/>
            <p:cNvSpPr/>
            <p:nvPr/>
          </p:nvSpPr>
          <p:spPr>
            <a:xfrm>
              <a:off x="1796991"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28" name="tx1028"/>
            <p:cNvSpPr/>
            <p:nvPr/>
          </p:nvSpPr>
          <p:spPr>
            <a:xfrm>
              <a:off x="2788399"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29" name="tx1029"/>
            <p:cNvSpPr/>
            <p:nvPr/>
          </p:nvSpPr>
          <p:spPr>
            <a:xfrm>
              <a:off x="3284103"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30" name="tx1030"/>
            <p:cNvSpPr/>
            <p:nvPr/>
          </p:nvSpPr>
          <p:spPr>
            <a:xfrm>
              <a:off x="4275510"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31" name="tx1031"/>
            <p:cNvSpPr/>
            <p:nvPr/>
          </p:nvSpPr>
          <p:spPr>
            <a:xfrm>
              <a:off x="2292695"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32" name="tx1032"/>
            <p:cNvSpPr/>
            <p:nvPr/>
          </p:nvSpPr>
          <p:spPr>
            <a:xfrm>
              <a:off x="3779806"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33" name="tx1033"/>
            <p:cNvSpPr/>
            <p:nvPr/>
          </p:nvSpPr>
          <p:spPr>
            <a:xfrm>
              <a:off x="5762622"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34" name="tx1034"/>
            <p:cNvSpPr/>
            <p:nvPr/>
          </p:nvSpPr>
          <p:spPr>
            <a:xfrm>
              <a:off x="6258326"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35" name="tx1035"/>
            <p:cNvSpPr/>
            <p:nvPr/>
          </p:nvSpPr>
          <p:spPr>
            <a:xfrm>
              <a:off x="6754030"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6" name="tx1036"/>
            <p:cNvSpPr/>
            <p:nvPr/>
          </p:nvSpPr>
          <p:spPr>
            <a:xfrm>
              <a:off x="7745438"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37" name="tx1037"/>
            <p:cNvSpPr/>
            <p:nvPr/>
          </p:nvSpPr>
          <p:spPr>
            <a:xfrm>
              <a:off x="7249734"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8" name="tx1038"/>
            <p:cNvSpPr/>
            <p:nvPr/>
          </p:nvSpPr>
          <p:spPr>
            <a:xfrm>
              <a:off x="1796991"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9" name="tx1039"/>
            <p:cNvSpPr/>
            <p:nvPr/>
          </p:nvSpPr>
          <p:spPr>
            <a:xfrm>
              <a:off x="2788399"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40" name="tx1040"/>
            <p:cNvSpPr/>
            <p:nvPr/>
          </p:nvSpPr>
          <p:spPr>
            <a:xfrm>
              <a:off x="3284103"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41" name="tx1041"/>
            <p:cNvSpPr/>
            <p:nvPr/>
          </p:nvSpPr>
          <p:spPr>
            <a:xfrm>
              <a:off x="4275510"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42" name="tx1042"/>
            <p:cNvSpPr/>
            <p:nvPr/>
          </p:nvSpPr>
          <p:spPr>
            <a:xfrm>
              <a:off x="3779806"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43" name="tx1043"/>
            <p:cNvSpPr/>
            <p:nvPr/>
          </p:nvSpPr>
          <p:spPr>
            <a:xfrm>
              <a:off x="5762622"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44" name="tx1044"/>
            <p:cNvSpPr/>
            <p:nvPr/>
          </p:nvSpPr>
          <p:spPr>
            <a:xfrm>
              <a:off x="6258326"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45" name="tx1045"/>
            <p:cNvSpPr/>
            <p:nvPr/>
          </p:nvSpPr>
          <p:spPr>
            <a:xfrm>
              <a:off x="6754030"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46" name="tx1046"/>
            <p:cNvSpPr/>
            <p:nvPr/>
          </p:nvSpPr>
          <p:spPr>
            <a:xfrm>
              <a:off x="7745438"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47" name="tx1047"/>
            <p:cNvSpPr/>
            <p:nvPr/>
          </p:nvSpPr>
          <p:spPr>
            <a:xfrm>
              <a:off x="4771214"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48" name="tx1048"/>
            <p:cNvSpPr/>
            <p:nvPr/>
          </p:nvSpPr>
          <p:spPr>
            <a:xfrm>
              <a:off x="7249734"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49" name="tx1049"/>
            <p:cNvSpPr/>
            <p:nvPr/>
          </p:nvSpPr>
          <p:spPr>
            <a:xfrm>
              <a:off x="5266918"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50" name="tx1050"/>
            <p:cNvSpPr/>
            <p:nvPr/>
          </p:nvSpPr>
          <p:spPr>
            <a:xfrm>
              <a:off x="1796991"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51" name="tx1051"/>
            <p:cNvSpPr/>
            <p:nvPr/>
          </p:nvSpPr>
          <p:spPr>
            <a:xfrm>
              <a:off x="2788399"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2" name="tx1052"/>
            <p:cNvSpPr/>
            <p:nvPr/>
          </p:nvSpPr>
          <p:spPr>
            <a:xfrm>
              <a:off x="3284103"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3" name="tx1053"/>
            <p:cNvSpPr/>
            <p:nvPr/>
          </p:nvSpPr>
          <p:spPr>
            <a:xfrm>
              <a:off x="4275510"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4" name="tx1054"/>
            <p:cNvSpPr/>
            <p:nvPr/>
          </p:nvSpPr>
          <p:spPr>
            <a:xfrm>
              <a:off x="3779806"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5" name="tx1055"/>
            <p:cNvSpPr/>
            <p:nvPr/>
          </p:nvSpPr>
          <p:spPr>
            <a:xfrm>
              <a:off x="5762622"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6" name="tx1056"/>
            <p:cNvSpPr/>
            <p:nvPr/>
          </p:nvSpPr>
          <p:spPr>
            <a:xfrm>
              <a:off x="6258326"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7" name="tx1057"/>
            <p:cNvSpPr/>
            <p:nvPr/>
          </p:nvSpPr>
          <p:spPr>
            <a:xfrm>
              <a:off x="6754030"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58" name="tx1058"/>
            <p:cNvSpPr/>
            <p:nvPr/>
          </p:nvSpPr>
          <p:spPr>
            <a:xfrm>
              <a:off x="7745438"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59" name="tx1059"/>
            <p:cNvSpPr/>
            <p:nvPr/>
          </p:nvSpPr>
          <p:spPr>
            <a:xfrm>
              <a:off x="7249734"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60" name="tx1060"/>
            <p:cNvSpPr/>
            <p:nvPr/>
          </p:nvSpPr>
          <p:spPr>
            <a:xfrm>
              <a:off x="1796991" y="1733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61" name="tx1061"/>
            <p:cNvSpPr/>
            <p:nvPr/>
          </p:nvSpPr>
          <p:spPr>
            <a:xfrm>
              <a:off x="2788399" y="1733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62" name="tx1062"/>
            <p:cNvSpPr/>
            <p:nvPr/>
          </p:nvSpPr>
          <p:spPr>
            <a:xfrm>
              <a:off x="3284103" y="1733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3" name="tx1063"/>
            <p:cNvSpPr/>
            <p:nvPr/>
          </p:nvSpPr>
          <p:spPr>
            <a:xfrm>
              <a:off x="4275510" y="1733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4" name="tx1064"/>
            <p:cNvSpPr/>
            <p:nvPr/>
          </p:nvSpPr>
          <p:spPr>
            <a:xfrm>
              <a:off x="3779806" y="1733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5" name="tx1065"/>
            <p:cNvSpPr/>
            <p:nvPr/>
          </p:nvSpPr>
          <p:spPr>
            <a:xfrm>
              <a:off x="5762622" y="1733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66" name="tx1066"/>
            <p:cNvSpPr/>
            <p:nvPr/>
          </p:nvSpPr>
          <p:spPr>
            <a:xfrm>
              <a:off x="6258326" y="1733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7" name="tx1067"/>
            <p:cNvSpPr/>
            <p:nvPr/>
          </p:nvSpPr>
          <p:spPr>
            <a:xfrm>
              <a:off x="6754030" y="1733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68" name="tx1068"/>
            <p:cNvSpPr/>
            <p:nvPr/>
          </p:nvSpPr>
          <p:spPr>
            <a:xfrm>
              <a:off x="7745438" y="1733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69" name="tx1069"/>
            <p:cNvSpPr/>
            <p:nvPr/>
          </p:nvSpPr>
          <p:spPr>
            <a:xfrm>
              <a:off x="7249734" y="1733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70" name="tx1070"/>
            <p:cNvSpPr/>
            <p:nvPr/>
          </p:nvSpPr>
          <p:spPr>
            <a:xfrm>
              <a:off x="5266918" y="1733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71" name="tx1071"/>
            <p:cNvSpPr/>
            <p:nvPr/>
          </p:nvSpPr>
          <p:spPr>
            <a:xfrm>
              <a:off x="1796991"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72" name="tx1072"/>
            <p:cNvSpPr/>
            <p:nvPr/>
          </p:nvSpPr>
          <p:spPr>
            <a:xfrm>
              <a:off x="2788399"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73" name="tx1073"/>
            <p:cNvSpPr/>
            <p:nvPr/>
          </p:nvSpPr>
          <p:spPr>
            <a:xfrm>
              <a:off x="2292695"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074" name="tx1074"/>
            <p:cNvSpPr/>
            <p:nvPr/>
          </p:nvSpPr>
          <p:spPr>
            <a:xfrm>
              <a:off x="5762622"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75" name="tx1075"/>
            <p:cNvSpPr/>
            <p:nvPr/>
          </p:nvSpPr>
          <p:spPr>
            <a:xfrm>
              <a:off x="6754030"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76" name="tx1076"/>
            <p:cNvSpPr/>
            <p:nvPr/>
          </p:nvSpPr>
          <p:spPr>
            <a:xfrm>
              <a:off x="7745438"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077" name="tx1077"/>
            <p:cNvSpPr/>
            <p:nvPr/>
          </p:nvSpPr>
          <p:spPr>
            <a:xfrm>
              <a:off x="7249734"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78" name="tx1078"/>
            <p:cNvSpPr/>
            <p:nvPr/>
          </p:nvSpPr>
          <p:spPr>
            <a:xfrm>
              <a:off x="2788399"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79" name="tx1079"/>
            <p:cNvSpPr/>
            <p:nvPr/>
          </p:nvSpPr>
          <p:spPr>
            <a:xfrm>
              <a:off x="2292695"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80" name="tx1080"/>
            <p:cNvSpPr/>
            <p:nvPr/>
          </p:nvSpPr>
          <p:spPr>
            <a:xfrm>
              <a:off x="5762622"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81" name="tx1081"/>
            <p:cNvSpPr/>
            <p:nvPr/>
          </p:nvSpPr>
          <p:spPr>
            <a:xfrm>
              <a:off x="6258326"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082" name="tx1082"/>
            <p:cNvSpPr/>
            <p:nvPr/>
          </p:nvSpPr>
          <p:spPr>
            <a:xfrm>
              <a:off x="6754030"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83" name="tx1083"/>
            <p:cNvSpPr/>
            <p:nvPr/>
          </p:nvSpPr>
          <p:spPr>
            <a:xfrm>
              <a:off x="4771214"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84" name="tx1084"/>
            <p:cNvSpPr/>
            <p:nvPr/>
          </p:nvSpPr>
          <p:spPr>
            <a:xfrm>
              <a:off x="7249734"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85" name="tx1085"/>
            <p:cNvSpPr/>
            <p:nvPr/>
          </p:nvSpPr>
          <p:spPr>
            <a:xfrm>
              <a:off x="5266918"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86" name="tx1086"/>
            <p:cNvSpPr/>
            <p:nvPr/>
          </p:nvSpPr>
          <p:spPr>
            <a:xfrm>
              <a:off x="1796991"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7" name="tx1087"/>
            <p:cNvSpPr/>
            <p:nvPr/>
          </p:nvSpPr>
          <p:spPr>
            <a:xfrm>
              <a:off x="2788399"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8" name="tx1088"/>
            <p:cNvSpPr/>
            <p:nvPr/>
          </p:nvSpPr>
          <p:spPr>
            <a:xfrm>
              <a:off x="3284103"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89" name="tx1089"/>
            <p:cNvSpPr/>
            <p:nvPr/>
          </p:nvSpPr>
          <p:spPr>
            <a:xfrm>
              <a:off x="4275510"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90" name="tx1090"/>
            <p:cNvSpPr/>
            <p:nvPr/>
          </p:nvSpPr>
          <p:spPr>
            <a:xfrm>
              <a:off x="3779806"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91" name="tx1091"/>
            <p:cNvSpPr/>
            <p:nvPr/>
          </p:nvSpPr>
          <p:spPr>
            <a:xfrm>
              <a:off x="5762622"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92" name="tx1092"/>
            <p:cNvSpPr/>
            <p:nvPr/>
          </p:nvSpPr>
          <p:spPr>
            <a:xfrm>
              <a:off x="6258326"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93" name="tx1093"/>
            <p:cNvSpPr/>
            <p:nvPr/>
          </p:nvSpPr>
          <p:spPr>
            <a:xfrm>
              <a:off x="6754030"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94" name="tx1094"/>
            <p:cNvSpPr/>
            <p:nvPr/>
          </p:nvSpPr>
          <p:spPr>
            <a:xfrm>
              <a:off x="7745438"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95" name="tx1095"/>
            <p:cNvSpPr/>
            <p:nvPr/>
          </p:nvSpPr>
          <p:spPr>
            <a:xfrm>
              <a:off x="4771214"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96" name="tx1096"/>
            <p:cNvSpPr/>
            <p:nvPr/>
          </p:nvSpPr>
          <p:spPr>
            <a:xfrm>
              <a:off x="7249734"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97" name="tx1097"/>
            <p:cNvSpPr/>
            <p:nvPr/>
          </p:nvSpPr>
          <p:spPr>
            <a:xfrm>
              <a:off x="5266918"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98" name="tx1098"/>
            <p:cNvSpPr/>
            <p:nvPr/>
          </p:nvSpPr>
          <p:spPr>
            <a:xfrm>
              <a:off x="1796991"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99" name="tx1099"/>
            <p:cNvSpPr/>
            <p:nvPr/>
          </p:nvSpPr>
          <p:spPr>
            <a:xfrm>
              <a:off x="2788399"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0" name="tx1100"/>
            <p:cNvSpPr/>
            <p:nvPr/>
          </p:nvSpPr>
          <p:spPr>
            <a:xfrm>
              <a:off x="3284103"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1" name="tx1101"/>
            <p:cNvSpPr/>
            <p:nvPr/>
          </p:nvSpPr>
          <p:spPr>
            <a:xfrm>
              <a:off x="4275510"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2" name="tx1102"/>
            <p:cNvSpPr/>
            <p:nvPr/>
          </p:nvSpPr>
          <p:spPr>
            <a:xfrm>
              <a:off x="2292695"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03" name="tx1103"/>
            <p:cNvSpPr/>
            <p:nvPr/>
          </p:nvSpPr>
          <p:spPr>
            <a:xfrm>
              <a:off x="3779806"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4" name="tx1104"/>
            <p:cNvSpPr/>
            <p:nvPr/>
          </p:nvSpPr>
          <p:spPr>
            <a:xfrm>
              <a:off x="5762622"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5" name="tx1105"/>
            <p:cNvSpPr/>
            <p:nvPr/>
          </p:nvSpPr>
          <p:spPr>
            <a:xfrm>
              <a:off x="6258326"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6" name="tx1106"/>
            <p:cNvSpPr/>
            <p:nvPr/>
          </p:nvSpPr>
          <p:spPr>
            <a:xfrm>
              <a:off x="6754030"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7" name="tx1107"/>
            <p:cNvSpPr/>
            <p:nvPr/>
          </p:nvSpPr>
          <p:spPr>
            <a:xfrm>
              <a:off x="7745438"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108" name="tx1108"/>
            <p:cNvSpPr/>
            <p:nvPr/>
          </p:nvSpPr>
          <p:spPr>
            <a:xfrm>
              <a:off x="4771214"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09" name="tx1109"/>
            <p:cNvSpPr/>
            <p:nvPr/>
          </p:nvSpPr>
          <p:spPr>
            <a:xfrm>
              <a:off x="7249734"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10" name="tx1110"/>
            <p:cNvSpPr/>
            <p:nvPr/>
          </p:nvSpPr>
          <p:spPr>
            <a:xfrm>
              <a:off x="1796991" y="3655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1" name="tx1111"/>
            <p:cNvSpPr/>
            <p:nvPr/>
          </p:nvSpPr>
          <p:spPr>
            <a:xfrm>
              <a:off x="2788399" y="3655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2" name="tx1112"/>
            <p:cNvSpPr/>
            <p:nvPr/>
          </p:nvSpPr>
          <p:spPr>
            <a:xfrm>
              <a:off x="3284103" y="3655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3" name="tx1113"/>
            <p:cNvSpPr/>
            <p:nvPr/>
          </p:nvSpPr>
          <p:spPr>
            <a:xfrm>
              <a:off x="4275510" y="3655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4" name="tx1114"/>
            <p:cNvSpPr/>
            <p:nvPr/>
          </p:nvSpPr>
          <p:spPr>
            <a:xfrm>
              <a:off x="2292695" y="3655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5" name="tx1115"/>
            <p:cNvSpPr/>
            <p:nvPr/>
          </p:nvSpPr>
          <p:spPr>
            <a:xfrm>
              <a:off x="3779806" y="3655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6" name="tx1116"/>
            <p:cNvSpPr/>
            <p:nvPr/>
          </p:nvSpPr>
          <p:spPr>
            <a:xfrm>
              <a:off x="5762622" y="3655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7" name="tx1117"/>
            <p:cNvSpPr/>
            <p:nvPr/>
          </p:nvSpPr>
          <p:spPr>
            <a:xfrm>
              <a:off x="6754030" y="3655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8" name="tx1118"/>
            <p:cNvSpPr/>
            <p:nvPr/>
          </p:nvSpPr>
          <p:spPr>
            <a:xfrm>
              <a:off x="7745438" y="3655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9" name="tx1119"/>
            <p:cNvSpPr/>
            <p:nvPr/>
          </p:nvSpPr>
          <p:spPr>
            <a:xfrm>
              <a:off x="7249734" y="3655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20" name="tx1120"/>
            <p:cNvSpPr/>
            <p:nvPr/>
          </p:nvSpPr>
          <p:spPr>
            <a:xfrm>
              <a:off x="1796991"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121" name="tx1121"/>
            <p:cNvSpPr/>
            <p:nvPr/>
          </p:nvSpPr>
          <p:spPr>
            <a:xfrm>
              <a:off x="2788399"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22" name="tx1122"/>
            <p:cNvSpPr/>
            <p:nvPr/>
          </p:nvSpPr>
          <p:spPr>
            <a:xfrm>
              <a:off x="3284103"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23" name="tx1123"/>
            <p:cNvSpPr/>
            <p:nvPr/>
          </p:nvSpPr>
          <p:spPr>
            <a:xfrm>
              <a:off x="4275510"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24" name="tx1124"/>
            <p:cNvSpPr/>
            <p:nvPr/>
          </p:nvSpPr>
          <p:spPr>
            <a:xfrm>
              <a:off x="2292695"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25" name="tx1125"/>
            <p:cNvSpPr/>
            <p:nvPr/>
          </p:nvSpPr>
          <p:spPr>
            <a:xfrm>
              <a:off x="3779806"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126" name="tx1126"/>
            <p:cNvSpPr/>
            <p:nvPr/>
          </p:nvSpPr>
          <p:spPr>
            <a:xfrm>
              <a:off x="5762622"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27" name="tx1127"/>
            <p:cNvSpPr/>
            <p:nvPr/>
          </p:nvSpPr>
          <p:spPr>
            <a:xfrm>
              <a:off x="6258326"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128" name="tx1128"/>
            <p:cNvSpPr/>
            <p:nvPr/>
          </p:nvSpPr>
          <p:spPr>
            <a:xfrm>
              <a:off x="6754030"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29" name="tx1129"/>
            <p:cNvSpPr/>
            <p:nvPr/>
          </p:nvSpPr>
          <p:spPr>
            <a:xfrm>
              <a:off x="7745438"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130" name="tx1130"/>
            <p:cNvSpPr/>
            <p:nvPr/>
          </p:nvSpPr>
          <p:spPr>
            <a:xfrm>
              <a:off x="4771214"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131" name="tx1131"/>
            <p:cNvSpPr/>
            <p:nvPr/>
          </p:nvSpPr>
          <p:spPr>
            <a:xfrm>
              <a:off x="7249734"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32" name="tx1132"/>
            <p:cNvSpPr/>
            <p:nvPr/>
          </p:nvSpPr>
          <p:spPr>
            <a:xfrm>
              <a:off x="1796991"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3" name="tx1133"/>
            <p:cNvSpPr/>
            <p:nvPr/>
          </p:nvSpPr>
          <p:spPr>
            <a:xfrm>
              <a:off x="2788399"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34" name="tx1134"/>
            <p:cNvSpPr/>
            <p:nvPr/>
          </p:nvSpPr>
          <p:spPr>
            <a:xfrm>
              <a:off x="3284103"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5" name="tx1135"/>
            <p:cNvSpPr/>
            <p:nvPr/>
          </p:nvSpPr>
          <p:spPr>
            <a:xfrm>
              <a:off x="4275510"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6" name="tx1136"/>
            <p:cNvSpPr/>
            <p:nvPr/>
          </p:nvSpPr>
          <p:spPr>
            <a:xfrm>
              <a:off x="3779806"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7" name="tx1137"/>
            <p:cNvSpPr/>
            <p:nvPr/>
          </p:nvSpPr>
          <p:spPr>
            <a:xfrm>
              <a:off x="5762622"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38" name="tx1138"/>
            <p:cNvSpPr/>
            <p:nvPr/>
          </p:nvSpPr>
          <p:spPr>
            <a:xfrm>
              <a:off x="6258326"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39" name="tx1139"/>
            <p:cNvSpPr/>
            <p:nvPr/>
          </p:nvSpPr>
          <p:spPr>
            <a:xfrm>
              <a:off x="6754030"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40" name="tx1140"/>
            <p:cNvSpPr/>
            <p:nvPr/>
          </p:nvSpPr>
          <p:spPr>
            <a:xfrm>
              <a:off x="7745438"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41" name="tx1141"/>
            <p:cNvSpPr/>
            <p:nvPr/>
          </p:nvSpPr>
          <p:spPr>
            <a:xfrm>
              <a:off x="4771214"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42" name="tx1142"/>
            <p:cNvSpPr/>
            <p:nvPr/>
          </p:nvSpPr>
          <p:spPr>
            <a:xfrm>
              <a:off x="7249734"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43" name="tx1143"/>
            <p:cNvSpPr/>
            <p:nvPr/>
          </p:nvSpPr>
          <p:spPr>
            <a:xfrm>
              <a:off x="5266918"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44" name="tx1144"/>
            <p:cNvSpPr/>
            <p:nvPr/>
          </p:nvSpPr>
          <p:spPr>
            <a:xfrm>
              <a:off x="1796991"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45" name="tx1145"/>
            <p:cNvSpPr/>
            <p:nvPr/>
          </p:nvSpPr>
          <p:spPr>
            <a:xfrm>
              <a:off x="2788399"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6" name="tx1146"/>
            <p:cNvSpPr/>
            <p:nvPr/>
          </p:nvSpPr>
          <p:spPr>
            <a:xfrm>
              <a:off x="3284103"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7" name="tx1147"/>
            <p:cNvSpPr/>
            <p:nvPr/>
          </p:nvSpPr>
          <p:spPr>
            <a:xfrm>
              <a:off x="4275510"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8" name="tx1148"/>
            <p:cNvSpPr/>
            <p:nvPr/>
          </p:nvSpPr>
          <p:spPr>
            <a:xfrm>
              <a:off x="3779806"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9" name="tx1149"/>
            <p:cNvSpPr/>
            <p:nvPr/>
          </p:nvSpPr>
          <p:spPr>
            <a:xfrm>
              <a:off x="5762622"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50" name="tx1150"/>
            <p:cNvSpPr/>
            <p:nvPr/>
          </p:nvSpPr>
          <p:spPr>
            <a:xfrm>
              <a:off x="6258326"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51" name="tx1151"/>
            <p:cNvSpPr/>
            <p:nvPr/>
          </p:nvSpPr>
          <p:spPr>
            <a:xfrm>
              <a:off x="6754030"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52" name="tx1152"/>
            <p:cNvSpPr/>
            <p:nvPr/>
          </p:nvSpPr>
          <p:spPr>
            <a:xfrm>
              <a:off x="7745438"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153" name="tx1153"/>
            <p:cNvSpPr/>
            <p:nvPr/>
          </p:nvSpPr>
          <p:spPr>
            <a:xfrm>
              <a:off x="4771214"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154" name="tx1154"/>
            <p:cNvSpPr/>
            <p:nvPr/>
          </p:nvSpPr>
          <p:spPr>
            <a:xfrm>
              <a:off x="7249734"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55" name="tx1155"/>
            <p:cNvSpPr/>
            <p:nvPr/>
          </p:nvSpPr>
          <p:spPr>
            <a:xfrm>
              <a:off x="5266918"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56" name="tx1156"/>
            <p:cNvSpPr/>
            <p:nvPr/>
          </p:nvSpPr>
          <p:spPr>
            <a:xfrm>
              <a:off x="1796991"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157" name="tx1157"/>
            <p:cNvSpPr/>
            <p:nvPr/>
          </p:nvSpPr>
          <p:spPr>
            <a:xfrm>
              <a:off x="2788399"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8" name="tx1158"/>
            <p:cNvSpPr/>
            <p:nvPr/>
          </p:nvSpPr>
          <p:spPr>
            <a:xfrm>
              <a:off x="3284103"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159" name="tx1159"/>
            <p:cNvSpPr/>
            <p:nvPr/>
          </p:nvSpPr>
          <p:spPr>
            <a:xfrm>
              <a:off x="4275510"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60" name="tx1160"/>
            <p:cNvSpPr/>
            <p:nvPr/>
          </p:nvSpPr>
          <p:spPr>
            <a:xfrm>
              <a:off x="2292695"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161" name="tx1161"/>
            <p:cNvSpPr/>
            <p:nvPr/>
          </p:nvSpPr>
          <p:spPr>
            <a:xfrm>
              <a:off x="3779806"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162" name="tx1162"/>
            <p:cNvSpPr/>
            <p:nvPr/>
          </p:nvSpPr>
          <p:spPr>
            <a:xfrm>
              <a:off x="5762622"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63" name="tx1163"/>
            <p:cNvSpPr/>
            <p:nvPr/>
          </p:nvSpPr>
          <p:spPr>
            <a:xfrm>
              <a:off x="6258326"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164" name="tx1164"/>
            <p:cNvSpPr/>
            <p:nvPr/>
          </p:nvSpPr>
          <p:spPr>
            <a:xfrm>
              <a:off x="6754030"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165" name="tx1165"/>
            <p:cNvSpPr/>
            <p:nvPr/>
          </p:nvSpPr>
          <p:spPr>
            <a:xfrm>
              <a:off x="7745438"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166" name="tx1166"/>
            <p:cNvSpPr/>
            <p:nvPr/>
          </p:nvSpPr>
          <p:spPr>
            <a:xfrm>
              <a:off x="4771214"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167" name="tx1167"/>
            <p:cNvSpPr/>
            <p:nvPr/>
          </p:nvSpPr>
          <p:spPr>
            <a:xfrm>
              <a:off x="7249734"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168" name="tx1168"/>
            <p:cNvSpPr/>
            <p:nvPr/>
          </p:nvSpPr>
          <p:spPr>
            <a:xfrm>
              <a:off x="1796991"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69" name="tx1169"/>
            <p:cNvSpPr/>
            <p:nvPr/>
          </p:nvSpPr>
          <p:spPr>
            <a:xfrm>
              <a:off x="2788399"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70" name="tx1170"/>
            <p:cNvSpPr/>
            <p:nvPr/>
          </p:nvSpPr>
          <p:spPr>
            <a:xfrm>
              <a:off x="3284103"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171" name="tx1171"/>
            <p:cNvSpPr/>
            <p:nvPr/>
          </p:nvSpPr>
          <p:spPr>
            <a:xfrm>
              <a:off x="3779806"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172" name="tx1172"/>
            <p:cNvSpPr/>
            <p:nvPr/>
          </p:nvSpPr>
          <p:spPr>
            <a:xfrm>
              <a:off x="5762622"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73" name="tx1173"/>
            <p:cNvSpPr/>
            <p:nvPr/>
          </p:nvSpPr>
          <p:spPr>
            <a:xfrm>
              <a:off x="6258326"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174" name="tx1174"/>
            <p:cNvSpPr/>
            <p:nvPr/>
          </p:nvSpPr>
          <p:spPr>
            <a:xfrm>
              <a:off x="7745438"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175" name="tx1175"/>
            <p:cNvSpPr/>
            <p:nvPr/>
          </p:nvSpPr>
          <p:spPr>
            <a:xfrm>
              <a:off x="1796991"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76" name="tx1176"/>
            <p:cNvSpPr/>
            <p:nvPr/>
          </p:nvSpPr>
          <p:spPr>
            <a:xfrm>
              <a:off x="2788399"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77" name="tx1177"/>
            <p:cNvSpPr/>
            <p:nvPr/>
          </p:nvSpPr>
          <p:spPr>
            <a:xfrm>
              <a:off x="3284103"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78" name="tx1178"/>
            <p:cNvSpPr/>
            <p:nvPr/>
          </p:nvSpPr>
          <p:spPr>
            <a:xfrm>
              <a:off x="4275510"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79" name="tx1179"/>
            <p:cNvSpPr/>
            <p:nvPr/>
          </p:nvSpPr>
          <p:spPr>
            <a:xfrm>
              <a:off x="3779806"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80" name="tx1180"/>
            <p:cNvSpPr/>
            <p:nvPr/>
          </p:nvSpPr>
          <p:spPr>
            <a:xfrm>
              <a:off x="5762622"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81" name="tx1181"/>
            <p:cNvSpPr/>
            <p:nvPr/>
          </p:nvSpPr>
          <p:spPr>
            <a:xfrm>
              <a:off x="6754030"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82" name="tx1182"/>
            <p:cNvSpPr/>
            <p:nvPr/>
          </p:nvSpPr>
          <p:spPr>
            <a:xfrm>
              <a:off x="7745438"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83" name="tx1183"/>
            <p:cNvSpPr/>
            <p:nvPr/>
          </p:nvSpPr>
          <p:spPr>
            <a:xfrm>
              <a:off x="4771214"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184" name="tx1184"/>
            <p:cNvSpPr/>
            <p:nvPr/>
          </p:nvSpPr>
          <p:spPr>
            <a:xfrm>
              <a:off x="7249734"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85" name="tx1185"/>
            <p:cNvSpPr/>
            <p:nvPr/>
          </p:nvSpPr>
          <p:spPr>
            <a:xfrm>
              <a:off x="5266918"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86" name="tx1186"/>
            <p:cNvSpPr/>
            <p:nvPr/>
          </p:nvSpPr>
          <p:spPr>
            <a:xfrm>
              <a:off x="1796991"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87" name="tx1187"/>
            <p:cNvSpPr/>
            <p:nvPr/>
          </p:nvSpPr>
          <p:spPr>
            <a:xfrm>
              <a:off x="2788399"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88" name="tx1188"/>
            <p:cNvSpPr/>
            <p:nvPr/>
          </p:nvSpPr>
          <p:spPr>
            <a:xfrm>
              <a:off x="3284103"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89" name="tx1189"/>
            <p:cNvSpPr/>
            <p:nvPr/>
          </p:nvSpPr>
          <p:spPr>
            <a:xfrm>
              <a:off x="4275510"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90" name="tx1190"/>
            <p:cNvSpPr/>
            <p:nvPr/>
          </p:nvSpPr>
          <p:spPr>
            <a:xfrm>
              <a:off x="2292695"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191" name="tx1191"/>
            <p:cNvSpPr/>
            <p:nvPr/>
          </p:nvSpPr>
          <p:spPr>
            <a:xfrm>
              <a:off x="3779806"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92" name="tx1192"/>
            <p:cNvSpPr/>
            <p:nvPr/>
          </p:nvSpPr>
          <p:spPr>
            <a:xfrm>
              <a:off x="5762622"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93" name="tx1193"/>
            <p:cNvSpPr/>
            <p:nvPr/>
          </p:nvSpPr>
          <p:spPr>
            <a:xfrm>
              <a:off x="6754030"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194" name="tx1194"/>
            <p:cNvSpPr/>
            <p:nvPr/>
          </p:nvSpPr>
          <p:spPr>
            <a:xfrm>
              <a:off x="7745438"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195" name="tx1195"/>
            <p:cNvSpPr/>
            <p:nvPr/>
          </p:nvSpPr>
          <p:spPr>
            <a:xfrm>
              <a:off x="4771214"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196" name="tx1196"/>
            <p:cNvSpPr/>
            <p:nvPr/>
          </p:nvSpPr>
          <p:spPr>
            <a:xfrm>
              <a:off x="7249734"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197" name="tx1197"/>
            <p:cNvSpPr/>
            <p:nvPr/>
          </p:nvSpPr>
          <p:spPr>
            <a:xfrm>
              <a:off x="5266918"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198" name="tx1198"/>
            <p:cNvSpPr/>
            <p:nvPr/>
          </p:nvSpPr>
          <p:spPr>
            <a:xfrm>
              <a:off x="1796991"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99" name="tx1199"/>
            <p:cNvSpPr/>
            <p:nvPr/>
          </p:nvSpPr>
          <p:spPr>
            <a:xfrm>
              <a:off x="2788399"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00" name="tx1200"/>
            <p:cNvSpPr/>
            <p:nvPr/>
          </p:nvSpPr>
          <p:spPr>
            <a:xfrm>
              <a:off x="3284103"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01" name="tx1201"/>
            <p:cNvSpPr/>
            <p:nvPr/>
          </p:nvSpPr>
          <p:spPr>
            <a:xfrm>
              <a:off x="4275510"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02" name="tx1202"/>
            <p:cNvSpPr/>
            <p:nvPr/>
          </p:nvSpPr>
          <p:spPr>
            <a:xfrm>
              <a:off x="3779806"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03" name="tx1203"/>
            <p:cNvSpPr/>
            <p:nvPr/>
          </p:nvSpPr>
          <p:spPr>
            <a:xfrm>
              <a:off x="5762622"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04" name="tx1204"/>
            <p:cNvSpPr/>
            <p:nvPr/>
          </p:nvSpPr>
          <p:spPr>
            <a:xfrm>
              <a:off x="6258326"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05" name="tx1205"/>
            <p:cNvSpPr/>
            <p:nvPr/>
          </p:nvSpPr>
          <p:spPr>
            <a:xfrm>
              <a:off x="6754030"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06" name="tx1206"/>
            <p:cNvSpPr/>
            <p:nvPr/>
          </p:nvSpPr>
          <p:spPr>
            <a:xfrm>
              <a:off x="7745438"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07" name="tx1207"/>
            <p:cNvSpPr/>
            <p:nvPr/>
          </p:nvSpPr>
          <p:spPr>
            <a:xfrm>
              <a:off x="4771214"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08" name="tx1208"/>
            <p:cNvSpPr/>
            <p:nvPr/>
          </p:nvSpPr>
          <p:spPr>
            <a:xfrm>
              <a:off x="7249734"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09" name="tx1209"/>
            <p:cNvSpPr/>
            <p:nvPr/>
          </p:nvSpPr>
          <p:spPr>
            <a:xfrm>
              <a:off x="5266918"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10" name="tx1210"/>
            <p:cNvSpPr/>
            <p:nvPr/>
          </p:nvSpPr>
          <p:spPr>
            <a:xfrm>
              <a:off x="1796991"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11" name="tx1211"/>
            <p:cNvSpPr/>
            <p:nvPr/>
          </p:nvSpPr>
          <p:spPr>
            <a:xfrm>
              <a:off x="2788399"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12" name="tx1212"/>
            <p:cNvSpPr/>
            <p:nvPr/>
          </p:nvSpPr>
          <p:spPr>
            <a:xfrm>
              <a:off x="3284103"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13" name="tx1213"/>
            <p:cNvSpPr/>
            <p:nvPr/>
          </p:nvSpPr>
          <p:spPr>
            <a:xfrm>
              <a:off x="4275510"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214" name="tx1214"/>
            <p:cNvSpPr/>
            <p:nvPr/>
          </p:nvSpPr>
          <p:spPr>
            <a:xfrm>
              <a:off x="2292695"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15" name="tx1215"/>
            <p:cNvSpPr/>
            <p:nvPr/>
          </p:nvSpPr>
          <p:spPr>
            <a:xfrm>
              <a:off x="3779806"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16" name="tx1216"/>
            <p:cNvSpPr/>
            <p:nvPr/>
          </p:nvSpPr>
          <p:spPr>
            <a:xfrm>
              <a:off x="5762622"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17" name="tx1217"/>
            <p:cNvSpPr/>
            <p:nvPr/>
          </p:nvSpPr>
          <p:spPr>
            <a:xfrm>
              <a:off x="6258326"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18" name="tx1218"/>
            <p:cNvSpPr/>
            <p:nvPr/>
          </p:nvSpPr>
          <p:spPr>
            <a:xfrm>
              <a:off x="6754030"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219" name="tx1219"/>
            <p:cNvSpPr/>
            <p:nvPr/>
          </p:nvSpPr>
          <p:spPr>
            <a:xfrm>
              <a:off x="7745438"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20" name="tx1220"/>
            <p:cNvSpPr/>
            <p:nvPr/>
          </p:nvSpPr>
          <p:spPr>
            <a:xfrm>
              <a:off x="4771214"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221" name="tx1221"/>
            <p:cNvSpPr/>
            <p:nvPr/>
          </p:nvSpPr>
          <p:spPr>
            <a:xfrm>
              <a:off x="7249734"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222" name="tx1222"/>
            <p:cNvSpPr/>
            <p:nvPr/>
          </p:nvSpPr>
          <p:spPr>
            <a:xfrm>
              <a:off x="5266918"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223" name="tx1223"/>
            <p:cNvSpPr/>
            <p:nvPr/>
          </p:nvSpPr>
          <p:spPr>
            <a:xfrm>
              <a:off x="1796991"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24" name="tx1224"/>
            <p:cNvSpPr/>
            <p:nvPr/>
          </p:nvSpPr>
          <p:spPr>
            <a:xfrm>
              <a:off x="2788399"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25" name="tx1225"/>
            <p:cNvSpPr/>
            <p:nvPr/>
          </p:nvSpPr>
          <p:spPr>
            <a:xfrm>
              <a:off x="3284103"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26" name="tx1226"/>
            <p:cNvSpPr/>
            <p:nvPr/>
          </p:nvSpPr>
          <p:spPr>
            <a:xfrm>
              <a:off x="4275510"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27" name="tx1227"/>
            <p:cNvSpPr/>
            <p:nvPr/>
          </p:nvSpPr>
          <p:spPr>
            <a:xfrm>
              <a:off x="2292695"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28" name="tx1228"/>
            <p:cNvSpPr/>
            <p:nvPr/>
          </p:nvSpPr>
          <p:spPr>
            <a:xfrm>
              <a:off x="3779806"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29" name="tx1229"/>
            <p:cNvSpPr/>
            <p:nvPr/>
          </p:nvSpPr>
          <p:spPr>
            <a:xfrm>
              <a:off x="5762622"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30" name="tx1230"/>
            <p:cNvSpPr/>
            <p:nvPr/>
          </p:nvSpPr>
          <p:spPr>
            <a:xfrm>
              <a:off x="6258326"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31" name="tx1231"/>
            <p:cNvSpPr/>
            <p:nvPr/>
          </p:nvSpPr>
          <p:spPr>
            <a:xfrm>
              <a:off x="6754030"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32" name="tx1232"/>
            <p:cNvSpPr/>
            <p:nvPr/>
          </p:nvSpPr>
          <p:spPr>
            <a:xfrm>
              <a:off x="7745438"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33" name="tx1233"/>
            <p:cNvSpPr/>
            <p:nvPr/>
          </p:nvSpPr>
          <p:spPr>
            <a:xfrm>
              <a:off x="4771214"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34" name="tx1234"/>
            <p:cNvSpPr/>
            <p:nvPr/>
          </p:nvSpPr>
          <p:spPr>
            <a:xfrm>
              <a:off x="7249734"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35" name="tx1235"/>
            <p:cNvSpPr/>
            <p:nvPr/>
          </p:nvSpPr>
          <p:spPr>
            <a:xfrm>
              <a:off x="5266918"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36" name="tx1236"/>
            <p:cNvSpPr/>
            <p:nvPr/>
          </p:nvSpPr>
          <p:spPr>
            <a:xfrm>
              <a:off x="8241142"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37" name="tx1237"/>
            <p:cNvSpPr/>
            <p:nvPr/>
          </p:nvSpPr>
          <p:spPr>
            <a:xfrm>
              <a:off x="1796991"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38" name="tx1238"/>
            <p:cNvSpPr/>
            <p:nvPr/>
          </p:nvSpPr>
          <p:spPr>
            <a:xfrm>
              <a:off x="2788399"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39" name="tx1239"/>
            <p:cNvSpPr/>
            <p:nvPr/>
          </p:nvSpPr>
          <p:spPr>
            <a:xfrm>
              <a:off x="3284103"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40" name="tx1240"/>
            <p:cNvSpPr/>
            <p:nvPr/>
          </p:nvSpPr>
          <p:spPr>
            <a:xfrm>
              <a:off x="4275510"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41" name="tx1241"/>
            <p:cNvSpPr/>
            <p:nvPr/>
          </p:nvSpPr>
          <p:spPr>
            <a:xfrm>
              <a:off x="2292695"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42" name="tx1242"/>
            <p:cNvSpPr/>
            <p:nvPr/>
          </p:nvSpPr>
          <p:spPr>
            <a:xfrm>
              <a:off x="3779806"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43" name="tx1243"/>
            <p:cNvSpPr/>
            <p:nvPr/>
          </p:nvSpPr>
          <p:spPr>
            <a:xfrm>
              <a:off x="5762622"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44" name="tx1244"/>
            <p:cNvSpPr/>
            <p:nvPr/>
          </p:nvSpPr>
          <p:spPr>
            <a:xfrm>
              <a:off x="6258326"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45" name="tx1245"/>
            <p:cNvSpPr/>
            <p:nvPr/>
          </p:nvSpPr>
          <p:spPr>
            <a:xfrm>
              <a:off x="6754030"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46" name="tx1246"/>
            <p:cNvSpPr/>
            <p:nvPr/>
          </p:nvSpPr>
          <p:spPr>
            <a:xfrm>
              <a:off x="7745438"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47" name="tx1247"/>
            <p:cNvSpPr/>
            <p:nvPr/>
          </p:nvSpPr>
          <p:spPr>
            <a:xfrm>
              <a:off x="4771214"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48" name="tx1248"/>
            <p:cNvSpPr/>
            <p:nvPr/>
          </p:nvSpPr>
          <p:spPr>
            <a:xfrm>
              <a:off x="7249734"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49" name="tx1249"/>
            <p:cNvSpPr/>
            <p:nvPr/>
          </p:nvSpPr>
          <p:spPr>
            <a:xfrm>
              <a:off x="5266918"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50" name="tx1250"/>
            <p:cNvSpPr/>
            <p:nvPr/>
          </p:nvSpPr>
          <p:spPr>
            <a:xfrm>
              <a:off x="8241142"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251" name="tx1251"/>
            <p:cNvSpPr/>
            <p:nvPr/>
          </p:nvSpPr>
          <p:spPr>
            <a:xfrm>
              <a:off x="1796991"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52" name="tx1252"/>
            <p:cNvSpPr/>
            <p:nvPr/>
          </p:nvSpPr>
          <p:spPr>
            <a:xfrm>
              <a:off x="2788399"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53" name="tx1253"/>
            <p:cNvSpPr/>
            <p:nvPr/>
          </p:nvSpPr>
          <p:spPr>
            <a:xfrm>
              <a:off x="3284103"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54" name="tx1254"/>
            <p:cNvSpPr/>
            <p:nvPr/>
          </p:nvSpPr>
          <p:spPr>
            <a:xfrm>
              <a:off x="4275510"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55" name="tx1255"/>
            <p:cNvSpPr/>
            <p:nvPr/>
          </p:nvSpPr>
          <p:spPr>
            <a:xfrm>
              <a:off x="3779806"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56" name="tx1256"/>
            <p:cNvSpPr/>
            <p:nvPr/>
          </p:nvSpPr>
          <p:spPr>
            <a:xfrm>
              <a:off x="5762622"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57" name="tx1257"/>
            <p:cNvSpPr/>
            <p:nvPr/>
          </p:nvSpPr>
          <p:spPr>
            <a:xfrm>
              <a:off x="6754030"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58" name="tx1258"/>
            <p:cNvSpPr/>
            <p:nvPr/>
          </p:nvSpPr>
          <p:spPr>
            <a:xfrm>
              <a:off x="7745438"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59" name="tx1259"/>
            <p:cNvSpPr/>
            <p:nvPr/>
          </p:nvSpPr>
          <p:spPr>
            <a:xfrm>
              <a:off x="7249734"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60" name="tx1260"/>
            <p:cNvSpPr/>
            <p:nvPr/>
          </p:nvSpPr>
          <p:spPr>
            <a:xfrm>
              <a:off x="1796991"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61" name="tx1261"/>
            <p:cNvSpPr/>
            <p:nvPr/>
          </p:nvSpPr>
          <p:spPr>
            <a:xfrm>
              <a:off x="2788399"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62" name="tx1262"/>
            <p:cNvSpPr/>
            <p:nvPr/>
          </p:nvSpPr>
          <p:spPr>
            <a:xfrm>
              <a:off x="3284103"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63" name="tx1263"/>
            <p:cNvSpPr/>
            <p:nvPr/>
          </p:nvSpPr>
          <p:spPr>
            <a:xfrm>
              <a:off x="4275510"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64" name="tx1264"/>
            <p:cNvSpPr/>
            <p:nvPr/>
          </p:nvSpPr>
          <p:spPr>
            <a:xfrm>
              <a:off x="2292695"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65" name="tx1265"/>
            <p:cNvSpPr/>
            <p:nvPr/>
          </p:nvSpPr>
          <p:spPr>
            <a:xfrm>
              <a:off x="3779806"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66" name="tx1266"/>
            <p:cNvSpPr/>
            <p:nvPr/>
          </p:nvSpPr>
          <p:spPr>
            <a:xfrm>
              <a:off x="5762622"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67" name="tx1267"/>
            <p:cNvSpPr/>
            <p:nvPr/>
          </p:nvSpPr>
          <p:spPr>
            <a:xfrm>
              <a:off x="6258326"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68" name="tx1268"/>
            <p:cNvSpPr/>
            <p:nvPr/>
          </p:nvSpPr>
          <p:spPr>
            <a:xfrm>
              <a:off x="6754030"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69" name="tx1269"/>
            <p:cNvSpPr/>
            <p:nvPr/>
          </p:nvSpPr>
          <p:spPr>
            <a:xfrm>
              <a:off x="7745438"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270" name="tx1270"/>
            <p:cNvSpPr/>
            <p:nvPr/>
          </p:nvSpPr>
          <p:spPr>
            <a:xfrm>
              <a:off x="7249734"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71" name="tx1271"/>
            <p:cNvSpPr/>
            <p:nvPr/>
          </p:nvSpPr>
          <p:spPr>
            <a:xfrm>
              <a:off x="1796991"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2" name="tx1272"/>
            <p:cNvSpPr/>
            <p:nvPr/>
          </p:nvSpPr>
          <p:spPr>
            <a:xfrm>
              <a:off x="2788399"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3" name="tx1273"/>
            <p:cNvSpPr/>
            <p:nvPr/>
          </p:nvSpPr>
          <p:spPr>
            <a:xfrm>
              <a:off x="3284103"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4" name="tx1274"/>
            <p:cNvSpPr/>
            <p:nvPr/>
          </p:nvSpPr>
          <p:spPr>
            <a:xfrm>
              <a:off x="4275510"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5" name="tx1275"/>
            <p:cNvSpPr/>
            <p:nvPr/>
          </p:nvSpPr>
          <p:spPr>
            <a:xfrm>
              <a:off x="2292695"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6" name="tx1276"/>
            <p:cNvSpPr/>
            <p:nvPr/>
          </p:nvSpPr>
          <p:spPr>
            <a:xfrm>
              <a:off x="3779806"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7" name="tx1277"/>
            <p:cNvSpPr/>
            <p:nvPr/>
          </p:nvSpPr>
          <p:spPr>
            <a:xfrm>
              <a:off x="5762622"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8" name="tx1278"/>
            <p:cNvSpPr/>
            <p:nvPr/>
          </p:nvSpPr>
          <p:spPr>
            <a:xfrm>
              <a:off x="6258326"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9" name="tx1279"/>
            <p:cNvSpPr/>
            <p:nvPr/>
          </p:nvSpPr>
          <p:spPr>
            <a:xfrm>
              <a:off x="6754030"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0" name="tx1280"/>
            <p:cNvSpPr/>
            <p:nvPr/>
          </p:nvSpPr>
          <p:spPr>
            <a:xfrm>
              <a:off x="7745438"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1" name="tx1281"/>
            <p:cNvSpPr/>
            <p:nvPr/>
          </p:nvSpPr>
          <p:spPr>
            <a:xfrm>
              <a:off x="7249734"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2" name="tx1282"/>
            <p:cNvSpPr/>
            <p:nvPr/>
          </p:nvSpPr>
          <p:spPr>
            <a:xfrm>
              <a:off x="1796991"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83" name="tx1283"/>
            <p:cNvSpPr/>
            <p:nvPr/>
          </p:nvSpPr>
          <p:spPr>
            <a:xfrm>
              <a:off x="2788399"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4" name="tx1284"/>
            <p:cNvSpPr/>
            <p:nvPr/>
          </p:nvSpPr>
          <p:spPr>
            <a:xfrm>
              <a:off x="3284103"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85" name="tx1285"/>
            <p:cNvSpPr/>
            <p:nvPr/>
          </p:nvSpPr>
          <p:spPr>
            <a:xfrm>
              <a:off x="4275510"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86" name="tx1286"/>
            <p:cNvSpPr/>
            <p:nvPr/>
          </p:nvSpPr>
          <p:spPr>
            <a:xfrm>
              <a:off x="2292695"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87" name="tx1287"/>
            <p:cNvSpPr/>
            <p:nvPr/>
          </p:nvSpPr>
          <p:spPr>
            <a:xfrm>
              <a:off x="3779806"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88" name="tx1288"/>
            <p:cNvSpPr/>
            <p:nvPr/>
          </p:nvSpPr>
          <p:spPr>
            <a:xfrm>
              <a:off x="5762622"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89" name="tx1289"/>
            <p:cNvSpPr/>
            <p:nvPr/>
          </p:nvSpPr>
          <p:spPr>
            <a:xfrm>
              <a:off x="6754030"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90" name="tx1290"/>
            <p:cNvSpPr/>
            <p:nvPr/>
          </p:nvSpPr>
          <p:spPr>
            <a:xfrm>
              <a:off x="7745438"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91" name="tx1291"/>
            <p:cNvSpPr/>
            <p:nvPr/>
          </p:nvSpPr>
          <p:spPr>
            <a:xfrm>
              <a:off x="4771214"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92" name="tx1292"/>
            <p:cNvSpPr/>
            <p:nvPr/>
          </p:nvSpPr>
          <p:spPr>
            <a:xfrm>
              <a:off x="7249734"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93" name="tx1293"/>
            <p:cNvSpPr/>
            <p:nvPr/>
          </p:nvSpPr>
          <p:spPr>
            <a:xfrm>
              <a:off x="5266918"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94" name="tx1294"/>
            <p:cNvSpPr/>
            <p:nvPr/>
          </p:nvSpPr>
          <p:spPr>
            <a:xfrm>
              <a:off x="1796991"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95" name="tx1295"/>
            <p:cNvSpPr/>
            <p:nvPr/>
          </p:nvSpPr>
          <p:spPr>
            <a:xfrm>
              <a:off x="2788399"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96" name="tx1296"/>
            <p:cNvSpPr/>
            <p:nvPr/>
          </p:nvSpPr>
          <p:spPr>
            <a:xfrm>
              <a:off x="3284103"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97" name="tx1297"/>
            <p:cNvSpPr/>
            <p:nvPr/>
          </p:nvSpPr>
          <p:spPr>
            <a:xfrm>
              <a:off x="4275510"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98" name="tx1298"/>
            <p:cNvSpPr/>
            <p:nvPr/>
          </p:nvSpPr>
          <p:spPr>
            <a:xfrm>
              <a:off x="2292695"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99" name="tx1299"/>
            <p:cNvSpPr/>
            <p:nvPr/>
          </p:nvSpPr>
          <p:spPr>
            <a:xfrm>
              <a:off x="3779806"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00" name="tx1300"/>
            <p:cNvSpPr/>
            <p:nvPr/>
          </p:nvSpPr>
          <p:spPr>
            <a:xfrm>
              <a:off x="5762622"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01" name="tx1301"/>
            <p:cNvSpPr/>
            <p:nvPr/>
          </p:nvSpPr>
          <p:spPr>
            <a:xfrm>
              <a:off x="6258326"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02" name="tx1302"/>
            <p:cNvSpPr/>
            <p:nvPr/>
          </p:nvSpPr>
          <p:spPr>
            <a:xfrm>
              <a:off x="6754030"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303" name="tx1303"/>
            <p:cNvSpPr/>
            <p:nvPr/>
          </p:nvSpPr>
          <p:spPr>
            <a:xfrm>
              <a:off x="7745438"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04" name="tx1304"/>
            <p:cNvSpPr/>
            <p:nvPr/>
          </p:nvSpPr>
          <p:spPr>
            <a:xfrm>
              <a:off x="4771214"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05" name="tx1305"/>
            <p:cNvSpPr/>
            <p:nvPr/>
          </p:nvSpPr>
          <p:spPr>
            <a:xfrm>
              <a:off x="7249734" y="3735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306" name="tx1306"/>
            <p:cNvSpPr/>
            <p:nvPr/>
          </p:nvSpPr>
          <p:spPr>
            <a:xfrm>
              <a:off x="1796991"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07" name="tx1307"/>
            <p:cNvSpPr/>
            <p:nvPr/>
          </p:nvSpPr>
          <p:spPr>
            <a:xfrm>
              <a:off x="2788399"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08" name="tx1308"/>
            <p:cNvSpPr/>
            <p:nvPr/>
          </p:nvSpPr>
          <p:spPr>
            <a:xfrm>
              <a:off x="3284103"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09" name="tx1309"/>
            <p:cNvSpPr/>
            <p:nvPr/>
          </p:nvSpPr>
          <p:spPr>
            <a:xfrm>
              <a:off x="4275510"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10" name="tx1310"/>
            <p:cNvSpPr/>
            <p:nvPr/>
          </p:nvSpPr>
          <p:spPr>
            <a:xfrm>
              <a:off x="3779806"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11" name="tx1311"/>
            <p:cNvSpPr/>
            <p:nvPr/>
          </p:nvSpPr>
          <p:spPr>
            <a:xfrm>
              <a:off x="5762622"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12" name="tx1312"/>
            <p:cNvSpPr/>
            <p:nvPr/>
          </p:nvSpPr>
          <p:spPr>
            <a:xfrm>
              <a:off x="6258326"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313" name="tx1313"/>
            <p:cNvSpPr/>
            <p:nvPr/>
          </p:nvSpPr>
          <p:spPr>
            <a:xfrm>
              <a:off x="6754030"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14" name="tx1314"/>
            <p:cNvSpPr/>
            <p:nvPr/>
          </p:nvSpPr>
          <p:spPr>
            <a:xfrm>
              <a:off x="7745438"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315" name="tx1315"/>
            <p:cNvSpPr/>
            <p:nvPr/>
          </p:nvSpPr>
          <p:spPr>
            <a:xfrm>
              <a:off x="4771214"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16" name="tx1316"/>
            <p:cNvSpPr/>
            <p:nvPr/>
          </p:nvSpPr>
          <p:spPr>
            <a:xfrm>
              <a:off x="7249734"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17" name="tx1317"/>
            <p:cNvSpPr/>
            <p:nvPr/>
          </p:nvSpPr>
          <p:spPr>
            <a:xfrm>
              <a:off x="5266918"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18" name="tx1318"/>
            <p:cNvSpPr/>
            <p:nvPr/>
          </p:nvSpPr>
          <p:spPr>
            <a:xfrm>
              <a:off x="1796991"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19" name="tx1319"/>
            <p:cNvSpPr/>
            <p:nvPr/>
          </p:nvSpPr>
          <p:spPr>
            <a:xfrm>
              <a:off x="2788399"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0" name="tx1320"/>
            <p:cNvSpPr/>
            <p:nvPr/>
          </p:nvSpPr>
          <p:spPr>
            <a:xfrm>
              <a:off x="3284103"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1" name="tx1321"/>
            <p:cNvSpPr/>
            <p:nvPr/>
          </p:nvSpPr>
          <p:spPr>
            <a:xfrm>
              <a:off x="4275510"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2" name="tx1322"/>
            <p:cNvSpPr/>
            <p:nvPr/>
          </p:nvSpPr>
          <p:spPr>
            <a:xfrm>
              <a:off x="2292695"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3" name="tx1323"/>
            <p:cNvSpPr/>
            <p:nvPr/>
          </p:nvSpPr>
          <p:spPr>
            <a:xfrm>
              <a:off x="3779806"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4" name="tx1324"/>
            <p:cNvSpPr/>
            <p:nvPr/>
          </p:nvSpPr>
          <p:spPr>
            <a:xfrm>
              <a:off x="5762622"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5" name="tx1325"/>
            <p:cNvSpPr/>
            <p:nvPr/>
          </p:nvSpPr>
          <p:spPr>
            <a:xfrm>
              <a:off x="6258326"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6" name="tx1326"/>
            <p:cNvSpPr/>
            <p:nvPr/>
          </p:nvSpPr>
          <p:spPr>
            <a:xfrm>
              <a:off x="6754030"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7" name="tx1327"/>
            <p:cNvSpPr/>
            <p:nvPr/>
          </p:nvSpPr>
          <p:spPr>
            <a:xfrm>
              <a:off x="7745438"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8" name="tx1328"/>
            <p:cNvSpPr/>
            <p:nvPr/>
          </p:nvSpPr>
          <p:spPr>
            <a:xfrm>
              <a:off x="4771214"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9" name="tx1329"/>
            <p:cNvSpPr/>
            <p:nvPr/>
          </p:nvSpPr>
          <p:spPr>
            <a:xfrm>
              <a:off x="7249734"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0" name="tx1330"/>
            <p:cNvSpPr/>
            <p:nvPr/>
          </p:nvSpPr>
          <p:spPr>
            <a:xfrm>
              <a:off x="5266918" y="117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31" name="tx1331"/>
            <p:cNvSpPr/>
            <p:nvPr/>
          </p:nvSpPr>
          <p:spPr>
            <a:xfrm>
              <a:off x="2788399"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32" name="tx1332"/>
            <p:cNvSpPr/>
            <p:nvPr/>
          </p:nvSpPr>
          <p:spPr>
            <a:xfrm>
              <a:off x="3284103"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33" name="tx1333"/>
            <p:cNvSpPr/>
            <p:nvPr/>
          </p:nvSpPr>
          <p:spPr>
            <a:xfrm>
              <a:off x="4275510"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34" name="tx1334"/>
            <p:cNvSpPr/>
            <p:nvPr/>
          </p:nvSpPr>
          <p:spPr>
            <a:xfrm>
              <a:off x="2292695"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35" name="tx1335"/>
            <p:cNvSpPr/>
            <p:nvPr/>
          </p:nvSpPr>
          <p:spPr>
            <a:xfrm>
              <a:off x="3779806"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36" name="tx1336"/>
            <p:cNvSpPr/>
            <p:nvPr/>
          </p:nvSpPr>
          <p:spPr>
            <a:xfrm>
              <a:off x="5762622"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37" name="tx1337"/>
            <p:cNvSpPr/>
            <p:nvPr/>
          </p:nvSpPr>
          <p:spPr>
            <a:xfrm>
              <a:off x="6258326"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338" name="tx1338"/>
            <p:cNvSpPr/>
            <p:nvPr/>
          </p:nvSpPr>
          <p:spPr>
            <a:xfrm>
              <a:off x="6754030"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39" name="tx1339"/>
            <p:cNvSpPr/>
            <p:nvPr/>
          </p:nvSpPr>
          <p:spPr>
            <a:xfrm>
              <a:off x="7249734"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40" name="tx1340"/>
            <p:cNvSpPr/>
            <p:nvPr/>
          </p:nvSpPr>
          <p:spPr>
            <a:xfrm>
              <a:off x="8241142"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341" name="tx1341"/>
            <p:cNvSpPr/>
            <p:nvPr/>
          </p:nvSpPr>
          <p:spPr>
            <a:xfrm>
              <a:off x="1796991"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42" name="tx1342"/>
            <p:cNvSpPr/>
            <p:nvPr/>
          </p:nvSpPr>
          <p:spPr>
            <a:xfrm>
              <a:off x="2788399"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43" name="tx1343"/>
            <p:cNvSpPr/>
            <p:nvPr/>
          </p:nvSpPr>
          <p:spPr>
            <a:xfrm>
              <a:off x="3284103"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44" name="tx1344"/>
            <p:cNvSpPr/>
            <p:nvPr/>
          </p:nvSpPr>
          <p:spPr>
            <a:xfrm>
              <a:off x="4275510"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45" name="tx1345"/>
            <p:cNvSpPr/>
            <p:nvPr/>
          </p:nvSpPr>
          <p:spPr>
            <a:xfrm>
              <a:off x="2292695"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46" name="tx1346"/>
            <p:cNvSpPr/>
            <p:nvPr/>
          </p:nvSpPr>
          <p:spPr>
            <a:xfrm>
              <a:off x="3779806"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47" name="tx1347"/>
            <p:cNvSpPr/>
            <p:nvPr/>
          </p:nvSpPr>
          <p:spPr>
            <a:xfrm>
              <a:off x="5762622"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48" name="tx1348"/>
            <p:cNvSpPr/>
            <p:nvPr/>
          </p:nvSpPr>
          <p:spPr>
            <a:xfrm>
              <a:off x="6754030"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49" name="tx1349"/>
            <p:cNvSpPr/>
            <p:nvPr/>
          </p:nvSpPr>
          <p:spPr>
            <a:xfrm>
              <a:off x="7745438"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50" name="tx1350"/>
            <p:cNvSpPr/>
            <p:nvPr/>
          </p:nvSpPr>
          <p:spPr>
            <a:xfrm>
              <a:off x="7249734"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51" name="tx1351"/>
            <p:cNvSpPr/>
            <p:nvPr/>
          </p:nvSpPr>
          <p:spPr>
            <a:xfrm>
              <a:off x="5266918"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352" name="tx1352"/>
            <p:cNvSpPr/>
            <p:nvPr/>
          </p:nvSpPr>
          <p:spPr>
            <a:xfrm>
              <a:off x="1796991"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53" name="tx1353"/>
            <p:cNvSpPr/>
            <p:nvPr/>
          </p:nvSpPr>
          <p:spPr>
            <a:xfrm>
              <a:off x="2788399"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54" name="tx1354"/>
            <p:cNvSpPr/>
            <p:nvPr/>
          </p:nvSpPr>
          <p:spPr>
            <a:xfrm>
              <a:off x="3284103"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55" name="tx1355"/>
            <p:cNvSpPr/>
            <p:nvPr/>
          </p:nvSpPr>
          <p:spPr>
            <a:xfrm>
              <a:off x="4275510"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56" name="tx1356"/>
            <p:cNvSpPr/>
            <p:nvPr/>
          </p:nvSpPr>
          <p:spPr>
            <a:xfrm>
              <a:off x="2292695"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57" name="tx1357"/>
            <p:cNvSpPr/>
            <p:nvPr/>
          </p:nvSpPr>
          <p:spPr>
            <a:xfrm>
              <a:off x="3779806"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58" name="tx1358"/>
            <p:cNvSpPr/>
            <p:nvPr/>
          </p:nvSpPr>
          <p:spPr>
            <a:xfrm>
              <a:off x="5762622"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59" name="tx1359"/>
            <p:cNvSpPr/>
            <p:nvPr/>
          </p:nvSpPr>
          <p:spPr>
            <a:xfrm>
              <a:off x="6754030"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0" name="tx1360"/>
            <p:cNvSpPr/>
            <p:nvPr/>
          </p:nvSpPr>
          <p:spPr>
            <a:xfrm>
              <a:off x="7745438"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61" name="tx1361"/>
            <p:cNvSpPr/>
            <p:nvPr/>
          </p:nvSpPr>
          <p:spPr>
            <a:xfrm>
              <a:off x="4771214"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62" name="tx1362"/>
            <p:cNvSpPr/>
            <p:nvPr/>
          </p:nvSpPr>
          <p:spPr>
            <a:xfrm>
              <a:off x="7249734"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3" name="tx1363"/>
            <p:cNvSpPr/>
            <p:nvPr/>
          </p:nvSpPr>
          <p:spPr>
            <a:xfrm>
              <a:off x="5266918"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64" name="tx1364"/>
            <p:cNvSpPr/>
            <p:nvPr/>
          </p:nvSpPr>
          <p:spPr>
            <a:xfrm>
              <a:off x="1796991"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5" name="tx1365"/>
            <p:cNvSpPr/>
            <p:nvPr/>
          </p:nvSpPr>
          <p:spPr>
            <a:xfrm>
              <a:off x="2788399"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6" name="tx1366"/>
            <p:cNvSpPr/>
            <p:nvPr/>
          </p:nvSpPr>
          <p:spPr>
            <a:xfrm>
              <a:off x="3284103"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7" name="tx1367"/>
            <p:cNvSpPr/>
            <p:nvPr/>
          </p:nvSpPr>
          <p:spPr>
            <a:xfrm>
              <a:off x="4275510"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8" name="tx1368"/>
            <p:cNvSpPr/>
            <p:nvPr/>
          </p:nvSpPr>
          <p:spPr>
            <a:xfrm>
              <a:off x="2292695"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69" name="tx1369"/>
            <p:cNvSpPr/>
            <p:nvPr/>
          </p:nvSpPr>
          <p:spPr>
            <a:xfrm>
              <a:off x="3779806"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0" name="tx1370"/>
            <p:cNvSpPr/>
            <p:nvPr/>
          </p:nvSpPr>
          <p:spPr>
            <a:xfrm>
              <a:off x="5762622"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1" name="tx1371"/>
            <p:cNvSpPr/>
            <p:nvPr/>
          </p:nvSpPr>
          <p:spPr>
            <a:xfrm>
              <a:off x="6258326"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2" name="tx1372"/>
            <p:cNvSpPr/>
            <p:nvPr/>
          </p:nvSpPr>
          <p:spPr>
            <a:xfrm>
              <a:off x="6754030"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73" name="tx1373"/>
            <p:cNvSpPr/>
            <p:nvPr/>
          </p:nvSpPr>
          <p:spPr>
            <a:xfrm>
              <a:off x="7745438"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4" name="tx1374"/>
            <p:cNvSpPr/>
            <p:nvPr/>
          </p:nvSpPr>
          <p:spPr>
            <a:xfrm>
              <a:off x="4771214"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75" name="tx1375"/>
            <p:cNvSpPr/>
            <p:nvPr/>
          </p:nvSpPr>
          <p:spPr>
            <a:xfrm>
              <a:off x="7249734" y="2694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76" name="tx1376"/>
            <p:cNvSpPr/>
            <p:nvPr/>
          </p:nvSpPr>
          <p:spPr>
            <a:xfrm>
              <a:off x="1796991"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77" name="tx1377"/>
            <p:cNvSpPr/>
            <p:nvPr/>
          </p:nvSpPr>
          <p:spPr>
            <a:xfrm>
              <a:off x="2788399"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78" name="tx1378"/>
            <p:cNvSpPr/>
            <p:nvPr/>
          </p:nvSpPr>
          <p:spPr>
            <a:xfrm>
              <a:off x="3284103"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79" name="tx1379"/>
            <p:cNvSpPr/>
            <p:nvPr/>
          </p:nvSpPr>
          <p:spPr>
            <a:xfrm>
              <a:off x="4275510"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0" name="tx1380"/>
            <p:cNvSpPr/>
            <p:nvPr/>
          </p:nvSpPr>
          <p:spPr>
            <a:xfrm>
              <a:off x="2292695"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81" name="tx1381"/>
            <p:cNvSpPr/>
            <p:nvPr/>
          </p:nvSpPr>
          <p:spPr>
            <a:xfrm>
              <a:off x="3779806"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2" name="tx1382"/>
            <p:cNvSpPr/>
            <p:nvPr/>
          </p:nvSpPr>
          <p:spPr>
            <a:xfrm>
              <a:off x="5762622"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83" name="tx1383"/>
            <p:cNvSpPr/>
            <p:nvPr/>
          </p:nvSpPr>
          <p:spPr>
            <a:xfrm>
              <a:off x="6754030"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4" name="tx1384"/>
            <p:cNvSpPr/>
            <p:nvPr/>
          </p:nvSpPr>
          <p:spPr>
            <a:xfrm>
              <a:off x="7745438"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85" name="tx1385"/>
            <p:cNvSpPr/>
            <p:nvPr/>
          </p:nvSpPr>
          <p:spPr>
            <a:xfrm>
              <a:off x="4771214"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6" name="tx1386"/>
            <p:cNvSpPr/>
            <p:nvPr/>
          </p:nvSpPr>
          <p:spPr>
            <a:xfrm>
              <a:off x="7249734"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7" name="tx1387"/>
            <p:cNvSpPr/>
            <p:nvPr/>
          </p:nvSpPr>
          <p:spPr>
            <a:xfrm>
              <a:off x="5266918"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8" name="tx1388"/>
            <p:cNvSpPr/>
            <p:nvPr/>
          </p:nvSpPr>
          <p:spPr>
            <a:xfrm>
              <a:off x="1796991"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89" name="tx1389"/>
            <p:cNvSpPr/>
            <p:nvPr/>
          </p:nvSpPr>
          <p:spPr>
            <a:xfrm>
              <a:off x="2788399"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90" name="tx1390"/>
            <p:cNvSpPr/>
            <p:nvPr/>
          </p:nvSpPr>
          <p:spPr>
            <a:xfrm>
              <a:off x="3284103"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91" name="tx1391"/>
            <p:cNvSpPr/>
            <p:nvPr/>
          </p:nvSpPr>
          <p:spPr>
            <a:xfrm>
              <a:off x="4275510"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92" name="tx1392"/>
            <p:cNvSpPr/>
            <p:nvPr/>
          </p:nvSpPr>
          <p:spPr>
            <a:xfrm>
              <a:off x="2292695"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93" name="tx1393"/>
            <p:cNvSpPr/>
            <p:nvPr/>
          </p:nvSpPr>
          <p:spPr>
            <a:xfrm>
              <a:off x="3779806"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94" name="tx1394"/>
            <p:cNvSpPr/>
            <p:nvPr/>
          </p:nvSpPr>
          <p:spPr>
            <a:xfrm>
              <a:off x="5762622"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95" name="tx1395"/>
            <p:cNvSpPr/>
            <p:nvPr/>
          </p:nvSpPr>
          <p:spPr>
            <a:xfrm>
              <a:off x="6258326"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96" name="tx1396"/>
            <p:cNvSpPr/>
            <p:nvPr/>
          </p:nvSpPr>
          <p:spPr>
            <a:xfrm>
              <a:off x="6754030"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97" name="tx1397"/>
            <p:cNvSpPr/>
            <p:nvPr/>
          </p:nvSpPr>
          <p:spPr>
            <a:xfrm>
              <a:off x="7745438"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98" name="tx1398"/>
            <p:cNvSpPr/>
            <p:nvPr/>
          </p:nvSpPr>
          <p:spPr>
            <a:xfrm>
              <a:off x="4771214"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99" name="tx1399"/>
            <p:cNvSpPr/>
            <p:nvPr/>
          </p:nvSpPr>
          <p:spPr>
            <a:xfrm>
              <a:off x="7249734"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0" name="tx1400"/>
            <p:cNvSpPr/>
            <p:nvPr/>
          </p:nvSpPr>
          <p:spPr>
            <a:xfrm>
              <a:off x="5266918"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01" name="tx1401"/>
            <p:cNvSpPr/>
            <p:nvPr/>
          </p:nvSpPr>
          <p:spPr>
            <a:xfrm>
              <a:off x="1796991"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02" name="tx1402"/>
            <p:cNvSpPr/>
            <p:nvPr/>
          </p:nvSpPr>
          <p:spPr>
            <a:xfrm>
              <a:off x="2788399"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03" name="tx1403"/>
            <p:cNvSpPr/>
            <p:nvPr/>
          </p:nvSpPr>
          <p:spPr>
            <a:xfrm>
              <a:off x="3284103"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04" name="tx1404"/>
            <p:cNvSpPr/>
            <p:nvPr/>
          </p:nvSpPr>
          <p:spPr>
            <a:xfrm>
              <a:off x="4275510"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05" name="tx1405"/>
            <p:cNvSpPr/>
            <p:nvPr/>
          </p:nvSpPr>
          <p:spPr>
            <a:xfrm>
              <a:off x="2292695"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06" name="tx1406"/>
            <p:cNvSpPr/>
            <p:nvPr/>
          </p:nvSpPr>
          <p:spPr>
            <a:xfrm>
              <a:off x="3779806"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07" name="tx1407"/>
            <p:cNvSpPr/>
            <p:nvPr/>
          </p:nvSpPr>
          <p:spPr>
            <a:xfrm>
              <a:off x="5762622"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08" name="tx1408"/>
            <p:cNvSpPr/>
            <p:nvPr/>
          </p:nvSpPr>
          <p:spPr>
            <a:xfrm>
              <a:off x="6258326"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09" name="tx1409"/>
            <p:cNvSpPr/>
            <p:nvPr/>
          </p:nvSpPr>
          <p:spPr>
            <a:xfrm>
              <a:off x="6754030"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10" name="tx1410"/>
            <p:cNvSpPr/>
            <p:nvPr/>
          </p:nvSpPr>
          <p:spPr>
            <a:xfrm>
              <a:off x="7745438"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11" name="tx1411"/>
            <p:cNvSpPr/>
            <p:nvPr/>
          </p:nvSpPr>
          <p:spPr>
            <a:xfrm>
              <a:off x="4771214"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12" name="tx1412"/>
            <p:cNvSpPr/>
            <p:nvPr/>
          </p:nvSpPr>
          <p:spPr>
            <a:xfrm>
              <a:off x="7249734" y="189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13" name="tx1413"/>
            <p:cNvSpPr/>
            <p:nvPr/>
          </p:nvSpPr>
          <p:spPr>
            <a:xfrm>
              <a:off x="1796991"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4" name="tx1414"/>
            <p:cNvSpPr/>
            <p:nvPr/>
          </p:nvSpPr>
          <p:spPr>
            <a:xfrm>
              <a:off x="2788399"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15" name="tx1415"/>
            <p:cNvSpPr/>
            <p:nvPr/>
          </p:nvSpPr>
          <p:spPr>
            <a:xfrm>
              <a:off x="3284103"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16" name="tx1416"/>
            <p:cNvSpPr/>
            <p:nvPr/>
          </p:nvSpPr>
          <p:spPr>
            <a:xfrm>
              <a:off x="4275510"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17" name="tx1417"/>
            <p:cNvSpPr/>
            <p:nvPr/>
          </p:nvSpPr>
          <p:spPr>
            <a:xfrm>
              <a:off x="2292695"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18" name="tx1418"/>
            <p:cNvSpPr/>
            <p:nvPr/>
          </p:nvSpPr>
          <p:spPr>
            <a:xfrm>
              <a:off x="3779806"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19" name="tx1419"/>
            <p:cNvSpPr/>
            <p:nvPr/>
          </p:nvSpPr>
          <p:spPr>
            <a:xfrm>
              <a:off x="5762622"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20" name="tx1420"/>
            <p:cNvSpPr/>
            <p:nvPr/>
          </p:nvSpPr>
          <p:spPr>
            <a:xfrm>
              <a:off x="6754030"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21" name="tx1421"/>
            <p:cNvSpPr/>
            <p:nvPr/>
          </p:nvSpPr>
          <p:spPr>
            <a:xfrm>
              <a:off x="4771214"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22" name="tx1422"/>
            <p:cNvSpPr/>
            <p:nvPr/>
          </p:nvSpPr>
          <p:spPr>
            <a:xfrm>
              <a:off x="7249734"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23" name="tx1423"/>
            <p:cNvSpPr/>
            <p:nvPr/>
          </p:nvSpPr>
          <p:spPr>
            <a:xfrm>
              <a:off x="5266918"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24" name="tx1424"/>
            <p:cNvSpPr/>
            <p:nvPr/>
          </p:nvSpPr>
          <p:spPr>
            <a:xfrm>
              <a:off x="8241142"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425" name="tx1425"/>
            <p:cNvSpPr/>
            <p:nvPr/>
          </p:nvSpPr>
          <p:spPr>
            <a:xfrm>
              <a:off x="8736846"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26" name="tx1426"/>
            <p:cNvSpPr/>
            <p:nvPr/>
          </p:nvSpPr>
          <p:spPr>
            <a:xfrm>
              <a:off x="8736846"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27" name="tx1427"/>
            <p:cNvSpPr/>
            <p:nvPr/>
          </p:nvSpPr>
          <p:spPr>
            <a:xfrm>
              <a:off x="8736846" y="27748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28" name="tx1428"/>
            <p:cNvSpPr/>
            <p:nvPr/>
          </p:nvSpPr>
          <p:spPr>
            <a:xfrm>
              <a:off x="8736846"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9" name="tx1429"/>
            <p:cNvSpPr/>
            <p:nvPr/>
          </p:nvSpPr>
          <p:spPr>
            <a:xfrm>
              <a:off x="8736846" y="14932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30" name="tx1430"/>
            <p:cNvSpPr/>
            <p:nvPr/>
          </p:nvSpPr>
          <p:spPr>
            <a:xfrm>
              <a:off x="8736846" y="28549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31" name="tx1431"/>
            <p:cNvSpPr/>
            <p:nvPr/>
          </p:nvSpPr>
          <p:spPr>
            <a:xfrm>
              <a:off x="8736846" y="4536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32" name="tx1432"/>
            <p:cNvSpPr/>
            <p:nvPr/>
          </p:nvSpPr>
          <p:spPr>
            <a:xfrm>
              <a:off x="8736846" y="18136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33" name="tx1433"/>
            <p:cNvSpPr/>
            <p:nvPr/>
          </p:nvSpPr>
          <p:spPr>
            <a:xfrm>
              <a:off x="8736846" y="22141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34" name="tx1434"/>
            <p:cNvSpPr/>
            <p:nvPr/>
          </p:nvSpPr>
          <p:spPr>
            <a:xfrm>
              <a:off x="8736846"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35" name="tx1435"/>
            <p:cNvSpPr/>
            <p:nvPr/>
          </p:nvSpPr>
          <p:spPr>
            <a:xfrm>
              <a:off x="8736846" y="1973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36" name="tx1436"/>
            <p:cNvSpPr/>
            <p:nvPr/>
          </p:nvSpPr>
          <p:spPr>
            <a:xfrm>
              <a:off x="8736846" y="3655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37" name="tx1437"/>
            <p:cNvSpPr/>
            <p:nvPr/>
          </p:nvSpPr>
          <p:spPr>
            <a:xfrm>
              <a:off x="8736846" y="1653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38" name="tx1438"/>
            <p:cNvSpPr/>
            <p:nvPr/>
          </p:nvSpPr>
          <p:spPr>
            <a:xfrm>
              <a:off x="8736846"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39" name="tx1439"/>
            <p:cNvSpPr/>
            <p:nvPr/>
          </p:nvSpPr>
          <p:spPr>
            <a:xfrm>
              <a:off x="8736846" y="1333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0" name="tx1440"/>
            <p:cNvSpPr/>
            <p:nvPr/>
          </p:nvSpPr>
          <p:spPr>
            <a:xfrm>
              <a:off x="8736846" y="38160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41" name="tx1441"/>
            <p:cNvSpPr/>
            <p:nvPr/>
          </p:nvSpPr>
          <p:spPr>
            <a:xfrm>
              <a:off x="8736846" y="29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42" name="tx1442"/>
            <p:cNvSpPr/>
            <p:nvPr/>
          </p:nvSpPr>
          <p:spPr>
            <a:xfrm>
              <a:off x="8736846" y="32554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43" name="tx1443"/>
            <p:cNvSpPr/>
            <p:nvPr/>
          </p:nvSpPr>
          <p:spPr>
            <a:xfrm>
              <a:off x="8736846" y="50976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44" name="tx1444"/>
            <p:cNvSpPr/>
            <p:nvPr/>
          </p:nvSpPr>
          <p:spPr>
            <a:xfrm>
              <a:off x="8736846" y="25345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45" name="tx1445"/>
            <p:cNvSpPr/>
            <p:nvPr/>
          </p:nvSpPr>
          <p:spPr>
            <a:xfrm>
              <a:off x="8736846" y="1012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46" name="tx1446"/>
            <p:cNvSpPr/>
            <p:nvPr/>
          </p:nvSpPr>
          <p:spPr>
            <a:xfrm>
              <a:off x="8736846" y="12529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47" name="tx1447"/>
            <p:cNvSpPr/>
            <p:nvPr/>
          </p:nvSpPr>
          <p:spPr>
            <a:xfrm>
              <a:off x="8736846"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48" name="tx1448"/>
            <p:cNvSpPr/>
            <p:nvPr/>
          </p:nvSpPr>
          <p:spPr>
            <a:xfrm>
              <a:off x="7745438" y="4857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449" name="tx1449"/>
            <p:cNvSpPr/>
            <p:nvPr/>
          </p:nvSpPr>
          <p:spPr>
            <a:xfrm>
              <a:off x="8261213" y="48573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a:t>
              </a:r>
            </a:p>
          </p:txBody>
        </p:sp>
        <p:sp>
          <p:nvSpPr>
            <p:cNvPr id="1450" name="tx1450"/>
            <p:cNvSpPr/>
            <p:nvPr/>
          </p:nvSpPr>
          <p:spPr>
            <a:xfrm>
              <a:off x="4771214" y="3415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16</a:t>
              </a:r>
            </a:p>
          </p:txBody>
        </p:sp>
        <p:sp>
          <p:nvSpPr>
            <p:cNvPr id="1451" name="tx1451"/>
            <p:cNvSpPr/>
            <p:nvPr/>
          </p:nvSpPr>
          <p:spPr>
            <a:xfrm>
              <a:off x="5266918" y="413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17</a:t>
              </a:r>
            </a:p>
          </p:txBody>
        </p:sp>
        <p:sp>
          <p:nvSpPr>
            <p:cNvPr id="1452" name="tx1452"/>
            <p:cNvSpPr/>
            <p:nvPr/>
          </p:nvSpPr>
          <p:spPr>
            <a:xfrm>
              <a:off x="6754030" y="5257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453" name="tx1453"/>
            <p:cNvSpPr/>
            <p:nvPr/>
          </p:nvSpPr>
          <p:spPr>
            <a:xfrm>
              <a:off x="7745438" y="5257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54" name="tx1454"/>
            <p:cNvSpPr/>
            <p:nvPr/>
          </p:nvSpPr>
          <p:spPr>
            <a:xfrm>
              <a:off x="7249734" y="5257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455" name="tx1455"/>
            <p:cNvSpPr/>
            <p:nvPr/>
          </p:nvSpPr>
          <p:spPr>
            <a:xfrm>
              <a:off x="2292695"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456" name="tx1456"/>
            <p:cNvSpPr/>
            <p:nvPr/>
          </p:nvSpPr>
          <p:spPr>
            <a:xfrm>
              <a:off x="6258326" y="22942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457" name="tx1457"/>
            <p:cNvSpPr/>
            <p:nvPr/>
          </p:nvSpPr>
          <p:spPr>
            <a:xfrm>
              <a:off x="7745438" y="4777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458" name="tx1458"/>
            <p:cNvSpPr/>
            <p:nvPr/>
          </p:nvSpPr>
          <p:spPr>
            <a:xfrm>
              <a:off x="6754030" y="54180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459" name="tx1459"/>
            <p:cNvSpPr/>
            <p:nvPr/>
          </p:nvSpPr>
          <p:spPr>
            <a:xfrm>
              <a:off x="8241142" y="54180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460" name="tx1460"/>
            <p:cNvSpPr/>
            <p:nvPr/>
          </p:nvSpPr>
          <p:spPr>
            <a:xfrm>
              <a:off x="2292695" y="405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461" name="tx1461"/>
            <p:cNvSpPr/>
            <p:nvPr/>
          </p:nvSpPr>
          <p:spPr>
            <a:xfrm>
              <a:off x="4771214"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62" name="tx1462"/>
            <p:cNvSpPr/>
            <p:nvPr/>
          </p:nvSpPr>
          <p:spPr>
            <a:xfrm>
              <a:off x="5266918" y="2134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463" name="tx1463"/>
            <p:cNvSpPr/>
            <p:nvPr/>
          </p:nvSpPr>
          <p:spPr>
            <a:xfrm>
              <a:off x="2292695" y="34957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64" name="tx1464"/>
            <p:cNvSpPr/>
            <p:nvPr/>
          </p:nvSpPr>
          <p:spPr>
            <a:xfrm>
              <a:off x="2292695"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465" name="tx1465"/>
            <p:cNvSpPr/>
            <p:nvPr/>
          </p:nvSpPr>
          <p:spPr>
            <a:xfrm>
              <a:off x="3284103"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66" name="tx1466"/>
            <p:cNvSpPr/>
            <p:nvPr/>
          </p:nvSpPr>
          <p:spPr>
            <a:xfrm>
              <a:off x="4275510"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467" name="tx1467"/>
            <p:cNvSpPr/>
            <p:nvPr/>
          </p:nvSpPr>
          <p:spPr>
            <a:xfrm>
              <a:off x="3779806"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68" name="tx1468"/>
            <p:cNvSpPr/>
            <p:nvPr/>
          </p:nvSpPr>
          <p:spPr>
            <a:xfrm>
              <a:off x="6258326"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69" name="tx1469"/>
            <p:cNvSpPr/>
            <p:nvPr/>
          </p:nvSpPr>
          <p:spPr>
            <a:xfrm>
              <a:off x="4771214"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470" name="tx1470"/>
            <p:cNvSpPr/>
            <p:nvPr/>
          </p:nvSpPr>
          <p:spPr>
            <a:xfrm>
              <a:off x="3284103"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71" name="tx1471"/>
            <p:cNvSpPr/>
            <p:nvPr/>
          </p:nvSpPr>
          <p:spPr>
            <a:xfrm>
              <a:off x="4275510"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72" name="tx1472"/>
            <p:cNvSpPr/>
            <p:nvPr/>
          </p:nvSpPr>
          <p:spPr>
            <a:xfrm>
              <a:off x="3779806"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73" name="tx1473"/>
            <p:cNvSpPr/>
            <p:nvPr/>
          </p:nvSpPr>
          <p:spPr>
            <a:xfrm>
              <a:off x="7745438" y="5177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474" name="tx1474"/>
            <p:cNvSpPr/>
            <p:nvPr/>
          </p:nvSpPr>
          <p:spPr>
            <a:xfrm>
              <a:off x="4791285" y="365590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a:t>
              </a:r>
            </a:p>
          </p:txBody>
        </p:sp>
        <p:sp>
          <p:nvSpPr>
            <p:cNvPr id="1475" name="tx1475"/>
            <p:cNvSpPr/>
            <p:nvPr/>
          </p:nvSpPr>
          <p:spPr>
            <a:xfrm>
              <a:off x="5286989" y="365590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a:t>
              </a:r>
            </a:p>
          </p:txBody>
        </p:sp>
        <p:sp>
          <p:nvSpPr>
            <p:cNvPr id="1476" name="tx1476"/>
            <p:cNvSpPr/>
            <p:nvPr/>
          </p:nvSpPr>
          <p:spPr>
            <a:xfrm>
              <a:off x="5266918"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44</a:t>
              </a:r>
            </a:p>
          </p:txBody>
        </p:sp>
        <p:sp>
          <p:nvSpPr>
            <p:cNvPr id="1477" name="tx1477"/>
            <p:cNvSpPr/>
            <p:nvPr/>
          </p:nvSpPr>
          <p:spPr>
            <a:xfrm>
              <a:off x="2292695" y="38961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25</a:t>
              </a:r>
            </a:p>
          </p:txBody>
        </p:sp>
        <p:sp>
          <p:nvSpPr>
            <p:cNvPr id="1478" name="tx1478"/>
            <p:cNvSpPr/>
            <p:nvPr/>
          </p:nvSpPr>
          <p:spPr>
            <a:xfrm>
              <a:off x="5266918"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29</a:t>
              </a:r>
            </a:p>
          </p:txBody>
        </p:sp>
        <p:sp>
          <p:nvSpPr>
            <p:cNvPr id="1479" name="tx1479"/>
            <p:cNvSpPr/>
            <p:nvPr/>
          </p:nvSpPr>
          <p:spPr>
            <a:xfrm>
              <a:off x="4275510"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480" name="tx1480"/>
            <p:cNvSpPr/>
            <p:nvPr/>
          </p:nvSpPr>
          <p:spPr>
            <a:xfrm>
              <a:off x="6754030"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13</a:t>
              </a:r>
            </a:p>
          </p:txBody>
        </p:sp>
        <p:sp>
          <p:nvSpPr>
            <p:cNvPr id="1481" name="tx1481"/>
            <p:cNvSpPr/>
            <p:nvPr/>
          </p:nvSpPr>
          <p:spPr>
            <a:xfrm>
              <a:off x="4771214"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28</a:t>
              </a:r>
            </a:p>
          </p:txBody>
        </p:sp>
        <p:sp>
          <p:nvSpPr>
            <p:cNvPr id="1482" name="tx1482"/>
            <p:cNvSpPr/>
            <p:nvPr/>
          </p:nvSpPr>
          <p:spPr>
            <a:xfrm>
              <a:off x="7249734"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13</a:t>
              </a:r>
            </a:p>
          </p:txBody>
        </p:sp>
        <p:sp>
          <p:nvSpPr>
            <p:cNvPr id="1483" name="tx1483"/>
            <p:cNvSpPr/>
            <p:nvPr/>
          </p:nvSpPr>
          <p:spPr>
            <a:xfrm>
              <a:off x="2292695" y="35758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37</a:t>
              </a:r>
            </a:p>
          </p:txBody>
        </p:sp>
        <p:sp>
          <p:nvSpPr>
            <p:cNvPr id="1484" name="tx1484"/>
            <p:cNvSpPr/>
            <p:nvPr/>
          </p:nvSpPr>
          <p:spPr>
            <a:xfrm>
              <a:off x="6258326"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485" name="tx1485"/>
            <p:cNvSpPr/>
            <p:nvPr/>
          </p:nvSpPr>
          <p:spPr>
            <a:xfrm>
              <a:off x="2292695"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486" name="tx1486"/>
            <p:cNvSpPr/>
            <p:nvPr/>
          </p:nvSpPr>
          <p:spPr>
            <a:xfrm>
              <a:off x="6258326"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487" name="tx1487"/>
            <p:cNvSpPr/>
            <p:nvPr/>
          </p:nvSpPr>
          <p:spPr>
            <a:xfrm>
              <a:off x="4771214" y="5337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488" name="tx1488"/>
            <p:cNvSpPr/>
            <p:nvPr/>
          </p:nvSpPr>
          <p:spPr>
            <a:xfrm>
              <a:off x="7745438"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89" name="tx1489"/>
            <p:cNvSpPr/>
            <p:nvPr/>
          </p:nvSpPr>
          <p:spPr>
            <a:xfrm>
              <a:off x="7745438" y="4456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490" name="tx1490"/>
            <p:cNvSpPr/>
            <p:nvPr/>
          </p:nvSpPr>
          <p:spPr>
            <a:xfrm>
              <a:off x="1796991"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491" name="tx1491"/>
            <p:cNvSpPr/>
            <p:nvPr/>
          </p:nvSpPr>
          <p:spPr>
            <a:xfrm>
              <a:off x="2788399"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492" name="tx1492"/>
            <p:cNvSpPr/>
            <p:nvPr/>
          </p:nvSpPr>
          <p:spPr>
            <a:xfrm>
              <a:off x="3284103"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493" name="tx1493"/>
            <p:cNvSpPr/>
            <p:nvPr/>
          </p:nvSpPr>
          <p:spPr>
            <a:xfrm>
              <a:off x="4275510"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494" name="tx1494"/>
            <p:cNvSpPr/>
            <p:nvPr/>
          </p:nvSpPr>
          <p:spPr>
            <a:xfrm>
              <a:off x="2292695"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39</a:t>
              </a:r>
            </a:p>
          </p:txBody>
        </p:sp>
        <p:sp>
          <p:nvSpPr>
            <p:cNvPr id="1495" name="tx1495"/>
            <p:cNvSpPr/>
            <p:nvPr/>
          </p:nvSpPr>
          <p:spPr>
            <a:xfrm>
              <a:off x="3779806"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496" name="tx1496"/>
            <p:cNvSpPr/>
            <p:nvPr/>
          </p:nvSpPr>
          <p:spPr>
            <a:xfrm>
              <a:off x="5762622"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97" name="tx1497"/>
            <p:cNvSpPr/>
            <p:nvPr/>
          </p:nvSpPr>
          <p:spPr>
            <a:xfrm>
              <a:off x="6258326"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98" name="tx1498"/>
            <p:cNvSpPr/>
            <p:nvPr/>
          </p:nvSpPr>
          <p:spPr>
            <a:xfrm>
              <a:off x="6754030"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499" name="tx1499"/>
            <p:cNvSpPr/>
            <p:nvPr/>
          </p:nvSpPr>
          <p:spPr>
            <a:xfrm>
              <a:off x="7745438"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38</a:t>
              </a:r>
            </a:p>
          </p:txBody>
        </p:sp>
        <p:sp>
          <p:nvSpPr>
            <p:cNvPr id="1500" name="tx1500"/>
            <p:cNvSpPr/>
            <p:nvPr/>
          </p:nvSpPr>
          <p:spPr>
            <a:xfrm>
              <a:off x="4791285" y="565832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0</a:t>
              </a:r>
            </a:p>
          </p:txBody>
        </p:sp>
        <p:sp>
          <p:nvSpPr>
            <p:cNvPr id="1501" name="tx1501"/>
            <p:cNvSpPr/>
            <p:nvPr/>
          </p:nvSpPr>
          <p:spPr>
            <a:xfrm>
              <a:off x="7249734" y="56583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502" name="tx1502"/>
            <p:cNvSpPr/>
            <p:nvPr/>
          </p:nvSpPr>
          <p:spPr>
            <a:xfrm>
              <a:off x="5286989" y="565832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0</a:t>
              </a:r>
            </a:p>
          </p:txBody>
        </p:sp>
        <p:sp>
          <p:nvSpPr>
            <p:cNvPr id="1503" name="tx1503"/>
            <p:cNvSpPr/>
            <p:nvPr/>
          </p:nvSpPr>
          <p:spPr>
            <a:xfrm>
              <a:off x="8736846" y="23743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504" name="tx1504"/>
            <p:cNvSpPr/>
            <p:nvPr/>
          </p:nvSpPr>
          <p:spPr>
            <a:xfrm>
              <a:off x="8756917" y="341561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a:t>
              </a:r>
            </a:p>
          </p:txBody>
        </p:sp>
        <p:sp>
          <p:nvSpPr>
            <p:cNvPr id="1505" name="tx1505"/>
            <p:cNvSpPr/>
            <p:nvPr/>
          </p:nvSpPr>
          <p:spPr>
            <a:xfrm>
              <a:off x="8756917" y="52578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a:t>
              </a:r>
            </a:p>
          </p:txBody>
        </p:sp>
        <p:sp>
          <p:nvSpPr>
            <p:cNvPr id="1506" name="tx1506"/>
            <p:cNvSpPr/>
            <p:nvPr/>
          </p:nvSpPr>
          <p:spPr>
            <a:xfrm>
              <a:off x="8736846" y="2454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507" name="tx1507"/>
            <p:cNvSpPr/>
            <p:nvPr/>
          </p:nvSpPr>
          <p:spPr>
            <a:xfrm>
              <a:off x="8736846" y="30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508" name="tx1508"/>
            <p:cNvSpPr/>
            <p:nvPr/>
          </p:nvSpPr>
          <p:spPr>
            <a:xfrm>
              <a:off x="8736846" y="4376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13</a:t>
              </a:r>
            </a:p>
          </p:txBody>
        </p:sp>
        <p:sp>
          <p:nvSpPr>
            <p:cNvPr id="1509" name="tx1509"/>
            <p:cNvSpPr/>
            <p:nvPr/>
          </p:nvSpPr>
          <p:spPr>
            <a:xfrm>
              <a:off x="8756917" y="39762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510" name="tx1510"/>
            <p:cNvSpPr/>
            <p:nvPr/>
          </p:nvSpPr>
          <p:spPr>
            <a:xfrm>
              <a:off x="8736846" y="3175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30</a:t>
              </a:r>
            </a:p>
          </p:txBody>
        </p:sp>
        <p:sp>
          <p:nvSpPr>
            <p:cNvPr id="1511" name="tx1511"/>
            <p:cNvSpPr/>
            <p:nvPr/>
          </p:nvSpPr>
          <p:spPr>
            <a:xfrm>
              <a:off x="8736846" y="549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45</a:t>
              </a:r>
            </a:p>
          </p:txBody>
        </p:sp>
        <p:sp>
          <p:nvSpPr>
            <p:cNvPr id="1512" name="tx1512"/>
            <p:cNvSpPr/>
            <p:nvPr/>
          </p:nvSpPr>
          <p:spPr>
            <a:xfrm>
              <a:off x="8736846" y="3095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28</a:t>
              </a:r>
            </a:p>
          </p:txBody>
        </p:sp>
        <p:sp>
          <p:nvSpPr>
            <p:cNvPr id="1513" name="tx1513"/>
            <p:cNvSpPr/>
            <p:nvPr/>
          </p:nvSpPr>
          <p:spPr>
            <a:xfrm>
              <a:off x="8736846" y="4216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514" name="tx1514"/>
            <p:cNvSpPr/>
            <p:nvPr/>
          </p:nvSpPr>
          <p:spPr>
            <a:xfrm>
              <a:off x="8736846" y="49374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23</a:t>
              </a:r>
            </a:p>
          </p:txBody>
        </p:sp>
        <p:sp>
          <p:nvSpPr>
            <p:cNvPr id="1515" name="tx1515"/>
            <p:cNvSpPr/>
            <p:nvPr/>
          </p:nvSpPr>
          <p:spPr>
            <a:xfrm>
              <a:off x="8736846" y="5578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27</a:t>
              </a:r>
            </a:p>
          </p:txBody>
        </p:sp>
        <p:sp>
          <p:nvSpPr>
            <p:cNvPr id="1516" name="tx1516"/>
            <p:cNvSpPr/>
            <p:nvPr/>
          </p:nvSpPr>
          <p:spPr>
            <a:xfrm>
              <a:off x="8756917" y="357580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517" name="tx1517"/>
            <p:cNvSpPr/>
            <p:nvPr/>
          </p:nvSpPr>
          <p:spPr>
            <a:xfrm>
              <a:off x="8736846" y="46971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34</a:t>
              </a:r>
            </a:p>
          </p:txBody>
        </p:sp>
        <p:sp>
          <p:nvSpPr>
            <p:cNvPr id="1518" name="tx1518"/>
            <p:cNvSpPr/>
            <p:nvPr/>
          </p:nvSpPr>
          <p:spPr>
            <a:xfrm>
              <a:off x="8736846" y="46170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519" name="tx1519"/>
            <p:cNvSpPr/>
            <p:nvPr/>
          </p:nvSpPr>
          <p:spPr>
            <a:xfrm>
              <a:off x="8736846" y="4296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42</a:t>
              </a:r>
            </a:p>
          </p:txBody>
        </p:sp>
        <p:sp>
          <p:nvSpPr>
            <p:cNvPr id="1520" name="tx1520"/>
            <p:cNvSpPr/>
            <p:nvPr/>
          </p:nvSpPr>
          <p:spPr>
            <a:xfrm>
              <a:off x="8756917" y="5337936"/>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a:t>
              </a:r>
            </a:p>
          </p:txBody>
        </p:sp>
        <p:sp>
          <p:nvSpPr>
            <p:cNvPr id="1521" name="tx1521"/>
            <p:cNvSpPr/>
            <p:nvPr/>
          </p:nvSpPr>
          <p:spPr>
            <a:xfrm>
              <a:off x="8736846" y="20539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18</a:t>
              </a:r>
            </a:p>
          </p:txBody>
        </p:sp>
        <p:sp>
          <p:nvSpPr>
            <p:cNvPr id="1522" name="tx1522"/>
            <p:cNvSpPr/>
            <p:nvPr/>
          </p:nvSpPr>
          <p:spPr>
            <a:xfrm>
              <a:off x="8756917" y="373599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523" name="tx1523"/>
            <p:cNvSpPr/>
            <p:nvPr/>
          </p:nvSpPr>
          <p:spPr>
            <a:xfrm>
              <a:off x="8736846" y="50175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21</a:t>
              </a:r>
            </a:p>
          </p:txBody>
        </p:sp>
        <p:sp>
          <p:nvSpPr>
            <p:cNvPr id="1524" name="tx1524"/>
            <p:cNvSpPr/>
            <p:nvPr/>
          </p:nvSpPr>
          <p:spPr>
            <a:xfrm>
              <a:off x="8736846" y="261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25</a:t>
              </a:r>
            </a:p>
          </p:txBody>
        </p:sp>
        <p:sp>
          <p:nvSpPr>
            <p:cNvPr id="1525" name="tx1525"/>
            <p:cNvSpPr/>
            <p:nvPr/>
          </p:nvSpPr>
          <p:spPr>
            <a:xfrm>
              <a:off x="8756917" y="26947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526" name="tx1526"/>
            <p:cNvSpPr/>
            <p:nvPr/>
          </p:nvSpPr>
          <p:spPr>
            <a:xfrm>
              <a:off x="1716066" y="847885"/>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1527" name="tx1527"/>
            <p:cNvSpPr/>
            <p:nvPr/>
          </p:nvSpPr>
          <p:spPr>
            <a:xfrm>
              <a:off x="2155809" y="84788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1528" name="tx1528"/>
            <p:cNvSpPr/>
            <p:nvPr/>
          </p:nvSpPr>
          <p:spPr>
            <a:xfrm>
              <a:off x="2685757"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1529" name="tx1529"/>
            <p:cNvSpPr/>
            <p:nvPr/>
          </p:nvSpPr>
          <p:spPr>
            <a:xfrm>
              <a:off x="3181461"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1530" name="tx1530"/>
            <p:cNvSpPr/>
            <p:nvPr/>
          </p:nvSpPr>
          <p:spPr>
            <a:xfrm>
              <a:off x="3705054" y="847885"/>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1531" name="tx1531"/>
            <p:cNvSpPr/>
            <p:nvPr/>
          </p:nvSpPr>
          <p:spPr>
            <a:xfrm>
              <a:off x="4144797" y="847885"/>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1532" name="tx1532"/>
            <p:cNvSpPr/>
            <p:nvPr/>
          </p:nvSpPr>
          <p:spPr>
            <a:xfrm>
              <a:off x="4656183" y="847885"/>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1533" name="tx1533"/>
            <p:cNvSpPr/>
            <p:nvPr/>
          </p:nvSpPr>
          <p:spPr>
            <a:xfrm>
              <a:off x="5148686" y="847885"/>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1534" name="tx1534"/>
            <p:cNvSpPr/>
            <p:nvPr/>
          </p:nvSpPr>
          <p:spPr>
            <a:xfrm>
              <a:off x="5681606" y="84788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1535" name="tx1535"/>
            <p:cNvSpPr/>
            <p:nvPr/>
          </p:nvSpPr>
          <p:spPr>
            <a:xfrm>
              <a:off x="6168075" y="847885"/>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1536" name="tx1536"/>
            <p:cNvSpPr/>
            <p:nvPr/>
          </p:nvSpPr>
          <p:spPr>
            <a:xfrm>
              <a:off x="6638953"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1537" name="tx1537"/>
            <p:cNvSpPr/>
            <p:nvPr/>
          </p:nvSpPr>
          <p:spPr>
            <a:xfrm>
              <a:off x="7140875" y="84788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1538" name="tx1538"/>
            <p:cNvSpPr/>
            <p:nvPr/>
          </p:nvSpPr>
          <p:spPr>
            <a:xfrm>
              <a:off x="7630361"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1539" name="tx1539"/>
            <p:cNvSpPr/>
            <p:nvPr/>
          </p:nvSpPr>
          <p:spPr>
            <a:xfrm>
              <a:off x="8172653" y="847885"/>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1540" name="tx1540"/>
            <p:cNvSpPr/>
            <p:nvPr/>
          </p:nvSpPr>
          <p:spPr>
            <a:xfrm>
              <a:off x="8634205"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1541" name="tx1541"/>
            <p:cNvSpPr/>
            <p:nvPr/>
          </p:nvSpPr>
          <p:spPr>
            <a:xfrm>
              <a:off x="1061760" y="5643053"/>
              <a:ext cx="415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Venezuela</a:t>
              </a:r>
            </a:p>
          </p:txBody>
        </p:sp>
        <p:sp>
          <p:nvSpPr>
            <p:cNvPr id="1542" name="tx1542"/>
            <p:cNvSpPr/>
            <p:nvPr/>
          </p:nvSpPr>
          <p:spPr>
            <a:xfrm>
              <a:off x="1002415" y="5562956"/>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1543" name="tx1543"/>
            <p:cNvSpPr/>
            <p:nvPr/>
          </p:nvSpPr>
          <p:spPr>
            <a:xfrm>
              <a:off x="1012474" y="5482859"/>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1544" name="tx1544"/>
            <p:cNvSpPr/>
            <p:nvPr/>
          </p:nvSpPr>
          <p:spPr>
            <a:xfrm>
              <a:off x="1210076" y="5402763"/>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1545" name="tx1545"/>
            <p:cNvSpPr/>
            <p:nvPr/>
          </p:nvSpPr>
          <p:spPr>
            <a:xfrm>
              <a:off x="1047038" y="5322666"/>
              <a:ext cx="430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Philippines</a:t>
              </a:r>
            </a:p>
          </p:txBody>
        </p:sp>
        <p:sp>
          <p:nvSpPr>
            <p:cNvPr id="1546" name="tx1546"/>
            <p:cNvSpPr/>
            <p:nvPr/>
          </p:nvSpPr>
          <p:spPr>
            <a:xfrm>
              <a:off x="508182" y="5242569"/>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1547" name="tx1547"/>
            <p:cNvSpPr/>
            <p:nvPr/>
          </p:nvSpPr>
          <p:spPr>
            <a:xfrm>
              <a:off x="804722" y="5242569"/>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548" name="tx1548"/>
            <p:cNvSpPr/>
            <p:nvPr/>
          </p:nvSpPr>
          <p:spPr>
            <a:xfrm>
              <a:off x="977818" y="5242569"/>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1549" name="tx1549"/>
            <p:cNvSpPr/>
            <p:nvPr/>
          </p:nvSpPr>
          <p:spPr>
            <a:xfrm>
              <a:off x="1130797" y="5162472"/>
              <a:ext cx="34628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Lebanon</a:t>
              </a:r>
            </a:p>
          </p:txBody>
        </p:sp>
        <p:sp>
          <p:nvSpPr>
            <p:cNvPr id="1550" name="tx1550"/>
            <p:cNvSpPr/>
            <p:nvPr/>
          </p:nvSpPr>
          <p:spPr>
            <a:xfrm>
              <a:off x="992814" y="5082375"/>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1551" name="tx1551"/>
            <p:cNvSpPr/>
            <p:nvPr/>
          </p:nvSpPr>
          <p:spPr>
            <a:xfrm>
              <a:off x="1249852" y="5082375"/>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1552" name="tx1552"/>
            <p:cNvSpPr/>
            <p:nvPr/>
          </p:nvSpPr>
          <p:spPr>
            <a:xfrm>
              <a:off x="1096507" y="5002278"/>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1553" name="tx1553"/>
            <p:cNvSpPr/>
            <p:nvPr/>
          </p:nvSpPr>
          <p:spPr>
            <a:xfrm>
              <a:off x="1047129" y="4922181"/>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Micronesia</a:t>
              </a:r>
            </a:p>
          </p:txBody>
        </p:sp>
        <p:sp>
          <p:nvSpPr>
            <p:cNvPr id="1554" name="tx1554"/>
            <p:cNvSpPr/>
            <p:nvPr/>
          </p:nvSpPr>
          <p:spPr>
            <a:xfrm>
              <a:off x="1096416" y="4842085"/>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1555" name="tx1555"/>
            <p:cNvSpPr/>
            <p:nvPr/>
          </p:nvSpPr>
          <p:spPr>
            <a:xfrm>
              <a:off x="765220" y="4761988"/>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1556" name="tx1556"/>
            <p:cNvSpPr/>
            <p:nvPr/>
          </p:nvSpPr>
          <p:spPr>
            <a:xfrm>
              <a:off x="1190325" y="4761988"/>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1557" name="tx1557"/>
            <p:cNvSpPr/>
            <p:nvPr/>
          </p:nvSpPr>
          <p:spPr>
            <a:xfrm>
              <a:off x="1150914" y="4681891"/>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1558" name="tx1558"/>
            <p:cNvSpPr/>
            <p:nvPr/>
          </p:nvSpPr>
          <p:spPr>
            <a:xfrm>
              <a:off x="799876" y="4601794"/>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1559" name="tx1559"/>
            <p:cNvSpPr/>
            <p:nvPr/>
          </p:nvSpPr>
          <p:spPr>
            <a:xfrm>
              <a:off x="1042009" y="4601794"/>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1560" name="tx1560"/>
            <p:cNvSpPr/>
            <p:nvPr/>
          </p:nvSpPr>
          <p:spPr>
            <a:xfrm>
              <a:off x="1145885" y="4521697"/>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1561" name="tx1561"/>
            <p:cNvSpPr/>
            <p:nvPr/>
          </p:nvSpPr>
          <p:spPr>
            <a:xfrm>
              <a:off x="1152377" y="4441600"/>
              <a:ext cx="32470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Vanuatu</a:t>
              </a:r>
            </a:p>
          </p:txBody>
        </p:sp>
        <p:sp>
          <p:nvSpPr>
            <p:cNvPr id="1562" name="tx1562"/>
            <p:cNvSpPr/>
            <p:nvPr/>
          </p:nvSpPr>
          <p:spPr>
            <a:xfrm>
              <a:off x="1146068" y="4361503"/>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1563" name="tx1563"/>
            <p:cNvSpPr/>
            <p:nvPr/>
          </p:nvSpPr>
          <p:spPr>
            <a:xfrm>
              <a:off x="1096416" y="4281406"/>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1564" name="tx1564"/>
            <p:cNvSpPr/>
            <p:nvPr/>
          </p:nvSpPr>
          <p:spPr>
            <a:xfrm>
              <a:off x="834623" y="4201310"/>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Marshall</a:t>
              </a:r>
            </a:p>
          </p:txBody>
        </p:sp>
        <p:sp>
          <p:nvSpPr>
            <p:cNvPr id="1565" name="tx1565"/>
            <p:cNvSpPr/>
            <p:nvPr/>
          </p:nvSpPr>
          <p:spPr>
            <a:xfrm>
              <a:off x="1195354" y="420131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1566" name="tx1566"/>
            <p:cNvSpPr/>
            <p:nvPr/>
          </p:nvSpPr>
          <p:spPr>
            <a:xfrm>
              <a:off x="1234947" y="4121213"/>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1567" name="tx1567"/>
            <p:cNvSpPr/>
            <p:nvPr/>
          </p:nvSpPr>
          <p:spPr>
            <a:xfrm>
              <a:off x="1042100" y="4041116"/>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1568" name="tx1568"/>
            <p:cNvSpPr/>
            <p:nvPr/>
          </p:nvSpPr>
          <p:spPr>
            <a:xfrm>
              <a:off x="1130980" y="3961019"/>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1569" name="tx1569"/>
            <p:cNvSpPr/>
            <p:nvPr/>
          </p:nvSpPr>
          <p:spPr>
            <a:xfrm>
              <a:off x="1195445" y="3880922"/>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1570" name="tx1570"/>
            <p:cNvSpPr/>
            <p:nvPr/>
          </p:nvSpPr>
          <p:spPr>
            <a:xfrm>
              <a:off x="1289263" y="3800825"/>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1571" name="tx1571"/>
            <p:cNvSpPr/>
            <p:nvPr/>
          </p:nvSpPr>
          <p:spPr>
            <a:xfrm>
              <a:off x="1220043" y="3720728"/>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1572" name="tx1572"/>
            <p:cNvSpPr/>
            <p:nvPr/>
          </p:nvSpPr>
          <p:spPr>
            <a:xfrm>
              <a:off x="1126225" y="3640632"/>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Maldives</a:t>
              </a:r>
            </a:p>
          </p:txBody>
        </p:sp>
        <p:sp>
          <p:nvSpPr>
            <p:cNvPr id="1573" name="tx1573"/>
            <p:cNvSpPr/>
            <p:nvPr/>
          </p:nvSpPr>
          <p:spPr>
            <a:xfrm>
              <a:off x="1136101" y="3560535"/>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Morocco</a:t>
              </a:r>
            </a:p>
          </p:txBody>
        </p:sp>
        <p:sp>
          <p:nvSpPr>
            <p:cNvPr id="1574" name="tx1574"/>
            <p:cNvSpPr/>
            <p:nvPr/>
          </p:nvSpPr>
          <p:spPr>
            <a:xfrm>
              <a:off x="1323827" y="3480438"/>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Iraq</a:t>
              </a:r>
            </a:p>
          </p:txBody>
        </p:sp>
        <p:sp>
          <p:nvSpPr>
            <p:cNvPr id="1575" name="tx1575"/>
            <p:cNvSpPr/>
            <p:nvPr/>
          </p:nvSpPr>
          <p:spPr>
            <a:xfrm>
              <a:off x="1175603" y="3400341"/>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1576" name="tx1576"/>
            <p:cNvSpPr/>
            <p:nvPr/>
          </p:nvSpPr>
          <p:spPr>
            <a:xfrm>
              <a:off x="1086632" y="3320244"/>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1577" name="tx1577"/>
            <p:cNvSpPr/>
            <p:nvPr/>
          </p:nvSpPr>
          <p:spPr>
            <a:xfrm>
              <a:off x="1195354" y="3240147"/>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Samoa</a:t>
              </a:r>
            </a:p>
          </p:txBody>
        </p:sp>
        <p:sp>
          <p:nvSpPr>
            <p:cNvPr id="1578" name="tx1578"/>
            <p:cNvSpPr/>
            <p:nvPr/>
          </p:nvSpPr>
          <p:spPr>
            <a:xfrm>
              <a:off x="1145976" y="3160050"/>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1579" name="tx1579"/>
            <p:cNvSpPr/>
            <p:nvPr/>
          </p:nvSpPr>
          <p:spPr>
            <a:xfrm>
              <a:off x="1264482" y="3079954"/>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Libya</a:t>
              </a:r>
            </a:p>
          </p:txBody>
        </p:sp>
        <p:sp>
          <p:nvSpPr>
            <p:cNvPr id="1580" name="tx1580"/>
            <p:cNvSpPr/>
            <p:nvPr/>
          </p:nvSpPr>
          <p:spPr>
            <a:xfrm>
              <a:off x="686307" y="2999857"/>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1581" name="tx1581"/>
            <p:cNvSpPr/>
            <p:nvPr/>
          </p:nvSpPr>
          <p:spPr>
            <a:xfrm>
              <a:off x="1131071" y="2999857"/>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1582" name="tx1582"/>
            <p:cNvSpPr/>
            <p:nvPr/>
          </p:nvSpPr>
          <p:spPr>
            <a:xfrm>
              <a:off x="1155852" y="2919760"/>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1583" name="tx1583"/>
            <p:cNvSpPr/>
            <p:nvPr/>
          </p:nvSpPr>
          <p:spPr>
            <a:xfrm>
              <a:off x="1264482" y="2919760"/>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1584" name="tx1584"/>
            <p:cNvSpPr/>
            <p:nvPr/>
          </p:nvSpPr>
          <p:spPr>
            <a:xfrm>
              <a:off x="1106474" y="2839663"/>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1585" name="tx1585"/>
            <p:cNvSpPr/>
            <p:nvPr/>
          </p:nvSpPr>
          <p:spPr>
            <a:xfrm>
              <a:off x="1254790" y="2759566"/>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1586" name="tx1586"/>
            <p:cNvSpPr/>
            <p:nvPr/>
          </p:nvSpPr>
          <p:spPr>
            <a:xfrm>
              <a:off x="1193708" y="2679469"/>
              <a:ext cx="2833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Tunisia</a:t>
              </a:r>
            </a:p>
          </p:txBody>
        </p:sp>
        <p:sp>
          <p:nvSpPr>
            <p:cNvPr id="1587" name="tx1587"/>
            <p:cNvSpPr/>
            <p:nvPr/>
          </p:nvSpPr>
          <p:spPr>
            <a:xfrm>
              <a:off x="1234764" y="2599372"/>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Tonga</a:t>
              </a:r>
            </a:p>
          </p:txBody>
        </p:sp>
        <p:sp>
          <p:nvSpPr>
            <p:cNvPr id="1588" name="tx1588"/>
            <p:cNvSpPr/>
            <p:nvPr/>
          </p:nvSpPr>
          <p:spPr>
            <a:xfrm>
              <a:off x="1135918" y="2519276"/>
              <a:ext cx="3411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Thailand</a:t>
              </a:r>
            </a:p>
          </p:txBody>
        </p:sp>
        <p:sp>
          <p:nvSpPr>
            <p:cNvPr id="1589" name="tx1589"/>
            <p:cNvSpPr/>
            <p:nvPr/>
          </p:nvSpPr>
          <p:spPr>
            <a:xfrm>
              <a:off x="1101445" y="2439179"/>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1590" name="tx1590"/>
            <p:cNvSpPr/>
            <p:nvPr/>
          </p:nvSpPr>
          <p:spPr>
            <a:xfrm>
              <a:off x="1180449" y="2359082"/>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1591" name="tx1591"/>
            <p:cNvSpPr/>
            <p:nvPr/>
          </p:nvSpPr>
          <p:spPr>
            <a:xfrm>
              <a:off x="1007445" y="2278985"/>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1592" name="tx1592"/>
            <p:cNvSpPr/>
            <p:nvPr/>
          </p:nvSpPr>
          <p:spPr>
            <a:xfrm>
              <a:off x="1244731" y="2278985"/>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1593" name="tx1593"/>
            <p:cNvSpPr/>
            <p:nvPr/>
          </p:nvSpPr>
          <p:spPr>
            <a:xfrm>
              <a:off x="1363512" y="2198888"/>
              <a:ext cx="113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Fiji</a:t>
              </a:r>
            </a:p>
          </p:txBody>
        </p:sp>
        <p:sp>
          <p:nvSpPr>
            <p:cNvPr id="1594" name="tx1594"/>
            <p:cNvSpPr/>
            <p:nvPr/>
          </p:nvSpPr>
          <p:spPr>
            <a:xfrm>
              <a:off x="1323827" y="2118791"/>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Iran</a:t>
              </a:r>
            </a:p>
          </p:txBody>
        </p:sp>
        <p:sp>
          <p:nvSpPr>
            <p:cNvPr id="1595" name="tx1595"/>
            <p:cNvSpPr/>
            <p:nvPr/>
          </p:nvSpPr>
          <p:spPr>
            <a:xfrm>
              <a:off x="1073556" y="2038694"/>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1596" name="tx1596"/>
            <p:cNvSpPr/>
            <p:nvPr/>
          </p:nvSpPr>
          <p:spPr>
            <a:xfrm>
              <a:off x="1182186" y="2038694"/>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1597" name="tx1597"/>
            <p:cNvSpPr/>
            <p:nvPr/>
          </p:nvSpPr>
          <p:spPr>
            <a:xfrm>
              <a:off x="1126225" y="1958597"/>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Malaysia</a:t>
              </a:r>
            </a:p>
          </p:txBody>
        </p:sp>
        <p:sp>
          <p:nvSpPr>
            <p:cNvPr id="1598" name="tx1598"/>
            <p:cNvSpPr/>
            <p:nvPr/>
          </p:nvSpPr>
          <p:spPr>
            <a:xfrm>
              <a:off x="1188861" y="1878501"/>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1599" name="tx1599"/>
            <p:cNvSpPr/>
            <p:nvPr/>
          </p:nvSpPr>
          <p:spPr>
            <a:xfrm>
              <a:off x="1022441" y="1798404"/>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1600" name="tx1600"/>
            <p:cNvSpPr/>
            <p:nvPr/>
          </p:nvSpPr>
          <p:spPr>
            <a:xfrm>
              <a:off x="1126134" y="1798404"/>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1601" name="tx1601"/>
            <p:cNvSpPr/>
            <p:nvPr/>
          </p:nvSpPr>
          <p:spPr>
            <a:xfrm>
              <a:off x="1205138" y="1718307"/>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Jordan</a:t>
              </a:r>
            </a:p>
          </p:txBody>
        </p:sp>
        <p:sp>
          <p:nvSpPr>
            <p:cNvPr id="1602" name="tx1602"/>
            <p:cNvSpPr/>
            <p:nvPr/>
          </p:nvSpPr>
          <p:spPr>
            <a:xfrm>
              <a:off x="1116350" y="1638210"/>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1603" name="tx1603"/>
            <p:cNvSpPr/>
            <p:nvPr/>
          </p:nvSpPr>
          <p:spPr>
            <a:xfrm>
              <a:off x="1200291" y="1558113"/>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1604" name="tx1604"/>
            <p:cNvSpPr/>
            <p:nvPr/>
          </p:nvSpPr>
          <p:spPr>
            <a:xfrm>
              <a:off x="963096" y="1478016"/>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Cook</a:t>
              </a:r>
            </a:p>
          </p:txBody>
        </p:sp>
        <p:sp>
          <p:nvSpPr>
            <p:cNvPr id="1605" name="tx1605"/>
            <p:cNvSpPr/>
            <p:nvPr/>
          </p:nvSpPr>
          <p:spPr>
            <a:xfrm>
              <a:off x="1195354" y="1478016"/>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1606" name="tx1606"/>
            <p:cNvSpPr/>
            <p:nvPr/>
          </p:nvSpPr>
          <p:spPr>
            <a:xfrm>
              <a:off x="1244731" y="1397919"/>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China</a:t>
              </a:r>
            </a:p>
          </p:txBody>
        </p:sp>
        <p:sp>
          <p:nvSpPr>
            <p:cNvPr id="1607" name="tx1607"/>
            <p:cNvSpPr/>
            <p:nvPr/>
          </p:nvSpPr>
          <p:spPr>
            <a:xfrm>
              <a:off x="1294200" y="1317823"/>
              <a:ext cx="182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Niue</a:t>
              </a:r>
            </a:p>
          </p:txBody>
        </p:sp>
        <p:sp>
          <p:nvSpPr>
            <p:cNvPr id="1608" name="tx1608"/>
            <p:cNvSpPr/>
            <p:nvPr/>
          </p:nvSpPr>
          <p:spPr>
            <a:xfrm>
              <a:off x="1213459" y="1237726"/>
              <a:ext cx="2636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Tuvalu</a:t>
              </a:r>
            </a:p>
          </p:txBody>
        </p:sp>
        <p:sp>
          <p:nvSpPr>
            <p:cNvPr id="1609" name="tx1609"/>
            <p:cNvSpPr/>
            <p:nvPr/>
          </p:nvSpPr>
          <p:spPr>
            <a:xfrm>
              <a:off x="780216" y="1157629"/>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a:t>
              </a:r>
            </a:p>
          </p:txBody>
        </p:sp>
        <p:sp>
          <p:nvSpPr>
            <p:cNvPr id="1610" name="tx1610"/>
            <p:cNvSpPr/>
            <p:nvPr/>
          </p:nvSpPr>
          <p:spPr>
            <a:xfrm>
              <a:off x="1012474" y="1157629"/>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1611" name="tx1611"/>
            <p:cNvSpPr/>
            <p:nvPr/>
          </p:nvSpPr>
          <p:spPr>
            <a:xfrm>
              <a:off x="1111320" y="1157629"/>
              <a:ext cx="36576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Palestine</a:t>
              </a:r>
            </a:p>
          </p:txBody>
        </p:sp>
        <p:sp>
          <p:nvSpPr>
            <p:cNvPr id="1612" name="tx1612"/>
            <p:cNvSpPr/>
            <p:nvPr/>
          </p:nvSpPr>
          <p:spPr>
            <a:xfrm>
              <a:off x="1249761" y="1077532"/>
              <a:ext cx="22731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Egypt</a:t>
              </a:r>
            </a:p>
          </p:txBody>
        </p:sp>
        <p:sp>
          <p:nvSpPr>
            <p:cNvPr id="1613" name="tx1613"/>
            <p:cNvSpPr/>
            <p:nvPr/>
          </p:nvSpPr>
          <p:spPr>
            <a:xfrm>
              <a:off x="941699" y="997435"/>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1614" name="tx1614"/>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1615" name="pic1615"/>
            <p:cNvPicPr/>
            <p:nvPr/>
          </p:nvPicPr>
          <p:blipFill>
            <a:blip r:embed="rId2" cstate="print"/>
            <a:stretch>
              <a:fillRect/>
            </a:stretch>
          </p:blipFill>
          <p:spPr>
            <a:xfrm>
              <a:off x="5052857" y="5941026"/>
              <a:ext cx="2160000" cy="219455"/>
            </a:xfrm>
            <a:prstGeom prst="rect">
              <a:avLst/>
            </a:prstGeom>
          </p:spPr>
        </p:pic>
        <p:sp>
          <p:nvSpPr>
            <p:cNvPr id="1616" name="pl1616"/>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17" name="pl1617"/>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18" name="pl1618"/>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19" name="pl1619"/>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20" name="pl1620"/>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21" name="pl1621"/>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22" name="pl1622"/>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23" name="pl1623"/>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24" name="pl1624"/>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25" name="pl1625"/>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26" name="pl1626"/>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27" name="pl1627"/>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28" name="tx1628"/>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629" name="tx1629"/>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1630" name="tx1630"/>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1631" name="tx1631"/>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1632" name="tx1632"/>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1633" name="tx1633"/>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1634" name="tx1634"/>
            <p:cNvSpPr/>
            <p:nvPr/>
          </p:nvSpPr>
          <p:spPr>
            <a:xfrm>
              <a:off x="1539710" y="435349"/>
              <a:ext cx="400690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by country, Never Gavi MICs, 2025</a:t>
              </a:r>
            </a:p>
          </p:txBody>
        </p:sp>
        <p:sp>
          <p:nvSpPr>
            <p:cNvPr id="1635" name="tx1635"/>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636" name="tx1636"/>
            <p:cNvSpPr/>
            <p:nvPr/>
          </p:nvSpPr>
          <p:spPr>
            <a:xfrm>
              <a:off x="4550599" y="6593460"/>
              <a:ext cx="4523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crude average coverage across all vaccines.</a:t>
              </a:r>
            </a:p>
          </p:txBody>
        </p:sp>
      </p:grpSp>
      <p:sp>
        <p:nvSpPr>
          <p:cNvPr id="163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vaccine coverage by country and vaccine in 2025.
In 2025, 48 out of 59 countries achieved coverage of 90% or higher in at least one vaccine.
Algeria, China, Egypt, Jordan, Niue, Turkmenistan, and Turkiye had the highest percentage of vaccines (100%) in the national immunization schedule with coverage of at least 90%, followed by Tuvalu (93%).
11 countries had not achieved 90% coverage of any vaccine (Argentina, Ecuador, Equatorial Guinea, Gabon, Kazakhstan, Lebanon, Mexico, Philippines, South Africa, Suriname, and Venezuela).</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P7TF5XRZ5TZD-1674051314-5642</_dlc_DocId>
    <_dlc_DocIdUrl xmlns="5ce71423-0d49-4a04-8822-86064e799dcd">
      <Url>https://unicef.sharepoint.com/teams/DAPM-DataComm/_layouts/15/DocIdRedir.aspx?ID=P7TF5XRZ5TZD-1674051314-5642</Url>
      <Description>P7TF5XRZ5TZD-1674051314-5642</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Props1.xml><?xml version="1.0" encoding="utf-8"?>
<ds:datastoreItem xmlns:ds="http://schemas.openxmlformats.org/officeDocument/2006/customXml" ds:itemID="{D8776B0A-02A2-4586-B2F5-EFBA65DAF73E}"/>
</file>

<file path=customXml/itemProps2.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3.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4.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2509</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vt:i4>
      </vt:variant>
    </vt:vector>
  </HeadingPairs>
  <TitlesOfParts>
    <vt:vector size="6" baseType="lpstr">
      <vt:lpstr>Aptos Display</vt:lpstr>
      <vt:lpstr>Arial</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8</cp:revision>
  <dcterms:created xsi:type="dcterms:W3CDTF">2024-04-09T17:27:53Z</dcterms:created>
  <dcterms:modified xsi:type="dcterms:W3CDTF">2026-07-17T16:13:54Z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7ee317ea-1cdc-4635-81b0-71a0ef60b129</vt:lpwstr>
  </property>
</Properties>
</file>